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3"/>
  </p:sldMasterIdLst>
  <p:notesMasterIdLst>
    <p:notesMasterId r:id="rId39"/>
  </p:notesMasterIdLst>
  <p:sldIdLst>
    <p:sldId id="294" r:id="rId4"/>
    <p:sldId id="257" r:id="rId5"/>
    <p:sldId id="258" r:id="rId6"/>
    <p:sldId id="259" r:id="rId7"/>
    <p:sldId id="260" r:id="rId8"/>
    <p:sldId id="316" r:id="rId9"/>
    <p:sldId id="317" r:id="rId10"/>
    <p:sldId id="318" r:id="rId11"/>
    <p:sldId id="350" r:id="rId12"/>
    <p:sldId id="351" r:id="rId13"/>
    <p:sldId id="353" r:id="rId14"/>
    <p:sldId id="354" r:id="rId15"/>
    <p:sldId id="363" r:id="rId16"/>
    <p:sldId id="364" r:id="rId17"/>
    <p:sldId id="365" r:id="rId18"/>
    <p:sldId id="366" r:id="rId19"/>
    <p:sldId id="367" r:id="rId20"/>
    <p:sldId id="368" r:id="rId21"/>
    <p:sldId id="373" r:id="rId22"/>
    <p:sldId id="262" r:id="rId23"/>
    <p:sldId id="369" r:id="rId24"/>
    <p:sldId id="371" r:id="rId25"/>
    <p:sldId id="372" r:id="rId26"/>
    <p:sldId id="374" r:id="rId27"/>
    <p:sldId id="375" r:id="rId28"/>
    <p:sldId id="376" r:id="rId29"/>
    <p:sldId id="377" r:id="rId30"/>
    <p:sldId id="378" r:id="rId31"/>
    <p:sldId id="379" r:id="rId32"/>
    <p:sldId id="380" r:id="rId33"/>
    <p:sldId id="381" r:id="rId34"/>
    <p:sldId id="382" r:id="rId35"/>
    <p:sldId id="383" r:id="rId36"/>
    <p:sldId id="384" r:id="rId37"/>
    <p:sldId id="337" r:id="rId38"/>
  </p:sldIdLst>
  <p:sldSz cx="9144000" cy="5143500" type="screen16x9"/>
  <p:notesSz cx="6858000" cy="9144000"/>
  <p:custDataLst>
    <p:tags r:id="rId4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nis-McClain, Jessica - minnisjl" userId="S::minnisjl_jmu.edu#ext#@covgov.onmicrosoft.com::3c6881bb-7ec4-4cec-93f5-691064c994a5" providerId="AD" clId="Web-{282CC1F9-157A-888B-B850-A1C733C01A71}"/>
    <pc:docChg chg="modSld">
      <pc:chgData name="Minnis-McClain, Jessica - minnisjl" userId="S::minnisjl_jmu.edu#ext#@covgov.onmicrosoft.com::3c6881bb-7ec4-4cec-93f5-691064c994a5" providerId="AD" clId="Web-{282CC1F9-157A-888B-B850-A1C733C01A71}" dt="2024-07-08T23:56:46.669" v="0" actId="20577"/>
      <pc:docMkLst>
        <pc:docMk/>
      </pc:docMkLst>
      <pc:sldChg chg="modSp">
        <pc:chgData name="Minnis-McClain, Jessica - minnisjl" userId="S::minnisjl_jmu.edu#ext#@covgov.onmicrosoft.com::3c6881bb-7ec4-4cec-93f5-691064c994a5" providerId="AD" clId="Web-{282CC1F9-157A-888B-B850-A1C733C01A71}" dt="2024-07-08T23:56:46.669" v="0" actId="20577"/>
        <pc:sldMkLst>
          <pc:docMk/>
          <pc:sldMk cId="3152470223" sldId="363"/>
        </pc:sldMkLst>
        <pc:spChg chg="mod">
          <ac:chgData name="Minnis-McClain, Jessica - minnisjl" userId="S::minnisjl_jmu.edu#ext#@covgov.onmicrosoft.com::3c6881bb-7ec4-4cec-93f5-691064c994a5" providerId="AD" clId="Web-{282CC1F9-157A-888B-B850-A1C733C01A71}" dt="2024-07-08T23:56:46.669" v="0" actId="20577"/>
          <ac:spMkLst>
            <pc:docMk/>
            <pc:sldMk cId="3152470223" sldId="363"/>
            <ac:spMk id="2" creationId="{B397696F-8AA7-4D48-8D65-C962B950D0DD}"/>
          </ac:spMkLst>
        </pc:spChg>
      </pc:sldChg>
    </pc:docChg>
  </pc:docChgLst>
  <pc:docChgLst>
    <pc:chgData name="Anderson, Dannie (DCJS)" userId="3309786d-ca09-4b25-9407-7fcc16175d79" providerId="ADAL" clId="{3B526396-B1B1-44FE-8305-195CAE1A0B73}"/>
    <pc:docChg chg="delSld modSld">
      <pc:chgData name="Anderson, Dannie (DCJS)" userId="3309786d-ca09-4b25-9407-7fcc16175d79" providerId="ADAL" clId="{3B526396-B1B1-44FE-8305-195CAE1A0B73}" dt="2024-07-24T17:50:56.617" v="103" actId="20577"/>
      <pc:docMkLst>
        <pc:docMk/>
      </pc:docMkLst>
      <pc:sldChg chg="modSp mod">
        <pc:chgData name="Anderson, Dannie (DCJS)" userId="3309786d-ca09-4b25-9407-7fcc16175d79" providerId="ADAL" clId="{3B526396-B1B1-44FE-8305-195CAE1A0B73}" dt="2024-07-24T17:12:46.917" v="49" actId="1440"/>
        <pc:sldMkLst>
          <pc:docMk/>
          <pc:sldMk cId="0" sldId="262"/>
        </pc:sldMkLst>
        <pc:spChg chg="mod">
          <ac:chgData name="Anderson, Dannie (DCJS)" userId="3309786d-ca09-4b25-9407-7fcc16175d79" providerId="ADAL" clId="{3B526396-B1B1-44FE-8305-195CAE1A0B73}" dt="2024-07-24T17:12:31.297" v="47" actId="255"/>
          <ac:spMkLst>
            <pc:docMk/>
            <pc:sldMk cId="0" sldId="262"/>
            <ac:spMk id="193" creationId="{00000000-0000-0000-0000-000000000000}"/>
          </ac:spMkLst>
        </pc:spChg>
        <pc:picChg chg="mod">
          <ac:chgData name="Anderson, Dannie (DCJS)" userId="3309786d-ca09-4b25-9407-7fcc16175d79" providerId="ADAL" clId="{3B526396-B1B1-44FE-8305-195CAE1A0B73}" dt="2024-07-24T17:12:46.917" v="49" actId="1440"/>
          <ac:picMkLst>
            <pc:docMk/>
            <pc:sldMk cId="0" sldId="262"/>
            <ac:picMk id="3" creationId="{6BD2D094-7ED5-7E5C-1AA5-260572912BFF}"/>
          </ac:picMkLst>
        </pc:picChg>
      </pc:sldChg>
      <pc:sldChg chg="modSp mod">
        <pc:chgData name="Anderson, Dannie (DCJS)" userId="3309786d-ca09-4b25-9407-7fcc16175d79" providerId="ADAL" clId="{3B526396-B1B1-44FE-8305-195CAE1A0B73}" dt="2024-07-24T16:38:47.150" v="7" actId="1076"/>
        <pc:sldMkLst>
          <pc:docMk/>
          <pc:sldMk cId="3281928965" sldId="294"/>
        </pc:sldMkLst>
        <pc:spChg chg="mod">
          <ac:chgData name="Anderson, Dannie (DCJS)" userId="3309786d-ca09-4b25-9407-7fcc16175d79" providerId="ADAL" clId="{3B526396-B1B1-44FE-8305-195CAE1A0B73}" dt="2024-07-24T16:38:47.150" v="7" actId="1076"/>
          <ac:spMkLst>
            <pc:docMk/>
            <pc:sldMk cId="3281928965" sldId="294"/>
            <ac:spMk id="2" creationId="{F9AF390F-372F-3BCB-FCED-352A35938896}"/>
          </ac:spMkLst>
        </pc:spChg>
        <pc:picChg chg="mod">
          <ac:chgData name="Anderson, Dannie (DCJS)" userId="3309786d-ca09-4b25-9407-7fcc16175d79" providerId="ADAL" clId="{3B526396-B1B1-44FE-8305-195CAE1A0B73}" dt="2024-07-24T16:38:44.365" v="6" actId="1076"/>
          <ac:picMkLst>
            <pc:docMk/>
            <pc:sldMk cId="3281928965" sldId="294"/>
            <ac:picMk id="5" creationId="{8DF0FAA9-1A48-49BB-8C30-1CC4B6429449}"/>
          </ac:picMkLst>
        </pc:picChg>
      </pc:sldChg>
      <pc:sldChg chg="modSp mod">
        <pc:chgData name="Anderson, Dannie (DCJS)" userId="3309786d-ca09-4b25-9407-7fcc16175d79" providerId="ADAL" clId="{3B526396-B1B1-44FE-8305-195CAE1A0B73}" dt="2024-07-24T16:39:02.175" v="8" actId="255"/>
        <pc:sldMkLst>
          <pc:docMk/>
          <pc:sldMk cId="1052971510" sldId="316"/>
        </pc:sldMkLst>
        <pc:spChg chg="mod">
          <ac:chgData name="Anderson, Dannie (DCJS)" userId="3309786d-ca09-4b25-9407-7fcc16175d79" providerId="ADAL" clId="{3B526396-B1B1-44FE-8305-195CAE1A0B73}" dt="2024-07-24T16:39:02.175" v="8" actId="255"/>
          <ac:spMkLst>
            <pc:docMk/>
            <pc:sldMk cId="1052971510" sldId="316"/>
            <ac:spMk id="221" creationId="{00000000-0000-0000-0000-000000000000}"/>
          </ac:spMkLst>
        </pc:spChg>
      </pc:sldChg>
      <pc:sldChg chg="modSp mod">
        <pc:chgData name="Anderson, Dannie (DCJS)" userId="3309786d-ca09-4b25-9407-7fcc16175d79" providerId="ADAL" clId="{3B526396-B1B1-44FE-8305-195CAE1A0B73}" dt="2024-07-24T16:39:21.614" v="12" actId="1076"/>
        <pc:sldMkLst>
          <pc:docMk/>
          <pc:sldMk cId="0" sldId="317"/>
        </pc:sldMkLst>
        <pc:spChg chg="mod">
          <ac:chgData name="Anderson, Dannie (DCJS)" userId="3309786d-ca09-4b25-9407-7fcc16175d79" providerId="ADAL" clId="{3B526396-B1B1-44FE-8305-195CAE1A0B73}" dt="2024-07-24T16:39:21.614" v="12" actId="1076"/>
          <ac:spMkLst>
            <pc:docMk/>
            <pc:sldMk cId="0" sldId="317"/>
            <ac:spMk id="270" creationId="{00000000-0000-0000-0000-000000000000}"/>
          </ac:spMkLst>
        </pc:spChg>
      </pc:sldChg>
      <pc:sldChg chg="modSp mod">
        <pc:chgData name="Anderson, Dannie (DCJS)" userId="3309786d-ca09-4b25-9407-7fcc16175d79" providerId="ADAL" clId="{3B526396-B1B1-44FE-8305-195CAE1A0B73}" dt="2024-07-24T16:40:03.361" v="18" actId="20577"/>
        <pc:sldMkLst>
          <pc:docMk/>
          <pc:sldMk cId="91570368" sldId="318"/>
        </pc:sldMkLst>
        <pc:spChg chg="mod">
          <ac:chgData name="Anderson, Dannie (DCJS)" userId="3309786d-ca09-4b25-9407-7fcc16175d79" providerId="ADAL" clId="{3B526396-B1B1-44FE-8305-195CAE1A0B73}" dt="2024-07-24T16:40:03.361" v="18" actId="20577"/>
          <ac:spMkLst>
            <pc:docMk/>
            <pc:sldMk cId="91570368" sldId="318"/>
            <ac:spMk id="221" creationId="{00000000-0000-0000-0000-000000000000}"/>
          </ac:spMkLst>
        </pc:spChg>
      </pc:sldChg>
      <pc:sldChg chg="modSp mod">
        <pc:chgData name="Anderson, Dannie (DCJS)" userId="3309786d-ca09-4b25-9407-7fcc16175d79" providerId="ADAL" clId="{3B526396-B1B1-44FE-8305-195CAE1A0B73}" dt="2024-07-24T16:41:45.489" v="19" actId="20577"/>
        <pc:sldMkLst>
          <pc:docMk/>
          <pc:sldMk cId="3738684697" sldId="350"/>
        </pc:sldMkLst>
        <pc:spChg chg="mod">
          <ac:chgData name="Anderson, Dannie (DCJS)" userId="3309786d-ca09-4b25-9407-7fcc16175d79" providerId="ADAL" clId="{3B526396-B1B1-44FE-8305-195CAE1A0B73}" dt="2024-07-24T16:41:45.489" v="19" actId="20577"/>
          <ac:spMkLst>
            <pc:docMk/>
            <pc:sldMk cId="3738684697" sldId="350"/>
            <ac:spMk id="7" creationId="{3BE02E4A-0CFA-49B0-A042-F98CB13881B9}"/>
          </ac:spMkLst>
        </pc:spChg>
      </pc:sldChg>
      <pc:sldChg chg="modSp mod">
        <pc:chgData name="Anderson, Dannie (DCJS)" userId="3309786d-ca09-4b25-9407-7fcc16175d79" providerId="ADAL" clId="{3B526396-B1B1-44FE-8305-195CAE1A0B73}" dt="2024-07-24T16:44:26.158" v="20" actId="20577"/>
        <pc:sldMkLst>
          <pc:docMk/>
          <pc:sldMk cId="3644110673" sldId="351"/>
        </pc:sldMkLst>
        <pc:spChg chg="mod">
          <ac:chgData name="Anderson, Dannie (DCJS)" userId="3309786d-ca09-4b25-9407-7fcc16175d79" providerId="ADAL" clId="{3B526396-B1B1-44FE-8305-195CAE1A0B73}" dt="2024-07-24T16:44:26.158" v="20" actId="20577"/>
          <ac:spMkLst>
            <pc:docMk/>
            <pc:sldMk cId="3644110673" sldId="351"/>
            <ac:spMk id="7" creationId="{3BE02E4A-0CFA-49B0-A042-F98CB13881B9}"/>
          </ac:spMkLst>
        </pc:spChg>
      </pc:sldChg>
      <pc:sldChg chg="modSp del mod">
        <pc:chgData name="Anderson, Dannie (DCJS)" userId="3309786d-ca09-4b25-9407-7fcc16175d79" providerId="ADAL" clId="{3B526396-B1B1-44FE-8305-195CAE1A0B73}" dt="2024-07-24T16:52:09.225" v="23" actId="47"/>
        <pc:sldMkLst>
          <pc:docMk/>
          <pc:sldMk cId="3923036994" sldId="352"/>
        </pc:sldMkLst>
        <pc:spChg chg="mod">
          <ac:chgData name="Anderson, Dannie (DCJS)" userId="3309786d-ca09-4b25-9407-7fcc16175d79" providerId="ADAL" clId="{3B526396-B1B1-44FE-8305-195CAE1A0B73}" dt="2024-07-24T16:52:06.463" v="22" actId="255"/>
          <ac:spMkLst>
            <pc:docMk/>
            <pc:sldMk cId="3923036994" sldId="352"/>
            <ac:spMk id="221" creationId="{00000000-0000-0000-0000-000000000000}"/>
          </ac:spMkLst>
        </pc:spChg>
      </pc:sldChg>
      <pc:sldChg chg="modSp mod">
        <pc:chgData name="Anderson, Dannie (DCJS)" userId="3309786d-ca09-4b25-9407-7fcc16175d79" providerId="ADAL" clId="{3B526396-B1B1-44FE-8305-195CAE1A0B73}" dt="2024-07-24T16:49:38.453" v="21" actId="20577"/>
        <pc:sldMkLst>
          <pc:docMk/>
          <pc:sldMk cId="909889518" sldId="354"/>
        </pc:sldMkLst>
        <pc:spChg chg="mod">
          <ac:chgData name="Anderson, Dannie (DCJS)" userId="3309786d-ca09-4b25-9407-7fcc16175d79" providerId="ADAL" clId="{3B526396-B1B1-44FE-8305-195CAE1A0B73}" dt="2024-07-24T16:49:38.453" v="21" actId="20577"/>
          <ac:spMkLst>
            <pc:docMk/>
            <pc:sldMk cId="909889518" sldId="354"/>
            <ac:spMk id="7" creationId="{3BE02E4A-0CFA-49B0-A042-F98CB13881B9}"/>
          </ac:spMkLst>
        </pc:spChg>
      </pc:sldChg>
      <pc:sldChg chg="modSp mod">
        <pc:chgData name="Anderson, Dannie (DCJS)" userId="3309786d-ca09-4b25-9407-7fcc16175d79" providerId="ADAL" clId="{3B526396-B1B1-44FE-8305-195CAE1A0B73}" dt="2024-07-24T16:52:20.317" v="25" actId="1076"/>
        <pc:sldMkLst>
          <pc:docMk/>
          <pc:sldMk cId="3152470223" sldId="363"/>
        </pc:sldMkLst>
        <pc:spChg chg="mod">
          <ac:chgData name="Anderson, Dannie (DCJS)" userId="3309786d-ca09-4b25-9407-7fcc16175d79" providerId="ADAL" clId="{3B526396-B1B1-44FE-8305-195CAE1A0B73}" dt="2024-07-24T16:52:20.317" v="25" actId="1076"/>
          <ac:spMkLst>
            <pc:docMk/>
            <pc:sldMk cId="3152470223" sldId="363"/>
            <ac:spMk id="221" creationId="{00000000-0000-0000-0000-000000000000}"/>
          </ac:spMkLst>
        </pc:spChg>
      </pc:sldChg>
      <pc:sldChg chg="modSp mod">
        <pc:chgData name="Anderson, Dannie (DCJS)" userId="3309786d-ca09-4b25-9407-7fcc16175d79" providerId="ADAL" clId="{3B526396-B1B1-44FE-8305-195CAE1A0B73}" dt="2024-07-24T16:53:52.008" v="27" actId="1076"/>
        <pc:sldMkLst>
          <pc:docMk/>
          <pc:sldMk cId="3337147073" sldId="364"/>
        </pc:sldMkLst>
        <pc:spChg chg="mod">
          <ac:chgData name="Anderson, Dannie (DCJS)" userId="3309786d-ca09-4b25-9407-7fcc16175d79" providerId="ADAL" clId="{3B526396-B1B1-44FE-8305-195CAE1A0B73}" dt="2024-07-24T16:53:52.008" v="27" actId="1076"/>
          <ac:spMkLst>
            <pc:docMk/>
            <pc:sldMk cId="3337147073" sldId="364"/>
            <ac:spMk id="221" creationId="{00000000-0000-0000-0000-000000000000}"/>
          </ac:spMkLst>
        </pc:spChg>
      </pc:sldChg>
      <pc:sldChg chg="modSp mod">
        <pc:chgData name="Anderson, Dannie (DCJS)" userId="3309786d-ca09-4b25-9407-7fcc16175d79" providerId="ADAL" clId="{3B526396-B1B1-44FE-8305-195CAE1A0B73}" dt="2024-07-24T16:54:03.309" v="29" actId="1076"/>
        <pc:sldMkLst>
          <pc:docMk/>
          <pc:sldMk cId="1982503010" sldId="365"/>
        </pc:sldMkLst>
        <pc:spChg chg="mod">
          <ac:chgData name="Anderson, Dannie (DCJS)" userId="3309786d-ca09-4b25-9407-7fcc16175d79" providerId="ADAL" clId="{3B526396-B1B1-44FE-8305-195CAE1A0B73}" dt="2024-07-24T16:54:03.309" v="29" actId="1076"/>
          <ac:spMkLst>
            <pc:docMk/>
            <pc:sldMk cId="1982503010" sldId="365"/>
            <ac:spMk id="221" creationId="{00000000-0000-0000-0000-000000000000}"/>
          </ac:spMkLst>
        </pc:spChg>
      </pc:sldChg>
      <pc:sldChg chg="modSp mod">
        <pc:chgData name="Anderson, Dannie (DCJS)" userId="3309786d-ca09-4b25-9407-7fcc16175d79" providerId="ADAL" clId="{3B526396-B1B1-44FE-8305-195CAE1A0B73}" dt="2024-07-24T16:54:58.271" v="31" actId="1076"/>
        <pc:sldMkLst>
          <pc:docMk/>
          <pc:sldMk cId="3883715455" sldId="366"/>
        </pc:sldMkLst>
        <pc:spChg chg="mod">
          <ac:chgData name="Anderson, Dannie (DCJS)" userId="3309786d-ca09-4b25-9407-7fcc16175d79" providerId="ADAL" clId="{3B526396-B1B1-44FE-8305-195CAE1A0B73}" dt="2024-07-24T16:54:58.271" v="31" actId="1076"/>
          <ac:spMkLst>
            <pc:docMk/>
            <pc:sldMk cId="3883715455" sldId="366"/>
            <ac:spMk id="221" creationId="{00000000-0000-0000-0000-000000000000}"/>
          </ac:spMkLst>
        </pc:spChg>
      </pc:sldChg>
      <pc:sldChg chg="modSp mod">
        <pc:chgData name="Anderson, Dannie (DCJS)" userId="3309786d-ca09-4b25-9407-7fcc16175d79" providerId="ADAL" clId="{3B526396-B1B1-44FE-8305-195CAE1A0B73}" dt="2024-07-24T16:55:37.627" v="32" actId="115"/>
        <pc:sldMkLst>
          <pc:docMk/>
          <pc:sldMk cId="2649483245" sldId="367"/>
        </pc:sldMkLst>
        <pc:spChg chg="mod">
          <ac:chgData name="Anderson, Dannie (DCJS)" userId="3309786d-ca09-4b25-9407-7fcc16175d79" providerId="ADAL" clId="{3B526396-B1B1-44FE-8305-195CAE1A0B73}" dt="2024-07-24T16:55:37.627" v="32" actId="115"/>
          <ac:spMkLst>
            <pc:docMk/>
            <pc:sldMk cId="2649483245" sldId="367"/>
            <ac:spMk id="221" creationId="{00000000-0000-0000-0000-000000000000}"/>
          </ac:spMkLst>
        </pc:spChg>
      </pc:sldChg>
      <pc:sldChg chg="modSp mod">
        <pc:chgData name="Anderson, Dannie (DCJS)" userId="3309786d-ca09-4b25-9407-7fcc16175d79" providerId="ADAL" clId="{3B526396-B1B1-44FE-8305-195CAE1A0B73}" dt="2024-07-24T16:56:59.634" v="45" actId="113"/>
        <pc:sldMkLst>
          <pc:docMk/>
          <pc:sldMk cId="1444869058" sldId="368"/>
        </pc:sldMkLst>
        <pc:spChg chg="mod">
          <ac:chgData name="Anderson, Dannie (DCJS)" userId="3309786d-ca09-4b25-9407-7fcc16175d79" providerId="ADAL" clId="{3B526396-B1B1-44FE-8305-195CAE1A0B73}" dt="2024-07-24T16:56:59.634" v="45" actId="113"/>
          <ac:spMkLst>
            <pc:docMk/>
            <pc:sldMk cId="1444869058" sldId="368"/>
            <ac:spMk id="7" creationId="{3BE02E4A-0CFA-49B0-A042-F98CB13881B9}"/>
          </ac:spMkLst>
        </pc:spChg>
      </pc:sldChg>
      <pc:sldChg chg="modSp mod">
        <pc:chgData name="Anderson, Dannie (DCJS)" userId="3309786d-ca09-4b25-9407-7fcc16175d79" providerId="ADAL" clId="{3B526396-B1B1-44FE-8305-195CAE1A0B73}" dt="2024-07-24T17:12:52.300" v="50" actId="1440"/>
        <pc:sldMkLst>
          <pc:docMk/>
          <pc:sldMk cId="59211545" sldId="369"/>
        </pc:sldMkLst>
        <pc:picChg chg="mod">
          <ac:chgData name="Anderson, Dannie (DCJS)" userId="3309786d-ca09-4b25-9407-7fcc16175d79" providerId="ADAL" clId="{3B526396-B1B1-44FE-8305-195CAE1A0B73}" dt="2024-07-24T17:12:52.300" v="50" actId="1440"/>
          <ac:picMkLst>
            <pc:docMk/>
            <pc:sldMk cId="59211545" sldId="369"/>
            <ac:picMk id="3" creationId="{6BD2D094-7ED5-7E5C-1AA5-260572912BFF}"/>
          </ac:picMkLst>
        </pc:picChg>
      </pc:sldChg>
      <pc:sldChg chg="modSp mod">
        <pc:chgData name="Anderson, Dannie (DCJS)" userId="3309786d-ca09-4b25-9407-7fcc16175d79" providerId="ADAL" clId="{3B526396-B1B1-44FE-8305-195CAE1A0B73}" dt="2024-07-24T17:13:29.246" v="53" actId="1076"/>
        <pc:sldMkLst>
          <pc:docMk/>
          <pc:sldMk cId="584870893" sldId="371"/>
        </pc:sldMkLst>
        <pc:spChg chg="mod">
          <ac:chgData name="Anderson, Dannie (DCJS)" userId="3309786d-ca09-4b25-9407-7fcc16175d79" providerId="ADAL" clId="{3B526396-B1B1-44FE-8305-195CAE1A0B73}" dt="2024-07-24T17:13:29.246" v="53" actId="1076"/>
          <ac:spMkLst>
            <pc:docMk/>
            <pc:sldMk cId="584870893" sldId="371"/>
            <ac:spMk id="193" creationId="{00000000-0000-0000-0000-000000000000}"/>
          </ac:spMkLst>
        </pc:spChg>
        <pc:picChg chg="mod">
          <ac:chgData name="Anderson, Dannie (DCJS)" userId="3309786d-ca09-4b25-9407-7fcc16175d79" providerId="ADAL" clId="{3B526396-B1B1-44FE-8305-195CAE1A0B73}" dt="2024-07-24T17:13:08.125" v="51" actId="1440"/>
          <ac:picMkLst>
            <pc:docMk/>
            <pc:sldMk cId="584870893" sldId="371"/>
            <ac:picMk id="3" creationId="{6BD2D094-7ED5-7E5C-1AA5-260572912BFF}"/>
          </ac:picMkLst>
        </pc:picChg>
      </pc:sldChg>
      <pc:sldChg chg="modSp mod">
        <pc:chgData name="Anderson, Dannie (DCJS)" userId="3309786d-ca09-4b25-9407-7fcc16175d79" providerId="ADAL" clId="{3B526396-B1B1-44FE-8305-195CAE1A0B73}" dt="2024-07-24T17:19:18.870" v="54" actId="1440"/>
        <pc:sldMkLst>
          <pc:docMk/>
          <pc:sldMk cId="1402437266" sldId="372"/>
        </pc:sldMkLst>
        <pc:picChg chg="mod">
          <ac:chgData name="Anderson, Dannie (DCJS)" userId="3309786d-ca09-4b25-9407-7fcc16175d79" providerId="ADAL" clId="{3B526396-B1B1-44FE-8305-195CAE1A0B73}" dt="2024-07-24T17:19:18.870" v="54" actId="1440"/>
          <ac:picMkLst>
            <pc:docMk/>
            <pc:sldMk cId="1402437266" sldId="372"/>
            <ac:picMk id="3" creationId="{6BD2D094-7ED5-7E5C-1AA5-260572912BFF}"/>
          </ac:picMkLst>
        </pc:picChg>
      </pc:sldChg>
      <pc:sldChg chg="modSp mod">
        <pc:chgData name="Anderson, Dannie (DCJS)" userId="3309786d-ca09-4b25-9407-7fcc16175d79" providerId="ADAL" clId="{3B526396-B1B1-44FE-8305-195CAE1A0B73}" dt="2024-07-24T16:57:49.623" v="46" actId="255"/>
        <pc:sldMkLst>
          <pc:docMk/>
          <pc:sldMk cId="1276850285" sldId="373"/>
        </pc:sldMkLst>
        <pc:spChg chg="mod">
          <ac:chgData name="Anderson, Dannie (DCJS)" userId="3309786d-ca09-4b25-9407-7fcc16175d79" providerId="ADAL" clId="{3B526396-B1B1-44FE-8305-195CAE1A0B73}" dt="2024-07-24T16:57:49.623" v="46" actId="255"/>
          <ac:spMkLst>
            <pc:docMk/>
            <pc:sldMk cId="1276850285" sldId="373"/>
            <ac:spMk id="221" creationId="{00000000-0000-0000-0000-000000000000}"/>
          </ac:spMkLst>
        </pc:spChg>
      </pc:sldChg>
      <pc:sldChg chg="modSp mod">
        <pc:chgData name="Anderson, Dannie (DCJS)" userId="3309786d-ca09-4b25-9407-7fcc16175d79" providerId="ADAL" clId="{3B526396-B1B1-44FE-8305-195CAE1A0B73}" dt="2024-07-24T17:19:58.891" v="55" actId="1440"/>
        <pc:sldMkLst>
          <pc:docMk/>
          <pc:sldMk cId="949822493" sldId="374"/>
        </pc:sldMkLst>
        <pc:picChg chg="mod">
          <ac:chgData name="Anderson, Dannie (DCJS)" userId="3309786d-ca09-4b25-9407-7fcc16175d79" providerId="ADAL" clId="{3B526396-B1B1-44FE-8305-195CAE1A0B73}" dt="2024-07-24T17:19:58.891" v="55" actId="1440"/>
          <ac:picMkLst>
            <pc:docMk/>
            <pc:sldMk cId="949822493" sldId="374"/>
            <ac:picMk id="3" creationId="{6BD2D094-7ED5-7E5C-1AA5-260572912BFF}"/>
          </ac:picMkLst>
        </pc:picChg>
      </pc:sldChg>
      <pc:sldChg chg="modSp mod">
        <pc:chgData name="Anderson, Dannie (DCJS)" userId="3309786d-ca09-4b25-9407-7fcc16175d79" providerId="ADAL" clId="{3B526396-B1B1-44FE-8305-195CAE1A0B73}" dt="2024-07-24T17:20:02.761" v="56" actId="1440"/>
        <pc:sldMkLst>
          <pc:docMk/>
          <pc:sldMk cId="1834755719" sldId="375"/>
        </pc:sldMkLst>
        <pc:picChg chg="mod">
          <ac:chgData name="Anderson, Dannie (DCJS)" userId="3309786d-ca09-4b25-9407-7fcc16175d79" providerId="ADAL" clId="{3B526396-B1B1-44FE-8305-195CAE1A0B73}" dt="2024-07-24T17:20:02.761" v="56" actId="1440"/>
          <ac:picMkLst>
            <pc:docMk/>
            <pc:sldMk cId="1834755719" sldId="375"/>
            <ac:picMk id="3" creationId="{6BD2D094-7ED5-7E5C-1AA5-260572912BFF}"/>
          </ac:picMkLst>
        </pc:picChg>
      </pc:sldChg>
      <pc:sldChg chg="modSp mod">
        <pc:chgData name="Anderson, Dannie (DCJS)" userId="3309786d-ca09-4b25-9407-7fcc16175d79" providerId="ADAL" clId="{3B526396-B1B1-44FE-8305-195CAE1A0B73}" dt="2024-07-24T17:20:20.215" v="58" actId="1440"/>
        <pc:sldMkLst>
          <pc:docMk/>
          <pc:sldMk cId="3145600698" sldId="376"/>
        </pc:sldMkLst>
        <pc:spChg chg="mod">
          <ac:chgData name="Anderson, Dannie (DCJS)" userId="3309786d-ca09-4b25-9407-7fcc16175d79" providerId="ADAL" clId="{3B526396-B1B1-44FE-8305-195CAE1A0B73}" dt="2024-07-24T17:20:12.274" v="57" actId="255"/>
          <ac:spMkLst>
            <pc:docMk/>
            <pc:sldMk cId="3145600698" sldId="376"/>
            <ac:spMk id="193" creationId="{00000000-0000-0000-0000-000000000000}"/>
          </ac:spMkLst>
        </pc:spChg>
        <pc:picChg chg="mod">
          <ac:chgData name="Anderson, Dannie (DCJS)" userId="3309786d-ca09-4b25-9407-7fcc16175d79" providerId="ADAL" clId="{3B526396-B1B1-44FE-8305-195CAE1A0B73}" dt="2024-07-24T17:20:20.215" v="58" actId="1440"/>
          <ac:picMkLst>
            <pc:docMk/>
            <pc:sldMk cId="3145600698" sldId="376"/>
            <ac:picMk id="3" creationId="{6BD2D094-7ED5-7E5C-1AA5-260572912BFF}"/>
          </ac:picMkLst>
        </pc:picChg>
      </pc:sldChg>
      <pc:sldChg chg="modSp mod">
        <pc:chgData name="Anderson, Dannie (DCJS)" userId="3309786d-ca09-4b25-9407-7fcc16175d79" providerId="ADAL" clId="{3B526396-B1B1-44FE-8305-195CAE1A0B73}" dt="2024-07-24T17:22:55.463" v="59" actId="1440"/>
        <pc:sldMkLst>
          <pc:docMk/>
          <pc:sldMk cId="689963463" sldId="377"/>
        </pc:sldMkLst>
        <pc:picChg chg="mod">
          <ac:chgData name="Anderson, Dannie (DCJS)" userId="3309786d-ca09-4b25-9407-7fcc16175d79" providerId="ADAL" clId="{3B526396-B1B1-44FE-8305-195CAE1A0B73}" dt="2024-07-24T17:22:55.463" v="59" actId="1440"/>
          <ac:picMkLst>
            <pc:docMk/>
            <pc:sldMk cId="689963463" sldId="377"/>
            <ac:picMk id="3" creationId="{6BD2D094-7ED5-7E5C-1AA5-260572912BFF}"/>
          </ac:picMkLst>
        </pc:picChg>
      </pc:sldChg>
      <pc:sldChg chg="modSp mod">
        <pc:chgData name="Anderson, Dannie (DCJS)" userId="3309786d-ca09-4b25-9407-7fcc16175d79" providerId="ADAL" clId="{3B526396-B1B1-44FE-8305-195CAE1A0B73}" dt="2024-07-24T17:23:24.557" v="61" actId="255"/>
        <pc:sldMkLst>
          <pc:docMk/>
          <pc:sldMk cId="2557102421" sldId="378"/>
        </pc:sldMkLst>
        <pc:spChg chg="mod">
          <ac:chgData name="Anderson, Dannie (DCJS)" userId="3309786d-ca09-4b25-9407-7fcc16175d79" providerId="ADAL" clId="{3B526396-B1B1-44FE-8305-195CAE1A0B73}" dt="2024-07-24T17:23:24.557" v="61" actId="255"/>
          <ac:spMkLst>
            <pc:docMk/>
            <pc:sldMk cId="2557102421" sldId="378"/>
            <ac:spMk id="193" creationId="{00000000-0000-0000-0000-000000000000}"/>
          </ac:spMkLst>
        </pc:spChg>
        <pc:picChg chg="mod">
          <ac:chgData name="Anderson, Dannie (DCJS)" userId="3309786d-ca09-4b25-9407-7fcc16175d79" providerId="ADAL" clId="{3B526396-B1B1-44FE-8305-195CAE1A0B73}" dt="2024-07-24T17:23:07.940" v="60" actId="1440"/>
          <ac:picMkLst>
            <pc:docMk/>
            <pc:sldMk cId="2557102421" sldId="378"/>
            <ac:picMk id="3" creationId="{6BD2D094-7ED5-7E5C-1AA5-260572912BFF}"/>
          </ac:picMkLst>
        </pc:picChg>
      </pc:sldChg>
      <pc:sldChg chg="modSp mod">
        <pc:chgData name="Anderson, Dannie (DCJS)" userId="3309786d-ca09-4b25-9407-7fcc16175d79" providerId="ADAL" clId="{3B526396-B1B1-44FE-8305-195CAE1A0B73}" dt="2024-07-24T17:29:52.771" v="87" actId="1076"/>
        <pc:sldMkLst>
          <pc:docMk/>
          <pc:sldMk cId="4262809104" sldId="380"/>
        </pc:sldMkLst>
        <pc:spChg chg="mod">
          <ac:chgData name="Anderson, Dannie (DCJS)" userId="3309786d-ca09-4b25-9407-7fcc16175d79" providerId="ADAL" clId="{3B526396-B1B1-44FE-8305-195CAE1A0B73}" dt="2024-07-24T17:29:52.771" v="87" actId="1076"/>
          <ac:spMkLst>
            <pc:docMk/>
            <pc:sldMk cId="4262809104" sldId="380"/>
            <ac:spMk id="2" creationId="{B455CB84-B152-A86F-B216-99DC00540BFC}"/>
          </ac:spMkLst>
        </pc:spChg>
        <pc:spChg chg="mod">
          <ac:chgData name="Anderson, Dannie (DCJS)" userId="3309786d-ca09-4b25-9407-7fcc16175d79" providerId="ADAL" clId="{3B526396-B1B1-44FE-8305-195CAE1A0B73}" dt="2024-07-24T17:24:27.747" v="63" actId="14100"/>
          <ac:spMkLst>
            <pc:docMk/>
            <pc:sldMk cId="4262809104" sldId="380"/>
            <ac:spMk id="221" creationId="{00000000-0000-0000-0000-000000000000}"/>
          </ac:spMkLst>
        </pc:spChg>
      </pc:sldChg>
      <pc:sldChg chg="modSp mod">
        <pc:chgData name="Anderson, Dannie (DCJS)" userId="3309786d-ca09-4b25-9407-7fcc16175d79" providerId="ADAL" clId="{3B526396-B1B1-44FE-8305-195CAE1A0B73}" dt="2024-07-24T17:47:35.807" v="89" actId="1076"/>
        <pc:sldMkLst>
          <pc:docMk/>
          <pc:sldMk cId="3486224974" sldId="381"/>
        </pc:sldMkLst>
        <pc:spChg chg="mod">
          <ac:chgData name="Anderson, Dannie (DCJS)" userId="3309786d-ca09-4b25-9407-7fcc16175d79" providerId="ADAL" clId="{3B526396-B1B1-44FE-8305-195CAE1A0B73}" dt="2024-07-24T17:47:35.807" v="89" actId="1076"/>
          <ac:spMkLst>
            <pc:docMk/>
            <pc:sldMk cId="3486224974" sldId="381"/>
            <ac:spMk id="221" creationId="{00000000-0000-0000-0000-000000000000}"/>
          </ac:spMkLst>
        </pc:spChg>
      </pc:sldChg>
      <pc:sldChg chg="modSp mod">
        <pc:chgData name="Anderson, Dannie (DCJS)" userId="3309786d-ca09-4b25-9407-7fcc16175d79" providerId="ADAL" clId="{3B526396-B1B1-44FE-8305-195CAE1A0B73}" dt="2024-07-24T17:48:12.588" v="91" actId="1076"/>
        <pc:sldMkLst>
          <pc:docMk/>
          <pc:sldMk cId="287941209" sldId="382"/>
        </pc:sldMkLst>
        <pc:spChg chg="mod">
          <ac:chgData name="Anderson, Dannie (DCJS)" userId="3309786d-ca09-4b25-9407-7fcc16175d79" providerId="ADAL" clId="{3B526396-B1B1-44FE-8305-195CAE1A0B73}" dt="2024-07-24T17:48:12.588" v="91" actId="1076"/>
          <ac:spMkLst>
            <pc:docMk/>
            <pc:sldMk cId="287941209" sldId="382"/>
            <ac:spMk id="221" creationId="{00000000-0000-0000-0000-000000000000}"/>
          </ac:spMkLst>
        </pc:spChg>
      </pc:sldChg>
      <pc:sldChg chg="modSp mod">
        <pc:chgData name="Anderson, Dannie (DCJS)" userId="3309786d-ca09-4b25-9407-7fcc16175d79" providerId="ADAL" clId="{3B526396-B1B1-44FE-8305-195CAE1A0B73}" dt="2024-07-24T17:48:26.283" v="93" actId="1076"/>
        <pc:sldMkLst>
          <pc:docMk/>
          <pc:sldMk cId="3890671775" sldId="383"/>
        </pc:sldMkLst>
        <pc:spChg chg="mod">
          <ac:chgData name="Anderson, Dannie (DCJS)" userId="3309786d-ca09-4b25-9407-7fcc16175d79" providerId="ADAL" clId="{3B526396-B1B1-44FE-8305-195CAE1A0B73}" dt="2024-07-24T17:48:26.283" v="93" actId="1076"/>
          <ac:spMkLst>
            <pc:docMk/>
            <pc:sldMk cId="3890671775" sldId="383"/>
            <ac:spMk id="221" creationId="{00000000-0000-0000-0000-000000000000}"/>
          </ac:spMkLst>
        </pc:spChg>
      </pc:sldChg>
      <pc:sldChg chg="modSp mod">
        <pc:chgData name="Anderson, Dannie (DCJS)" userId="3309786d-ca09-4b25-9407-7fcc16175d79" providerId="ADAL" clId="{3B526396-B1B1-44FE-8305-195CAE1A0B73}" dt="2024-07-24T17:50:56.617" v="103" actId="20577"/>
        <pc:sldMkLst>
          <pc:docMk/>
          <pc:sldMk cId="2355649744" sldId="384"/>
        </pc:sldMkLst>
        <pc:spChg chg="mod">
          <ac:chgData name="Anderson, Dannie (DCJS)" userId="3309786d-ca09-4b25-9407-7fcc16175d79" providerId="ADAL" clId="{3B526396-B1B1-44FE-8305-195CAE1A0B73}" dt="2024-07-24T17:50:56.617" v="103" actId="20577"/>
          <ac:spMkLst>
            <pc:docMk/>
            <pc:sldMk cId="2355649744" sldId="384"/>
            <ac:spMk id="2" creationId="{B397696F-8AA7-4D48-8D65-C962B950D0DD}"/>
          </ac:spMkLst>
        </pc:spChg>
        <pc:spChg chg="mod">
          <ac:chgData name="Anderson, Dannie (DCJS)" userId="3309786d-ca09-4b25-9407-7fcc16175d79" providerId="ADAL" clId="{3B526396-B1B1-44FE-8305-195CAE1A0B73}" dt="2024-07-24T17:48:41.951" v="95" actId="1076"/>
          <ac:spMkLst>
            <pc:docMk/>
            <pc:sldMk cId="2355649744" sldId="384"/>
            <ac:spMk id="221" creationId="{00000000-0000-0000-0000-000000000000}"/>
          </ac:spMkLst>
        </pc:spChg>
      </pc:sldChg>
    </pc:docChg>
  </pc:docChgLst>
  <pc:docChgLst>
    <pc:chgData name="Minnis-McClain, Jessica - minnisjl" userId="S::minnisjl_jmu.edu#ext#@covgov.onmicrosoft.com::3c6881bb-7ec4-4cec-93f5-691064c994a5" providerId="AD" clId="Web-{649B8D89-D374-BDB9-F7BE-6300DD29513D}"/>
    <pc:docChg chg="modSld">
      <pc:chgData name="Minnis-McClain, Jessica - minnisjl" userId="S::minnisjl_jmu.edu#ext#@covgov.onmicrosoft.com::3c6881bb-7ec4-4cec-93f5-691064c994a5" providerId="AD" clId="Web-{649B8D89-D374-BDB9-F7BE-6300DD29513D}" dt="2024-05-23T13:27:41.622" v="1" actId="20577"/>
      <pc:docMkLst>
        <pc:docMk/>
      </pc:docMkLst>
      <pc:sldChg chg="modSp">
        <pc:chgData name="Minnis-McClain, Jessica - minnisjl" userId="S::minnisjl_jmu.edu#ext#@covgov.onmicrosoft.com::3c6881bb-7ec4-4cec-93f5-691064c994a5" providerId="AD" clId="Web-{649B8D89-D374-BDB9-F7BE-6300DD29513D}" dt="2024-05-23T13:27:41.622" v="1" actId="20577"/>
        <pc:sldMkLst>
          <pc:docMk/>
          <pc:sldMk cId="3281928965" sldId="294"/>
        </pc:sldMkLst>
        <pc:spChg chg="mod">
          <ac:chgData name="Minnis-McClain, Jessica - minnisjl" userId="S::minnisjl_jmu.edu#ext#@covgov.onmicrosoft.com::3c6881bb-7ec4-4cec-93f5-691064c994a5" providerId="AD" clId="Web-{649B8D89-D374-BDB9-F7BE-6300DD29513D}" dt="2024-05-23T13:27:41.622" v="1" actId="20577"/>
          <ac:spMkLst>
            <pc:docMk/>
            <pc:sldMk cId="3281928965" sldId="294"/>
            <ac:spMk id="2" creationId="{F9AF390F-372F-3BCB-FCED-352A35938896}"/>
          </ac:spMkLst>
        </pc:spChg>
      </pc:sldChg>
    </pc:docChg>
  </pc:docChgLst>
  <pc:docChgLst>
    <pc:chgData name="Druga, Meg - drugamk" userId="S::drugamk_jmu.edu#ext#@covgov.onmicrosoft.com::855603fe-de90-464b-a8b4-b252e3da09cc" providerId="AD" clId="Web-{FB88FE1F-919A-F367-A0D8-14C4AB75B3F0}"/>
    <pc:docChg chg="modSld">
      <pc:chgData name="Druga, Meg - drugamk" userId="S::drugamk_jmu.edu#ext#@covgov.onmicrosoft.com::855603fe-de90-464b-a8b4-b252e3da09cc" providerId="AD" clId="Web-{FB88FE1F-919A-F367-A0D8-14C4AB75B3F0}" dt="2024-07-10T23:32:12.694" v="161" actId="20577"/>
      <pc:docMkLst>
        <pc:docMk/>
      </pc:docMkLst>
      <pc:sldChg chg="modSp">
        <pc:chgData name="Druga, Meg - drugamk" userId="S::drugamk_jmu.edu#ext#@covgov.onmicrosoft.com::855603fe-de90-464b-a8b4-b252e3da09cc" providerId="AD" clId="Web-{FB88FE1F-919A-F367-A0D8-14C4AB75B3F0}" dt="2024-07-10T23:21:49.722" v="19" actId="20577"/>
        <pc:sldMkLst>
          <pc:docMk/>
          <pc:sldMk cId="0" sldId="257"/>
        </pc:sldMkLst>
        <pc:spChg chg="mod">
          <ac:chgData name="Druga, Meg - drugamk" userId="S::drugamk_jmu.edu#ext#@covgov.onmicrosoft.com::855603fe-de90-464b-a8b4-b252e3da09cc" providerId="AD" clId="Web-{FB88FE1F-919A-F367-A0D8-14C4AB75B3F0}" dt="2024-07-10T23:21:49.722" v="19" actId="20577"/>
          <ac:spMkLst>
            <pc:docMk/>
            <pc:sldMk cId="0" sldId="257"/>
            <ac:spMk id="213" creationId="{00000000-0000-0000-0000-000000000000}"/>
          </ac:spMkLst>
        </pc:spChg>
      </pc:sldChg>
      <pc:sldChg chg="modSp">
        <pc:chgData name="Druga, Meg - drugamk" userId="S::drugamk_jmu.edu#ext#@covgov.onmicrosoft.com::855603fe-de90-464b-a8b4-b252e3da09cc" providerId="AD" clId="Web-{FB88FE1F-919A-F367-A0D8-14C4AB75B3F0}" dt="2024-07-10T23:22:01.894" v="21" actId="20577"/>
        <pc:sldMkLst>
          <pc:docMk/>
          <pc:sldMk cId="0" sldId="258"/>
        </pc:sldMkLst>
        <pc:spChg chg="mod">
          <ac:chgData name="Druga, Meg - drugamk" userId="S::drugamk_jmu.edu#ext#@covgov.onmicrosoft.com::855603fe-de90-464b-a8b4-b252e3da09cc" providerId="AD" clId="Web-{FB88FE1F-919A-F367-A0D8-14C4AB75B3F0}" dt="2024-07-10T23:22:01.894" v="21" actId="20577"/>
          <ac:spMkLst>
            <pc:docMk/>
            <pc:sldMk cId="0" sldId="258"/>
            <ac:spMk id="224" creationId="{00000000-0000-0000-0000-000000000000}"/>
          </ac:spMkLst>
        </pc:spChg>
      </pc:sldChg>
      <pc:sldChg chg="modSp">
        <pc:chgData name="Druga, Meg - drugamk" userId="S::drugamk_jmu.edu#ext#@covgov.onmicrosoft.com::855603fe-de90-464b-a8b4-b252e3da09cc" providerId="AD" clId="Web-{FB88FE1F-919A-F367-A0D8-14C4AB75B3F0}" dt="2024-07-10T23:22:14.769" v="23" actId="20577"/>
        <pc:sldMkLst>
          <pc:docMk/>
          <pc:sldMk cId="0" sldId="259"/>
        </pc:sldMkLst>
        <pc:spChg chg="mod">
          <ac:chgData name="Druga, Meg - drugamk" userId="S::drugamk_jmu.edu#ext#@covgov.onmicrosoft.com::855603fe-de90-464b-a8b4-b252e3da09cc" providerId="AD" clId="Web-{FB88FE1F-919A-F367-A0D8-14C4AB75B3F0}" dt="2024-07-10T23:22:14.769" v="23" actId="20577"/>
          <ac:spMkLst>
            <pc:docMk/>
            <pc:sldMk cId="0" sldId="259"/>
            <ac:spMk id="235" creationId="{00000000-0000-0000-0000-000000000000}"/>
          </ac:spMkLst>
        </pc:spChg>
      </pc:sldChg>
      <pc:sldChg chg="modSp">
        <pc:chgData name="Druga, Meg - drugamk" userId="S::drugamk_jmu.edu#ext#@covgov.onmicrosoft.com::855603fe-de90-464b-a8b4-b252e3da09cc" providerId="AD" clId="Web-{FB88FE1F-919A-F367-A0D8-14C4AB75B3F0}" dt="2024-07-10T23:22:25.925" v="25" actId="20577"/>
        <pc:sldMkLst>
          <pc:docMk/>
          <pc:sldMk cId="0" sldId="260"/>
        </pc:sldMkLst>
        <pc:spChg chg="mod">
          <ac:chgData name="Druga, Meg - drugamk" userId="S::drugamk_jmu.edu#ext#@covgov.onmicrosoft.com::855603fe-de90-464b-a8b4-b252e3da09cc" providerId="AD" clId="Web-{FB88FE1F-919A-F367-A0D8-14C4AB75B3F0}" dt="2024-07-10T23:22:25.925" v="25" actId="20577"/>
          <ac:spMkLst>
            <pc:docMk/>
            <pc:sldMk cId="0" sldId="260"/>
            <ac:spMk id="246" creationId="{00000000-0000-0000-0000-000000000000}"/>
          </ac:spMkLst>
        </pc:spChg>
      </pc:sldChg>
      <pc:sldChg chg="delSp modSp">
        <pc:chgData name="Druga, Meg - drugamk" userId="S::drugamk_jmu.edu#ext#@covgov.onmicrosoft.com::855603fe-de90-464b-a8b4-b252e3da09cc" providerId="AD" clId="Web-{FB88FE1F-919A-F367-A0D8-14C4AB75B3F0}" dt="2024-07-10T23:30:47.131" v="141" actId="20577"/>
        <pc:sldMkLst>
          <pc:docMk/>
          <pc:sldMk cId="0" sldId="262"/>
        </pc:sldMkLst>
        <pc:spChg chg="del mod">
          <ac:chgData name="Druga, Meg - drugamk" userId="S::drugamk_jmu.edu#ext#@covgov.onmicrosoft.com::855603fe-de90-464b-a8b4-b252e3da09cc" providerId="AD" clId="Web-{FB88FE1F-919A-F367-A0D8-14C4AB75B3F0}" dt="2024-07-10T23:28:46.412" v="110"/>
          <ac:spMkLst>
            <pc:docMk/>
            <pc:sldMk cId="0" sldId="262"/>
            <ac:spMk id="5" creationId="{1666088B-8F8B-EFA7-2DFE-255E4101A350}"/>
          </ac:spMkLst>
        </pc:spChg>
        <pc:spChg chg="mod">
          <ac:chgData name="Druga, Meg - drugamk" userId="S::drugamk_jmu.edu#ext#@covgov.onmicrosoft.com::855603fe-de90-464b-a8b4-b252e3da09cc" providerId="AD" clId="Web-{FB88FE1F-919A-F367-A0D8-14C4AB75B3F0}" dt="2024-07-10T23:30:47.131" v="141" actId="20577"/>
          <ac:spMkLst>
            <pc:docMk/>
            <pc:sldMk cId="0" sldId="262"/>
            <ac:spMk id="193" creationId="{00000000-0000-0000-0000-000000000000}"/>
          </ac:spMkLst>
        </pc:spChg>
      </pc:sldChg>
      <pc:sldChg chg="modSp">
        <pc:chgData name="Druga, Meg - drugamk" userId="S::drugamk_jmu.edu#ext#@covgov.onmicrosoft.com::855603fe-de90-464b-a8b4-b252e3da09cc" providerId="AD" clId="Web-{FB88FE1F-919A-F367-A0D8-14C4AB75B3F0}" dt="2024-07-10T23:21:19.316" v="15" actId="20577"/>
        <pc:sldMkLst>
          <pc:docMk/>
          <pc:sldMk cId="3281928965" sldId="294"/>
        </pc:sldMkLst>
        <pc:spChg chg="mod">
          <ac:chgData name="Druga, Meg - drugamk" userId="S::drugamk_jmu.edu#ext#@covgov.onmicrosoft.com::855603fe-de90-464b-a8b4-b252e3da09cc" providerId="AD" clId="Web-{FB88FE1F-919A-F367-A0D8-14C4AB75B3F0}" dt="2024-07-10T23:21:19.316" v="15" actId="20577"/>
          <ac:spMkLst>
            <pc:docMk/>
            <pc:sldMk cId="3281928965" sldId="294"/>
            <ac:spMk id="2" creationId="{F9AF390F-372F-3BCB-FCED-352A35938896}"/>
          </ac:spMkLst>
        </pc:spChg>
        <pc:picChg chg="mod">
          <ac:chgData name="Druga, Meg - drugamk" userId="S::drugamk_jmu.edu#ext#@covgov.onmicrosoft.com::855603fe-de90-464b-a8b4-b252e3da09cc" providerId="AD" clId="Web-{FB88FE1F-919A-F367-A0D8-14C4AB75B3F0}" dt="2024-07-10T23:20:59.519" v="8" actId="1076"/>
          <ac:picMkLst>
            <pc:docMk/>
            <pc:sldMk cId="3281928965" sldId="294"/>
            <ac:picMk id="5" creationId="{8DF0FAA9-1A48-49BB-8C30-1CC4B6429449}"/>
          </ac:picMkLst>
        </pc:picChg>
      </pc:sldChg>
      <pc:sldChg chg="modSp">
        <pc:chgData name="Druga, Meg - drugamk" userId="S::drugamk_jmu.edu#ext#@covgov.onmicrosoft.com::855603fe-de90-464b-a8b4-b252e3da09cc" providerId="AD" clId="Web-{FB88FE1F-919A-F367-A0D8-14C4AB75B3F0}" dt="2024-07-10T23:22:34.003" v="27" actId="20577"/>
        <pc:sldMkLst>
          <pc:docMk/>
          <pc:sldMk cId="1052971510" sldId="316"/>
        </pc:sldMkLst>
        <pc:spChg chg="mod">
          <ac:chgData name="Druga, Meg - drugamk" userId="S::drugamk_jmu.edu#ext#@covgov.onmicrosoft.com::855603fe-de90-464b-a8b4-b252e3da09cc" providerId="AD" clId="Web-{FB88FE1F-919A-F367-A0D8-14C4AB75B3F0}" dt="2024-07-10T23:22:34.003" v="27" actId="20577"/>
          <ac:spMkLst>
            <pc:docMk/>
            <pc:sldMk cId="1052971510" sldId="316"/>
            <ac:spMk id="221" creationId="{00000000-0000-0000-0000-000000000000}"/>
          </ac:spMkLst>
        </pc:spChg>
      </pc:sldChg>
      <pc:sldChg chg="modSp">
        <pc:chgData name="Druga, Meg - drugamk" userId="S::drugamk_jmu.edu#ext#@covgov.onmicrosoft.com::855603fe-de90-464b-a8b4-b252e3da09cc" providerId="AD" clId="Web-{FB88FE1F-919A-F367-A0D8-14C4AB75B3F0}" dt="2024-07-10T23:23:14.894" v="35" actId="14100"/>
        <pc:sldMkLst>
          <pc:docMk/>
          <pc:sldMk cId="0" sldId="317"/>
        </pc:sldMkLst>
        <pc:spChg chg="mod">
          <ac:chgData name="Druga, Meg - drugamk" userId="S::drugamk_jmu.edu#ext#@covgov.onmicrosoft.com::855603fe-de90-464b-a8b4-b252e3da09cc" providerId="AD" clId="Web-{FB88FE1F-919A-F367-A0D8-14C4AB75B3F0}" dt="2024-07-10T23:23:11.738" v="34" actId="14100"/>
          <ac:spMkLst>
            <pc:docMk/>
            <pc:sldMk cId="0" sldId="317"/>
            <ac:spMk id="267" creationId="{00000000-0000-0000-0000-000000000000}"/>
          </ac:spMkLst>
        </pc:spChg>
        <pc:spChg chg="mod">
          <ac:chgData name="Druga, Meg - drugamk" userId="S::drugamk_jmu.edu#ext#@covgov.onmicrosoft.com::855603fe-de90-464b-a8b4-b252e3da09cc" providerId="AD" clId="Web-{FB88FE1F-919A-F367-A0D8-14C4AB75B3F0}" dt="2024-07-10T23:23:14.894" v="35" actId="14100"/>
          <ac:spMkLst>
            <pc:docMk/>
            <pc:sldMk cId="0" sldId="317"/>
            <ac:spMk id="270" creationId="{00000000-0000-0000-0000-000000000000}"/>
          </ac:spMkLst>
        </pc:spChg>
      </pc:sldChg>
      <pc:sldChg chg="modSp">
        <pc:chgData name="Druga, Meg - drugamk" userId="S::drugamk_jmu.edu#ext#@covgov.onmicrosoft.com::855603fe-de90-464b-a8b4-b252e3da09cc" providerId="AD" clId="Web-{FB88FE1F-919A-F367-A0D8-14C4AB75B3F0}" dt="2024-07-10T23:23:26.082" v="37" actId="20577"/>
        <pc:sldMkLst>
          <pc:docMk/>
          <pc:sldMk cId="91570368" sldId="318"/>
        </pc:sldMkLst>
        <pc:spChg chg="mod">
          <ac:chgData name="Druga, Meg - drugamk" userId="S::drugamk_jmu.edu#ext#@covgov.onmicrosoft.com::855603fe-de90-464b-a8b4-b252e3da09cc" providerId="AD" clId="Web-{FB88FE1F-919A-F367-A0D8-14C4AB75B3F0}" dt="2024-07-10T23:23:26.082" v="37" actId="20577"/>
          <ac:spMkLst>
            <pc:docMk/>
            <pc:sldMk cId="91570368" sldId="318"/>
            <ac:spMk id="221" creationId="{00000000-0000-0000-0000-000000000000}"/>
          </ac:spMkLst>
        </pc:spChg>
      </pc:sldChg>
      <pc:sldChg chg="modSp">
        <pc:chgData name="Druga, Meg - drugamk" userId="S::drugamk_jmu.edu#ext#@covgov.onmicrosoft.com::855603fe-de90-464b-a8b4-b252e3da09cc" providerId="AD" clId="Web-{FB88FE1F-919A-F367-A0D8-14C4AB75B3F0}" dt="2024-07-10T23:32:12.694" v="161" actId="20577"/>
        <pc:sldMkLst>
          <pc:docMk/>
          <pc:sldMk cId="102974190" sldId="337"/>
        </pc:sldMkLst>
        <pc:spChg chg="mod">
          <ac:chgData name="Druga, Meg - drugamk" userId="S::drugamk_jmu.edu#ext#@covgov.onmicrosoft.com::855603fe-de90-464b-a8b4-b252e3da09cc" providerId="AD" clId="Web-{FB88FE1F-919A-F367-A0D8-14C4AB75B3F0}" dt="2024-07-10T23:32:12.694" v="161" actId="20577"/>
          <ac:spMkLst>
            <pc:docMk/>
            <pc:sldMk cId="102974190" sldId="337"/>
            <ac:spMk id="2" creationId="{CA208D63-83C8-45C4-38FC-D5BD48149BA6}"/>
          </ac:spMkLst>
        </pc:spChg>
      </pc:sldChg>
      <pc:sldChg chg="modSp">
        <pc:chgData name="Druga, Meg - drugamk" userId="S::drugamk_jmu.edu#ext#@covgov.onmicrosoft.com::855603fe-de90-464b-a8b4-b252e3da09cc" providerId="AD" clId="Web-{FB88FE1F-919A-F367-A0D8-14C4AB75B3F0}" dt="2024-07-10T23:23:56.925" v="44" actId="20577"/>
        <pc:sldMkLst>
          <pc:docMk/>
          <pc:sldMk cId="3738684697" sldId="350"/>
        </pc:sldMkLst>
        <pc:spChg chg="mod">
          <ac:chgData name="Druga, Meg - drugamk" userId="S::drugamk_jmu.edu#ext#@covgov.onmicrosoft.com::855603fe-de90-464b-a8b4-b252e3da09cc" providerId="AD" clId="Web-{FB88FE1F-919A-F367-A0D8-14C4AB75B3F0}" dt="2024-07-10T23:23:56.925" v="44" actId="20577"/>
          <ac:spMkLst>
            <pc:docMk/>
            <pc:sldMk cId="3738684697" sldId="350"/>
            <ac:spMk id="7" creationId="{3BE02E4A-0CFA-49B0-A042-F98CB13881B9}"/>
          </ac:spMkLst>
        </pc:spChg>
      </pc:sldChg>
      <pc:sldChg chg="modSp">
        <pc:chgData name="Druga, Meg - drugamk" userId="S::drugamk_jmu.edu#ext#@covgov.onmicrosoft.com::855603fe-de90-464b-a8b4-b252e3da09cc" providerId="AD" clId="Web-{FB88FE1F-919A-F367-A0D8-14C4AB75B3F0}" dt="2024-07-10T23:24:05.519" v="47" actId="20577"/>
        <pc:sldMkLst>
          <pc:docMk/>
          <pc:sldMk cId="3644110673" sldId="351"/>
        </pc:sldMkLst>
        <pc:spChg chg="mod">
          <ac:chgData name="Druga, Meg - drugamk" userId="S::drugamk_jmu.edu#ext#@covgov.onmicrosoft.com::855603fe-de90-464b-a8b4-b252e3da09cc" providerId="AD" clId="Web-{FB88FE1F-919A-F367-A0D8-14C4AB75B3F0}" dt="2024-07-10T23:24:05.519" v="47" actId="20577"/>
          <ac:spMkLst>
            <pc:docMk/>
            <pc:sldMk cId="3644110673" sldId="351"/>
            <ac:spMk id="7" creationId="{3BE02E4A-0CFA-49B0-A042-F98CB13881B9}"/>
          </ac:spMkLst>
        </pc:spChg>
      </pc:sldChg>
      <pc:sldChg chg="modSp">
        <pc:chgData name="Druga, Meg - drugamk" userId="S::drugamk_jmu.edu#ext#@covgov.onmicrosoft.com::855603fe-de90-464b-a8b4-b252e3da09cc" providerId="AD" clId="Web-{FB88FE1F-919A-F367-A0D8-14C4AB75B3F0}" dt="2024-07-10T23:24:45.660" v="60" actId="20577"/>
        <pc:sldMkLst>
          <pc:docMk/>
          <pc:sldMk cId="3923036994" sldId="352"/>
        </pc:sldMkLst>
        <pc:spChg chg="mod">
          <ac:chgData name="Druga, Meg - drugamk" userId="S::drugamk_jmu.edu#ext#@covgov.onmicrosoft.com::855603fe-de90-464b-a8b4-b252e3da09cc" providerId="AD" clId="Web-{FB88FE1F-919A-F367-A0D8-14C4AB75B3F0}" dt="2024-07-10T23:24:45.660" v="60" actId="20577"/>
          <ac:spMkLst>
            <pc:docMk/>
            <pc:sldMk cId="3923036994" sldId="352"/>
            <ac:spMk id="221" creationId="{00000000-0000-0000-0000-000000000000}"/>
          </ac:spMkLst>
        </pc:spChg>
      </pc:sldChg>
      <pc:sldChg chg="modSp">
        <pc:chgData name="Druga, Meg - drugamk" userId="S::drugamk_jmu.edu#ext#@covgov.onmicrosoft.com::855603fe-de90-464b-a8b4-b252e3da09cc" providerId="AD" clId="Web-{FB88FE1F-919A-F367-A0D8-14C4AB75B3F0}" dt="2024-07-10T23:24:18.785" v="51" actId="20577"/>
        <pc:sldMkLst>
          <pc:docMk/>
          <pc:sldMk cId="3459675571" sldId="353"/>
        </pc:sldMkLst>
        <pc:spChg chg="mod">
          <ac:chgData name="Druga, Meg - drugamk" userId="S::drugamk_jmu.edu#ext#@covgov.onmicrosoft.com::855603fe-de90-464b-a8b4-b252e3da09cc" providerId="AD" clId="Web-{FB88FE1F-919A-F367-A0D8-14C4AB75B3F0}" dt="2024-07-10T23:24:18.785" v="51" actId="20577"/>
          <ac:spMkLst>
            <pc:docMk/>
            <pc:sldMk cId="3459675571" sldId="353"/>
            <ac:spMk id="7" creationId="{3BE02E4A-0CFA-49B0-A042-F98CB13881B9}"/>
          </ac:spMkLst>
        </pc:spChg>
      </pc:sldChg>
      <pc:sldChg chg="modSp">
        <pc:chgData name="Druga, Meg - drugamk" userId="S::drugamk_jmu.edu#ext#@covgov.onmicrosoft.com::855603fe-de90-464b-a8b4-b252e3da09cc" providerId="AD" clId="Web-{FB88FE1F-919A-F367-A0D8-14C4AB75B3F0}" dt="2024-07-10T23:24:36.347" v="59" actId="20577"/>
        <pc:sldMkLst>
          <pc:docMk/>
          <pc:sldMk cId="909889518" sldId="354"/>
        </pc:sldMkLst>
        <pc:spChg chg="mod">
          <ac:chgData name="Druga, Meg - drugamk" userId="S::drugamk_jmu.edu#ext#@covgov.onmicrosoft.com::855603fe-de90-464b-a8b4-b252e3da09cc" providerId="AD" clId="Web-{FB88FE1F-919A-F367-A0D8-14C4AB75B3F0}" dt="2024-07-10T23:24:36.347" v="59" actId="20577"/>
          <ac:spMkLst>
            <pc:docMk/>
            <pc:sldMk cId="909889518" sldId="354"/>
            <ac:spMk id="7" creationId="{3BE02E4A-0CFA-49B0-A042-F98CB13881B9}"/>
          </ac:spMkLst>
        </pc:spChg>
      </pc:sldChg>
      <pc:sldChg chg="modSp">
        <pc:chgData name="Druga, Meg - drugamk" userId="S::drugamk_jmu.edu#ext#@covgov.onmicrosoft.com::855603fe-de90-464b-a8b4-b252e3da09cc" providerId="AD" clId="Web-{FB88FE1F-919A-F367-A0D8-14C4AB75B3F0}" dt="2024-07-10T23:25:30.129" v="67" actId="20577"/>
        <pc:sldMkLst>
          <pc:docMk/>
          <pc:sldMk cId="2649483245" sldId="367"/>
        </pc:sldMkLst>
        <pc:spChg chg="mod">
          <ac:chgData name="Druga, Meg - drugamk" userId="S::drugamk_jmu.edu#ext#@covgov.onmicrosoft.com::855603fe-de90-464b-a8b4-b252e3da09cc" providerId="AD" clId="Web-{FB88FE1F-919A-F367-A0D8-14C4AB75B3F0}" dt="2024-07-10T23:25:30.129" v="67" actId="20577"/>
          <ac:spMkLst>
            <pc:docMk/>
            <pc:sldMk cId="2649483245" sldId="367"/>
            <ac:spMk id="221" creationId="{00000000-0000-0000-0000-000000000000}"/>
          </ac:spMkLst>
        </pc:spChg>
      </pc:sldChg>
      <pc:sldChg chg="modSp">
        <pc:chgData name="Druga, Meg - drugamk" userId="S::drugamk_jmu.edu#ext#@covgov.onmicrosoft.com::855603fe-de90-464b-a8b4-b252e3da09cc" providerId="AD" clId="Web-{FB88FE1F-919A-F367-A0D8-14C4AB75B3F0}" dt="2024-07-10T23:26:43.537" v="86" actId="20577"/>
        <pc:sldMkLst>
          <pc:docMk/>
          <pc:sldMk cId="1444869058" sldId="368"/>
        </pc:sldMkLst>
        <pc:spChg chg="mod">
          <ac:chgData name="Druga, Meg - drugamk" userId="S::drugamk_jmu.edu#ext#@covgov.onmicrosoft.com::855603fe-de90-464b-a8b4-b252e3da09cc" providerId="AD" clId="Web-{FB88FE1F-919A-F367-A0D8-14C4AB75B3F0}" dt="2024-07-10T23:26:43.537" v="86" actId="20577"/>
          <ac:spMkLst>
            <pc:docMk/>
            <pc:sldMk cId="1444869058" sldId="368"/>
            <ac:spMk id="7" creationId="{3BE02E4A-0CFA-49B0-A042-F98CB13881B9}"/>
          </ac:spMkLst>
        </pc:spChg>
        <pc:picChg chg="mod">
          <ac:chgData name="Druga, Meg - drugamk" userId="S::drugamk_jmu.edu#ext#@covgov.onmicrosoft.com::855603fe-de90-464b-a8b4-b252e3da09cc" providerId="AD" clId="Web-{FB88FE1F-919A-F367-A0D8-14C4AB75B3F0}" dt="2024-07-10T23:26:00.645" v="72" actId="14100"/>
          <ac:picMkLst>
            <pc:docMk/>
            <pc:sldMk cId="1444869058" sldId="368"/>
            <ac:picMk id="16386" creationId="{7648BAB4-351D-6734-7A97-F9DA7B3C58D7}"/>
          </ac:picMkLst>
        </pc:picChg>
      </pc:sldChg>
      <pc:sldChg chg="delSp modSp">
        <pc:chgData name="Druga, Meg - drugamk" userId="S::drugamk_jmu.edu#ext#@covgov.onmicrosoft.com::855603fe-de90-464b-a8b4-b252e3da09cc" providerId="AD" clId="Web-{FB88FE1F-919A-F367-A0D8-14C4AB75B3F0}" dt="2024-07-10T23:30:39.178" v="139" actId="20577"/>
        <pc:sldMkLst>
          <pc:docMk/>
          <pc:sldMk cId="59211545" sldId="369"/>
        </pc:sldMkLst>
        <pc:spChg chg="del mod">
          <ac:chgData name="Druga, Meg - drugamk" userId="S::drugamk_jmu.edu#ext#@covgov.onmicrosoft.com::855603fe-de90-464b-a8b4-b252e3da09cc" providerId="AD" clId="Web-{FB88FE1F-919A-F367-A0D8-14C4AB75B3F0}" dt="2024-07-10T23:28:51.224" v="111"/>
          <ac:spMkLst>
            <pc:docMk/>
            <pc:sldMk cId="59211545" sldId="369"/>
            <ac:spMk id="5" creationId="{1666088B-8F8B-EFA7-2DFE-255E4101A350}"/>
          </ac:spMkLst>
        </pc:spChg>
        <pc:spChg chg="mod">
          <ac:chgData name="Druga, Meg - drugamk" userId="S::drugamk_jmu.edu#ext#@covgov.onmicrosoft.com::855603fe-de90-464b-a8b4-b252e3da09cc" providerId="AD" clId="Web-{FB88FE1F-919A-F367-A0D8-14C4AB75B3F0}" dt="2024-07-10T23:30:39.178" v="139" actId="20577"/>
          <ac:spMkLst>
            <pc:docMk/>
            <pc:sldMk cId="59211545" sldId="369"/>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30:31.584" v="137" actId="20577"/>
        <pc:sldMkLst>
          <pc:docMk/>
          <pc:sldMk cId="584870893" sldId="371"/>
        </pc:sldMkLst>
        <pc:spChg chg="del">
          <ac:chgData name="Druga, Meg - drugamk" userId="S::drugamk_jmu.edu#ext#@covgov.onmicrosoft.com::855603fe-de90-464b-a8b4-b252e3da09cc" providerId="AD" clId="Web-{FB88FE1F-919A-F367-A0D8-14C4AB75B3F0}" dt="2024-07-10T23:28:55.474" v="112"/>
          <ac:spMkLst>
            <pc:docMk/>
            <pc:sldMk cId="584870893" sldId="371"/>
            <ac:spMk id="5" creationId="{1666088B-8F8B-EFA7-2DFE-255E4101A350}"/>
          </ac:spMkLst>
        </pc:spChg>
        <pc:spChg chg="mod">
          <ac:chgData name="Druga, Meg - drugamk" userId="S::drugamk_jmu.edu#ext#@covgov.onmicrosoft.com::855603fe-de90-464b-a8b4-b252e3da09cc" providerId="AD" clId="Web-{FB88FE1F-919A-F367-A0D8-14C4AB75B3F0}" dt="2024-07-10T23:30:31.584" v="137" actId="20577"/>
          <ac:spMkLst>
            <pc:docMk/>
            <pc:sldMk cId="584870893" sldId="371"/>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29:17.178" v="117" actId="20577"/>
        <pc:sldMkLst>
          <pc:docMk/>
          <pc:sldMk cId="1402437266" sldId="372"/>
        </pc:sldMkLst>
        <pc:spChg chg="del">
          <ac:chgData name="Druga, Meg - drugamk" userId="S::drugamk_jmu.edu#ext#@covgov.onmicrosoft.com::855603fe-de90-464b-a8b4-b252e3da09cc" providerId="AD" clId="Web-{FB88FE1F-919A-F367-A0D8-14C4AB75B3F0}" dt="2024-07-10T23:29:06.037" v="114"/>
          <ac:spMkLst>
            <pc:docMk/>
            <pc:sldMk cId="1402437266" sldId="372"/>
            <ac:spMk id="5" creationId="{1666088B-8F8B-EFA7-2DFE-255E4101A350}"/>
          </ac:spMkLst>
        </pc:spChg>
        <pc:spChg chg="mod">
          <ac:chgData name="Druga, Meg - drugamk" userId="S::drugamk_jmu.edu#ext#@covgov.onmicrosoft.com::855603fe-de90-464b-a8b4-b252e3da09cc" providerId="AD" clId="Web-{FB88FE1F-919A-F367-A0D8-14C4AB75B3F0}" dt="2024-07-10T23:29:17.178" v="117" actId="20577"/>
          <ac:spMkLst>
            <pc:docMk/>
            <pc:sldMk cId="1402437266" sldId="372"/>
            <ac:spMk id="193" creationId="{00000000-0000-0000-0000-000000000000}"/>
          </ac:spMkLst>
        </pc:spChg>
      </pc:sldChg>
      <pc:sldChg chg="modSp">
        <pc:chgData name="Druga, Meg - drugamk" userId="S::drugamk_jmu.edu#ext#@covgov.onmicrosoft.com::855603fe-de90-464b-a8b4-b252e3da09cc" providerId="AD" clId="Web-{FB88FE1F-919A-F367-A0D8-14C4AB75B3F0}" dt="2024-07-10T23:26:32.427" v="82" actId="20577"/>
        <pc:sldMkLst>
          <pc:docMk/>
          <pc:sldMk cId="1276850285" sldId="373"/>
        </pc:sldMkLst>
        <pc:spChg chg="mod">
          <ac:chgData name="Druga, Meg - drugamk" userId="S::drugamk_jmu.edu#ext#@covgov.onmicrosoft.com::855603fe-de90-464b-a8b4-b252e3da09cc" providerId="AD" clId="Web-{FB88FE1F-919A-F367-A0D8-14C4AB75B3F0}" dt="2024-07-10T23:26:32.427" v="82" actId="20577"/>
          <ac:spMkLst>
            <pc:docMk/>
            <pc:sldMk cId="1276850285" sldId="373"/>
            <ac:spMk id="221" creationId="{00000000-0000-0000-0000-000000000000}"/>
          </ac:spMkLst>
        </pc:spChg>
      </pc:sldChg>
      <pc:sldChg chg="delSp modSp">
        <pc:chgData name="Druga, Meg - drugamk" userId="S::drugamk_jmu.edu#ext#@covgov.onmicrosoft.com::855603fe-de90-464b-a8b4-b252e3da09cc" providerId="AD" clId="Web-{FB88FE1F-919A-F367-A0D8-14C4AB75B3F0}" dt="2024-07-10T23:29:31.334" v="121" actId="20577"/>
        <pc:sldMkLst>
          <pc:docMk/>
          <pc:sldMk cId="949822493" sldId="374"/>
        </pc:sldMkLst>
        <pc:spChg chg="del">
          <ac:chgData name="Druga, Meg - drugamk" userId="S::drugamk_jmu.edu#ext#@covgov.onmicrosoft.com::855603fe-de90-464b-a8b4-b252e3da09cc" providerId="AD" clId="Web-{FB88FE1F-919A-F367-A0D8-14C4AB75B3F0}" dt="2024-07-10T23:29:20.521" v="118"/>
          <ac:spMkLst>
            <pc:docMk/>
            <pc:sldMk cId="949822493" sldId="374"/>
            <ac:spMk id="5" creationId="{1666088B-8F8B-EFA7-2DFE-255E4101A350}"/>
          </ac:spMkLst>
        </pc:spChg>
        <pc:spChg chg="mod">
          <ac:chgData name="Druga, Meg - drugamk" userId="S::drugamk_jmu.edu#ext#@covgov.onmicrosoft.com::855603fe-de90-464b-a8b4-b252e3da09cc" providerId="AD" clId="Web-{FB88FE1F-919A-F367-A0D8-14C4AB75B3F0}" dt="2024-07-10T23:29:31.334" v="121" actId="20577"/>
          <ac:spMkLst>
            <pc:docMk/>
            <pc:sldMk cId="949822493" sldId="374"/>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29:44.787" v="125" actId="20577"/>
        <pc:sldMkLst>
          <pc:docMk/>
          <pc:sldMk cId="1834755719" sldId="375"/>
        </pc:sldMkLst>
        <pc:spChg chg="del">
          <ac:chgData name="Druga, Meg - drugamk" userId="S::drugamk_jmu.edu#ext#@covgov.onmicrosoft.com::855603fe-de90-464b-a8b4-b252e3da09cc" providerId="AD" clId="Web-{FB88FE1F-919A-F367-A0D8-14C4AB75B3F0}" dt="2024-07-10T23:29:35.693" v="122"/>
          <ac:spMkLst>
            <pc:docMk/>
            <pc:sldMk cId="1834755719" sldId="375"/>
            <ac:spMk id="5" creationId="{1666088B-8F8B-EFA7-2DFE-255E4101A350}"/>
          </ac:spMkLst>
        </pc:spChg>
        <pc:spChg chg="mod">
          <ac:chgData name="Druga, Meg - drugamk" userId="S::drugamk_jmu.edu#ext#@covgov.onmicrosoft.com::855603fe-de90-464b-a8b4-b252e3da09cc" providerId="AD" clId="Web-{FB88FE1F-919A-F367-A0D8-14C4AB75B3F0}" dt="2024-07-10T23:29:44.787" v="125" actId="20577"/>
          <ac:spMkLst>
            <pc:docMk/>
            <pc:sldMk cId="1834755719" sldId="375"/>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29:55.818" v="128" actId="20577"/>
        <pc:sldMkLst>
          <pc:docMk/>
          <pc:sldMk cId="3145600698" sldId="376"/>
        </pc:sldMkLst>
        <pc:spChg chg="del">
          <ac:chgData name="Druga, Meg - drugamk" userId="S::drugamk_jmu.edu#ext#@covgov.onmicrosoft.com::855603fe-de90-464b-a8b4-b252e3da09cc" providerId="AD" clId="Web-{FB88FE1F-919A-F367-A0D8-14C4AB75B3F0}" dt="2024-07-10T23:29:48.412" v="126"/>
          <ac:spMkLst>
            <pc:docMk/>
            <pc:sldMk cId="3145600698" sldId="376"/>
            <ac:spMk id="5" creationId="{1666088B-8F8B-EFA7-2DFE-255E4101A350}"/>
          </ac:spMkLst>
        </pc:spChg>
        <pc:spChg chg="mod">
          <ac:chgData name="Druga, Meg - drugamk" userId="S::drugamk_jmu.edu#ext#@covgov.onmicrosoft.com::855603fe-de90-464b-a8b4-b252e3da09cc" providerId="AD" clId="Web-{FB88FE1F-919A-F367-A0D8-14C4AB75B3F0}" dt="2024-07-10T23:29:55.818" v="128" actId="20577"/>
          <ac:spMkLst>
            <pc:docMk/>
            <pc:sldMk cId="3145600698" sldId="376"/>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30:08.443" v="132" actId="20577"/>
        <pc:sldMkLst>
          <pc:docMk/>
          <pc:sldMk cId="689963463" sldId="377"/>
        </pc:sldMkLst>
        <pc:spChg chg="del">
          <ac:chgData name="Druga, Meg - drugamk" userId="S::drugamk_jmu.edu#ext#@covgov.onmicrosoft.com::855603fe-de90-464b-a8b4-b252e3da09cc" providerId="AD" clId="Web-{FB88FE1F-919A-F367-A0D8-14C4AB75B3F0}" dt="2024-07-10T23:29:58.506" v="129"/>
          <ac:spMkLst>
            <pc:docMk/>
            <pc:sldMk cId="689963463" sldId="377"/>
            <ac:spMk id="5" creationId="{1666088B-8F8B-EFA7-2DFE-255E4101A350}"/>
          </ac:spMkLst>
        </pc:spChg>
        <pc:spChg chg="mod">
          <ac:chgData name="Druga, Meg - drugamk" userId="S::drugamk_jmu.edu#ext#@covgov.onmicrosoft.com::855603fe-de90-464b-a8b4-b252e3da09cc" providerId="AD" clId="Web-{FB88FE1F-919A-F367-A0D8-14C4AB75B3F0}" dt="2024-07-10T23:30:08.443" v="132" actId="20577"/>
          <ac:spMkLst>
            <pc:docMk/>
            <pc:sldMk cId="689963463" sldId="377"/>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30:19.897" v="135" actId="20577"/>
        <pc:sldMkLst>
          <pc:docMk/>
          <pc:sldMk cId="2557102421" sldId="378"/>
        </pc:sldMkLst>
        <pc:spChg chg="del">
          <ac:chgData name="Druga, Meg - drugamk" userId="S::drugamk_jmu.edu#ext#@covgov.onmicrosoft.com::855603fe-de90-464b-a8b4-b252e3da09cc" providerId="AD" clId="Web-{FB88FE1F-919A-F367-A0D8-14C4AB75B3F0}" dt="2024-07-10T23:30:12.350" v="133"/>
          <ac:spMkLst>
            <pc:docMk/>
            <pc:sldMk cId="2557102421" sldId="378"/>
            <ac:spMk id="5" creationId="{1666088B-8F8B-EFA7-2DFE-255E4101A350}"/>
          </ac:spMkLst>
        </pc:spChg>
        <pc:spChg chg="mod">
          <ac:chgData name="Druga, Meg - drugamk" userId="S::drugamk_jmu.edu#ext#@covgov.onmicrosoft.com::855603fe-de90-464b-a8b4-b252e3da09cc" providerId="AD" clId="Web-{FB88FE1F-919A-F367-A0D8-14C4AB75B3F0}" dt="2024-07-10T23:30:19.897" v="135" actId="20577"/>
          <ac:spMkLst>
            <pc:docMk/>
            <pc:sldMk cId="2557102421" sldId="378"/>
            <ac:spMk id="193" creationId="{00000000-0000-0000-0000-000000000000}"/>
          </ac:spMkLst>
        </pc:spChg>
      </pc:sldChg>
      <pc:sldChg chg="delSp modSp">
        <pc:chgData name="Druga, Meg - drugamk" userId="S::drugamk_jmu.edu#ext#@covgov.onmicrosoft.com::855603fe-de90-464b-a8b4-b252e3da09cc" providerId="AD" clId="Web-{FB88FE1F-919A-F367-A0D8-14C4AB75B3F0}" dt="2024-07-10T23:31:05.662" v="145" actId="20577"/>
        <pc:sldMkLst>
          <pc:docMk/>
          <pc:sldMk cId="3551457115" sldId="379"/>
        </pc:sldMkLst>
        <pc:spChg chg="del">
          <ac:chgData name="Druga, Meg - drugamk" userId="S::drugamk_jmu.edu#ext#@covgov.onmicrosoft.com::855603fe-de90-464b-a8b4-b252e3da09cc" providerId="AD" clId="Web-{FB88FE1F-919A-F367-A0D8-14C4AB75B3F0}" dt="2024-07-10T23:30:53.240" v="142"/>
          <ac:spMkLst>
            <pc:docMk/>
            <pc:sldMk cId="3551457115" sldId="379"/>
            <ac:spMk id="5" creationId="{1666088B-8F8B-EFA7-2DFE-255E4101A350}"/>
          </ac:spMkLst>
        </pc:spChg>
        <pc:spChg chg="mod">
          <ac:chgData name="Druga, Meg - drugamk" userId="S::drugamk_jmu.edu#ext#@covgov.onmicrosoft.com::855603fe-de90-464b-a8b4-b252e3da09cc" providerId="AD" clId="Web-{FB88FE1F-919A-F367-A0D8-14C4AB75B3F0}" dt="2024-07-10T23:31:05.662" v="145" actId="20577"/>
          <ac:spMkLst>
            <pc:docMk/>
            <pc:sldMk cId="3551457115" sldId="379"/>
            <ac:spMk id="193" creationId="{00000000-0000-0000-0000-000000000000}"/>
          </ac:spMkLst>
        </pc:spChg>
      </pc:sldChg>
      <pc:sldChg chg="modSp">
        <pc:chgData name="Druga, Meg - drugamk" userId="S::drugamk_jmu.edu#ext#@covgov.onmicrosoft.com::855603fe-de90-464b-a8b4-b252e3da09cc" providerId="AD" clId="Web-{FB88FE1F-919A-F367-A0D8-14C4AB75B3F0}" dt="2024-07-10T23:31:40.194" v="151" actId="20577"/>
        <pc:sldMkLst>
          <pc:docMk/>
          <pc:sldMk cId="4262809104" sldId="380"/>
        </pc:sldMkLst>
        <pc:spChg chg="mod">
          <ac:chgData name="Druga, Meg - drugamk" userId="S::drugamk_jmu.edu#ext#@covgov.onmicrosoft.com::855603fe-de90-464b-a8b4-b252e3da09cc" providerId="AD" clId="Web-{FB88FE1F-919A-F367-A0D8-14C4AB75B3F0}" dt="2024-07-10T23:31:40.194" v="151" actId="20577"/>
          <ac:spMkLst>
            <pc:docMk/>
            <pc:sldMk cId="4262809104" sldId="380"/>
            <ac:spMk id="2" creationId="{B455CB84-B152-A86F-B216-99DC00540BFC}"/>
          </ac:spMkLst>
        </pc:spChg>
        <pc:spChg chg="mod">
          <ac:chgData name="Druga, Meg - drugamk" userId="S::drugamk_jmu.edu#ext#@covgov.onmicrosoft.com::855603fe-de90-464b-a8b4-b252e3da09cc" providerId="AD" clId="Web-{FB88FE1F-919A-F367-A0D8-14C4AB75B3F0}" dt="2024-07-10T23:31:15.209" v="146" actId="20577"/>
          <ac:spMkLst>
            <pc:docMk/>
            <pc:sldMk cId="4262809104" sldId="380"/>
            <ac:spMk id="221" creationId="{00000000-0000-0000-0000-000000000000}"/>
          </ac:spMkLst>
        </pc:spChg>
        <pc:picChg chg="mod">
          <ac:chgData name="Druga, Meg - drugamk" userId="S::drugamk_jmu.edu#ext#@covgov.onmicrosoft.com::855603fe-de90-464b-a8b4-b252e3da09cc" providerId="AD" clId="Web-{FB88FE1F-919A-F367-A0D8-14C4AB75B3F0}" dt="2024-07-10T23:31:18.475" v="147" actId="1076"/>
          <ac:picMkLst>
            <pc:docMk/>
            <pc:sldMk cId="4262809104" sldId="380"/>
            <ac:picMk id="223"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4666ddac6_0_3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b4666ddac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b4666ddac6_0_1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g2b4666ddac6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4666ddac6_0_4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g2b4666ddac6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b4666ddac6_0_5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1" name="Google Shape;241;g2b4666ddac6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c12aca6bd8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2c12aca6bd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8808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a:solidFill>
                  <a:schemeClr val="dk1"/>
                </a:solidFill>
                <a:latin typeface="Calibri"/>
                <a:ea typeface="Calibri"/>
                <a:cs typeface="Calibri"/>
                <a:sym typeface="Calibri"/>
              </a:rPr>
              <a:t>Imagine you're sitting in class, and your friends start passing notes, whispering, 'Hey, let's copy each other's answers on the test.' They keep nudging you, saying, 'Come on, everyone else is doing it. It's not a big deal.' This is an example of negative peer pressure because they're trying to influence you to cheat, which is not the right thing to do.</a:t>
            </a:r>
            <a:endParaRPr lang="en-US"/>
          </a:p>
          <a:p>
            <a:endParaRPr lang="en-US"/>
          </a:p>
        </p:txBody>
      </p:sp>
    </p:spTree>
    <p:extLst>
      <p:ext uri="{BB962C8B-B14F-4D97-AF65-F5344CB8AC3E}">
        <p14:creationId xmlns:p14="http://schemas.microsoft.com/office/powerpoint/2010/main" val="3710080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 You're at lunch with your friends and bring a nutritious lunch from home. Your friends notice and say, 'Wow, that looks healthy! I should start bringing healthier lunches, too.' They encourage you to join the school's fitness club and eat more fruits and vegetables. This is a positive example of peer pressure because your friends influence you to make healthier choices, which is good. Now, think about a positive example. You're at lunch with your friends and bring a nutritious lunch from home. Your friends notice and say, 'Wow, that looks healthy! I should start bringing healthier lunches, too.' They encourage you to join the school's fitness club and eat more fruits and vegetables. This is a positive example of peer pressure because your friends influence you to make healthier choices, which is good.</a:t>
            </a:r>
            <a:endParaRPr lang="en-US"/>
          </a:p>
        </p:txBody>
      </p:sp>
    </p:spTree>
    <p:extLst>
      <p:ext uri="{BB962C8B-B14F-4D97-AF65-F5344CB8AC3E}">
        <p14:creationId xmlns:p14="http://schemas.microsoft.com/office/powerpoint/2010/main" val="2587369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Next, consider another negative example. You're excited about attending school because you have a project presentation today. But your friends approach you and say, 'Hey, let's skip school and go to the mall instead. It'll be way more fun!' They insist, saying, 'Don't worry, nobody will even notice we're gone.' This is an example of negative peer pressure because they're trying to persuade you to skip school, which is irresponsible behavior.</a:t>
            </a:r>
            <a:endParaRPr lang="en-US"/>
          </a:p>
        </p:txBody>
      </p:sp>
    </p:spTree>
    <p:extLst>
      <p:ext uri="{BB962C8B-B14F-4D97-AF65-F5344CB8AC3E}">
        <p14:creationId xmlns:p14="http://schemas.microsoft.com/office/powerpoint/2010/main" val="3664846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Let's consider a positive example of peer pressure. Your classmates are organizing a community service project to clean up the local park. They invite you to join them, saying, 'We're making a difference in our community. It would be awesome if you could help, too!' They encourage you to participate by explaining how much fun it will be and how good it will feel to help others. This is a positive example because they're influencing you to do something helpful and responsible for your community.</a:t>
            </a:r>
            <a:endParaRPr lang="en-US"/>
          </a:p>
        </p:txBody>
      </p:sp>
    </p:spTree>
    <p:extLst>
      <p:ext uri="{BB962C8B-B14F-4D97-AF65-F5344CB8AC3E}">
        <p14:creationId xmlns:p14="http://schemas.microsoft.com/office/powerpoint/2010/main" val="1453346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4570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7552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44520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3300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348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2372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2166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a:solidFill>
                  <a:schemeClr val="dk1"/>
                </a:solidFill>
                <a:latin typeface="Calibri"/>
                <a:ea typeface="Calibri"/>
                <a:cs typeface="Calibri"/>
                <a:sym typeface="Calibri"/>
              </a:rPr>
              <a:t>It's okay to say no if you're uncomfortable with something. It's important to stand up for what you believe in.</a:t>
            </a:r>
          </a:p>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Sometimes, removing yourself from a tough situation is the best option. Taking a break can help you make better choices.</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47507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Surround yourself with friends who respect your choices and help you do the right thing.</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60426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If you're unsure what to do, don't hesitate to talk to a grown-up you trust. They can provide guidance and support.</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4958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When you make a mistake, own up to it. Don't blame others. For example, if you break something, apologize sincerely.</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3435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If you hurt someone, apologize and mean it. It's important to acknowledge the impact of our actions.</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9746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If you do something wrong, try to fix it. Offer help or replace what was damaged, if possible.</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22001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Use your mistakes as opportunities for growth. Think about what you can do differently next time.</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02561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If you do something wrong, try to fix it. Offer help or replace what was damaged, if possible.</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31391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Seek out a positive influence for guidance.</a:t>
            </a:r>
            <a:endParaRPr lang="en-US" sz="1200"/>
          </a:p>
        </p:txBody>
      </p:sp>
      <p:sp>
        <p:nvSpPr>
          <p:cNvPr id="188" name="Google Shape;188;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8664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chemeClr val="dk1"/>
                </a:solidFill>
              </a:rPr>
              <a:t>Let's discuss how we can demonstrate responsibility and remorse for our behavior. When we make a mistake, it's important to take ownership of our actions and try to make things right. How do you think we can do that?</a:t>
            </a:r>
            <a:endParaRPr lang="en-US" sz="1200">
              <a:solidFill>
                <a:schemeClr val="dk1"/>
              </a:solidFill>
              <a:latin typeface="Calibri"/>
              <a:ea typeface="Calibri"/>
              <a:cs typeface="Calibri"/>
              <a:sym typeface="Calibri"/>
            </a:endParaRPr>
          </a:p>
          <a:p>
            <a:pPr marL="38100" lvl="0" indent="0" algn="l" rtl="0">
              <a:spcBef>
                <a:spcPts val="0"/>
              </a:spcBef>
              <a:spcAft>
                <a:spcPts val="0"/>
              </a:spcAft>
              <a:buSzPts val="1100"/>
              <a:buNone/>
            </a:pPr>
            <a:endParaRPr lang="en-US" sz="1200">
              <a:solidFill>
                <a:schemeClr val="dk1"/>
              </a:solidFill>
              <a:latin typeface="Calibri"/>
              <a:ea typeface="Calibri"/>
              <a:cs typeface="Calibri"/>
              <a:sym typeface="Calibri"/>
            </a:endParaRPr>
          </a:p>
          <a:p>
            <a:pPr marL="38100" lvl="0" indent="0" algn="l" rtl="0">
              <a:spcBef>
                <a:spcPts val="0"/>
              </a:spcBef>
              <a:spcAft>
                <a:spcPts val="0"/>
              </a:spcAft>
              <a:buSzPts val="1100"/>
              <a:buNone/>
            </a:pPr>
            <a:r>
              <a:rPr lang="en-US" sz="1200">
                <a:solidFill>
                  <a:schemeClr val="dk1"/>
                </a:solidFill>
                <a:latin typeface="Calibri"/>
                <a:ea typeface="Calibri"/>
                <a:cs typeface="Calibri"/>
                <a:sym typeface="Calibri"/>
              </a:rPr>
              <a:t>Show the </a:t>
            </a:r>
            <a:r>
              <a:rPr lang="en-US" sz="1200" err="1">
                <a:solidFill>
                  <a:schemeClr val="dk1"/>
                </a:solidFill>
                <a:latin typeface="Calibri"/>
                <a:ea typeface="Calibri"/>
                <a:cs typeface="Calibri"/>
                <a:sym typeface="Calibri"/>
              </a:rPr>
              <a:t>powerpoint</a:t>
            </a:r>
            <a:r>
              <a:rPr lang="en-US" sz="1200">
                <a:solidFill>
                  <a:schemeClr val="dk1"/>
                </a:solidFill>
                <a:latin typeface="Calibri"/>
                <a:ea typeface="Calibri"/>
                <a:cs typeface="Calibri"/>
                <a:sym typeface="Calibri"/>
              </a:rPr>
              <a:t> slides or read the scenarios and ask students what the forecast means</a:t>
            </a:r>
          </a:p>
          <a:p>
            <a:pPr marL="0" lvl="0" indent="0" algn="l" rtl="0">
              <a:spcBef>
                <a:spcPts val="0"/>
              </a:spcBef>
              <a:spcAft>
                <a:spcPts val="0"/>
              </a:spcAft>
              <a:buSzPts val="1100"/>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a:p>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4059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a:solidFill>
                  <a:schemeClr val="dk1"/>
                </a:solidFill>
                <a:latin typeface="Calibri"/>
                <a:ea typeface="Calibri"/>
                <a:cs typeface="Calibri"/>
                <a:sym typeface="Calibri"/>
              </a:rPr>
              <a:t>Your friends want you to skip homework and play video games instead.</a:t>
            </a:r>
          </a:p>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82038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Your classmates are teasing another student and want you to join in.</a:t>
            </a:r>
          </a:p>
          <a:p>
            <a:pPr marL="0" lvl="0" indent="0" algn="l" rtl="0">
              <a:spcBef>
                <a:spcPts val="0"/>
              </a:spcBef>
              <a:spcAft>
                <a:spcPts val="0"/>
              </a:spcAft>
              <a:buNone/>
            </a:pPr>
            <a:endParaRP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5362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Your friends are pressuring you to try vaping.</a:t>
            </a:r>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095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9fa0e120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Your friend asks you to cover up for them when they break a school rule.</a:t>
            </a:r>
          </a:p>
          <a:p>
            <a:pPr marL="0" lvl="0" indent="0" algn="l" rtl="0">
              <a:lnSpc>
                <a:spcPct val="100000"/>
              </a:lnSpc>
              <a:spcBef>
                <a:spcPts val="0"/>
              </a:spcBef>
              <a:spcAft>
                <a:spcPts val="0"/>
              </a:spcAft>
              <a:buSzPts val="1100"/>
              <a:buNone/>
            </a:pPr>
            <a:endParaRPr lang="en-US"/>
          </a:p>
        </p:txBody>
      </p:sp>
      <p:sp>
        <p:nvSpPr>
          <p:cNvPr id="215" name="Google Shape;215;g29fa0e120ad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9786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solidFill>
                  <a:schemeClr val="dk1"/>
                </a:solidFill>
              </a:rPr>
              <a:t>Today, we discussed peer pressure and how it can affect our choices. Remember, doing what you know is right is important, even if others disagree. Let's make smart choices, but if we make mistakes, let's take responsibility for our actions and demonstrate remorse. You did a fantastic job today, class!</a:t>
            </a:r>
            <a:endParaRPr lang="en-US" sz="1200">
              <a:solidFill>
                <a:schemeClr val="dk1"/>
              </a:solidFill>
              <a:latin typeface="Calibri"/>
              <a:ea typeface="Calibri"/>
              <a:cs typeface="Calibri"/>
              <a:sym typeface="Calibri"/>
            </a:endParaRPr>
          </a:p>
          <a:p>
            <a:endParaRPr lang="en-US"/>
          </a:p>
        </p:txBody>
      </p:sp>
    </p:spTree>
    <p:extLst>
      <p:ext uri="{BB962C8B-B14F-4D97-AF65-F5344CB8AC3E}">
        <p14:creationId xmlns:p14="http://schemas.microsoft.com/office/powerpoint/2010/main" val="4118364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10.png"/><Relationship Id="rId5" Type="http://schemas.microsoft.com/office/2007/relationships/hdphoto" Target="../media/hdphoto1.wdp"/><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11.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13.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2.xml"/><Relationship Id="rId5" Type="http://schemas.openxmlformats.org/officeDocument/2006/relationships/image" Target="../media/image14.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3.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image" Target="../media/image1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17.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8.xml"/><Relationship Id="rId5" Type="http://schemas.openxmlformats.org/officeDocument/2006/relationships/image" Target="../media/image18.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9.xml"/><Relationship Id="rId5" Type="http://schemas.openxmlformats.org/officeDocument/2006/relationships/image" Target="../media/image19.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0.xml"/><Relationship Id="rId5" Type="http://schemas.openxmlformats.org/officeDocument/2006/relationships/image" Target="../media/image20.jpe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1.xml"/><Relationship Id="rId5" Type="http://schemas.openxmlformats.org/officeDocument/2006/relationships/image" Target="../media/image21.jpe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2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23.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4.xml"/><Relationship Id="rId5" Type="http://schemas.openxmlformats.org/officeDocument/2006/relationships/image" Target="../media/image24.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5.xml"/><Relationship Id="rId5" Type="http://schemas.openxmlformats.org/officeDocument/2006/relationships/image" Target="../media/image25.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6.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26.png"/><Relationship Id="rId5" Type="http://schemas.openxmlformats.org/officeDocument/2006/relationships/image" Target="../media/image11.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8.xml"/><Relationship Id="rId5" Type="http://schemas.openxmlformats.org/officeDocument/2006/relationships/image" Target="../media/image27.jpe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2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30.xml"/><Relationship Id="rId5" Type="http://schemas.openxmlformats.org/officeDocument/2006/relationships/image" Target="../media/image30.jpe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31.xml"/><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390F-372F-3BCB-FCED-352A35938896}"/>
              </a:ext>
            </a:extLst>
          </p:cNvPr>
          <p:cNvSpPr>
            <a:spLocks noGrp="1"/>
          </p:cNvSpPr>
          <p:nvPr>
            <p:ph type="ctrTitle"/>
          </p:nvPr>
        </p:nvSpPr>
        <p:spPr>
          <a:xfrm>
            <a:off x="-321142" y="868545"/>
            <a:ext cx="6371183" cy="2379014"/>
          </a:xfrm>
        </p:spPr>
        <p:txBody>
          <a:bodyPr spcFirstLastPara="1" wrap="square" lIns="68575" tIns="34275" rIns="68575" bIns="34275" anchor="b" anchorCtr="0">
            <a:noAutofit/>
          </a:bodyPr>
          <a:lstStyle/>
          <a:p>
            <a:pPr algn="r"/>
            <a:r>
              <a:rPr lang="en-US" sz="6000" b="1" dirty="0">
                <a:solidFill>
                  <a:srgbClr val="000000"/>
                </a:solidFill>
                <a:effectLst/>
              </a:rPr>
              <a:t>Peer Pressure</a:t>
            </a:r>
            <a:br>
              <a:rPr lang="en-US" sz="6000" b="0" dirty="0">
                <a:effectLst/>
                <a:latin typeface="Calibri" panose="020F0502020204030204" pitchFamily="34" charset="0"/>
                <a:cs typeface="Calibri" panose="020F0502020204030204" pitchFamily="34" charset="0"/>
              </a:rPr>
            </a:br>
            <a:r>
              <a:rPr lang="en-US" sz="4000" dirty="0">
                <a:solidFill>
                  <a:srgbClr val="000000"/>
                </a:solidFill>
              </a:rPr>
              <a:t>Fourth Grade Lesson 5</a:t>
            </a:r>
            <a:endParaRPr lang="en-US" sz="4000" dirty="0"/>
          </a:p>
        </p:txBody>
      </p:sp>
      <p:pic>
        <p:nvPicPr>
          <p:cNvPr id="5" name="Picture 4" descr="A bee with wings and a shield&#10;&#10;Description automatically generated with medium confidence">
            <a:extLst>
              <a:ext uri="{FF2B5EF4-FFF2-40B4-BE49-F238E27FC236}">
                <a16:creationId xmlns:a16="http://schemas.microsoft.com/office/drawing/2014/main" id="{8DF0FAA9-1A48-49BB-8C30-1CC4B64294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985190" y="1442586"/>
            <a:ext cx="2111864" cy="2118628"/>
          </a:xfrm>
          <a:prstGeom prst="rect">
            <a:avLst/>
          </a:prstGeom>
        </p:spPr>
      </p:pic>
      <p:sp>
        <p:nvSpPr>
          <p:cNvPr id="6" name="Google Shape;205;p37">
            <a:extLst>
              <a:ext uri="{FF2B5EF4-FFF2-40B4-BE49-F238E27FC236}">
                <a16:creationId xmlns:a16="http://schemas.microsoft.com/office/drawing/2014/main" id="{BEC636D9-D5D1-6D17-95CD-5525A2A52A43}"/>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 name="Google Shape;206;p37">
            <a:extLst>
              <a:ext uri="{FF2B5EF4-FFF2-40B4-BE49-F238E27FC236}">
                <a16:creationId xmlns:a16="http://schemas.microsoft.com/office/drawing/2014/main" id="{EF697D5E-C13A-1898-C000-371445D73A27}"/>
              </a:ext>
            </a:extLst>
          </p:cNvPr>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3281928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2"/>
        <p:cNvGrpSpPr/>
        <p:nvPr/>
      </p:nvGrpSpPr>
      <p:grpSpPr>
        <a:xfrm>
          <a:off x="0" y="0"/>
          <a:ext cx="0" cy="0"/>
          <a:chOff x="0" y="0"/>
          <a:chExt cx="0" cy="0"/>
        </a:xfrm>
      </p:grpSpPr>
      <p:sp>
        <p:nvSpPr>
          <p:cNvPr id="6" name="Google Shape;205;p37">
            <a:extLst>
              <a:ext uri="{FF2B5EF4-FFF2-40B4-BE49-F238E27FC236}">
                <a16:creationId xmlns:a16="http://schemas.microsoft.com/office/drawing/2014/main" id="{0CE89F59-D6C8-6A1F-1119-A8BFE06FFD9B}"/>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13" name="Google Shape;213;p38"/>
          <p:cNvSpPr txBox="1">
            <a:spLocks noGrp="1"/>
          </p:cNvSpPr>
          <p:nvPr>
            <p:ph type="title"/>
          </p:nvPr>
        </p:nvSpPr>
        <p:spPr>
          <a:xfrm>
            <a:off x="479382" y="400832"/>
            <a:ext cx="4616678" cy="4045527"/>
          </a:xfrm>
          <a:prstGeom prst="rect">
            <a:avLst/>
          </a:prstGeom>
          <a:noFill/>
          <a:ln>
            <a:noFill/>
          </a:ln>
        </p:spPr>
        <p:txBody>
          <a:bodyPr spcFirstLastPara="1" wrap="square" lIns="68575" tIns="34275" rIns="68575" bIns="34275" anchor="t" anchorCtr="0">
            <a:normAutofit/>
          </a:bodyPr>
          <a:lstStyle/>
          <a:p>
            <a:pPr>
              <a:buSzPct val="100000"/>
            </a:pPr>
            <a:r>
              <a:rPr lang="en" sz="4400" dirty="0"/>
              <a:t>Personal Space </a:t>
            </a:r>
            <a:endParaRPr lang="en-US" sz="4400" dirty="0"/>
          </a:p>
          <a:p>
            <a:pPr marL="0" lvl="0" indent="0" algn="l" rtl="0">
              <a:lnSpc>
                <a:spcPct val="90000"/>
              </a:lnSpc>
              <a:spcBef>
                <a:spcPts val="0"/>
              </a:spcBef>
              <a:spcAft>
                <a:spcPts val="0"/>
              </a:spcAft>
              <a:buClr>
                <a:schemeClr val="dk1"/>
              </a:buClr>
              <a:buSzPct val="100000"/>
              <a:buFont typeface="Calibri"/>
              <a:buNone/>
            </a:pPr>
            <a:endParaRPr sz="4400"/>
          </a:p>
          <a:p>
            <a:pPr marL="0" lvl="0" indent="0" algn="l" rtl="0">
              <a:lnSpc>
                <a:spcPct val="90000"/>
              </a:lnSpc>
              <a:spcBef>
                <a:spcPts val="0"/>
              </a:spcBef>
              <a:spcAft>
                <a:spcPts val="0"/>
              </a:spcAft>
              <a:buClr>
                <a:schemeClr val="dk1"/>
              </a:buClr>
              <a:buSzPct val="105882"/>
              <a:buFont typeface="Calibri"/>
              <a:buNone/>
            </a:pPr>
            <a:r>
              <a:rPr lang="en" sz="3200" dirty="0"/>
              <a:t>Be aware of your surroundings, respect others’ space, and stay in your own area.</a:t>
            </a:r>
            <a:endParaRPr sz="3200" dirty="0"/>
          </a:p>
        </p:txBody>
      </p:sp>
      <p:pic>
        <p:nvPicPr>
          <p:cNvPr id="216" name="Google Shape;216;p38"/>
          <p:cNvPicPr preferRelativeResize="0">
            <a:picLocks noGrp="1"/>
          </p:cNvPicPr>
          <p:nvPr>
            <p:ph type="body" idx="1"/>
          </p:nvPr>
        </p:nvPicPr>
        <p:blipFill rotWithShape="1">
          <a:blip r:embed="rId3">
            <a:alphaModFix/>
          </a:blip>
          <a:srcRect/>
          <a:stretch/>
        </p:blipFill>
        <p:spPr>
          <a:xfrm>
            <a:off x="4656293" y="532086"/>
            <a:ext cx="3484257" cy="2972570"/>
          </a:xfrm>
          <a:prstGeom prst="rect">
            <a:avLst/>
          </a:prstGeom>
          <a:noFill/>
          <a:ln>
            <a:noFill/>
          </a:ln>
        </p:spPr>
      </p:pic>
      <p:pic>
        <p:nvPicPr>
          <p:cNvPr id="3" name="Picture 2" descr="A bee with wings and a shield&#10;&#10;Description automatically generated with medium confidence">
            <a:extLst>
              <a:ext uri="{FF2B5EF4-FFF2-40B4-BE49-F238E27FC236}">
                <a16:creationId xmlns:a16="http://schemas.microsoft.com/office/drawing/2014/main" id="{C1DE8442-D614-5B26-05E9-5F63F6E6DD8A}"/>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4" name="Google Shape;224;p39"/>
          <p:cNvSpPr txBox="1">
            <a:spLocks noGrp="1"/>
          </p:cNvSpPr>
          <p:nvPr>
            <p:ph type="title"/>
          </p:nvPr>
        </p:nvSpPr>
        <p:spPr>
          <a:xfrm>
            <a:off x="478662" y="388127"/>
            <a:ext cx="4494521" cy="3351905"/>
          </a:xfrm>
          <a:prstGeom prst="rect">
            <a:avLst/>
          </a:prstGeom>
          <a:noFill/>
          <a:ln>
            <a:noFill/>
          </a:ln>
        </p:spPr>
        <p:txBody>
          <a:bodyPr spcFirstLastPara="1" wrap="square" lIns="68575" tIns="34275" rIns="68575" bIns="34275" anchor="t" anchorCtr="0">
            <a:noAutofit/>
          </a:bodyPr>
          <a:lstStyle/>
          <a:p>
            <a:pPr>
              <a:buSzPct val="100000"/>
            </a:pPr>
            <a:r>
              <a:rPr lang="en" sz="4400"/>
              <a:t>Volume control </a:t>
            </a:r>
            <a:endParaRPr lang="en-US" sz="4400"/>
          </a:p>
          <a:p>
            <a:pPr marL="0" lvl="0" indent="0" algn="l" rtl="0">
              <a:lnSpc>
                <a:spcPct val="90000"/>
              </a:lnSpc>
              <a:spcBef>
                <a:spcPts val="0"/>
              </a:spcBef>
              <a:spcAft>
                <a:spcPts val="0"/>
              </a:spcAft>
              <a:buClr>
                <a:schemeClr val="dk1"/>
              </a:buClr>
              <a:buSzPct val="100000"/>
              <a:buFont typeface="Calibri"/>
              <a:buNone/>
            </a:pPr>
            <a:endParaRPr sz="4000"/>
          </a:p>
          <a:p>
            <a:pPr marL="0" lvl="0" indent="0" algn="l" rtl="0">
              <a:lnSpc>
                <a:spcPct val="90000"/>
              </a:lnSpc>
              <a:spcBef>
                <a:spcPts val="0"/>
              </a:spcBef>
              <a:spcAft>
                <a:spcPts val="0"/>
              </a:spcAft>
              <a:buClr>
                <a:schemeClr val="dk1"/>
              </a:buClr>
              <a:buSzPct val="105882"/>
              <a:buFont typeface="Calibri"/>
              <a:buNone/>
            </a:pPr>
            <a:r>
              <a:rPr lang="en" sz="3200"/>
              <a:t>Use indoor voices, be mindful of noise levels.</a:t>
            </a:r>
            <a:endParaRPr sz="3200"/>
          </a:p>
        </p:txBody>
      </p:sp>
      <p:pic>
        <p:nvPicPr>
          <p:cNvPr id="227" name="Google Shape;227;p39"/>
          <p:cNvPicPr preferRelativeResize="0">
            <a:picLocks noGrp="1"/>
          </p:cNvPicPr>
          <p:nvPr>
            <p:ph type="body" idx="1"/>
          </p:nvPr>
        </p:nvPicPr>
        <p:blipFill rotWithShape="1">
          <a:blip r:embed="rId3">
            <a:alphaModFix/>
          </a:blip>
          <a:srcRect/>
          <a:stretch/>
        </p:blipFill>
        <p:spPr>
          <a:xfrm>
            <a:off x="4884684" y="426131"/>
            <a:ext cx="3255929" cy="2776172"/>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DD23A9AF-ACAF-A4E3-F09D-238402D93F75}"/>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1F615F10-544A-4840-79AA-46713EB738F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5" name="Google Shape;235;p40"/>
          <p:cNvSpPr txBox="1">
            <a:spLocks noGrp="1"/>
          </p:cNvSpPr>
          <p:nvPr>
            <p:ph type="title"/>
          </p:nvPr>
        </p:nvSpPr>
        <p:spPr>
          <a:xfrm>
            <a:off x="523408" y="371791"/>
            <a:ext cx="4165444" cy="3373889"/>
          </a:xfrm>
          <a:prstGeom prst="rect">
            <a:avLst/>
          </a:prstGeom>
          <a:noFill/>
          <a:ln>
            <a:noFill/>
          </a:ln>
        </p:spPr>
        <p:txBody>
          <a:bodyPr spcFirstLastPara="1" wrap="square" lIns="68575" tIns="34275" rIns="68575" bIns="34275" anchor="t" anchorCtr="0">
            <a:noAutofit/>
          </a:bodyPr>
          <a:lstStyle/>
          <a:p>
            <a:pPr>
              <a:buSzPct val="100000"/>
            </a:pPr>
            <a:r>
              <a:rPr lang="en" sz="4400"/>
              <a:t>Active Listening </a:t>
            </a:r>
            <a:endParaRPr lang="en-US" sz="4400"/>
          </a:p>
          <a:p>
            <a:pPr marL="0" lvl="0" indent="0" algn="l" rtl="0">
              <a:lnSpc>
                <a:spcPct val="90000"/>
              </a:lnSpc>
              <a:spcBef>
                <a:spcPts val="0"/>
              </a:spcBef>
              <a:spcAft>
                <a:spcPts val="0"/>
              </a:spcAft>
              <a:buClr>
                <a:schemeClr val="dk1"/>
              </a:buClr>
              <a:buSzPct val="100000"/>
              <a:buFont typeface="Calibri"/>
              <a:buNone/>
            </a:pPr>
            <a:endParaRPr sz="4000"/>
          </a:p>
          <a:p>
            <a:pPr marL="0" lvl="0" indent="0" algn="l" rtl="0">
              <a:lnSpc>
                <a:spcPct val="90000"/>
              </a:lnSpc>
              <a:spcBef>
                <a:spcPts val="0"/>
              </a:spcBef>
              <a:spcAft>
                <a:spcPts val="0"/>
              </a:spcAft>
              <a:buClr>
                <a:schemeClr val="dk1"/>
              </a:buClr>
              <a:buSzPct val="105882"/>
              <a:buFont typeface="Calibri"/>
              <a:buNone/>
            </a:pPr>
            <a:r>
              <a:rPr lang="en" sz="3200"/>
              <a:t>Eyes and ears open! Ready to participate!</a:t>
            </a:r>
            <a:endParaRPr sz="3200"/>
          </a:p>
        </p:txBody>
      </p:sp>
      <p:pic>
        <p:nvPicPr>
          <p:cNvPr id="238" name="Google Shape;238;p40"/>
          <p:cNvPicPr preferRelativeResize="0"/>
          <p:nvPr/>
        </p:nvPicPr>
        <p:blipFill rotWithShape="1">
          <a:blip r:embed="rId3">
            <a:alphaModFix/>
          </a:blip>
          <a:srcRect/>
          <a:stretch/>
        </p:blipFill>
        <p:spPr>
          <a:xfrm>
            <a:off x="5132694" y="469262"/>
            <a:ext cx="3007831" cy="2571130"/>
          </a:xfrm>
          <a:prstGeom prst="rect">
            <a:avLst/>
          </a:prstGeom>
          <a:noFill/>
          <a:ln>
            <a:noFill/>
          </a:ln>
        </p:spPr>
      </p:pic>
      <p:sp>
        <p:nvSpPr>
          <p:cNvPr id="2" name="Rectangle 1">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Google Shape;205;p37">
            <a:extLst>
              <a:ext uri="{FF2B5EF4-FFF2-40B4-BE49-F238E27FC236}">
                <a16:creationId xmlns:a16="http://schemas.microsoft.com/office/drawing/2014/main" id="{4A2703A9-8805-EF8F-CA05-0BF4D04E7C7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6" name="Picture 5" descr="A bee with wings and a shield&#10;&#10;Description automatically generated with medium confidence">
            <a:extLst>
              <a:ext uri="{FF2B5EF4-FFF2-40B4-BE49-F238E27FC236}">
                <a16:creationId xmlns:a16="http://schemas.microsoft.com/office/drawing/2014/main" id="{EA62B25F-29F1-BF18-5A81-F3DDAD4F58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5" name="Google Shape;245;p41"/>
          <p:cNvSpPr/>
          <p:nvPr/>
        </p:nvSpPr>
        <p:spPr>
          <a:xfrm>
            <a:off x="-44334" y="469256"/>
            <a:ext cx="3711665" cy="5143500"/>
          </a:xfrm>
          <a:custGeom>
            <a:avLst/>
            <a:gdLst/>
            <a:ahLst/>
            <a:cxnLst/>
            <a:rect l="l" t="t" r="r" b="b"/>
            <a:pathLst>
              <a:path w="4948887" h="6858000" extrusionOk="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246" name="Google Shape;246;p41"/>
          <p:cNvSpPr txBox="1">
            <a:spLocks noGrp="1"/>
          </p:cNvSpPr>
          <p:nvPr>
            <p:ph type="title"/>
          </p:nvPr>
        </p:nvSpPr>
        <p:spPr>
          <a:xfrm>
            <a:off x="518341" y="474428"/>
            <a:ext cx="4734243" cy="3890879"/>
          </a:xfrm>
          <a:prstGeom prst="rect">
            <a:avLst/>
          </a:prstGeom>
          <a:noFill/>
          <a:ln>
            <a:noFill/>
          </a:ln>
        </p:spPr>
        <p:txBody>
          <a:bodyPr spcFirstLastPara="1" wrap="square" lIns="68575" tIns="34275" rIns="68575" bIns="34275" anchor="t" anchorCtr="0">
            <a:noAutofit/>
          </a:bodyPr>
          <a:lstStyle/>
          <a:p>
            <a:pPr>
              <a:buSzPct val="100000"/>
            </a:pPr>
            <a:r>
              <a:rPr lang="en" sz="4400"/>
              <a:t>Sharp Minds </a:t>
            </a:r>
            <a:endParaRPr lang="en-US" sz="4400"/>
          </a:p>
          <a:p>
            <a:pPr marL="0" lvl="0" indent="0" algn="l" rtl="0">
              <a:lnSpc>
                <a:spcPct val="90000"/>
              </a:lnSpc>
              <a:spcBef>
                <a:spcPts val="0"/>
              </a:spcBef>
              <a:spcAft>
                <a:spcPts val="0"/>
              </a:spcAft>
              <a:buClr>
                <a:schemeClr val="dk1"/>
              </a:buClr>
              <a:buSzPct val="100000"/>
              <a:buFont typeface="Calibri"/>
              <a:buNone/>
            </a:pPr>
            <a:endParaRPr sz="4000"/>
          </a:p>
          <a:p>
            <a:pPr marL="0" lvl="0" indent="0" algn="l" rtl="0">
              <a:lnSpc>
                <a:spcPct val="90000"/>
              </a:lnSpc>
              <a:spcBef>
                <a:spcPts val="0"/>
              </a:spcBef>
              <a:spcAft>
                <a:spcPts val="0"/>
              </a:spcAft>
              <a:buClr>
                <a:schemeClr val="dk1"/>
              </a:buClr>
              <a:buSzPct val="100000"/>
              <a:buFont typeface="Calibri"/>
              <a:buNone/>
            </a:pPr>
            <a:r>
              <a:rPr lang="en" sz="3200"/>
              <a:t>Be prepared to problem solve, ask questions, and contribute to the lesson.</a:t>
            </a:r>
            <a:endParaRPr sz="3200"/>
          </a:p>
        </p:txBody>
      </p:sp>
      <p:pic>
        <p:nvPicPr>
          <p:cNvPr id="249" name="Google Shape;249;p41"/>
          <p:cNvPicPr preferRelativeResize="0"/>
          <p:nvPr/>
        </p:nvPicPr>
        <p:blipFill rotWithShape="1">
          <a:blip r:embed="rId3">
            <a:alphaModFix/>
          </a:blip>
          <a:srcRect/>
          <a:stretch/>
        </p:blipFill>
        <p:spPr>
          <a:xfrm>
            <a:off x="3881864" y="469263"/>
            <a:ext cx="4258660" cy="3627865"/>
          </a:xfrm>
          <a:prstGeom prst="rect">
            <a:avLst/>
          </a:prstGeom>
          <a:noFill/>
          <a:ln>
            <a:noFill/>
          </a:ln>
        </p:spPr>
      </p:pic>
      <p:sp>
        <p:nvSpPr>
          <p:cNvPr id="3" name="Google Shape;205;p37">
            <a:extLst>
              <a:ext uri="{FF2B5EF4-FFF2-40B4-BE49-F238E27FC236}">
                <a16:creationId xmlns:a16="http://schemas.microsoft.com/office/drawing/2014/main" id="{AAE84759-7DE7-4FDE-1F64-85D59EF69616}"/>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Picture 4" descr="A bee with wings and a shield&#10;&#10;Description automatically generated with medium confidence">
            <a:extLst>
              <a:ext uri="{FF2B5EF4-FFF2-40B4-BE49-F238E27FC236}">
                <a16:creationId xmlns:a16="http://schemas.microsoft.com/office/drawing/2014/main" id="{71EED072-087B-2156-588A-4A975F2308D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05319" y="3608220"/>
            <a:ext cx="1269890" cy="1269890"/>
          </a:xfrm>
          <a:prstGeom prst="rect">
            <a:avLst/>
          </a:prstGeom>
        </p:spPr>
      </p:pic>
      <p:sp>
        <p:nvSpPr>
          <p:cNvPr id="7" name="Rectangle 6">
            <a:extLst>
              <a:ext uri="{FF2B5EF4-FFF2-40B4-BE49-F238E27FC236}">
                <a16:creationId xmlns:a16="http://schemas.microsoft.com/office/drawing/2014/main" id="{FA422351-9B08-7808-31F9-1BB933A50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rmAutofit/>
          </a:bodyPr>
          <a:lstStyle/>
          <a:p>
            <a:pPr algn="ctr">
              <a:buSzPts val="4600"/>
            </a:pPr>
            <a:r>
              <a:rPr lang="en-US" sz="5400" b="1" dirty="0">
                <a:latin typeface="Calibri"/>
                <a:ea typeface="Calibri"/>
                <a:cs typeface="Calibri"/>
                <a:sym typeface="Calibri"/>
              </a:rPr>
              <a:t>What is peer pressure?</a:t>
            </a:r>
            <a:endParaRPr lang="en-US" sz="5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1052971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 name="Picture 1">
            <a:extLst>
              <a:ext uri="{FF2B5EF4-FFF2-40B4-BE49-F238E27FC236}">
                <a16:creationId xmlns:a16="http://schemas.microsoft.com/office/drawing/2014/main" id="{0861C418-E181-026B-DA6C-C321C700EC39}"/>
              </a:ext>
            </a:extLst>
          </p:cNvPr>
          <p:cNvPicPr>
            <a:picLocks noChangeAspect="1"/>
          </p:cNvPicPr>
          <p:nvPr/>
        </p:nvPicPr>
        <p:blipFill>
          <a:blip r:embed="rId3"/>
          <a:srcRect/>
          <a:stretch/>
        </p:blipFill>
        <p:spPr>
          <a:xfrm>
            <a:off x="5705069" y="1422813"/>
            <a:ext cx="2360967" cy="2360967"/>
          </a:xfrm>
          <a:prstGeom prst="rect">
            <a:avLst/>
          </a:prstGeom>
          <a:effectLst>
            <a:softEdge rad="127000"/>
          </a:effectLst>
        </p:spPr>
      </p:pic>
      <p:sp>
        <p:nvSpPr>
          <p:cNvPr id="267" name="Google Shape;267;p43"/>
          <p:cNvSpPr/>
          <p:nvPr/>
        </p:nvSpPr>
        <p:spPr>
          <a:xfrm>
            <a:off x="7965" y="-5560"/>
            <a:ext cx="8893455" cy="490776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8" name="Google Shape;268;p4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69" name="Google Shape;269;p4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70" name="Google Shape;270;p43"/>
          <p:cNvSpPr txBox="1">
            <a:spLocks noGrp="1"/>
          </p:cNvSpPr>
          <p:nvPr>
            <p:ph type="title"/>
          </p:nvPr>
        </p:nvSpPr>
        <p:spPr>
          <a:xfrm>
            <a:off x="304787" y="703041"/>
            <a:ext cx="5319167" cy="4437500"/>
          </a:xfrm>
          <a:prstGeom prst="rect">
            <a:avLst/>
          </a:prstGeom>
          <a:noFill/>
          <a:ln>
            <a:noFill/>
          </a:ln>
        </p:spPr>
        <p:txBody>
          <a:bodyPr spcFirstLastPara="1" wrap="square" lIns="68575" tIns="34275" rIns="68575" bIns="34275" anchor="ctr" anchorCtr="0">
            <a:normAutofit/>
          </a:bodyPr>
          <a:lstStyle/>
          <a:p>
            <a:pPr marL="0" lvl="0" indent="0" rtl="0">
              <a:lnSpc>
                <a:spcPct val="90000"/>
              </a:lnSpc>
              <a:spcBef>
                <a:spcPts val="0"/>
              </a:spcBef>
              <a:spcAft>
                <a:spcPts val="0"/>
              </a:spcAft>
              <a:buClr>
                <a:schemeClr val="dk1"/>
              </a:buClr>
              <a:buSzPts val="3500"/>
              <a:buFont typeface="Calibri"/>
              <a:buNone/>
            </a:pPr>
            <a:r>
              <a:rPr lang="en-US" sz="3200" b="1" dirty="0"/>
              <a:t>Peer pressure </a:t>
            </a:r>
            <a:r>
              <a:rPr lang="en-US" sz="3200" dirty="0"/>
              <a:t>is when people your age try to influence you to do something, whether good or bad. Sometimes, it's tempting to do what everyone else does, even if it's wrong.</a:t>
            </a:r>
            <a:br>
              <a:rPr lang="en" sz="3200" b="1" dirty="0"/>
            </a:br>
            <a:endParaRPr lang="en-US" sz="4800" dirty="0">
              <a:solidFill>
                <a:schemeClr val="dk1"/>
              </a:solidFill>
              <a:latin typeface="Calibri"/>
              <a:ea typeface="Calibri"/>
              <a:cs typeface="Calibri"/>
            </a:endParaRPr>
          </a:p>
        </p:txBody>
      </p:sp>
      <p:cxnSp>
        <p:nvCxnSpPr>
          <p:cNvPr id="271" name="Google Shape;271;p43"/>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272" name="Google Shape;272;p43"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Autofit/>
          </a:bodyPr>
          <a:lstStyle/>
          <a:p>
            <a:pPr algn="ctr">
              <a:buSzPts val="4600"/>
            </a:pPr>
            <a:r>
              <a:rPr lang="en-US" sz="5400" b="1" dirty="0">
                <a:latin typeface="Calibri"/>
                <a:ea typeface="Calibri"/>
                <a:cs typeface="Calibri"/>
                <a:sym typeface="Calibri"/>
              </a:rPr>
              <a:t>Examples of </a:t>
            </a:r>
            <a:br>
              <a:rPr lang="en-US" sz="5400" b="1" dirty="0">
                <a:latin typeface="Calibri"/>
                <a:ea typeface="Calibri"/>
                <a:cs typeface="Calibri"/>
              </a:rPr>
            </a:br>
            <a:r>
              <a:rPr lang="en-US" sz="5400" b="1" dirty="0"/>
              <a:t>p</a:t>
            </a:r>
            <a:r>
              <a:rPr lang="en-US" sz="5400" b="1" dirty="0">
                <a:latin typeface="Calibri"/>
                <a:ea typeface="Calibri"/>
                <a:cs typeface="Calibri"/>
                <a:sym typeface="Calibri"/>
              </a:rPr>
              <a:t>eer p</a:t>
            </a:r>
            <a:r>
              <a:rPr lang="en-US" sz="5400" b="1" dirty="0"/>
              <a:t>ressure:</a:t>
            </a:r>
            <a:endParaRPr lang="en-US" sz="5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91570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7;p48">
            <a:extLst>
              <a:ext uri="{FF2B5EF4-FFF2-40B4-BE49-F238E27FC236}">
                <a16:creationId xmlns:a16="http://schemas.microsoft.com/office/drawing/2014/main" id="{CE1DBCDD-DDE1-8373-BA96-FCBBD1F22B1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 name="Google Shape;328;p48">
            <a:extLst>
              <a:ext uri="{FF2B5EF4-FFF2-40B4-BE49-F238E27FC236}">
                <a16:creationId xmlns:a16="http://schemas.microsoft.com/office/drawing/2014/main" id="{94C3C6B6-E26B-ED2E-8092-CD2D8CF8A792}"/>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pic>
        <p:nvPicPr>
          <p:cNvPr id="16386" name="Picture 2">
            <a:extLst>
              <a:ext uri="{FF2B5EF4-FFF2-40B4-BE49-F238E27FC236}">
                <a16:creationId xmlns:a16="http://schemas.microsoft.com/office/drawing/2014/main" id="{7648BAB4-351D-6734-7A97-F9DA7B3C58D7}"/>
              </a:ext>
            </a:extLst>
          </p:cNvPr>
          <p:cNvPicPr>
            <a:picLocks noChangeAspect="1" noChangeArrowheads="1"/>
          </p:cNvPicPr>
          <p:nvPr/>
        </p:nvPicPr>
        <p:blipFill>
          <a:blip r:embed="rId6"/>
          <a:srcRect/>
          <a:stretch/>
        </p:blipFill>
        <p:spPr bwMode="auto">
          <a:xfrm>
            <a:off x="966315" y="909022"/>
            <a:ext cx="3185757" cy="31857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a:extLst>
              <a:ext uri="{FF2B5EF4-FFF2-40B4-BE49-F238E27FC236}">
                <a16:creationId xmlns:a16="http://schemas.microsoft.com/office/drawing/2014/main" id="{3BE02E4A-0CFA-49B0-A042-F98CB13881B9}"/>
              </a:ext>
            </a:extLst>
          </p:cNvPr>
          <p:cNvSpPr txBox="1"/>
          <p:nvPr/>
        </p:nvSpPr>
        <p:spPr>
          <a:xfrm>
            <a:off x="4572000" y="1667848"/>
            <a:ext cx="3651528" cy="584775"/>
          </a:xfrm>
          <a:prstGeom prst="rect">
            <a:avLst/>
          </a:prstGeom>
          <a:noFill/>
        </p:spPr>
        <p:txBody>
          <a:bodyPr wrap="square" lIns="91440" tIns="45720" rIns="91440" bIns="45720" rtlCol="0" anchor="t">
            <a:spAutoFit/>
          </a:bodyPr>
          <a:lstStyle/>
          <a:p>
            <a:r>
              <a:rPr lang="en-US" sz="3200" dirty="0">
                <a:latin typeface="Calibri"/>
                <a:cs typeface="Calibri"/>
              </a:rPr>
              <a:t>Cheating on a test</a:t>
            </a:r>
            <a:endParaRPr lang="en-US" sz="3200" dirty="0"/>
          </a:p>
        </p:txBody>
      </p:sp>
    </p:spTree>
    <p:custDataLst>
      <p:tags r:id="rId1"/>
    </p:custDataLst>
    <p:extLst>
      <p:ext uri="{BB962C8B-B14F-4D97-AF65-F5344CB8AC3E}">
        <p14:creationId xmlns:p14="http://schemas.microsoft.com/office/powerpoint/2010/main" val="3738684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7;p48">
            <a:extLst>
              <a:ext uri="{FF2B5EF4-FFF2-40B4-BE49-F238E27FC236}">
                <a16:creationId xmlns:a16="http://schemas.microsoft.com/office/drawing/2014/main" id="{CE1DBCDD-DDE1-8373-BA96-FCBBD1F22B1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 name="Google Shape;328;p48">
            <a:extLst>
              <a:ext uri="{FF2B5EF4-FFF2-40B4-BE49-F238E27FC236}">
                <a16:creationId xmlns:a16="http://schemas.microsoft.com/office/drawing/2014/main" id="{94C3C6B6-E26B-ED2E-8092-CD2D8CF8A792}"/>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pic>
        <p:nvPicPr>
          <p:cNvPr id="16386" name="Picture 2">
            <a:extLst>
              <a:ext uri="{FF2B5EF4-FFF2-40B4-BE49-F238E27FC236}">
                <a16:creationId xmlns:a16="http://schemas.microsoft.com/office/drawing/2014/main" id="{7648BAB4-351D-6734-7A97-F9DA7B3C58D7}"/>
              </a:ext>
            </a:extLst>
          </p:cNvPr>
          <p:cNvPicPr>
            <a:picLocks noChangeAspect="1" noChangeArrowheads="1"/>
          </p:cNvPicPr>
          <p:nvPr/>
        </p:nvPicPr>
        <p:blipFill>
          <a:blip r:embed="rId6"/>
          <a:srcRect/>
          <a:stretch/>
        </p:blipFill>
        <p:spPr bwMode="auto">
          <a:xfrm>
            <a:off x="966315" y="909022"/>
            <a:ext cx="3185757" cy="31857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a:extLst>
              <a:ext uri="{FF2B5EF4-FFF2-40B4-BE49-F238E27FC236}">
                <a16:creationId xmlns:a16="http://schemas.microsoft.com/office/drawing/2014/main" id="{3BE02E4A-0CFA-49B0-A042-F98CB13881B9}"/>
              </a:ext>
            </a:extLst>
          </p:cNvPr>
          <p:cNvSpPr txBox="1"/>
          <p:nvPr/>
        </p:nvSpPr>
        <p:spPr>
          <a:xfrm>
            <a:off x="4572000" y="1667848"/>
            <a:ext cx="3651528" cy="1077218"/>
          </a:xfrm>
          <a:prstGeom prst="rect">
            <a:avLst/>
          </a:prstGeom>
          <a:noFill/>
        </p:spPr>
        <p:txBody>
          <a:bodyPr wrap="square" lIns="91440" tIns="45720" rIns="91440" bIns="45720" rtlCol="0" anchor="t">
            <a:spAutoFit/>
          </a:bodyPr>
          <a:lstStyle/>
          <a:p>
            <a:r>
              <a:rPr lang="en-US" sz="3200" dirty="0">
                <a:latin typeface="Calibri"/>
                <a:cs typeface="Calibri"/>
              </a:rPr>
              <a:t>Encouraging healthy choices</a:t>
            </a:r>
            <a:endParaRPr lang="en-US" sz="3200" dirty="0"/>
          </a:p>
        </p:txBody>
      </p:sp>
    </p:spTree>
    <p:custDataLst>
      <p:tags r:id="rId1"/>
    </p:custDataLst>
    <p:extLst>
      <p:ext uri="{BB962C8B-B14F-4D97-AF65-F5344CB8AC3E}">
        <p14:creationId xmlns:p14="http://schemas.microsoft.com/office/powerpoint/2010/main" val="3644110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7;p48">
            <a:extLst>
              <a:ext uri="{FF2B5EF4-FFF2-40B4-BE49-F238E27FC236}">
                <a16:creationId xmlns:a16="http://schemas.microsoft.com/office/drawing/2014/main" id="{CE1DBCDD-DDE1-8373-BA96-FCBBD1F22B1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 name="Google Shape;328;p48">
            <a:extLst>
              <a:ext uri="{FF2B5EF4-FFF2-40B4-BE49-F238E27FC236}">
                <a16:creationId xmlns:a16="http://schemas.microsoft.com/office/drawing/2014/main" id="{94C3C6B6-E26B-ED2E-8092-CD2D8CF8A792}"/>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pic>
        <p:nvPicPr>
          <p:cNvPr id="16386" name="Picture 2">
            <a:extLst>
              <a:ext uri="{FF2B5EF4-FFF2-40B4-BE49-F238E27FC236}">
                <a16:creationId xmlns:a16="http://schemas.microsoft.com/office/drawing/2014/main" id="{7648BAB4-351D-6734-7A97-F9DA7B3C58D7}"/>
              </a:ext>
            </a:extLst>
          </p:cNvPr>
          <p:cNvPicPr>
            <a:picLocks noChangeAspect="1" noChangeArrowheads="1"/>
          </p:cNvPicPr>
          <p:nvPr/>
        </p:nvPicPr>
        <p:blipFill>
          <a:blip r:embed="rId6"/>
          <a:srcRect/>
          <a:stretch/>
        </p:blipFill>
        <p:spPr bwMode="auto">
          <a:xfrm>
            <a:off x="966315" y="909022"/>
            <a:ext cx="3185757" cy="31857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a:extLst>
              <a:ext uri="{FF2B5EF4-FFF2-40B4-BE49-F238E27FC236}">
                <a16:creationId xmlns:a16="http://schemas.microsoft.com/office/drawing/2014/main" id="{3BE02E4A-0CFA-49B0-A042-F98CB13881B9}"/>
              </a:ext>
            </a:extLst>
          </p:cNvPr>
          <p:cNvSpPr txBox="1"/>
          <p:nvPr/>
        </p:nvSpPr>
        <p:spPr>
          <a:xfrm>
            <a:off x="4572000" y="1667848"/>
            <a:ext cx="3651528" cy="584775"/>
          </a:xfrm>
          <a:prstGeom prst="rect">
            <a:avLst/>
          </a:prstGeom>
          <a:noFill/>
        </p:spPr>
        <p:txBody>
          <a:bodyPr wrap="square" lIns="91440" tIns="45720" rIns="91440" bIns="45720" rtlCol="0" anchor="t">
            <a:spAutoFit/>
          </a:bodyPr>
          <a:lstStyle/>
          <a:p>
            <a:r>
              <a:rPr lang="en-US" sz="3200" dirty="0">
                <a:latin typeface="Calibri"/>
                <a:cs typeface="Calibri"/>
              </a:rPr>
              <a:t>Skipping school</a:t>
            </a:r>
            <a:endParaRPr lang="en-US" sz="3200" dirty="0">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459675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7;p48">
            <a:extLst>
              <a:ext uri="{FF2B5EF4-FFF2-40B4-BE49-F238E27FC236}">
                <a16:creationId xmlns:a16="http://schemas.microsoft.com/office/drawing/2014/main" id="{CE1DBCDD-DDE1-8373-BA96-FCBBD1F22B1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 name="Google Shape;328;p48">
            <a:extLst>
              <a:ext uri="{FF2B5EF4-FFF2-40B4-BE49-F238E27FC236}">
                <a16:creationId xmlns:a16="http://schemas.microsoft.com/office/drawing/2014/main" id="{94C3C6B6-E26B-ED2E-8092-CD2D8CF8A792}"/>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pic>
        <p:nvPicPr>
          <p:cNvPr id="16386" name="Picture 2">
            <a:extLst>
              <a:ext uri="{FF2B5EF4-FFF2-40B4-BE49-F238E27FC236}">
                <a16:creationId xmlns:a16="http://schemas.microsoft.com/office/drawing/2014/main" id="{7648BAB4-351D-6734-7A97-F9DA7B3C58D7}"/>
              </a:ext>
            </a:extLst>
          </p:cNvPr>
          <p:cNvPicPr>
            <a:picLocks noChangeAspect="1" noChangeArrowheads="1"/>
          </p:cNvPicPr>
          <p:nvPr/>
        </p:nvPicPr>
        <p:blipFill>
          <a:blip r:embed="rId6"/>
          <a:srcRect/>
          <a:stretch/>
        </p:blipFill>
        <p:spPr bwMode="auto">
          <a:xfrm>
            <a:off x="966315" y="909022"/>
            <a:ext cx="3185757" cy="31857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a:extLst>
              <a:ext uri="{FF2B5EF4-FFF2-40B4-BE49-F238E27FC236}">
                <a16:creationId xmlns:a16="http://schemas.microsoft.com/office/drawing/2014/main" id="{3BE02E4A-0CFA-49B0-A042-F98CB13881B9}"/>
              </a:ext>
            </a:extLst>
          </p:cNvPr>
          <p:cNvSpPr txBox="1"/>
          <p:nvPr/>
        </p:nvSpPr>
        <p:spPr>
          <a:xfrm>
            <a:off x="4564302" y="909022"/>
            <a:ext cx="3651528" cy="1077218"/>
          </a:xfrm>
          <a:prstGeom prst="rect">
            <a:avLst/>
          </a:prstGeom>
          <a:noFill/>
        </p:spPr>
        <p:txBody>
          <a:bodyPr wrap="square" lIns="91440" tIns="45720" rIns="91440" bIns="45720" rtlCol="0" anchor="t">
            <a:spAutoFit/>
          </a:bodyPr>
          <a:lstStyle/>
          <a:p>
            <a:r>
              <a:rPr lang="en-US" sz="3200" dirty="0">
                <a:latin typeface="Calibri"/>
                <a:cs typeface="Calibri"/>
              </a:rPr>
              <a:t>Volunteering for community service</a:t>
            </a:r>
          </a:p>
        </p:txBody>
      </p:sp>
    </p:spTree>
    <p:custDataLst>
      <p:tags r:id="rId1"/>
    </p:custDataLst>
    <p:extLst>
      <p:ext uri="{BB962C8B-B14F-4D97-AF65-F5344CB8AC3E}">
        <p14:creationId xmlns:p14="http://schemas.microsoft.com/office/powerpoint/2010/main" val="909889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210896"/>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1</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86535"/>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21747"/>
            <a:ext cx="5835418" cy="25247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a:ea typeface="Helvetica Neue"/>
                <a:cs typeface="Calibri"/>
                <a:sym typeface="Helvetica Neue"/>
              </a:rPr>
              <a:t>Your friends want you to sneak into a movie theater without paying.</a:t>
            </a:r>
            <a:endPar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endParaRP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152470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255282"/>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2</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78146"/>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80469"/>
            <a:ext cx="5835418" cy="2466067"/>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friends suggest hiking instead of playing video games indoors.</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337147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185335"/>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3</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78146"/>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72081"/>
            <a:ext cx="5835418" cy="247445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friends urge you to try smoking cigarettes behind the school building.</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982503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236751"/>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4</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78146"/>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72081"/>
            <a:ext cx="5835418" cy="247445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friends invite you to participate in a charity run to raise funds for a local animal shelter.</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883715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315226"/>
            <a:ext cx="9143999" cy="2324157"/>
          </a:xfrm>
          <a:prstGeom prst="rect">
            <a:avLst/>
          </a:prstGeom>
          <a:noFill/>
          <a:ln>
            <a:noFill/>
          </a:ln>
        </p:spPr>
        <p:txBody>
          <a:bodyPr spcFirstLastPara="1" wrap="square" lIns="68569" tIns="34275" rIns="68569" bIns="34275" anchor="ctr" anchorCtr="0">
            <a:noAutofit/>
          </a:bodyPr>
          <a:lstStyle/>
          <a:p>
            <a:pPr>
              <a:buSzPts val="4600"/>
            </a:pPr>
            <a:r>
              <a:rPr lang="en-US" sz="4400" b="1" dirty="0">
                <a:latin typeface="Calibri"/>
                <a:ea typeface="Calibri"/>
                <a:cs typeface="Calibri"/>
                <a:sym typeface="Calibri"/>
              </a:rPr>
              <a:t>Brainstorming</a:t>
            </a:r>
            <a:r>
              <a:rPr lang="en-US" sz="4400" b="1" dirty="0"/>
              <a:t>:</a:t>
            </a:r>
            <a:br>
              <a:rPr lang="en-US" sz="4400" b="1" dirty="0"/>
            </a:br>
            <a:r>
              <a:rPr lang="en-US" sz="4400" dirty="0"/>
              <a:t>What are some things you can do when you feel pressured to do something you know is wrong?</a:t>
            </a:r>
            <a:endParaRPr lang="en-US" sz="4400" b="1"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2649483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27;p48">
            <a:extLst>
              <a:ext uri="{FF2B5EF4-FFF2-40B4-BE49-F238E27FC236}">
                <a16:creationId xmlns:a16="http://schemas.microsoft.com/office/drawing/2014/main" id="{CE1DBCDD-DDE1-8373-BA96-FCBBD1F22B1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 name="Google Shape;328;p48">
            <a:extLst>
              <a:ext uri="{FF2B5EF4-FFF2-40B4-BE49-F238E27FC236}">
                <a16:creationId xmlns:a16="http://schemas.microsoft.com/office/drawing/2014/main" id="{94C3C6B6-E26B-ED2E-8092-CD2D8CF8A792}"/>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pic>
        <p:nvPicPr>
          <p:cNvPr id="16386" name="Picture 2">
            <a:extLst>
              <a:ext uri="{FF2B5EF4-FFF2-40B4-BE49-F238E27FC236}">
                <a16:creationId xmlns:a16="http://schemas.microsoft.com/office/drawing/2014/main" id="{7648BAB4-351D-6734-7A97-F9DA7B3C58D7}"/>
              </a:ext>
            </a:extLst>
          </p:cNvPr>
          <p:cNvPicPr>
            <a:picLocks noChangeAspect="1" noChangeArrowheads="1"/>
          </p:cNvPicPr>
          <p:nvPr/>
        </p:nvPicPr>
        <p:blipFill>
          <a:blip r:embed="rId6"/>
          <a:srcRect/>
          <a:stretch/>
        </p:blipFill>
        <p:spPr bwMode="auto">
          <a:xfrm>
            <a:off x="966315" y="909022"/>
            <a:ext cx="2475610" cy="24756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TextBox 6">
            <a:extLst>
              <a:ext uri="{FF2B5EF4-FFF2-40B4-BE49-F238E27FC236}">
                <a16:creationId xmlns:a16="http://schemas.microsoft.com/office/drawing/2014/main" id="{3BE02E4A-0CFA-49B0-A042-F98CB13881B9}"/>
              </a:ext>
            </a:extLst>
          </p:cNvPr>
          <p:cNvSpPr txBox="1"/>
          <p:nvPr/>
        </p:nvSpPr>
        <p:spPr>
          <a:xfrm>
            <a:off x="4021425" y="1115775"/>
            <a:ext cx="4821989" cy="2062103"/>
          </a:xfrm>
          <a:prstGeom prst="rect">
            <a:avLst/>
          </a:prstGeom>
          <a:noFill/>
        </p:spPr>
        <p:txBody>
          <a:bodyPr wrap="square" lIns="91440" tIns="45720" rIns="91440" bIns="45720" rtlCol="0" anchor="t">
            <a:spAutoFit/>
          </a:bodyPr>
          <a:lstStyle/>
          <a:p>
            <a:r>
              <a:rPr lang="en-US" sz="3200" b="1" dirty="0">
                <a:latin typeface="Calibri" panose="020F0502020204030204" pitchFamily="34" charset="0"/>
                <a:ea typeface="Calibri" panose="020F0502020204030204" pitchFamily="34" charset="0"/>
                <a:cs typeface="Calibri" panose="020F0502020204030204" pitchFamily="34" charset="0"/>
              </a:rPr>
              <a:t>Handling mistakes </a:t>
            </a:r>
            <a:r>
              <a:rPr lang="en-US" sz="3200" dirty="0">
                <a:latin typeface="Calibri" panose="020F0502020204030204" pitchFamily="34" charset="0"/>
                <a:ea typeface="Calibri" panose="020F0502020204030204" pitchFamily="34" charset="0"/>
                <a:cs typeface="Calibri" panose="020F0502020204030204" pitchFamily="34" charset="0"/>
              </a:rPr>
              <a:t>by</a:t>
            </a:r>
            <a:r>
              <a:rPr lang="en-US" sz="3200" b="1" dirty="0">
                <a:latin typeface="Calibri" panose="020F0502020204030204" pitchFamily="34" charset="0"/>
                <a:ea typeface="Calibri" panose="020F0502020204030204" pitchFamily="34" charset="0"/>
                <a:cs typeface="Calibri" panose="020F0502020204030204" pitchFamily="34" charset="0"/>
              </a:rPr>
              <a:t> </a:t>
            </a:r>
            <a:r>
              <a:rPr lang="en-US" sz="3200" dirty="0">
                <a:latin typeface="Calibri" panose="020F0502020204030204" pitchFamily="34" charset="0"/>
                <a:ea typeface="Calibri" panose="020F0502020204030204" pitchFamily="34" charset="0"/>
                <a:cs typeface="Calibri" panose="020F0502020204030204" pitchFamily="34" charset="0"/>
              </a:rPr>
              <a:t>demonstrating responsibility and</a:t>
            </a:r>
          </a:p>
          <a:p>
            <a:r>
              <a:rPr lang="en-US" sz="3200" dirty="0">
                <a:latin typeface="Calibri" panose="020F0502020204030204" pitchFamily="34" charset="0"/>
                <a:ea typeface="Calibri" panose="020F0502020204030204" pitchFamily="34" charset="0"/>
                <a:cs typeface="Calibri" panose="020F0502020204030204" pitchFamily="34" charset="0"/>
              </a:rPr>
              <a:t>remorse.</a:t>
            </a:r>
          </a:p>
        </p:txBody>
      </p:sp>
    </p:spTree>
    <p:custDataLst>
      <p:tags r:id="rId1"/>
    </p:custDataLst>
    <p:extLst>
      <p:ext uri="{BB962C8B-B14F-4D97-AF65-F5344CB8AC3E}">
        <p14:creationId xmlns:p14="http://schemas.microsoft.com/office/powerpoint/2010/main" val="1444869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2" y="0"/>
            <a:ext cx="9144001" cy="3333597"/>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0" y="1377066"/>
            <a:ext cx="9143999" cy="1194684"/>
          </a:xfrm>
          <a:prstGeom prst="rect">
            <a:avLst/>
          </a:prstGeom>
          <a:noFill/>
          <a:ln>
            <a:noFill/>
          </a:ln>
        </p:spPr>
        <p:txBody>
          <a:bodyPr spcFirstLastPara="1" wrap="square" lIns="68569" tIns="34275" rIns="68569" bIns="34275" anchor="ctr" anchorCtr="0">
            <a:noAutofit/>
          </a:bodyPr>
          <a:lstStyle/>
          <a:p>
            <a:pPr algn="ctr"/>
            <a:r>
              <a:rPr lang="en-US" sz="5400" b="1" dirty="0"/>
              <a:t>Important strategies to remember: </a:t>
            </a:r>
            <a:endParaRPr lang="en-US" sz="5400" dirty="0"/>
          </a:p>
          <a:p>
            <a:pPr algn="ctr">
              <a:buSzPts val="4600"/>
            </a:pPr>
            <a:endParaRPr lang="en-US" sz="6000" dirty="0">
              <a:latin typeface="Calibri"/>
              <a:ea typeface="Calibri"/>
              <a:cs typeface="Calibri"/>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37146" y="2715784"/>
            <a:ext cx="1448858" cy="1339784"/>
          </a:xfrm>
          <a:prstGeom prst="rect">
            <a:avLst/>
          </a:prstGeom>
          <a:noFill/>
          <a:ln>
            <a:noFill/>
          </a:ln>
        </p:spPr>
      </p:pic>
    </p:spTree>
    <p:custDataLst>
      <p:tags r:id="rId1"/>
    </p:custDataLst>
    <p:extLst>
      <p:ext uri="{BB962C8B-B14F-4D97-AF65-F5344CB8AC3E}">
        <p14:creationId xmlns:p14="http://schemas.microsoft.com/office/powerpoint/2010/main" val="1276850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660721"/>
          </a:xfrm>
          <a:prstGeom prst="rect">
            <a:avLst/>
          </a:prstGeom>
          <a:noFill/>
          <a:ln>
            <a:noFill/>
          </a:ln>
        </p:spPr>
        <p:txBody>
          <a:bodyPr spcFirstLastPara="1" wrap="square" lIns="68575" tIns="34275" rIns="68575" bIns="34275" anchor="b" anchorCtr="0">
            <a:noAutofit/>
          </a:bodyPr>
          <a:lstStyle/>
          <a:p>
            <a:pPr algn="l">
              <a:lnSpc>
                <a:spcPct val="100000"/>
              </a:lnSpc>
            </a:pPr>
            <a:r>
              <a:rPr lang="en-US" sz="4400" b="1" dirty="0">
                <a:solidFill>
                  <a:srgbClr val="000000"/>
                </a:solidFill>
                <a:effectLst/>
              </a:rPr>
              <a:t>Strategy 1: </a:t>
            </a:r>
            <a:r>
              <a:rPr lang="en-US" sz="4400" b="0" i="0" dirty="0">
                <a:solidFill>
                  <a:srgbClr val="0E101A"/>
                </a:solidFill>
                <a:effectLst/>
              </a:rPr>
              <a:t>Say no firmly</a:t>
            </a:r>
            <a:r>
              <a:rPr lang="en-US" sz="4400" dirty="0">
                <a:solidFill>
                  <a:srgbClr val="0E101A"/>
                </a:solidFill>
              </a:rPr>
              <a:t>. </a:t>
            </a:r>
            <a:endParaRPr lang="en-US" sz="44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304865" y="1692940"/>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81331" y="703735"/>
            <a:ext cx="8162607" cy="660721"/>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2: </a:t>
            </a:r>
            <a:r>
              <a:rPr lang="en-US" sz="4400" b="0" i="0" dirty="0">
                <a:solidFill>
                  <a:srgbClr val="0E101A"/>
                </a:solidFill>
                <a:effectLst/>
              </a:rPr>
              <a:t>Walk away</a:t>
            </a:r>
            <a:r>
              <a:rPr lang="en-US" sz="4400" dirty="0">
                <a:solidFill>
                  <a:srgbClr val="0E101A"/>
                </a:solidFill>
              </a:rPr>
              <a:t>.</a:t>
            </a:r>
            <a:endParaRPr lang="en-US" sz="4400" b="1" dirty="0"/>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304865" y="1692940"/>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59211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90696" y="498272"/>
            <a:ext cx="8162607" cy="1194867"/>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3: </a:t>
            </a:r>
            <a:r>
              <a:rPr lang="en-US" sz="4400" b="0" i="0" dirty="0">
                <a:solidFill>
                  <a:srgbClr val="0E101A"/>
                </a:solidFill>
                <a:effectLst/>
              </a:rPr>
              <a:t>Find new friends who support your decisions</a:t>
            </a:r>
            <a:r>
              <a:rPr lang="en-US" sz="4400" dirty="0">
                <a:solidFill>
                  <a:srgbClr val="0E101A"/>
                </a:solidFill>
              </a:rPr>
              <a:t>.</a:t>
            </a:r>
            <a:endParaRPr lang="en-US" sz="4400" b="1" dirty="0"/>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296140" y="1898602"/>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584870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90054" y="443240"/>
            <a:ext cx="8162607" cy="928360"/>
          </a:xfrm>
          <a:prstGeom prst="rect">
            <a:avLst/>
          </a:prstGeom>
          <a:noFill/>
          <a:ln>
            <a:noFill/>
          </a:ln>
        </p:spPr>
        <p:txBody>
          <a:bodyPr spcFirstLastPara="1" wrap="square" lIns="68575" tIns="34275" rIns="68575" bIns="34275" anchor="b" anchorCtr="0">
            <a:noAutofit/>
          </a:bodyPr>
          <a:lstStyle/>
          <a:p>
            <a:pPr marL="0" lvl="0" indent="0" rtl="0">
              <a:lnSpc>
                <a:spcPct val="100000"/>
              </a:lnSpc>
              <a:spcBef>
                <a:spcPts val="0"/>
              </a:spcBef>
              <a:spcAft>
                <a:spcPts val="0"/>
              </a:spcAft>
              <a:buNone/>
            </a:pPr>
            <a:r>
              <a:rPr lang="en-US" sz="4800" b="1" dirty="0">
                <a:solidFill>
                  <a:srgbClr val="000000"/>
                </a:solidFill>
                <a:effectLst/>
              </a:rPr>
              <a:t>Strategy 4: </a:t>
            </a:r>
            <a:r>
              <a:rPr lang="en-US" sz="4400" b="0" i="0" dirty="0">
                <a:solidFill>
                  <a:srgbClr val="0E101A"/>
                </a:solidFill>
                <a:effectLst/>
              </a:rPr>
              <a:t>Talk to a trusted adult</a:t>
            </a:r>
            <a:r>
              <a:rPr lang="en-US" sz="4400" dirty="0">
                <a:solidFill>
                  <a:srgbClr val="0E101A"/>
                </a:solidFill>
              </a:rPr>
              <a:t>.</a:t>
            </a:r>
            <a:endParaRPr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304863" y="1636032"/>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1402437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67342" y="881268"/>
            <a:ext cx="8162607" cy="893535"/>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5: </a:t>
            </a:r>
            <a:r>
              <a:rPr lang="en-US" sz="4400" b="0" i="0" dirty="0">
                <a:solidFill>
                  <a:srgbClr val="0E101A"/>
                </a:solidFill>
                <a:effectLst/>
              </a:rPr>
              <a:t>Take responsibility for your actions</a:t>
            </a:r>
            <a:r>
              <a:rPr lang="en-US" sz="4400" dirty="0">
                <a:solidFill>
                  <a:srgbClr val="0E101A"/>
                </a:solidFill>
              </a:rPr>
              <a:t>.</a:t>
            </a:r>
            <a:endParaRPr lang="en-US" b="1" dirty="0"/>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282153" y="1992020"/>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949822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67342" y="881268"/>
            <a:ext cx="8162607" cy="893535"/>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6: </a:t>
            </a:r>
            <a:r>
              <a:rPr lang="en-US" sz="4400" b="0" i="0" dirty="0">
                <a:solidFill>
                  <a:srgbClr val="0E101A"/>
                </a:solidFill>
                <a:effectLst/>
              </a:rPr>
              <a:t>Apologize sincerely if you make a mistake</a:t>
            </a:r>
            <a:r>
              <a:rPr lang="en-US" sz="4400" dirty="0">
                <a:solidFill>
                  <a:srgbClr val="0E101A"/>
                </a:solidFill>
              </a:rPr>
              <a:t>.</a:t>
            </a:r>
            <a:endParaRPr lang="en-US"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282153" y="1992020"/>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1834755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67342" y="881268"/>
            <a:ext cx="8162607" cy="893535"/>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7: </a:t>
            </a:r>
            <a:r>
              <a:rPr lang="en-US" sz="4400" b="0" i="0" dirty="0">
                <a:solidFill>
                  <a:srgbClr val="0E101A"/>
                </a:solidFill>
                <a:effectLst/>
              </a:rPr>
              <a:t>Make amends to those you may have harmed</a:t>
            </a:r>
            <a:r>
              <a:rPr lang="en-US" sz="4400" dirty="0">
                <a:solidFill>
                  <a:srgbClr val="0E101A"/>
                </a:solidFill>
              </a:rPr>
              <a:t>.</a:t>
            </a:r>
            <a:endParaRPr lang="en-US" sz="4400"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282153" y="1992020"/>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3145600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67342" y="881268"/>
            <a:ext cx="8162607" cy="893535"/>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8: </a:t>
            </a:r>
            <a:r>
              <a:rPr lang="en-US" sz="4400" b="0" i="0" dirty="0">
                <a:solidFill>
                  <a:srgbClr val="0E101A"/>
                </a:solidFill>
                <a:effectLst/>
              </a:rPr>
              <a:t>Learn from your mistakes and strive to improve</a:t>
            </a:r>
            <a:r>
              <a:rPr lang="en-US" sz="4400" dirty="0">
                <a:solidFill>
                  <a:srgbClr val="0E101A"/>
                </a:solidFill>
              </a:rPr>
              <a:t>.</a:t>
            </a:r>
            <a:endParaRPr lang="en-US" b="1" dirty="0"/>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282153" y="1992020"/>
            <a:ext cx="2532987" cy="253298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689963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67342" y="881268"/>
            <a:ext cx="8162607" cy="893535"/>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9: </a:t>
            </a:r>
            <a:r>
              <a:rPr lang="en-US" sz="4400" b="0" i="0" dirty="0">
                <a:solidFill>
                  <a:srgbClr val="0E101A"/>
                </a:solidFill>
                <a:effectLst/>
              </a:rPr>
              <a:t>Reflect on the consequences of your actions</a:t>
            </a:r>
            <a:r>
              <a:rPr lang="en-US" sz="4400" dirty="0">
                <a:solidFill>
                  <a:srgbClr val="0E101A"/>
                </a:solidFill>
              </a:rPr>
              <a:t>.</a:t>
            </a:r>
            <a:endParaRPr lang="en-US" b="1" dirty="0">
              <a:latin typeface="Calibri" panose="020F0502020204030204" pitchFamily="34" charset="0"/>
              <a:cs typeface="Calibri" panose="020F0502020204030204" pitchFamily="34" charset="0"/>
            </a:endParaRPr>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rotWithShape="1">
          <a:blip r:embed="rId5"/>
          <a:srcRect b="10374"/>
          <a:stretch/>
        </p:blipFill>
        <p:spPr>
          <a:xfrm>
            <a:off x="3282153" y="1992021"/>
            <a:ext cx="2813089" cy="252125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2557102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txBox="1">
            <a:spLocks noGrp="1"/>
          </p:cNvSpPr>
          <p:nvPr>
            <p:ph type="ctrTitle"/>
          </p:nvPr>
        </p:nvSpPr>
        <p:spPr>
          <a:xfrm>
            <a:off x="467342" y="881268"/>
            <a:ext cx="8162607" cy="893535"/>
          </a:xfrm>
          <a:prstGeom prst="rect">
            <a:avLst/>
          </a:prstGeom>
          <a:noFill/>
          <a:ln>
            <a:noFill/>
          </a:ln>
        </p:spPr>
        <p:txBody>
          <a:bodyPr spcFirstLastPara="1" wrap="square" lIns="68575" tIns="34275" rIns="68575" bIns="34275" anchor="b" anchorCtr="0">
            <a:noAutofit/>
          </a:bodyPr>
          <a:lstStyle/>
          <a:p>
            <a:pPr marL="0" lvl="0" indent="0" algn="l" rtl="0">
              <a:lnSpc>
                <a:spcPct val="100000"/>
              </a:lnSpc>
              <a:spcBef>
                <a:spcPts val="0"/>
              </a:spcBef>
              <a:spcAft>
                <a:spcPts val="0"/>
              </a:spcAft>
              <a:buNone/>
            </a:pPr>
            <a:r>
              <a:rPr lang="en-US" sz="4400" b="1" dirty="0">
                <a:solidFill>
                  <a:srgbClr val="000000"/>
                </a:solidFill>
                <a:effectLst/>
              </a:rPr>
              <a:t>Strategy 10: </a:t>
            </a:r>
            <a:r>
              <a:rPr lang="en-US" sz="4400" b="0" i="0" dirty="0">
                <a:solidFill>
                  <a:srgbClr val="0E101A"/>
                </a:solidFill>
                <a:effectLst/>
              </a:rPr>
              <a:t>Seek guidance from positive role models</a:t>
            </a:r>
            <a:r>
              <a:rPr lang="en-US" sz="4400" dirty="0">
                <a:solidFill>
                  <a:srgbClr val="0E101A"/>
                </a:solidFill>
              </a:rPr>
              <a:t>.</a:t>
            </a:r>
            <a:endParaRPr lang="en-US" b="1" dirty="0"/>
          </a:p>
        </p:txBody>
      </p:sp>
      <p:pic>
        <p:nvPicPr>
          <p:cNvPr id="194" name="Google Shape;194;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6BD2D094-7ED5-7E5C-1AA5-260572912BFF}"/>
              </a:ext>
            </a:extLst>
          </p:cNvPr>
          <p:cNvPicPr>
            <a:picLocks noChangeAspect="1"/>
          </p:cNvPicPr>
          <p:nvPr/>
        </p:nvPicPr>
        <p:blipFill>
          <a:blip r:embed="rId5"/>
          <a:srcRect/>
          <a:stretch/>
        </p:blipFill>
        <p:spPr>
          <a:xfrm>
            <a:off x="3282153" y="1992020"/>
            <a:ext cx="2532987" cy="25329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51457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1"/>
            <a:ext cx="9144001" cy="1233032"/>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1" y="-162838"/>
            <a:ext cx="9143999" cy="1395871"/>
          </a:xfrm>
          <a:prstGeom prst="rect">
            <a:avLst/>
          </a:prstGeom>
          <a:noFill/>
          <a:ln>
            <a:noFill/>
          </a:ln>
        </p:spPr>
        <p:txBody>
          <a:bodyPr spcFirstLastPara="1" wrap="square" lIns="68569" tIns="34275" rIns="68569" bIns="34275" anchor="ctr" anchorCtr="0">
            <a:noAutofit/>
          </a:bodyPr>
          <a:lstStyle/>
          <a:p>
            <a:pPr algn="ctr"/>
            <a:r>
              <a:rPr lang="en-US" sz="4400" b="1" dirty="0"/>
              <a:t>Discussion</a:t>
            </a:r>
            <a:endParaRPr lang="en-US" sz="4400" dirty="0"/>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024580" y="784292"/>
            <a:ext cx="1094839" cy="1095917"/>
          </a:xfrm>
          <a:prstGeom prst="rect">
            <a:avLst/>
          </a:prstGeom>
          <a:noFill/>
          <a:ln>
            <a:noFill/>
          </a:ln>
        </p:spPr>
      </p:pic>
      <p:sp>
        <p:nvSpPr>
          <p:cNvPr id="2" name="TextBox 1">
            <a:extLst>
              <a:ext uri="{FF2B5EF4-FFF2-40B4-BE49-F238E27FC236}">
                <a16:creationId xmlns:a16="http://schemas.microsoft.com/office/drawing/2014/main" id="{B455CB84-B152-A86F-B216-99DC00540BFC}"/>
              </a:ext>
            </a:extLst>
          </p:cNvPr>
          <p:cNvSpPr txBox="1"/>
          <p:nvPr/>
        </p:nvSpPr>
        <p:spPr>
          <a:xfrm>
            <a:off x="481331" y="1635452"/>
            <a:ext cx="9076886" cy="3354765"/>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US" sz="4400" dirty="0">
                <a:latin typeface="Calibri"/>
                <a:cs typeface="Calibri"/>
              </a:rPr>
              <a:t>Take responsibility</a:t>
            </a:r>
          </a:p>
          <a:p>
            <a:pPr marL="285750" indent="-285750">
              <a:lnSpc>
                <a:spcPct val="150000"/>
              </a:lnSpc>
              <a:buFont typeface="Arial" panose="020B0604020202020204" pitchFamily="34" charset="0"/>
              <a:buChar char="•"/>
            </a:pPr>
            <a:r>
              <a:rPr lang="en-US" sz="4400" dirty="0">
                <a:latin typeface="Calibri"/>
                <a:cs typeface="Calibri"/>
              </a:rPr>
              <a:t>Show remorse</a:t>
            </a:r>
          </a:p>
          <a:p>
            <a:pPr marL="285750" indent="-285750">
              <a:lnSpc>
                <a:spcPct val="150000"/>
              </a:lnSpc>
              <a:buFont typeface="Arial" panose="020B0604020202020204" pitchFamily="34" charset="0"/>
              <a:buChar char="•"/>
            </a:pPr>
            <a:r>
              <a:rPr lang="en-US" sz="4400" dirty="0">
                <a:latin typeface="Calibri"/>
                <a:cs typeface="Calibri"/>
              </a:rPr>
              <a:t>Make amends</a:t>
            </a:r>
          </a:p>
          <a:p>
            <a:endParaRPr lang="en-US" dirty="0"/>
          </a:p>
        </p:txBody>
      </p:sp>
    </p:spTree>
    <p:custDataLst>
      <p:tags r:id="rId1"/>
    </p:custDataLst>
    <p:extLst>
      <p:ext uri="{BB962C8B-B14F-4D97-AF65-F5344CB8AC3E}">
        <p14:creationId xmlns:p14="http://schemas.microsoft.com/office/powerpoint/2010/main" val="42628091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768574" y="236751"/>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1</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86535"/>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21747"/>
            <a:ext cx="5835418" cy="25247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friends want you to skip homework and play video games instead.</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6"/>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486224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211439"/>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2</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86535"/>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21747"/>
            <a:ext cx="5835418" cy="25247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classmates are teasing another student and want you to join in.</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87941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165568"/>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3 </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86535"/>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21747"/>
            <a:ext cx="5835418" cy="25247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friends are pressuring you to try vaping. </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6"/>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3890671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9" name="Google Shape;219;g29fa0e120ad_0_12"/>
          <p:cNvSpPr/>
          <p:nvPr/>
        </p:nvSpPr>
        <p:spPr>
          <a:xfrm flipH="1">
            <a:off x="-3" y="0"/>
            <a:ext cx="9144002" cy="1243013"/>
          </a:xfrm>
          <a:prstGeom prst="rect">
            <a:avLst/>
          </a:prstGeom>
          <a:solidFill>
            <a:schemeClr val="accent4"/>
          </a:solid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0" name="Google Shape;220;g29fa0e120ad_0_12"/>
          <p:cNvSpPr/>
          <p:nvPr/>
        </p:nvSpPr>
        <p:spPr>
          <a:xfrm>
            <a:off x="481331" y="467456"/>
            <a:ext cx="8178750" cy="4205925"/>
          </a:xfrm>
          <a:prstGeom prst="rect">
            <a:avLst/>
          </a:prstGeom>
          <a:noFill/>
          <a:ln>
            <a:noFill/>
          </a:ln>
        </p:spPr>
        <p:txBody>
          <a:bodyPr spcFirstLastPara="1" wrap="square" lIns="68569" tIns="34275" rIns="68569" bIns="34275" anchor="ctr" anchorCtr="0">
            <a:noAutofit/>
          </a:bodyPr>
          <a:lstStyle/>
          <a:p>
            <a:pPr algn="ctr"/>
            <a:endParaRPr sz="1350">
              <a:solidFill>
                <a:schemeClr val="lt1"/>
              </a:solidFill>
              <a:latin typeface="Calibri"/>
              <a:ea typeface="Calibri"/>
              <a:cs typeface="Calibri"/>
              <a:sym typeface="Calibri"/>
            </a:endParaRPr>
          </a:p>
        </p:txBody>
      </p:sp>
      <p:sp>
        <p:nvSpPr>
          <p:cNvPr id="221" name="Google Shape;221;g29fa0e120ad_0_12"/>
          <p:cNvSpPr txBox="1">
            <a:spLocks noGrp="1"/>
          </p:cNvSpPr>
          <p:nvPr>
            <p:ph type="title"/>
          </p:nvPr>
        </p:nvSpPr>
        <p:spPr>
          <a:xfrm>
            <a:off x="2853273" y="215047"/>
            <a:ext cx="3434861" cy="564242"/>
          </a:xfrm>
          <a:prstGeom prst="rect">
            <a:avLst/>
          </a:prstGeom>
          <a:noFill/>
          <a:ln>
            <a:noFill/>
          </a:ln>
        </p:spPr>
        <p:txBody>
          <a:bodyPr spcFirstLastPara="1" vert="horz" wrap="square" lIns="68569" tIns="34275" rIns="68569" bIns="34275" rtlCol="0" anchor="t" anchorCtr="0">
            <a:noAutofit/>
          </a:bodyPr>
          <a:lstStyle/>
          <a:p>
            <a:pPr algn="ctr">
              <a:buSzPts val="4600"/>
            </a:pPr>
            <a:r>
              <a:rPr lang="en-US" sz="4400" b="1" dirty="0">
                <a:latin typeface="Calibri" panose="020F0502020204030204" pitchFamily="34" charset="0"/>
                <a:ea typeface="Calibri" panose="020F0502020204030204" pitchFamily="34" charset="0"/>
                <a:cs typeface="Calibri" panose="020F0502020204030204" pitchFamily="34" charset="0"/>
              </a:rPr>
              <a:t>Scenario 4 </a:t>
            </a:r>
            <a:endParaRPr lang="en-US" sz="4400" dirty="0">
              <a:latin typeface="Calibri" panose="020F0502020204030204" pitchFamily="34" charset="0"/>
              <a:ea typeface="Calibri" panose="020F0502020204030204" pitchFamily="34" charset="0"/>
              <a:cs typeface="Calibri" panose="020F0502020204030204" pitchFamily="34" charset="0"/>
            </a:endParaRPr>
          </a:p>
        </p:txBody>
      </p:sp>
      <p:pic>
        <p:nvPicPr>
          <p:cNvPr id="223" name="Google Shape;223;g29fa0e120ad_0_12" descr="A bee with wings and a shield&#10;&#10;Description automatically generated with medium confidence"/>
          <p:cNvPicPr preferRelativeResize="0"/>
          <p:nvPr/>
        </p:nvPicPr>
        <p:blipFill rotWithShape="1">
          <a:blip r:embed="rId4">
            <a:alphaModFix/>
          </a:blip>
          <a:srcRect/>
          <a:stretch/>
        </p:blipFill>
        <p:spPr>
          <a:xfrm>
            <a:off x="4235975" y="886535"/>
            <a:ext cx="669459" cy="705610"/>
          </a:xfrm>
          <a:prstGeom prst="rect">
            <a:avLst/>
          </a:prstGeom>
          <a:noFill/>
          <a:ln>
            <a:noFill/>
          </a:ln>
        </p:spPr>
      </p:pic>
      <p:sp>
        <p:nvSpPr>
          <p:cNvPr id="2" name="Google Shape;414;p55">
            <a:extLst>
              <a:ext uri="{FF2B5EF4-FFF2-40B4-BE49-F238E27FC236}">
                <a16:creationId xmlns:a16="http://schemas.microsoft.com/office/drawing/2014/main" id="{B397696F-8AA7-4D48-8D65-C962B950D0DD}"/>
              </a:ext>
            </a:extLst>
          </p:cNvPr>
          <p:cNvSpPr txBox="1"/>
          <p:nvPr/>
        </p:nvSpPr>
        <p:spPr>
          <a:xfrm>
            <a:off x="159442" y="2021747"/>
            <a:ext cx="5835418" cy="252479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Your friend asks you to cover for </a:t>
            </a:r>
            <a:r>
              <a:rPr lang="en-US" sz="320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them while </a:t>
            </a:r>
            <a:r>
              <a:rPr lang="en-US" sz="3200" dirty="0">
                <a:solidFill>
                  <a:schemeClr val="dk1"/>
                </a:solidFill>
                <a:highlight>
                  <a:srgbClr val="FFFFFF"/>
                </a:highlight>
                <a:latin typeface="Calibri" panose="020F0502020204030204" pitchFamily="34" charset="0"/>
                <a:ea typeface="Helvetica Neue"/>
                <a:cs typeface="Calibri" panose="020F0502020204030204" pitchFamily="34" charset="0"/>
                <a:sym typeface="Helvetica Neue"/>
              </a:rPr>
              <a:t>they break a school rule.</a:t>
            </a:r>
          </a:p>
        </p:txBody>
      </p:sp>
      <p:pic>
        <p:nvPicPr>
          <p:cNvPr id="4" name="Picture 3">
            <a:extLst>
              <a:ext uri="{FF2B5EF4-FFF2-40B4-BE49-F238E27FC236}">
                <a16:creationId xmlns:a16="http://schemas.microsoft.com/office/drawing/2014/main" id="{238B8B8D-C705-AB41-FCCB-A0261607C61C}"/>
              </a:ext>
            </a:extLst>
          </p:cNvPr>
          <p:cNvPicPr>
            <a:picLocks noChangeAspect="1"/>
          </p:cNvPicPr>
          <p:nvPr/>
        </p:nvPicPr>
        <p:blipFill>
          <a:blip r:embed="rId5"/>
          <a:srcRect/>
          <a:stretch/>
        </p:blipFill>
        <p:spPr>
          <a:xfrm rot="380428">
            <a:off x="6188071" y="1786149"/>
            <a:ext cx="2556653" cy="2556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4D629E63-1E71-EC92-1C86-E260957CFBF2}"/>
              </a:ext>
            </a:extLst>
          </p:cNvPr>
          <p:cNvPicPr>
            <a:picLocks noChangeAspect="1"/>
          </p:cNvPicPr>
          <p:nvPr/>
        </p:nvPicPr>
        <p:blipFill>
          <a:blip r:embed="rId5"/>
          <a:srcRect/>
          <a:stretch/>
        </p:blipFill>
        <p:spPr>
          <a:xfrm>
            <a:off x="6203435" y="1816881"/>
            <a:ext cx="2525626" cy="2525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355649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99;p63">
            <a:extLst>
              <a:ext uri="{FF2B5EF4-FFF2-40B4-BE49-F238E27FC236}">
                <a16:creationId xmlns:a16="http://schemas.microsoft.com/office/drawing/2014/main" id="{9443171C-F748-9647-E8DD-472B4AF15541}"/>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 name="Title 1">
            <a:extLst>
              <a:ext uri="{FF2B5EF4-FFF2-40B4-BE49-F238E27FC236}">
                <a16:creationId xmlns:a16="http://schemas.microsoft.com/office/drawing/2014/main" id="{CA208D63-83C8-45C4-38FC-D5BD48149BA6}"/>
              </a:ext>
            </a:extLst>
          </p:cNvPr>
          <p:cNvSpPr>
            <a:spLocks noGrp="1"/>
          </p:cNvSpPr>
          <p:nvPr>
            <p:ph type="ctrTitle"/>
          </p:nvPr>
        </p:nvSpPr>
        <p:spPr>
          <a:xfrm>
            <a:off x="1" y="2115597"/>
            <a:ext cx="9143999" cy="778526"/>
          </a:xfrm>
        </p:spPr>
        <p:txBody>
          <a:bodyPr>
            <a:normAutofit/>
          </a:bodyPr>
          <a:lstStyle/>
          <a:p>
            <a:r>
              <a:rPr lang="en-US" sz="4400"/>
              <a:t>All done, great job!</a:t>
            </a:r>
          </a:p>
        </p:txBody>
      </p:sp>
      <p:pic>
        <p:nvPicPr>
          <p:cNvPr id="7" name="Picture 6" descr="A bee with wings and a shield&#10;&#10;Description automatically generated with medium confidence">
            <a:extLst>
              <a:ext uri="{FF2B5EF4-FFF2-40B4-BE49-F238E27FC236}">
                <a16:creationId xmlns:a16="http://schemas.microsoft.com/office/drawing/2014/main" id="{BB0F0559-CF64-7DB0-A800-DB9EBA12137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029741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924339-D9AC-480F-845F-7B3811CC0A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84f0c1-b81e-4a79-9b48-a655cf54ff86"/>
    <ds:schemaRef ds:uri="c4d35652-c855-4275-af1e-b545f51524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5B2E6-BEFE-4F94-8AC3-DA481F1409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91</TotalTime>
  <Words>1173</Words>
  <Application>Microsoft Office PowerPoint</Application>
  <PresentationFormat>On-screen Show (16:9)</PresentationFormat>
  <Paragraphs>78</Paragraphs>
  <Slides>35</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Office Theme</vt:lpstr>
      <vt:lpstr>Peer Pressure Fourth Grade Lesson 5</vt:lpstr>
      <vt:lpstr>Personal Space   Be aware of your surroundings, respect others’ space, and stay in your own area.</vt:lpstr>
      <vt:lpstr>Volume control   Use indoor voices, be mindful of noise levels.</vt:lpstr>
      <vt:lpstr>Active Listening   Eyes and ears open! Ready to participate!</vt:lpstr>
      <vt:lpstr>Sharp Minds   Be prepared to problem solve, ask questions, and contribute to the lesson.</vt:lpstr>
      <vt:lpstr>What is peer pressure?</vt:lpstr>
      <vt:lpstr>Peer pressure is when people your age try to influence you to do something, whether good or bad. Sometimes, it's tempting to do what everyone else does, even if it's wrong. </vt:lpstr>
      <vt:lpstr>Examples of  peer pressure:</vt:lpstr>
      <vt:lpstr>PowerPoint Presentation</vt:lpstr>
      <vt:lpstr>PowerPoint Presentation</vt:lpstr>
      <vt:lpstr>PowerPoint Presentation</vt:lpstr>
      <vt:lpstr>PowerPoint Presentation</vt:lpstr>
      <vt:lpstr>Scenario 1</vt:lpstr>
      <vt:lpstr>Scenario 2</vt:lpstr>
      <vt:lpstr>Scenario 3</vt:lpstr>
      <vt:lpstr>Scenario 4</vt:lpstr>
      <vt:lpstr>Brainstorming: What are some things you can do when you feel pressured to do something you know is wrong?</vt:lpstr>
      <vt:lpstr>PowerPoint Presentation</vt:lpstr>
      <vt:lpstr>Important strategies to remember:  </vt:lpstr>
      <vt:lpstr>Strategy 1: Say no firmly. </vt:lpstr>
      <vt:lpstr>Strategy 2: Walk away.</vt:lpstr>
      <vt:lpstr>Strategy 3: Find new friends who support your decisions.</vt:lpstr>
      <vt:lpstr>Strategy 4: Talk to a trusted adult.</vt:lpstr>
      <vt:lpstr>Strategy 5: Take responsibility for your actions.</vt:lpstr>
      <vt:lpstr>Strategy 6: Apologize sincerely if you make a mistake.</vt:lpstr>
      <vt:lpstr>Strategy 7: Make amends to those you may have harmed.</vt:lpstr>
      <vt:lpstr>Strategy 8: Learn from your mistakes and strive to improve.</vt:lpstr>
      <vt:lpstr>Strategy 9: Reflect on the consequences of your actions.</vt:lpstr>
      <vt:lpstr>Strategy 10: Seek guidance from positive role models.</vt:lpstr>
      <vt:lpstr>Discussion</vt:lpstr>
      <vt:lpstr>Scenario 1</vt:lpstr>
      <vt:lpstr>Scenario 2</vt:lpstr>
      <vt:lpstr>Scenario 3 </vt:lpstr>
      <vt:lpstr>Scenario 4 </vt:lpstr>
      <vt:lpstr>All done, great job!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Pressure 4th grade, #3</dc:title>
  <cp:lastModifiedBy>Anderson, Dannie (DCJS)</cp:lastModifiedBy>
  <cp:revision>101</cp:revision>
  <dcterms:modified xsi:type="dcterms:W3CDTF">2024-07-24T17:51:06Z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9D14064A-D2B3-427F-860B-AE33ADA625B1</vt:lpwstr>
  </property>
  <property fmtid="{D5CDD505-2E9C-101B-9397-08002B2CF9AE}" pid="3" name="ArticulatePath">
    <vt:lpwstr>https://jmuedu.sharepoint.com/sites/PublicSafetyProject/Shared Documents/Media/Media- Grade 4/03 Fourth Grade Lesson- #3 Peer Pressure</vt:lpwstr>
  </property>
</Properties>
</file>