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256" r:id="rId5"/>
    <p:sldId id="336" r:id="rId6"/>
    <p:sldId id="335" r:id="rId7"/>
    <p:sldId id="334" r:id="rId8"/>
    <p:sldId id="333" r:id="rId9"/>
    <p:sldId id="332" r:id="rId10"/>
    <p:sldId id="308" r:id="rId11"/>
    <p:sldId id="309" r:id="rId12"/>
    <p:sldId id="319" r:id="rId13"/>
    <p:sldId id="316" r:id="rId14"/>
    <p:sldId id="317" r:id="rId15"/>
    <p:sldId id="318" r:id="rId16"/>
    <p:sldId id="320" r:id="rId17"/>
    <p:sldId id="321" r:id="rId18"/>
    <p:sldId id="272" r:id="rId19"/>
    <p:sldId id="338" r:id="rId20"/>
    <p:sldId id="310" r:id="rId21"/>
    <p:sldId id="311" r:id="rId22"/>
    <p:sldId id="313" r:id="rId23"/>
    <p:sldId id="312" r:id="rId24"/>
    <p:sldId id="331" r:id="rId25"/>
    <p:sldId id="273" r:id="rId26"/>
    <p:sldId id="322" r:id="rId27"/>
    <p:sldId id="323" r:id="rId28"/>
    <p:sldId id="324" r:id="rId29"/>
    <p:sldId id="325" r:id="rId30"/>
    <p:sldId id="326" r:id="rId31"/>
    <p:sldId id="283" r:id="rId32"/>
    <p:sldId id="284" r:id="rId33"/>
    <p:sldId id="285" r:id="rId34"/>
    <p:sldId id="286" r:id="rId35"/>
    <p:sldId id="287" r:id="rId36"/>
    <p:sldId id="288" r:id="rId37"/>
    <p:sldId id="289" r:id="rId38"/>
    <p:sldId id="263" r:id="rId39"/>
    <p:sldId id="290" r:id="rId40"/>
    <p:sldId id="291" r:id="rId41"/>
    <p:sldId id="328" r:id="rId42"/>
    <p:sldId id="329" r:id="rId43"/>
    <p:sldId id="294" r:id="rId44"/>
    <p:sldId id="295" r:id="rId45"/>
    <p:sldId id="296" r:id="rId46"/>
    <p:sldId id="307" r:id="rId47"/>
    <p:sldId id="33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D6E4F9-2D2A-70A8-D865-2F90F56C4994}" name="Druga, Meg - drugamk" initials="Dd" userId="S::drugamk@jmu.edu::7a33d74c-e201-4885-981a-f16e20936345"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A06CD2-A76C-4C18-B59F-65D6A61517A3}" v="78" dt="2024-07-17T11:58:29.9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307"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nis-McClain, Jessica - minnisjl" userId="S::minnisjl@jmu.edu::f8e4ea62-acf4-407a-9d20-f8a6b1277f80" providerId="AD" clId="Web-{8587E221-5E01-43C5-B484-BC40F080447A}"/>
    <pc:docChg chg="addSld delSld modSld">
      <pc:chgData name="Minnis-McClain, Jessica - minnisjl" userId="S::minnisjl@jmu.edu::f8e4ea62-acf4-407a-9d20-f8a6b1277f80" providerId="AD" clId="Web-{8587E221-5E01-43C5-B484-BC40F080447A}" dt="2023-12-10T13:57:00.151" v="10" actId="14100"/>
      <pc:docMkLst>
        <pc:docMk/>
      </pc:docMkLst>
      <pc:sldChg chg="modSp">
        <pc:chgData name="Minnis-McClain, Jessica - minnisjl" userId="S::minnisjl@jmu.edu::f8e4ea62-acf4-407a-9d20-f8a6b1277f80" providerId="AD" clId="Web-{8587E221-5E01-43C5-B484-BC40F080447A}" dt="2023-12-10T13:57:00.151" v="10" actId="14100"/>
        <pc:sldMkLst>
          <pc:docMk/>
          <pc:sldMk cId="1574828029" sldId="273"/>
        </pc:sldMkLst>
        <pc:spChg chg="mod">
          <ac:chgData name="Minnis-McClain, Jessica - minnisjl" userId="S::minnisjl@jmu.edu::f8e4ea62-acf4-407a-9d20-f8a6b1277f80" providerId="AD" clId="Web-{8587E221-5E01-43C5-B484-BC40F080447A}" dt="2023-12-10T13:57:00.151" v="10" actId="14100"/>
          <ac:spMkLst>
            <pc:docMk/>
            <pc:sldMk cId="1574828029" sldId="273"/>
            <ac:spMk id="5" creationId="{1A3EAB37-2337-0F1B-40F3-C9C1A96AD858}"/>
          </ac:spMkLst>
        </pc:spChg>
        <pc:picChg chg="mod">
          <ac:chgData name="Minnis-McClain, Jessica - minnisjl" userId="S::minnisjl@jmu.edu::f8e4ea62-acf4-407a-9d20-f8a6b1277f80" providerId="AD" clId="Web-{8587E221-5E01-43C5-B484-BC40F080447A}" dt="2023-12-10T13:56:50.510" v="9" actId="14100"/>
          <ac:picMkLst>
            <pc:docMk/>
            <pc:sldMk cId="1574828029" sldId="273"/>
            <ac:picMk id="47106" creationId="{D579EEB6-7C0E-C54C-D3B3-2C81880F3BCB}"/>
          </ac:picMkLst>
        </pc:picChg>
      </pc:sldChg>
      <pc:sldChg chg="add del">
        <pc:chgData name="Minnis-McClain, Jessica - minnisjl" userId="S::minnisjl@jmu.edu::f8e4ea62-acf4-407a-9d20-f8a6b1277f80" providerId="AD" clId="Web-{8587E221-5E01-43C5-B484-BC40F080447A}" dt="2023-12-10T13:54:32.192" v="4"/>
        <pc:sldMkLst>
          <pc:docMk/>
          <pc:sldMk cId="1018305331" sldId="310"/>
        </pc:sldMkLst>
      </pc:sldChg>
      <pc:sldChg chg="modSp">
        <pc:chgData name="Minnis-McClain, Jessica - minnisjl" userId="S::minnisjl@jmu.edu::f8e4ea62-acf4-407a-9d20-f8a6b1277f80" providerId="AD" clId="Web-{8587E221-5E01-43C5-B484-BC40F080447A}" dt="2023-12-10T13:53:09.673" v="2" actId="20577"/>
        <pc:sldMkLst>
          <pc:docMk/>
          <pc:sldMk cId="4129582018" sldId="321"/>
        </pc:sldMkLst>
        <pc:spChg chg="mod">
          <ac:chgData name="Minnis-McClain, Jessica - minnisjl" userId="S::minnisjl@jmu.edu::f8e4ea62-acf4-407a-9d20-f8a6b1277f80" providerId="AD" clId="Web-{8587E221-5E01-43C5-B484-BC40F080447A}" dt="2023-12-10T13:53:09.673" v="2" actId="20577"/>
          <ac:spMkLst>
            <pc:docMk/>
            <pc:sldMk cId="4129582018" sldId="321"/>
            <ac:spMk id="2" creationId="{12137CD7-C57B-0BF1-899C-1C2FF3446DC7}"/>
          </ac:spMkLst>
        </pc:spChg>
      </pc:sldChg>
    </pc:docChg>
  </pc:docChgLst>
  <pc:docChgLst>
    <pc:chgData name="Thelk, Amy - thelkad" userId="S::thelkad@jmu.edu::6e41608f-0d98-413e-ae03-4d892fd297f3" providerId="AD" clId="Web-{7DF5B3F2-D7FA-4069-AE0F-47C6C97F7782}"/>
    <pc:docChg chg="modSld">
      <pc:chgData name="Thelk, Amy - thelkad" userId="S::thelkad@jmu.edu::6e41608f-0d98-413e-ae03-4d892fd297f3" providerId="AD" clId="Web-{7DF5B3F2-D7FA-4069-AE0F-47C6C97F7782}" dt="2023-11-30T18:41:02.290" v="0"/>
      <pc:docMkLst>
        <pc:docMk/>
      </pc:docMkLst>
      <pc:sldChg chg="modSp modMedia">
        <pc:chgData name="Thelk, Amy - thelkad" userId="S::thelkad@jmu.edu::6e41608f-0d98-413e-ae03-4d892fd297f3" providerId="AD" clId="Web-{7DF5B3F2-D7FA-4069-AE0F-47C6C97F7782}" dt="2023-11-30T18:41:02.290" v="0"/>
        <pc:sldMkLst>
          <pc:docMk/>
          <pc:sldMk cId="3610026647" sldId="331"/>
        </pc:sldMkLst>
        <pc:picChg chg="mod">
          <ac:chgData name="Thelk, Amy - thelkad" userId="S::thelkad@jmu.edu::6e41608f-0d98-413e-ae03-4d892fd297f3" providerId="AD" clId="Web-{7DF5B3F2-D7FA-4069-AE0F-47C6C97F7782}" dt="2023-11-30T18:41:02.290" v="0"/>
          <ac:picMkLst>
            <pc:docMk/>
            <pc:sldMk cId="3610026647" sldId="331"/>
            <ac:picMk id="7" creationId="{B187BA6C-2F4F-EBFE-5977-8856935390A1}"/>
          </ac:picMkLst>
        </pc:picChg>
      </pc:sldChg>
    </pc:docChg>
  </pc:docChgLst>
  <pc:docChgLst>
    <pc:chgData name="Druga, Meg - drugamk" userId="S::drugamk@jmu.edu::7a33d74c-e201-4885-981a-f16e20936345" providerId="AD" clId="Web-{95051D04-54DF-44F4-9FE4-5A8077F9577C}"/>
    <pc:docChg chg="delSld modSld">
      <pc:chgData name="Druga, Meg - drugamk" userId="S::drugamk@jmu.edu::7a33d74c-e201-4885-981a-f16e20936345" providerId="AD" clId="Web-{95051D04-54DF-44F4-9FE4-5A8077F9577C}" dt="2023-12-12T21:58:44.504" v="30" actId="1076"/>
      <pc:docMkLst>
        <pc:docMk/>
      </pc:docMkLst>
      <pc:sldChg chg="modSp">
        <pc:chgData name="Druga, Meg - drugamk" userId="S::drugamk@jmu.edu::7a33d74c-e201-4885-981a-f16e20936345" providerId="AD" clId="Web-{95051D04-54DF-44F4-9FE4-5A8077F9577C}" dt="2023-12-12T21:57:59.971" v="18" actId="20577"/>
        <pc:sldMkLst>
          <pc:docMk/>
          <pc:sldMk cId="3162585616" sldId="309"/>
        </pc:sldMkLst>
        <pc:spChg chg="mod">
          <ac:chgData name="Druga, Meg - drugamk" userId="S::drugamk@jmu.edu::7a33d74c-e201-4885-981a-f16e20936345" providerId="AD" clId="Web-{95051D04-54DF-44F4-9FE4-5A8077F9577C}" dt="2023-12-12T21:57:59.971" v="18" actId="20577"/>
          <ac:spMkLst>
            <pc:docMk/>
            <pc:sldMk cId="3162585616" sldId="309"/>
            <ac:spMk id="2" creationId="{12137CD7-C57B-0BF1-899C-1C2FF3446DC7}"/>
          </ac:spMkLst>
        </pc:spChg>
      </pc:sldChg>
      <pc:sldChg chg="modSp">
        <pc:chgData name="Druga, Meg - drugamk" userId="S::drugamk@jmu.edu::7a33d74c-e201-4885-981a-f16e20936345" providerId="AD" clId="Web-{95051D04-54DF-44F4-9FE4-5A8077F9577C}" dt="2023-12-12T21:58:09.549" v="20" actId="20577"/>
        <pc:sldMkLst>
          <pc:docMk/>
          <pc:sldMk cId="1893299864" sldId="316"/>
        </pc:sldMkLst>
        <pc:spChg chg="mod">
          <ac:chgData name="Druga, Meg - drugamk" userId="S::drugamk@jmu.edu::7a33d74c-e201-4885-981a-f16e20936345" providerId="AD" clId="Web-{95051D04-54DF-44F4-9FE4-5A8077F9577C}" dt="2023-12-12T21:58:09.549" v="20" actId="20577"/>
          <ac:spMkLst>
            <pc:docMk/>
            <pc:sldMk cId="1893299864" sldId="316"/>
            <ac:spMk id="2" creationId="{12137CD7-C57B-0BF1-899C-1C2FF3446DC7}"/>
          </ac:spMkLst>
        </pc:spChg>
      </pc:sldChg>
      <pc:sldChg chg="modSp">
        <pc:chgData name="Druga, Meg - drugamk" userId="S::drugamk@jmu.edu::7a33d74c-e201-4885-981a-f16e20936345" providerId="AD" clId="Web-{95051D04-54DF-44F4-9FE4-5A8077F9577C}" dt="2023-12-12T21:58:13.878" v="22" actId="20577"/>
        <pc:sldMkLst>
          <pc:docMk/>
          <pc:sldMk cId="3525330033" sldId="317"/>
        </pc:sldMkLst>
        <pc:spChg chg="mod">
          <ac:chgData name="Druga, Meg - drugamk" userId="S::drugamk@jmu.edu::7a33d74c-e201-4885-981a-f16e20936345" providerId="AD" clId="Web-{95051D04-54DF-44F4-9FE4-5A8077F9577C}" dt="2023-12-12T21:58:13.878" v="22" actId="20577"/>
          <ac:spMkLst>
            <pc:docMk/>
            <pc:sldMk cId="3525330033" sldId="317"/>
            <ac:spMk id="2" creationId="{12137CD7-C57B-0BF1-899C-1C2FF3446DC7}"/>
          </ac:spMkLst>
        </pc:spChg>
      </pc:sldChg>
      <pc:sldChg chg="modSp">
        <pc:chgData name="Druga, Meg - drugamk" userId="S::drugamk@jmu.edu::7a33d74c-e201-4885-981a-f16e20936345" providerId="AD" clId="Web-{95051D04-54DF-44F4-9FE4-5A8077F9577C}" dt="2023-12-12T21:58:22.862" v="24" actId="20577"/>
        <pc:sldMkLst>
          <pc:docMk/>
          <pc:sldMk cId="3888645422" sldId="318"/>
        </pc:sldMkLst>
        <pc:spChg chg="mod">
          <ac:chgData name="Druga, Meg - drugamk" userId="S::drugamk@jmu.edu::7a33d74c-e201-4885-981a-f16e20936345" providerId="AD" clId="Web-{95051D04-54DF-44F4-9FE4-5A8077F9577C}" dt="2023-12-12T21:58:22.862" v="24" actId="20577"/>
          <ac:spMkLst>
            <pc:docMk/>
            <pc:sldMk cId="3888645422" sldId="318"/>
            <ac:spMk id="2" creationId="{12137CD7-C57B-0BF1-899C-1C2FF3446DC7}"/>
          </ac:spMkLst>
        </pc:spChg>
      </pc:sldChg>
      <pc:sldChg chg="modSp">
        <pc:chgData name="Druga, Meg - drugamk" userId="S::drugamk@jmu.edu::7a33d74c-e201-4885-981a-f16e20936345" providerId="AD" clId="Web-{95051D04-54DF-44F4-9FE4-5A8077F9577C}" dt="2023-12-12T21:58:27.534" v="25" actId="20577"/>
        <pc:sldMkLst>
          <pc:docMk/>
          <pc:sldMk cId="104465785" sldId="319"/>
        </pc:sldMkLst>
        <pc:spChg chg="mod">
          <ac:chgData name="Druga, Meg - drugamk" userId="S::drugamk@jmu.edu::7a33d74c-e201-4885-981a-f16e20936345" providerId="AD" clId="Web-{95051D04-54DF-44F4-9FE4-5A8077F9577C}" dt="2023-12-12T21:58:27.534" v="25" actId="20577"/>
          <ac:spMkLst>
            <pc:docMk/>
            <pc:sldMk cId="104465785" sldId="319"/>
            <ac:spMk id="2" creationId="{12137CD7-C57B-0BF1-899C-1C2FF3446DC7}"/>
          </ac:spMkLst>
        </pc:spChg>
      </pc:sldChg>
      <pc:sldChg chg="modSp">
        <pc:chgData name="Druga, Meg - drugamk" userId="S::drugamk@jmu.edu::7a33d74c-e201-4885-981a-f16e20936345" providerId="AD" clId="Web-{95051D04-54DF-44F4-9FE4-5A8077F9577C}" dt="2023-12-12T21:58:35.628" v="27" actId="20577"/>
        <pc:sldMkLst>
          <pc:docMk/>
          <pc:sldMk cId="1650600429" sldId="320"/>
        </pc:sldMkLst>
        <pc:spChg chg="mod">
          <ac:chgData name="Druga, Meg - drugamk" userId="S::drugamk@jmu.edu::7a33d74c-e201-4885-981a-f16e20936345" providerId="AD" clId="Web-{95051D04-54DF-44F4-9FE4-5A8077F9577C}" dt="2023-12-12T21:58:35.628" v="27" actId="20577"/>
          <ac:spMkLst>
            <pc:docMk/>
            <pc:sldMk cId="1650600429" sldId="320"/>
            <ac:spMk id="2" creationId="{12137CD7-C57B-0BF1-899C-1C2FF3446DC7}"/>
          </ac:spMkLst>
        </pc:spChg>
      </pc:sldChg>
      <pc:sldChg chg="modSp">
        <pc:chgData name="Druga, Meg - drugamk" userId="S::drugamk@jmu.edu::7a33d74c-e201-4885-981a-f16e20936345" providerId="AD" clId="Web-{95051D04-54DF-44F4-9FE4-5A8077F9577C}" dt="2023-12-12T21:58:44.504" v="30" actId="1076"/>
        <pc:sldMkLst>
          <pc:docMk/>
          <pc:sldMk cId="4129582018" sldId="321"/>
        </pc:sldMkLst>
        <pc:spChg chg="mod">
          <ac:chgData name="Druga, Meg - drugamk" userId="S::drugamk@jmu.edu::7a33d74c-e201-4885-981a-f16e20936345" providerId="AD" clId="Web-{95051D04-54DF-44F4-9FE4-5A8077F9577C}" dt="2023-12-12T21:58:44.504" v="30" actId="1076"/>
          <ac:spMkLst>
            <pc:docMk/>
            <pc:sldMk cId="4129582018" sldId="321"/>
            <ac:spMk id="2" creationId="{12137CD7-C57B-0BF1-899C-1C2FF3446DC7}"/>
          </ac:spMkLst>
        </pc:spChg>
      </pc:sldChg>
      <pc:sldChg chg="del">
        <pc:chgData name="Druga, Meg - drugamk" userId="S::drugamk@jmu.edu::7a33d74c-e201-4885-981a-f16e20936345" providerId="AD" clId="Web-{95051D04-54DF-44F4-9FE4-5A8077F9577C}" dt="2023-12-12T21:57:43.877" v="0"/>
        <pc:sldMkLst>
          <pc:docMk/>
          <pc:sldMk cId="2303186588" sldId="338"/>
        </pc:sldMkLst>
      </pc:sldChg>
    </pc:docChg>
  </pc:docChgLst>
  <pc:docChgLst>
    <pc:chgData name="Estes, Michele - estesmd" userId="S::estesmd@jmu.edu::7f01444f-bcfd-4926-89f8-dd1142b90e2d" providerId="AD" clId="Web-{F134EEEC-7C23-4F49-B66D-F7FCBAD25F56}"/>
    <pc:docChg chg="delSld">
      <pc:chgData name="Estes, Michele - estesmd" userId="S::estesmd@jmu.edu::7f01444f-bcfd-4926-89f8-dd1142b90e2d" providerId="AD" clId="Web-{F134EEEC-7C23-4F49-B66D-F7FCBAD25F56}" dt="2023-12-11T04:26:46.095" v="0"/>
      <pc:docMkLst>
        <pc:docMk/>
      </pc:docMkLst>
      <pc:sldChg chg="del">
        <pc:chgData name="Estes, Michele - estesmd" userId="S::estesmd@jmu.edu::7f01444f-bcfd-4926-89f8-dd1142b90e2d" providerId="AD" clId="Web-{F134EEEC-7C23-4F49-B66D-F7FCBAD25F56}" dt="2023-12-11T04:26:46.095" v="0"/>
        <pc:sldMkLst>
          <pc:docMk/>
          <pc:sldMk cId="2415675965" sldId="339"/>
        </pc:sldMkLst>
      </pc:sldChg>
    </pc:docChg>
  </pc:docChgLst>
  <pc:docChgLst>
    <pc:chgData name="Rutledge, Marsha" userId="S::rutledgeml_longwood.edu#ext#@jmuedu.onmicrosoft.com::93fbb5dc-921a-4bd9-9124-bc4d0aad23ce" providerId="AD" clId="Web-{B1057DC6-69E4-4644-B46F-F2EC43538E58}"/>
    <pc:docChg chg="modSld">
      <pc:chgData name="Rutledge, Marsha" userId="S::rutledgeml_longwood.edu#ext#@jmuedu.onmicrosoft.com::93fbb5dc-921a-4bd9-9124-bc4d0aad23ce" providerId="AD" clId="Web-{B1057DC6-69E4-4644-B46F-F2EC43538E58}" dt="2023-12-03T02:51:37.893" v="0"/>
      <pc:docMkLst>
        <pc:docMk/>
      </pc:docMkLst>
      <pc:sldChg chg="modSp modMedia">
        <pc:chgData name="Rutledge, Marsha" userId="S::rutledgeml_longwood.edu#ext#@jmuedu.onmicrosoft.com::93fbb5dc-921a-4bd9-9124-bc4d0aad23ce" providerId="AD" clId="Web-{B1057DC6-69E4-4644-B46F-F2EC43538E58}" dt="2023-12-03T02:51:37.893" v="0"/>
        <pc:sldMkLst>
          <pc:docMk/>
          <pc:sldMk cId="3610026647" sldId="331"/>
        </pc:sldMkLst>
        <pc:picChg chg="mod">
          <ac:chgData name="Rutledge, Marsha" userId="S::rutledgeml_longwood.edu#ext#@jmuedu.onmicrosoft.com::93fbb5dc-921a-4bd9-9124-bc4d0aad23ce" providerId="AD" clId="Web-{B1057DC6-69E4-4644-B46F-F2EC43538E58}" dt="2023-12-03T02:51:37.893" v="0"/>
          <ac:picMkLst>
            <pc:docMk/>
            <pc:sldMk cId="3610026647" sldId="331"/>
            <ac:picMk id="7" creationId="{B187BA6C-2F4F-EBFE-5977-8856935390A1}"/>
          </ac:picMkLst>
        </pc:picChg>
      </pc:sldChg>
    </pc:docChg>
  </pc:docChgLst>
  <pc:docChgLst>
    <pc:chgData name="Minnis-McClain, Jessica - minnisjl" userId="S::minnisjl@jmu.edu::f8e4ea62-acf4-407a-9d20-f8a6b1277f80" providerId="AD" clId="Web-{9484D650-4C04-47B9-85EF-C61F316EC77D}"/>
    <pc:docChg chg="">
      <pc:chgData name="Minnis-McClain, Jessica - minnisjl" userId="S::minnisjl@jmu.edu::f8e4ea62-acf4-407a-9d20-f8a6b1277f80" providerId="AD" clId="Web-{9484D650-4C04-47B9-85EF-C61F316EC77D}" dt="2023-12-14T16:10:29.565" v="0"/>
      <pc:docMkLst>
        <pc:docMk/>
      </pc:docMkLst>
      <pc:sldChg chg="delCm">
        <pc:chgData name="Minnis-McClain, Jessica - minnisjl" userId="S::minnisjl@jmu.edu::f8e4ea62-acf4-407a-9d20-f8a6b1277f80" providerId="AD" clId="Web-{9484D650-4C04-47B9-85EF-C61F316EC77D}" dt="2023-12-14T16:10:29.565" v="0"/>
        <pc:sldMkLst>
          <pc:docMk/>
          <pc:sldMk cId="15040657" sldId="338"/>
        </pc:sldMkLst>
        <pc:extLst>
          <p:ext xmlns:p="http://schemas.openxmlformats.org/presentationml/2006/main" uri="{D6D511B9-2390-475A-947B-AFAB55BFBCF1}">
            <pc226:cmChg xmlns:pc226="http://schemas.microsoft.com/office/powerpoint/2022/06/main/command" chg="del">
              <pc226:chgData name="Minnis-McClain, Jessica - minnisjl" userId="S::minnisjl@jmu.edu::f8e4ea62-acf4-407a-9d20-f8a6b1277f80" providerId="AD" clId="Web-{9484D650-4C04-47B9-85EF-C61F316EC77D}" dt="2023-12-14T16:10:29.565" v="0"/>
              <pc2:cmMkLst xmlns:pc2="http://schemas.microsoft.com/office/powerpoint/2019/9/main/command">
                <pc:docMk/>
                <pc:sldMk cId="15040657" sldId="338"/>
                <pc2:cmMk id="{FBA51143-2339-47DD-92D0-2AB4C15BF1DE}"/>
              </pc2:cmMkLst>
            </pc226:cmChg>
          </p:ext>
        </pc:extLst>
      </pc:sldChg>
    </pc:docChg>
  </pc:docChgLst>
  <pc:docChgLst>
    <pc:chgData name="Minnis-McClain, Jessica - minnisjl" userId="S::minnisjl@jmu.edu::f8e4ea62-acf4-407a-9d20-f8a6b1277f80" providerId="AD" clId="Web-{2C64D95B-A199-42D5-9628-D75B9D572C10}"/>
    <pc:docChg chg="addSld delSld modSld">
      <pc:chgData name="Minnis-McClain, Jessica - minnisjl" userId="S::minnisjl@jmu.edu::f8e4ea62-acf4-407a-9d20-f8a6b1277f80" providerId="AD" clId="Web-{2C64D95B-A199-42D5-9628-D75B9D572C10}" dt="2023-12-10T12:14:35.964" v="11"/>
      <pc:docMkLst>
        <pc:docMk/>
      </pc:docMkLst>
      <pc:sldChg chg="del">
        <pc:chgData name="Minnis-McClain, Jessica - minnisjl" userId="S::minnisjl@jmu.edu::f8e4ea62-acf4-407a-9d20-f8a6b1277f80" providerId="AD" clId="Web-{2C64D95B-A199-42D5-9628-D75B9D572C10}" dt="2023-12-10T12:09:03.502" v="2"/>
        <pc:sldMkLst>
          <pc:docMk/>
          <pc:sldMk cId="1504075741" sldId="262"/>
        </pc:sldMkLst>
      </pc:sldChg>
      <pc:sldChg chg="del">
        <pc:chgData name="Minnis-McClain, Jessica - minnisjl" userId="S::minnisjl@jmu.edu::f8e4ea62-acf4-407a-9d20-f8a6b1277f80" providerId="AD" clId="Web-{2C64D95B-A199-42D5-9628-D75B9D572C10}" dt="2023-12-10T12:12:14.694" v="7"/>
        <pc:sldMkLst>
          <pc:docMk/>
          <pc:sldMk cId="2561090529" sldId="271"/>
        </pc:sldMkLst>
      </pc:sldChg>
      <pc:sldChg chg="modNotes">
        <pc:chgData name="Minnis-McClain, Jessica - minnisjl" userId="S::minnisjl@jmu.edu::f8e4ea62-acf4-407a-9d20-f8a6b1277f80" providerId="AD" clId="Web-{2C64D95B-A199-42D5-9628-D75B9D572C10}" dt="2023-12-10T12:10:13.425" v="4"/>
        <pc:sldMkLst>
          <pc:docMk/>
          <pc:sldMk cId="2676763628" sldId="272"/>
        </pc:sldMkLst>
      </pc:sldChg>
      <pc:sldChg chg="modNotes">
        <pc:chgData name="Minnis-McClain, Jessica - minnisjl" userId="S::minnisjl@jmu.edu::f8e4ea62-acf4-407a-9d20-f8a6b1277f80" providerId="AD" clId="Web-{2C64D95B-A199-42D5-9628-D75B9D572C10}" dt="2023-12-10T12:12:58.914" v="9"/>
        <pc:sldMkLst>
          <pc:docMk/>
          <pc:sldMk cId="1574828029" sldId="273"/>
        </pc:sldMkLst>
      </pc:sldChg>
      <pc:sldChg chg="del">
        <pc:chgData name="Minnis-McClain, Jessica - minnisjl" userId="S::minnisjl@jmu.edu::f8e4ea62-acf4-407a-9d20-f8a6b1277f80" providerId="AD" clId="Web-{2C64D95B-A199-42D5-9628-D75B9D572C10}" dt="2023-12-10T12:14:35.964" v="11"/>
        <pc:sldMkLst>
          <pc:docMk/>
          <pc:sldMk cId="1369431831" sldId="292"/>
        </pc:sldMkLst>
      </pc:sldChg>
      <pc:sldChg chg="modNotes">
        <pc:chgData name="Minnis-McClain, Jessica - minnisjl" userId="S::minnisjl@jmu.edu::f8e4ea62-acf4-407a-9d20-f8a6b1277f80" providerId="AD" clId="Web-{2C64D95B-A199-42D5-9628-D75B9D572C10}" dt="2023-12-10T12:08:59.955" v="1"/>
        <pc:sldMkLst>
          <pc:docMk/>
          <pc:sldMk cId="2913352354" sldId="308"/>
        </pc:sldMkLst>
      </pc:sldChg>
      <pc:sldChg chg="del">
        <pc:chgData name="Minnis-McClain, Jessica - minnisjl" userId="S::minnisjl@jmu.edu::f8e4ea62-acf4-407a-9d20-f8a6b1277f80" providerId="AD" clId="Web-{2C64D95B-A199-42D5-9628-D75B9D572C10}" dt="2023-12-10T12:13:02.149" v="10"/>
        <pc:sldMkLst>
          <pc:docMk/>
          <pc:sldMk cId="280532234" sldId="315"/>
        </pc:sldMkLst>
      </pc:sldChg>
      <pc:sldChg chg="add del replId">
        <pc:chgData name="Minnis-McClain, Jessica - minnisjl" userId="S::minnisjl@jmu.edu::f8e4ea62-acf4-407a-9d20-f8a6b1277f80" providerId="AD" clId="Web-{2C64D95B-A199-42D5-9628-D75B9D572C10}" dt="2023-12-10T12:10:36.848" v="6"/>
        <pc:sldMkLst>
          <pc:docMk/>
          <pc:sldMk cId="2464941451" sldId="338"/>
        </pc:sldMkLst>
      </pc:sldChg>
    </pc:docChg>
  </pc:docChgLst>
  <pc:docChgLst>
    <pc:chgData name="Anderson, Dannie (DCJS)" userId="3309786d-ca09-4b25-9407-7fcc16175d79" providerId="ADAL" clId="{ADA06CD2-A76C-4C18-B59F-65D6A61517A3}"/>
    <pc:docChg chg="undo custSel delSld modSld">
      <pc:chgData name="Anderson, Dannie (DCJS)" userId="3309786d-ca09-4b25-9407-7fcc16175d79" providerId="ADAL" clId="{ADA06CD2-A76C-4C18-B59F-65D6A61517A3}" dt="2024-07-17T11:58:44.815" v="321" actId="113"/>
      <pc:docMkLst>
        <pc:docMk/>
      </pc:docMkLst>
      <pc:sldChg chg="modSp mod">
        <pc:chgData name="Anderson, Dannie (DCJS)" userId="3309786d-ca09-4b25-9407-7fcc16175d79" providerId="ADAL" clId="{ADA06CD2-A76C-4C18-B59F-65D6A61517A3}" dt="2024-07-16T20:01:07.452" v="7" actId="1076"/>
        <pc:sldMkLst>
          <pc:docMk/>
          <pc:sldMk cId="3281928965" sldId="256"/>
        </pc:sldMkLst>
        <pc:spChg chg="mod">
          <ac:chgData name="Anderson, Dannie (DCJS)" userId="3309786d-ca09-4b25-9407-7fcc16175d79" providerId="ADAL" clId="{ADA06CD2-A76C-4C18-B59F-65D6A61517A3}" dt="2024-07-16T20:01:07.452" v="7" actId="1076"/>
          <ac:spMkLst>
            <pc:docMk/>
            <pc:sldMk cId="3281928965" sldId="256"/>
            <ac:spMk id="2" creationId="{F9AF390F-372F-3BCB-FCED-352A35938896}"/>
          </ac:spMkLst>
        </pc:spChg>
      </pc:sldChg>
      <pc:sldChg chg="modSp mod">
        <pc:chgData name="Anderson, Dannie (DCJS)" userId="3309786d-ca09-4b25-9407-7fcc16175d79" providerId="ADAL" clId="{ADA06CD2-A76C-4C18-B59F-65D6A61517A3}" dt="2024-07-17T11:46:38.389" v="272" actId="255"/>
        <pc:sldMkLst>
          <pc:docMk/>
          <pc:sldMk cId="0" sldId="263"/>
        </pc:sldMkLst>
        <pc:spChg chg="mod">
          <ac:chgData name="Anderson, Dannie (DCJS)" userId="3309786d-ca09-4b25-9407-7fcc16175d79" providerId="ADAL" clId="{ADA06CD2-A76C-4C18-B59F-65D6A61517A3}" dt="2024-07-17T11:46:38.389" v="272" actId="255"/>
          <ac:spMkLst>
            <pc:docMk/>
            <pc:sldMk cId="0" sldId="263"/>
            <ac:spMk id="128" creationId="{00000000-0000-0000-0000-000000000000}"/>
          </ac:spMkLst>
        </pc:spChg>
      </pc:sldChg>
      <pc:sldChg chg="modSp mod">
        <pc:chgData name="Anderson, Dannie (DCJS)" userId="3309786d-ca09-4b25-9407-7fcc16175d79" providerId="ADAL" clId="{ADA06CD2-A76C-4C18-B59F-65D6A61517A3}" dt="2024-07-17T11:35:58.924" v="94" actId="1076"/>
        <pc:sldMkLst>
          <pc:docMk/>
          <pc:sldMk cId="2676763628" sldId="272"/>
        </pc:sldMkLst>
        <pc:graphicFrameChg chg="mod modGraphic">
          <ac:chgData name="Anderson, Dannie (DCJS)" userId="3309786d-ca09-4b25-9407-7fcc16175d79" providerId="ADAL" clId="{ADA06CD2-A76C-4C18-B59F-65D6A61517A3}" dt="2024-07-17T11:35:58.924" v="94" actId="1076"/>
          <ac:graphicFrameMkLst>
            <pc:docMk/>
            <pc:sldMk cId="2676763628" sldId="272"/>
            <ac:graphicFrameMk id="8" creationId="{3271C45C-7B71-00EC-B722-BB9E3C3BD8FF}"/>
          </ac:graphicFrameMkLst>
        </pc:graphicFrameChg>
        <pc:picChg chg="mod">
          <ac:chgData name="Anderson, Dannie (DCJS)" userId="3309786d-ca09-4b25-9407-7fcc16175d79" providerId="ADAL" clId="{ADA06CD2-A76C-4C18-B59F-65D6A61517A3}" dt="2024-07-17T11:35:39.478" v="90" actId="1076"/>
          <ac:picMkLst>
            <pc:docMk/>
            <pc:sldMk cId="2676763628" sldId="272"/>
            <ac:picMk id="46082" creationId="{1A7286A4-8298-5516-9590-314C16FBD727}"/>
          </ac:picMkLst>
        </pc:picChg>
      </pc:sldChg>
      <pc:sldChg chg="modSp mod">
        <pc:chgData name="Anderson, Dannie (DCJS)" userId="3309786d-ca09-4b25-9407-7fcc16175d79" providerId="ADAL" clId="{ADA06CD2-A76C-4C18-B59F-65D6A61517A3}" dt="2024-07-17T11:42:09.587" v="234" actId="1076"/>
        <pc:sldMkLst>
          <pc:docMk/>
          <pc:sldMk cId="1574828029" sldId="273"/>
        </pc:sldMkLst>
        <pc:spChg chg="mod">
          <ac:chgData name="Anderson, Dannie (DCJS)" userId="3309786d-ca09-4b25-9407-7fcc16175d79" providerId="ADAL" clId="{ADA06CD2-A76C-4C18-B59F-65D6A61517A3}" dt="2024-07-17T11:42:09.587" v="234" actId="1076"/>
          <ac:spMkLst>
            <pc:docMk/>
            <pc:sldMk cId="1574828029" sldId="273"/>
            <ac:spMk id="5" creationId="{1A3EAB37-2337-0F1B-40F3-C9C1A96AD858}"/>
          </ac:spMkLst>
        </pc:spChg>
      </pc:sldChg>
      <pc:sldChg chg="modSp">
        <pc:chgData name="Anderson, Dannie (DCJS)" userId="3309786d-ca09-4b25-9407-7fcc16175d79" providerId="ADAL" clId="{ADA06CD2-A76C-4C18-B59F-65D6A61517A3}" dt="2024-07-17T11:45:12.756" v="265" actId="20577"/>
        <pc:sldMkLst>
          <pc:docMk/>
          <pc:sldMk cId="0" sldId="286"/>
        </pc:sldMkLst>
        <pc:spChg chg="mod">
          <ac:chgData name="Anderson, Dannie (DCJS)" userId="3309786d-ca09-4b25-9407-7fcc16175d79" providerId="ADAL" clId="{ADA06CD2-A76C-4C18-B59F-65D6A61517A3}" dt="2024-07-17T11:45:12.756" v="265" actId="20577"/>
          <ac:spMkLst>
            <pc:docMk/>
            <pc:sldMk cId="0" sldId="286"/>
            <ac:spMk id="101" creationId="{00000000-0000-0000-0000-000000000000}"/>
          </ac:spMkLst>
        </pc:spChg>
      </pc:sldChg>
      <pc:sldChg chg="modSp">
        <pc:chgData name="Anderson, Dannie (DCJS)" userId="3309786d-ca09-4b25-9407-7fcc16175d79" providerId="ADAL" clId="{ADA06CD2-A76C-4C18-B59F-65D6A61517A3}" dt="2024-07-17T11:45:51.285" v="269" actId="20577"/>
        <pc:sldMkLst>
          <pc:docMk/>
          <pc:sldMk cId="0" sldId="289"/>
        </pc:sldMkLst>
        <pc:spChg chg="mod">
          <ac:chgData name="Anderson, Dannie (DCJS)" userId="3309786d-ca09-4b25-9407-7fcc16175d79" providerId="ADAL" clId="{ADA06CD2-A76C-4C18-B59F-65D6A61517A3}" dt="2024-07-17T11:45:51.285" v="269" actId="20577"/>
          <ac:spMkLst>
            <pc:docMk/>
            <pc:sldMk cId="0" sldId="289"/>
            <ac:spMk id="121" creationId="{00000000-0000-0000-0000-000000000000}"/>
          </ac:spMkLst>
        </pc:spChg>
      </pc:sldChg>
      <pc:sldChg chg="modSp mod">
        <pc:chgData name="Anderson, Dannie (DCJS)" userId="3309786d-ca09-4b25-9407-7fcc16175d79" providerId="ADAL" clId="{ADA06CD2-A76C-4C18-B59F-65D6A61517A3}" dt="2024-07-17T11:47:51.200" v="278" actId="27636"/>
        <pc:sldMkLst>
          <pc:docMk/>
          <pc:sldMk cId="0" sldId="290"/>
        </pc:sldMkLst>
        <pc:spChg chg="mod">
          <ac:chgData name="Anderson, Dannie (DCJS)" userId="3309786d-ca09-4b25-9407-7fcc16175d79" providerId="ADAL" clId="{ADA06CD2-A76C-4C18-B59F-65D6A61517A3}" dt="2024-07-17T11:47:51.200" v="278" actId="27636"/>
          <ac:spMkLst>
            <pc:docMk/>
            <pc:sldMk cId="0" sldId="290"/>
            <ac:spMk id="135" creationId="{00000000-0000-0000-0000-000000000000}"/>
          </ac:spMkLst>
        </pc:spChg>
      </pc:sldChg>
      <pc:sldChg chg="del">
        <pc:chgData name="Anderson, Dannie (DCJS)" userId="3309786d-ca09-4b25-9407-7fcc16175d79" providerId="ADAL" clId="{ADA06CD2-A76C-4C18-B59F-65D6A61517A3}" dt="2024-07-17T11:44:26.300" v="264" actId="2696"/>
        <pc:sldMkLst>
          <pc:docMk/>
          <pc:sldMk cId="2462162896" sldId="293"/>
        </pc:sldMkLst>
      </pc:sldChg>
      <pc:sldChg chg="modSp">
        <pc:chgData name="Anderson, Dannie (DCJS)" userId="3309786d-ca09-4b25-9407-7fcc16175d79" providerId="ADAL" clId="{ADA06CD2-A76C-4C18-B59F-65D6A61517A3}" dt="2024-07-17T11:57:53.765" v="292" actId="20577"/>
        <pc:sldMkLst>
          <pc:docMk/>
          <pc:sldMk cId="0" sldId="294"/>
        </pc:sldMkLst>
        <pc:spChg chg="mod">
          <ac:chgData name="Anderson, Dannie (DCJS)" userId="3309786d-ca09-4b25-9407-7fcc16175d79" providerId="ADAL" clId="{ADA06CD2-A76C-4C18-B59F-65D6A61517A3}" dt="2024-07-17T11:57:53.765" v="292" actId="20577"/>
          <ac:spMkLst>
            <pc:docMk/>
            <pc:sldMk cId="0" sldId="294"/>
            <ac:spMk id="159" creationId="{00000000-0000-0000-0000-000000000000}"/>
          </ac:spMkLst>
        </pc:spChg>
      </pc:sldChg>
      <pc:sldChg chg="modSp mod">
        <pc:chgData name="Anderson, Dannie (DCJS)" userId="3309786d-ca09-4b25-9407-7fcc16175d79" providerId="ADAL" clId="{ADA06CD2-A76C-4C18-B59F-65D6A61517A3}" dt="2024-07-17T11:58:34.435" v="296" actId="1076"/>
        <pc:sldMkLst>
          <pc:docMk/>
          <pc:sldMk cId="3007758026" sldId="307"/>
        </pc:sldMkLst>
        <pc:spChg chg="mod">
          <ac:chgData name="Anderson, Dannie (DCJS)" userId="3309786d-ca09-4b25-9407-7fcc16175d79" providerId="ADAL" clId="{ADA06CD2-A76C-4C18-B59F-65D6A61517A3}" dt="2024-07-17T11:58:34.435" v="296" actId="1076"/>
          <ac:spMkLst>
            <pc:docMk/>
            <pc:sldMk cId="3007758026" sldId="307"/>
            <ac:spMk id="6" creationId="{B96EA9BB-AC12-4ADB-886C-B56E9E0A5C6D}"/>
          </ac:spMkLst>
        </pc:spChg>
      </pc:sldChg>
      <pc:sldChg chg="modSp mod">
        <pc:chgData name="Anderson, Dannie (DCJS)" userId="3309786d-ca09-4b25-9407-7fcc16175d79" providerId="ADAL" clId="{ADA06CD2-A76C-4C18-B59F-65D6A61517A3}" dt="2024-07-17T11:26:19.353" v="16" actId="20577"/>
        <pc:sldMkLst>
          <pc:docMk/>
          <pc:sldMk cId="2913352354" sldId="308"/>
        </pc:sldMkLst>
        <pc:spChg chg="mod">
          <ac:chgData name="Anderson, Dannie (DCJS)" userId="3309786d-ca09-4b25-9407-7fcc16175d79" providerId="ADAL" clId="{ADA06CD2-A76C-4C18-B59F-65D6A61517A3}" dt="2024-07-17T11:26:19.353" v="16" actId="20577"/>
          <ac:spMkLst>
            <pc:docMk/>
            <pc:sldMk cId="2913352354" sldId="308"/>
            <ac:spMk id="2" creationId="{12137CD7-C57B-0BF1-899C-1C2FF3446DC7}"/>
          </ac:spMkLst>
        </pc:spChg>
      </pc:sldChg>
      <pc:sldChg chg="modSp mod">
        <pc:chgData name="Anderson, Dannie (DCJS)" userId="3309786d-ca09-4b25-9407-7fcc16175d79" providerId="ADAL" clId="{ADA06CD2-A76C-4C18-B59F-65D6A61517A3}" dt="2024-07-17T11:26:31.974" v="17" actId="114"/>
        <pc:sldMkLst>
          <pc:docMk/>
          <pc:sldMk cId="3162585616" sldId="309"/>
        </pc:sldMkLst>
        <pc:spChg chg="mod">
          <ac:chgData name="Anderson, Dannie (DCJS)" userId="3309786d-ca09-4b25-9407-7fcc16175d79" providerId="ADAL" clId="{ADA06CD2-A76C-4C18-B59F-65D6A61517A3}" dt="2024-07-17T11:26:31.974" v="17" actId="114"/>
          <ac:spMkLst>
            <pc:docMk/>
            <pc:sldMk cId="3162585616" sldId="309"/>
            <ac:spMk id="2" creationId="{12137CD7-C57B-0BF1-899C-1C2FF3446DC7}"/>
          </ac:spMkLst>
        </pc:spChg>
      </pc:sldChg>
      <pc:sldChg chg="modSp mod">
        <pc:chgData name="Anderson, Dannie (DCJS)" userId="3309786d-ca09-4b25-9407-7fcc16175d79" providerId="ADAL" clId="{ADA06CD2-A76C-4C18-B59F-65D6A61517A3}" dt="2024-07-17T11:37:09.834" v="101" actId="255"/>
        <pc:sldMkLst>
          <pc:docMk/>
          <pc:sldMk cId="1018305331" sldId="310"/>
        </pc:sldMkLst>
        <pc:graphicFrameChg chg="modGraphic">
          <ac:chgData name="Anderson, Dannie (DCJS)" userId="3309786d-ca09-4b25-9407-7fcc16175d79" providerId="ADAL" clId="{ADA06CD2-A76C-4C18-B59F-65D6A61517A3}" dt="2024-07-17T11:37:09.834" v="101" actId="255"/>
          <ac:graphicFrameMkLst>
            <pc:docMk/>
            <pc:sldMk cId="1018305331" sldId="310"/>
            <ac:graphicFrameMk id="8" creationId="{3271C45C-7B71-00EC-B722-BB9E3C3BD8FF}"/>
          </ac:graphicFrameMkLst>
        </pc:graphicFrameChg>
      </pc:sldChg>
      <pc:sldChg chg="modSp mod">
        <pc:chgData name="Anderson, Dannie (DCJS)" userId="3309786d-ca09-4b25-9407-7fcc16175d79" providerId="ADAL" clId="{ADA06CD2-A76C-4C18-B59F-65D6A61517A3}" dt="2024-07-17T11:38:46.109" v="191" actId="255"/>
        <pc:sldMkLst>
          <pc:docMk/>
          <pc:sldMk cId="3224007023" sldId="311"/>
        </pc:sldMkLst>
        <pc:graphicFrameChg chg="modGraphic">
          <ac:chgData name="Anderson, Dannie (DCJS)" userId="3309786d-ca09-4b25-9407-7fcc16175d79" providerId="ADAL" clId="{ADA06CD2-A76C-4C18-B59F-65D6A61517A3}" dt="2024-07-17T11:38:46.109" v="191" actId="255"/>
          <ac:graphicFrameMkLst>
            <pc:docMk/>
            <pc:sldMk cId="3224007023" sldId="311"/>
            <ac:graphicFrameMk id="8" creationId="{3271C45C-7B71-00EC-B722-BB9E3C3BD8FF}"/>
          </ac:graphicFrameMkLst>
        </pc:graphicFrameChg>
      </pc:sldChg>
      <pc:sldChg chg="modSp mod">
        <pc:chgData name="Anderson, Dannie (DCJS)" userId="3309786d-ca09-4b25-9407-7fcc16175d79" providerId="ADAL" clId="{ADA06CD2-A76C-4C18-B59F-65D6A61517A3}" dt="2024-07-17T11:38:52.835" v="192" actId="255"/>
        <pc:sldMkLst>
          <pc:docMk/>
          <pc:sldMk cId="3866538338" sldId="313"/>
        </pc:sldMkLst>
        <pc:graphicFrameChg chg="modGraphic">
          <ac:chgData name="Anderson, Dannie (DCJS)" userId="3309786d-ca09-4b25-9407-7fcc16175d79" providerId="ADAL" clId="{ADA06CD2-A76C-4C18-B59F-65D6A61517A3}" dt="2024-07-17T11:38:52.835" v="192" actId="255"/>
          <ac:graphicFrameMkLst>
            <pc:docMk/>
            <pc:sldMk cId="3866538338" sldId="313"/>
            <ac:graphicFrameMk id="8" creationId="{3271C45C-7B71-00EC-B722-BB9E3C3BD8FF}"/>
          </ac:graphicFrameMkLst>
        </pc:graphicFrameChg>
      </pc:sldChg>
      <pc:sldChg chg="modSp mod">
        <pc:chgData name="Anderson, Dannie (DCJS)" userId="3309786d-ca09-4b25-9407-7fcc16175d79" providerId="ADAL" clId="{ADA06CD2-A76C-4C18-B59F-65D6A61517A3}" dt="2024-07-17T11:38:10.337" v="177" actId="27636"/>
        <pc:sldMkLst>
          <pc:docMk/>
          <pc:sldMk cId="1893299864" sldId="316"/>
        </pc:sldMkLst>
        <pc:spChg chg="mod">
          <ac:chgData name="Anderson, Dannie (DCJS)" userId="3309786d-ca09-4b25-9407-7fcc16175d79" providerId="ADAL" clId="{ADA06CD2-A76C-4C18-B59F-65D6A61517A3}" dt="2024-07-17T11:38:10.337" v="177" actId="27636"/>
          <ac:spMkLst>
            <pc:docMk/>
            <pc:sldMk cId="1893299864" sldId="316"/>
            <ac:spMk id="2" creationId="{12137CD7-C57B-0BF1-899C-1C2FF3446DC7}"/>
          </ac:spMkLst>
        </pc:spChg>
        <pc:picChg chg="mod">
          <ac:chgData name="Anderson, Dannie (DCJS)" userId="3309786d-ca09-4b25-9407-7fcc16175d79" providerId="ADAL" clId="{ADA06CD2-A76C-4C18-B59F-65D6A61517A3}" dt="2024-07-17T11:32:29.847" v="74" actId="1076"/>
          <ac:picMkLst>
            <pc:docMk/>
            <pc:sldMk cId="1893299864" sldId="316"/>
            <ac:picMk id="8" creationId="{32B4514C-C086-18B5-9A0A-EA7606BFE413}"/>
          </ac:picMkLst>
        </pc:picChg>
        <pc:picChg chg="mod">
          <ac:chgData name="Anderson, Dannie (DCJS)" userId="3309786d-ca09-4b25-9407-7fcc16175d79" providerId="ADAL" clId="{ADA06CD2-A76C-4C18-B59F-65D6A61517A3}" dt="2024-07-17T11:32:28.174" v="73" actId="1076"/>
          <ac:picMkLst>
            <pc:docMk/>
            <pc:sldMk cId="1893299864" sldId="316"/>
            <ac:picMk id="10" creationId="{A21EB243-B528-15E8-C7A2-4BAE74E576BB}"/>
          </ac:picMkLst>
        </pc:picChg>
        <pc:picChg chg="mod">
          <ac:chgData name="Anderson, Dannie (DCJS)" userId="3309786d-ca09-4b25-9407-7fcc16175d79" providerId="ADAL" clId="{ADA06CD2-A76C-4C18-B59F-65D6A61517A3}" dt="2024-07-17T11:32:32.183" v="75" actId="1076"/>
          <ac:picMkLst>
            <pc:docMk/>
            <pc:sldMk cId="1893299864" sldId="316"/>
            <ac:picMk id="12" creationId="{4A1D0CD2-CA96-1720-3284-089CEE55FCB6}"/>
          </ac:picMkLst>
        </pc:picChg>
      </pc:sldChg>
      <pc:sldChg chg="modSp mod">
        <pc:chgData name="Anderson, Dannie (DCJS)" userId="3309786d-ca09-4b25-9407-7fcc16175d79" providerId="ADAL" clId="{ADA06CD2-A76C-4C18-B59F-65D6A61517A3}" dt="2024-07-17T11:38:00.128" v="163" actId="20577"/>
        <pc:sldMkLst>
          <pc:docMk/>
          <pc:sldMk cId="3525330033" sldId="317"/>
        </pc:sldMkLst>
        <pc:spChg chg="mod">
          <ac:chgData name="Anderson, Dannie (DCJS)" userId="3309786d-ca09-4b25-9407-7fcc16175d79" providerId="ADAL" clId="{ADA06CD2-A76C-4C18-B59F-65D6A61517A3}" dt="2024-07-17T11:38:00.128" v="163" actId="20577"/>
          <ac:spMkLst>
            <pc:docMk/>
            <pc:sldMk cId="3525330033" sldId="317"/>
            <ac:spMk id="2" creationId="{12137CD7-C57B-0BF1-899C-1C2FF3446DC7}"/>
          </ac:spMkLst>
        </pc:spChg>
        <pc:picChg chg="mod">
          <ac:chgData name="Anderson, Dannie (DCJS)" userId="3309786d-ca09-4b25-9407-7fcc16175d79" providerId="ADAL" clId="{ADA06CD2-A76C-4C18-B59F-65D6A61517A3}" dt="2024-07-17T11:32:15.834" v="71" actId="1076"/>
          <ac:picMkLst>
            <pc:docMk/>
            <pc:sldMk cId="3525330033" sldId="317"/>
            <ac:picMk id="17" creationId="{1EECA6E5-4250-6480-4FED-FC3F687881A7}"/>
          </ac:picMkLst>
        </pc:picChg>
        <pc:picChg chg="mod">
          <ac:chgData name="Anderson, Dannie (DCJS)" userId="3309786d-ca09-4b25-9407-7fcc16175d79" providerId="ADAL" clId="{ADA06CD2-A76C-4C18-B59F-65D6A61517A3}" dt="2024-07-17T11:32:13.537" v="70" actId="1076"/>
          <ac:picMkLst>
            <pc:docMk/>
            <pc:sldMk cId="3525330033" sldId="317"/>
            <ac:picMk id="19" creationId="{E5954CD3-E986-BCD2-B336-7F136638F7C3}"/>
          </ac:picMkLst>
        </pc:picChg>
        <pc:picChg chg="mod">
          <ac:chgData name="Anderson, Dannie (DCJS)" userId="3309786d-ca09-4b25-9407-7fcc16175d79" providerId="ADAL" clId="{ADA06CD2-A76C-4C18-B59F-65D6A61517A3}" dt="2024-07-17T11:32:18.610" v="72" actId="1076"/>
          <ac:picMkLst>
            <pc:docMk/>
            <pc:sldMk cId="3525330033" sldId="317"/>
            <ac:picMk id="22" creationId="{06B461F0-ABD8-D650-B846-0A6AED915125}"/>
          </ac:picMkLst>
        </pc:picChg>
      </pc:sldChg>
      <pc:sldChg chg="modSp mod">
        <pc:chgData name="Anderson, Dannie (DCJS)" userId="3309786d-ca09-4b25-9407-7fcc16175d79" providerId="ADAL" clId="{ADA06CD2-A76C-4C18-B59F-65D6A61517A3}" dt="2024-07-17T11:37:49.480" v="152" actId="113"/>
        <pc:sldMkLst>
          <pc:docMk/>
          <pc:sldMk cId="3888645422" sldId="318"/>
        </pc:sldMkLst>
        <pc:spChg chg="mod">
          <ac:chgData name="Anderson, Dannie (DCJS)" userId="3309786d-ca09-4b25-9407-7fcc16175d79" providerId="ADAL" clId="{ADA06CD2-A76C-4C18-B59F-65D6A61517A3}" dt="2024-07-17T11:37:49.480" v="152" actId="113"/>
          <ac:spMkLst>
            <pc:docMk/>
            <pc:sldMk cId="3888645422" sldId="318"/>
            <ac:spMk id="2" creationId="{12137CD7-C57B-0BF1-899C-1C2FF3446DC7}"/>
          </ac:spMkLst>
        </pc:spChg>
        <pc:picChg chg="mod">
          <ac:chgData name="Anderson, Dannie (DCJS)" userId="3309786d-ca09-4b25-9407-7fcc16175d79" providerId="ADAL" clId="{ADA06CD2-A76C-4C18-B59F-65D6A61517A3}" dt="2024-07-17T11:34:34.694" v="78" actId="1076"/>
          <ac:picMkLst>
            <pc:docMk/>
            <pc:sldMk cId="3888645422" sldId="318"/>
            <ac:picMk id="14" creationId="{7F3C09AB-DD0D-2ADF-FCB9-0EBBADE74AB6}"/>
          </ac:picMkLst>
        </pc:picChg>
        <pc:picChg chg="mod">
          <ac:chgData name="Anderson, Dannie (DCJS)" userId="3309786d-ca09-4b25-9407-7fcc16175d79" providerId="ADAL" clId="{ADA06CD2-A76C-4C18-B59F-65D6A61517A3}" dt="2024-07-17T11:34:32.641" v="77" actId="1076"/>
          <ac:picMkLst>
            <pc:docMk/>
            <pc:sldMk cId="3888645422" sldId="318"/>
            <ac:picMk id="16" creationId="{375CC292-4D09-7504-4255-A36DF8ED0051}"/>
          </ac:picMkLst>
        </pc:picChg>
        <pc:picChg chg="mod">
          <ac:chgData name="Anderson, Dannie (DCJS)" userId="3309786d-ca09-4b25-9407-7fcc16175d79" providerId="ADAL" clId="{ADA06CD2-A76C-4C18-B59F-65D6A61517A3}" dt="2024-07-17T11:34:37.220" v="79" actId="1076"/>
          <ac:picMkLst>
            <pc:docMk/>
            <pc:sldMk cId="3888645422" sldId="318"/>
            <ac:picMk id="18" creationId="{0CA7D79F-8B7C-078E-7C7B-78D10510562E}"/>
          </ac:picMkLst>
        </pc:picChg>
      </pc:sldChg>
      <pc:sldChg chg="modSp mod">
        <pc:chgData name="Anderson, Dannie (DCJS)" userId="3309786d-ca09-4b25-9407-7fcc16175d79" providerId="ADAL" clId="{ADA06CD2-A76C-4C18-B59F-65D6A61517A3}" dt="2024-07-17T11:38:16.849" v="188" actId="113"/>
        <pc:sldMkLst>
          <pc:docMk/>
          <pc:sldMk cId="104465785" sldId="319"/>
        </pc:sldMkLst>
        <pc:spChg chg="mod">
          <ac:chgData name="Anderson, Dannie (DCJS)" userId="3309786d-ca09-4b25-9407-7fcc16175d79" providerId="ADAL" clId="{ADA06CD2-A76C-4C18-B59F-65D6A61517A3}" dt="2024-07-17T11:38:16.849" v="188" actId="113"/>
          <ac:spMkLst>
            <pc:docMk/>
            <pc:sldMk cId="104465785" sldId="319"/>
            <ac:spMk id="2" creationId="{12137CD7-C57B-0BF1-899C-1C2FF3446DC7}"/>
          </ac:spMkLst>
        </pc:spChg>
        <pc:picChg chg="mod">
          <ac:chgData name="Anderson, Dannie (DCJS)" userId="3309786d-ca09-4b25-9407-7fcc16175d79" providerId="ADAL" clId="{ADA06CD2-A76C-4C18-B59F-65D6A61517A3}" dt="2024-07-17T11:31:33.483" v="62" actId="1076"/>
          <ac:picMkLst>
            <pc:docMk/>
            <pc:sldMk cId="104465785" sldId="319"/>
            <ac:picMk id="11" creationId="{6575F71D-7457-D6B2-CCB3-CE3A746D0930}"/>
          </ac:picMkLst>
        </pc:picChg>
        <pc:picChg chg="mod">
          <ac:chgData name="Anderson, Dannie (DCJS)" userId="3309786d-ca09-4b25-9407-7fcc16175d79" providerId="ADAL" clId="{ADA06CD2-A76C-4C18-B59F-65D6A61517A3}" dt="2024-07-17T11:32:36.264" v="76" actId="1076"/>
          <ac:picMkLst>
            <pc:docMk/>
            <pc:sldMk cId="104465785" sldId="319"/>
            <ac:picMk id="13" creationId="{96EB2E2C-7A2E-E4CE-596F-C6106B48CAAB}"/>
          </ac:picMkLst>
        </pc:picChg>
        <pc:picChg chg="mod">
          <ac:chgData name="Anderson, Dannie (DCJS)" userId="3309786d-ca09-4b25-9407-7fcc16175d79" providerId="ADAL" clId="{ADA06CD2-A76C-4C18-B59F-65D6A61517A3}" dt="2024-07-17T11:31:36.925" v="63" actId="1076"/>
          <ac:picMkLst>
            <pc:docMk/>
            <pc:sldMk cId="104465785" sldId="319"/>
            <ac:picMk id="15" creationId="{DF4B9341-E579-F7D0-A9B9-F36C7B41C08B}"/>
          </ac:picMkLst>
        </pc:picChg>
      </pc:sldChg>
      <pc:sldChg chg="modSp mod">
        <pc:chgData name="Anderson, Dannie (DCJS)" userId="3309786d-ca09-4b25-9407-7fcc16175d79" providerId="ADAL" clId="{ADA06CD2-A76C-4C18-B59F-65D6A61517A3}" dt="2024-07-17T11:37:38.531" v="127" actId="113"/>
        <pc:sldMkLst>
          <pc:docMk/>
          <pc:sldMk cId="1650600429" sldId="320"/>
        </pc:sldMkLst>
        <pc:spChg chg="mod">
          <ac:chgData name="Anderson, Dannie (DCJS)" userId="3309786d-ca09-4b25-9407-7fcc16175d79" providerId="ADAL" clId="{ADA06CD2-A76C-4C18-B59F-65D6A61517A3}" dt="2024-07-17T11:37:38.531" v="127" actId="113"/>
          <ac:spMkLst>
            <pc:docMk/>
            <pc:sldMk cId="1650600429" sldId="320"/>
            <ac:spMk id="2" creationId="{12137CD7-C57B-0BF1-899C-1C2FF3446DC7}"/>
          </ac:spMkLst>
        </pc:spChg>
        <pc:picChg chg="mod">
          <ac:chgData name="Anderson, Dannie (DCJS)" userId="3309786d-ca09-4b25-9407-7fcc16175d79" providerId="ADAL" clId="{ADA06CD2-A76C-4C18-B59F-65D6A61517A3}" dt="2024-07-17T11:34:50.736" v="82" actId="1076"/>
          <ac:picMkLst>
            <pc:docMk/>
            <pc:sldMk cId="1650600429" sldId="320"/>
            <ac:picMk id="11" creationId="{DB9AC72F-7E1C-4FE7-1F12-6FC2DB1FD5A6}"/>
          </ac:picMkLst>
        </pc:picChg>
        <pc:picChg chg="mod">
          <ac:chgData name="Anderson, Dannie (DCJS)" userId="3309786d-ca09-4b25-9407-7fcc16175d79" providerId="ADAL" clId="{ADA06CD2-A76C-4C18-B59F-65D6A61517A3}" dt="2024-07-17T11:34:44.982" v="80" actId="1076"/>
          <ac:picMkLst>
            <pc:docMk/>
            <pc:sldMk cId="1650600429" sldId="320"/>
            <ac:picMk id="13" creationId="{2D636E53-2E8D-AFB3-5128-8CF70725DFEA}"/>
          </ac:picMkLst>
        </pc:picChg>
        <pc:picChg chg="mod">
          <ac:chgData name="Anderson, Dannie (DCJS)" userId="3309786d-ca09-4b25-9407-7fcc16175d79" providerId="ADAL" clId="{ADA06CD2-A76C-4C18-B59F-65D6A61517A3}" dt="2024-07-17T11:34:47.537" v="81" actId="1076"/>
          <ac:picMkLst>
            <pc:docMk/>
            <pc:sldMk cId="1650600429" sldId="320"/>
            <ac:picMk id="15" creationId="{93DAE8FF-F5FE-DCC5-6D6B-B3FEC0FF9912}"/>
          </ac:picMkLst>
        </pc:picChg>
      </pc:sldChg>
      <pc:sldChg chg="modSp mod">
        <pc:chgData name="Anderson, Dannie (DCJS)" userId="3309786d-ca09-4b25-9407-7fcc16175d79" providerId="ADAL" clId="{ADA06CD2-A76C-4C18-B59F-65D6A61517A3}" dt="2024-07-17T11:37:23.019" v="112" actId="113"/>
        <pc:sldMkLst>
          <pc:docMk/>
          <pc:sldMk cId="4129582018" sldId="321"/>
        </pc:sldMkLst>
        <pc:spChg chg="mod">
          <ac:chgData name="Anderson, Dannie (DCJS)" userId="3309786d-ca09-4b25-9407-7fcc16175d79" providerId="ADAL" clId="{ADA06CD2-A76C-4C18-B59F-65D6A61517A3}" dt="2024-07-17T11:37:23.019" v="112" actId="113"/>
          <ac:spMkLst>
            <pc:docMk/>
            <pc:sldMk cId="4129582018" sldId="321"/>
            <ac:spMk id="2" creationId="{12137CD7-C57B-0BF1-899C-1C2FF3446DC7}"/>
          </ac:spMkLst>
        </pc:spChg>
        <pc:picChg chg="mod">
          <ac:chgData name="Anderson, Dannie (DCJS)" userId="3309786d-ca09-4b25-9407-7fcc16175d79" providerId="ADAL" clId="{ADA06CD2-A76C-4C18-B59F-65D6A61517A3}" dt="2024-07-17T11:34:58.476" v="84" actId="1076"/>
          <ac:picMkLst>
            <pc:docMk/>
            <pc:sldMk cId="4129582018" sldId="321"/>
            <ac:picMk id="12" creationId="{843AA023-698D-860A-9FC1-5A90A9DD50A4}"/>
          </ac:picMkLst>
        </pc:picChg>
        <pc:picChg chg="mod">
          <ac:chgData name="Anderson, Dannie (DCJS)" userId="3309786d-ca09-4b25-9407-7fcc16175d79" providerId="ADAL" clId="{ADA06CD2-A76C-4C18-B59F-65D6A61517A3}" dt="2024-07-17T11:34:56.548" v="83" actId="1076"/>
          <ac:picMkLst>
            <pc:docMk/>
            <pc:sldMk cId="4129582018" sldId="321"/>
            <ac:picMk id="14" creationId="{D177BCB3-52F7-1906-BACC-A9C5149DD929}"/>
          </ac:picMkLst>
        </pc:picChg>
        <pc:picChg chg="mod">
          <ac:chgData name="Anderson, Dannie (DCJS)" userId="3309786d-ca09-4b25-9407-7fcc16175d79" providerId="ADAL" clId="{ADA06CD2-A76C-4C18-B59F-65D6A61517A3}" dt="2024-07-17T11:35:00.739" v="85" actId="1076"/>
          <ac:picMkLst>
            <pc:docMk/>
            <pc:sldMk cId="4129582018" sldId="321"/>
            <ac:picMk id="16" creationId="{6EB50CD0-FABA-A824-8D85-E2DBB489E1B7}"/>
          </ac:picMkLst>
        </pc:picChg>
      </pc:sldChg>
      <pc:sldChg chg="addSp delSp modSp mod">
        <pc:chgData name="Anderson, Dannie (DCJS)" userId="3309786d-ca09-4b25-9407-7fcc16175d79" providerId="ADAL" clId="{ADA06CD2-A76C-4C18-B59F-65D6A61517A3}" dt="2024-07-17T11:42:49.672" v="244" actId="1440"/>
        <pc:sldMkLst>
          <pc:docMk/>
          <pc:sldMk cId="2127877618" sldId="322"/>
        </pc:sldMkLst>
        <pc:spChg chg="mod">
          <ac:chgData name="Anderson, Dannie (DCJS)" userId="3309786d-ca09-4b25-9407-7fcc16175d79" providerId="ADAL" clId="{ADA06CD2-A76C-4C18-B59F-65D6A61517A3}" dt="2024-07-17T11:42:43.392" v="242" actId="1076"/>
          <ac:spMkLst>
            <pc:docMk/>
            <pc:sldMk cId="2127877618" sldId="322"/>
            <ac:spMk id="2" creationId="{96256966-DB3F-3C9D-9E97-0C1D60E64FA7}"/>
          </ac:spMkLst>
        </pc:spChg>
        <pc:spChg chg="add del mod">
          <ac:chgData name="Anderson, Dannie (DCJS)" userId="3309786d-ca09-4b25-9407-7fcc16175d79" providerId="ADAL" clId="{ADA06CD2-A76C-4C18-B59F-65D6A61517A3}" dt="2024-07-17T11:42:18.061" v="236" actId="478"/>
          <ac:spMkLst>
            <pc:docMk/>
            <pc:sldMk cId="2127877618" sldId="322"/>
            <ac:spMk id="4" creationId="{E5B05213-2DA4-E484-8825-FCA08701A96D}"/>
          </ac:spMkLst>
        </pc:spChg>
        <pc:spChg chg="del">
          <ac:chgData name="Anderson, Dannie (DCJS)" userId="3309786d-ca09-4b25-9407-7fcc16175d79" providerId="ADAL" clId="{ADA06CD2-A76C-4C18-B59F-65D6A61517A3}" dt="2024-07-17T11:42:14.063" v="235" actId="478"/>
          <ac:spMkLst>
            <pc:docMk/>
            <pc:sldMk cId="2127877618" sldId="322"/>
            <ac:spMk id="5" creationId="{1A3EAB37-2337-0F1B-40F3-C9C1A96AD858}"/>
          </ac:spMkLst>
        </pc:spChg>
        <pc:picChg chg="mod">
          <ac:chgData name="Anderson, Dannie (DCJS)" userId="3309786d-ca09-4b25-9407-7fcc16175d79" providerId="ADAL" clId="{ADA06CD2-A76C-4C18-B59F-65D6A61517A3}" dt="2024-07-17T11:42:49.672" v="244" actId="1440"/>
          <ac:picMkLst>
            <pc:docMk/>
            <pc:sldMk cId="2127877618" sldId="322"/>
            <ac:picMk id="49156" creationId="{2F5705CD-2862-272D-B250-FC17F3A68429}"/>
          </ac:picMkLst>
        </pc:picChg>
      </pc:sldChg>
      <pc:sldChg chg="addSp delSp modSp mod">
        <pc:chgData name="Anderson, Dannie (DCJS)" userId="3309786d-ca09-4b25-9407-7fcc16175d79" providerId="ADAL" clId="{ADA06CD2-A76C-4C18-B59F-65D6A61517A3}" dt="2024-07-17T11:42:54.142" v="245" actId="1440"/>
        <pc:sldMkLst>
          <pc:docMk/>
          <pc:sldMk cId="3169226785" sldId="323"/>
        </pc:sldMkLst>
        <pc:spChg chg="mod">
          <ac:chgData name="Anderson, Dannie (DCJS)" userId="3309786d-ca09-4b25-9407-7fcc16175d79" providerId="ADAL" clId="{ADA06CD2-A76C-4C18-B59F-65D6A61517A3}" dt="2024-07-17T11:42:33.203" v="240" actId="1076"/>
          <ac:spMkLst>
            <pc:docMk/>
            <pc:sldMk cId="3169226785" sldId="323"/>
            <ac:spMk id="2" creationId="{96256966-DB3F-3C9D-9E97-0C1D60E64FA7}"/>
          </ac:spMkLst>
        </pc:spChg>
        <pc:spChg chg="add del mod">
          <ac:chgData name="Anderson, Dannie (DCJS)" userId="3309786d-ca09-4b25-9407-7fcc16175d79" providerId="ADAL" clId="{ADA06CD2-A76C-4C18-B59F-65D6A61517A3}" dt="2024-07-17T11:42:29.432" v="239" actId="478"/>
          <ac:spMkLst>
            <pc:docMk/>
            <pc:sldMk cId="3169226785" sldId="323"/>
            <ac:spMk id="4" creationId="{36619E6C-7A3D-B11B-83DF-B3712D8DBA5D}"/>
          </ac:spMkLst>
        </pc:spChg>
        <pc:spChg chg="del">
          <ac:chgData name="Anderson, Dannie (DCJS)" userId="3309786d-ca09-4b25-9407-7fcc16175d79" providerId="ADAL" clId="{ADA06CD2-A76C-4C18-B59F-65D6A61517A3}" dt="2024-07-17T11:42:26.337" v="238" actId="478"/>
          <ac:spMkLst>
            <pc:docMk/>
            <pc:sldMk cId="3169226785" sldId="323"/>
            <ac:spMk id="5" creationId="{1A3EAB37-2337-0F1B-40F3-C9C1A96AD858}"/>
          </ac:spMkLst>
        </pc:spChg>
        <pc:picChg chg="mod">
          <ac:chgData name="Anderson, Dannie (DCJS)" userId="3309786d-ca09-4b25-9407-7fcc16175d79" providerId="ADAL" clId="{ADA06CD2-A76C-4C18-B59F-65D6A61517A3}" dt="2024-07-17T11:42:54.142" v="245" actId="1440"/>
          <ac:picMkLst>
            <pc:docMk/>
            <pc:sldMk cId="3169226785" sldId="323"/>
            <ac:picMk id="49154" creationId="{9D85ABC1-3CEB-6439-57D5-CA9B6E3BB92D}"/>
          </ac:picMkLst>
        </pc:picChg>
      </pc:sldChg>
      <pc:sldChg chg="addSp delSp modSp mod">
        <pc:chgData name="Anderson, Dannie (DCJS)" userId="3309786d-ca09-4b25-9407-7fcc16175d79" providerId="ADAL" clId="{ADA06CD2-A76C-4C18-B59F-65D6A61517A3}" dt="2024-07-17T11:43:15.177" v="252" actId="1076"/>
        <pc:sldMkLst>
          <pc:docMk/>
          <pc:sldMk cId="1346162348" sldId="324"/>
        </pc:sldMkLst>
        <pc:spChg chg="mod">
          <ac:chgData name="Anderson, Dannie (DCJS)" userId="3309786d-ca09-4b25-9407-7fcc16175d79" providerId="ADAL" clId="{ADA06CD2-A76C-4C18-B59F-65D6A61517A3}" dt="2024-07-17T11:43:15.177" v="252" actId="1076"/>
          <ac:spMkLst>
            <pc:docMk/>
            <pc:sldMk cId="1346162348" sldId="324"/>
            <ac:spMk id="2" creationId="{96256966-DB3F-3C9D-9E97-0C1D60E64FA7}"/>
          </ac:spMkLst>
        </pc:spChg>
        <pc:spChg chg="add del mod">
          <ac:chgData name="Anderson, Dannie (DCJS)" userId="3309786d-ca09-4b25-9407-7fcc16175d79" providerId="ADAL" clId="{ADA06CD2-A76C-4C18-B59F-65D6A61517A3}" dt="2024-07-17T11:43:00.829" v="247" actId="478"/>
          <ac:spMkLst>
            <pc:docMk/>
            <pc:sldMk cId="1346162348" sldId="324"/>
            <ac:spMk id="4" creationId="{673DF1C3-6C45-9FE7-630D-2BFDC96BBE41}"/>
          </ac:spMkLst>
        </pc:spChg>
        <pc:spChg chg="del">
          <ac:chgData name="Anderson, Dannie (DCJS)" userId="3309786d-ca09-4b25-9407-7fcc16175d79" providerId="ADAL" clId="{ADA06CD2-A76C-4C18-B59F-65D6A61517A3}" dt="2024-07-17T11:42:57.087" v="246" actId="478"/>
          <ac:spMkLst>
            <pc:docMk/>
            <pc:sldMk cId="1346162348" sldId="324"/>
            <ac:spMk id="5" creationId="{1A3EAB37-2337-0F1B-40F3-C9C1A96AD858}"/>
          </ac:spMkLst>
        </pc:spChg>
        <pc:picChg chg="mod">
          <ac:chgData name="Anderson, Dannie (DCJS)" userId="3309786d-ca09-4b25-9407-7fcc16175d79" providerId="ADAL" clId="{ADA06CD2-A76C-4C18-B59F-65D6A61517A3}" dt="2024-07-17T11:43:12.106" v="251" actId="1440"/>
          <ac:picMkLst>
            <pc:docMk/>
            <pc:sldMk cId="1346162348" sldId="324"/>
            <ac:picMk id="51202" creationId="{7FE47052-0006-A5FC-199B-83CABB6D6883}"/>
          </ac:picMkLst>
        </pc:picChg>
      </pc:sldChg>
      <pc:sldChg chg="modSp mod">
        <pc:chgData name="Anderson, Dannie (DCJS)" userId="3309786d-ca09-4b25-9407-7fcc16175d79" providerId="ADAL" clId="{ADA06CD2-A76C-4C18-B59F-65D6A61517A3}" dt="2024-07-17T11:43:33.996" v="256" actId="1076"/>
        <pc:sldMkLst>
          <pc:docMk/>
          <pc:sldMk cId="1158310765" sldId="325"/>
        </pc:sldMkLst>
        <pc:spChg chg="mod">
          <ac:chgData name="Anderson, Dannie (DCJS)" userId="3309786d-ca09-4b25-9407-7fcc16175d79" providerId="ADAL" clId="{ADA06CD2-A76C-4C18-B59F-65D6A61517A3}" dt="2024-07-17T11:43:33.996" v="256" actId="1076"/>
          <ac:spMkLst>
            <pc:docMk/>
            <pc:sldMk cId="1158310765" sldId="325"/>
            <ac:spMk id="2" creationId="{96256966-DB3F-3C9D-9E97-0C1D60E64FA7}"/>
          </ac:spMkLst>
        </pc:spChg>
        <pc:picChg chg="mod">
          <ac:chgData name="Anderson, Dannie (DCJS)" userId="3309786d-ca09-4b25-9407-7fcc16175d79" providerId="ADAL" clId="{ADA06CD2-A76C-4C18-B59F-65D6A61517A3}" dt="2024-07-17T11:43:27.776" v="254" actId="1440"/>
          <ac:picMkLst>
            <pc:docMk/>
            <pc:sldMk cId="1158310765" sldId="325"/>
            <ac:picMk id="53250" creationId="{A858D9D0-E533-D98D-0454-2D8696B7A732}"/>
          </ac:picMkLst>
        </pc:picChg>
      </pc:sldChg>
      <pc:sldChg chg="modSp mod">
        <pc:chgData name="Anderson, Dannie (DCJS)" userId="3309786d-ca09-4b25-9407-7fcc16175d79" providerId="ADAL" clId="{ADA06CD2-A76C-4C18-B59F-65D6A61517A3}" dt="2024-07-17T11:44:14.721" v="263" actId="1076"/>
        <pc:sldMkLst>
          <pc:docMk/>
          <pc:sldMk cId="4189738513" sldId="326"/>
        </pc:sldMkLst>
        <pc:spChg chg="mod">
          <ac:chgData name="Anderson, Dannie (DCJS)" userId="3309786d-ca09-4b25-9407-7fcc16175d79" providerId="ADAL" clId="{ADA06CD2-A76C-4C18-B59F-65D6A61517A3}" dt="2024-07-17T11:43:59.770" v="258" actId="1076"/>
          <ac:spMkLst>
            <pc:docMk/>
            <pc:sldMk cId="4189738513" sldId="326"/>
            <ac:spMk id="2" creationId="{96256966-DB3F-3C9D-9E97-0C1D60E64FA7}"/>
          </ac:spMkLst>
        </pc:spChg>
        <pc:picChg chg="mod">
          <ac:chgData name="Anderson, Dannie (DCJS)" userId="3309786d-ca09-4b25-9407-7fcc16175d79" providerId="ADAL" clId="{ADA06CD2-A76C-4C18-B59F-65D6A61517A3}" dt="2024-07-17T11:44:14.721" v="263" actId="1076"/>
          <ac:picMkLst>
            <pc:docMk/>
            <pc:sldMk cId="4189738513" sldId="326"/>
            <ac:picMk id="55298" creationId="{EEC9AB7A-0151-A276-8020-DDEB9C9F1889}"/>
          </ac:picMkLst>
        </pc:picChg>
      </pc:sldChg>
      <pc:sldChg chg="modSp mod">
        <pc:chgData name="Anderson, Dannie (DCJS)" userId="3309786d-ca09-4b25-9407-7fcc16175d79" providerId="ADAL" clId="{ADA06CD2-A76C-4C18-B59F-65D6A61517A3}" dt="2024-07-17T11:40:53.812" v="229" actId="255"/>
        <pc:sldMkLst>
          <pc:docMk/>
          <pc:sldMk cId="3610026647" sldId="331"/>
        </pc:sldMkLst>
        <pc:spChg chg="mod">
          <ac:chgData name="Anderson, Dannie (DCJS)" userId="3309786d-ca09-4b25-9407-7fcc16175d79" providerId="ADAL" clId="{ADA06CD2-A76C-4C18-B59F-65D6A61517A3}" dt="2024-07-17T11:39:41.778" v="223" actId="2711"/>
          <ac:spMkLst>
            <pc:docMk/>
            <pc:sldMk cId="3610026647" sldId="331"/>
            <ac:spMk id="5" creationId="{3FB0A07C-5282-3D35-B02D-018B743D6A1E}"/>
          </ac:spMkLst>
        </pc:spChg>
        <pc:spChg chg="mod">
          <ac:chgData name="Anderson, Dannie (DCJS)" userId="3309786d-ca09-4b25-9407-7fcc16175d79" providerId="ADAL" clId="{ADA06CD2-A76C-4C18-B59F-65D6A61517A3}" dt="2024-07-17T11:40:53.812" v="229" actId="255"/>
          <ac:spMkLst>
            <pc:docMk/>
            <pc:sldMk cId="3610026647" sldId="331"/>
            <ac:spMk id="6" creationId="{31B3CE01-43BA-6731-F4FC-D9E2AC21DC25}"/>
          </ac:spMkLst>
        </pc:spChg>
      </pc:sldChg>
      <pc:sldChg chg="modSp mod">
        <pc:chgData name="Anderson, Dannie (DCJS)" userId="3309786d-ca09-4b25-9407-7fcc16175d79" providerId="ADAL" clId="{ADA06CD2-A76C-4C18-B59F-65D6A61517A3}" dt="2024-07-17T11:25:56.841" v="9" actId="14100"/>
        <pc:sldMkLst>
          <pc:docMk/>
          <pc:sldMk cId="2308191630" sldId="336"/>
        </pc:sldMkLst>
        <pc:spChg chg="mod">
          <ac:chgData name="Anderson, Dannie (DCJS)" userId="3309786d-ca09-4b25-9407-7fcc16175d79" providerId="ADAL" clId="{ADA06CD2-A76C-4C18-B59F-65D6A61517A3}" dt="2024-07-17T11:25:56.841" v="9" actId="14100"/>
          <ac:spMkLst>
            <pc:docMk/>
            <pc:sldMk cId="2308191630" sldId="336"/>
            <ac:spMk id="2" creationId="{12137CD7-C57B-0BF1-899C-1C2FF3446DC7}"/>
          </ac:spMkLst>
        </pc:spChg>
      </pc:sldChg>
      <pc:sldChg chg="modSp mod">
        <pc:chgData name="Anderson, Dannie (DCJS)" userId="3309786d-ca09-4b25-9407-7fcc16175d79" providerId="ADAL" clId="{ADA06CD2-A76C-4C18-B59F-65D6A61517A3}" dt="2024-07-17T11:58:44.815" v="321" actId="113"/>
        <pc:sldMkLst>
          <pc:docMk/>
          <pc:sldMk cId="1185751307" sldId="337"/>
        </pc:sldMkLst>
        <pc:spChg chg="mod">
          <ac:chgData name="Anderson, Dannie (DCJS)" userId="3309786d-ca09-4b25-9407-7fcc16175d79" providerId="ADAL" clId="{ADA06CD2-A76C-4C18-B59F-65D6A61517A3}" dt="2024-07-17T11:58:44.815" v="321" actId="113"/>
          <ac:spMkLst>
            <pc:docMk/>
            <pc:sldMk cId="1185751307" sldId="337"/>
            <ac:spMk id="2" creationId="{57815C5F-455F-4037-7247-38368BA436C4}"/>
          </ac:spMkLst>
        </pc:spChg>
      </pc:sldChg>
      <pc:sldChg chg="modSp mod">
        <pc:chgData name="Anderson, Dannie (DCJS)" userId="3309786d-ca09-4b25-9407-7fcc16175d79" providerId="ADAL" clId="{ADA06CD2-A76C-4C18-B59F-65D6A61517A3}" dt="2024-07-17T11:38:31.265" v="190" actId="20577"/>
        <pc:sldMkLst>
          <pc:docMk/>
          <pc:sldMk cId="15040657" sldId="338"/>
        </pc:sldMkLst>
        <pc:graphicFrameChg chg="modGraphic">
          <ac:chgData name="Anderson, Dannie (DCJS)" userId="3309786d-ca09-4b25-9407-7fcc16175d79" providerId="ADAL" clId="{ADA06CD2-A76C-4C18-B59F-65D6A61517A3}" dt="2024-07-17T11:38:31.265" v="190" actId="20577"/>
          <ac:graphicFrameMkLst>
            <pc:docMk/>
            <pc:sldMk cId="15040657" sldId="338"/>
            <ac:graphicFrameMk id="8" creationId="{3271C45C-7B71-00EC-B722-BB9E3C3BD8FF}"/>
          </ac:graphicFrameMkLst>
        </pc:graphicFrameChg>
      </pc:sldChg>
    </pc:docChg>
  </pc:docChgLst>
  <pc:docChgLst>
    <pc:chgData name="Estes, Michele - estesmd" userId="S::estesmd@jmu.edu::7f01444f-bcfd-4926-89f8-dd1142b90e2d" providerId="AD" clId="Web-{9A99C1C5-1694-4D2D-B311-2AA513F51D61}"/>
    <pc:docChg chg="modSld">
      <pc:chgData name="Estes, Michele - estesmd" userId="S::estesmd@jmu.edu::7f01444f-bcfd-4926-89f8-dd1142b90e2d" providerId="AD" clId="Web-{9A99C1C5-1694-4D2D-B311-2AA513F51D61}" dt="2023-11-21T20:31:31.877" v="76"/>
      <pc:docMkLst>
        <pc:docMk/>
      </pc:docMkLst>
      <pc:sldChg chg="addSp modSp mod setBg addAnim">
        <pc:chgData name="Estes, Michele - estesmd" userId="S::estesmd@jmu.edu::7f01444f-bcfd-4926-89f8-dd1142b90e2d" providerId="AD" clId="Web-{9A99C1C5-1694-4D2D-B311-2AA513F51D61}" dt="2023-11-21T20:26:03.225" v="34" actId="14100"/>
        <pc:sldMkLst>
          <pc:docMk/>
          <pc:sldMk cId="0" sldId="263"/>
        </pc:sldMkLst>
        <pc:spChg chg="mod">
          <ac:chgData name="Estes, Michele - estesmd" userId="S::estesmd@jmu.edu::7f01444f-bcfd-4926-89f8-dd1142b90e2d" providerId="AD" clId="Web-{9A99C1C5-1694-4D2D-B311-2AA513F51D61}" dt="2023-11-21T20:26:03.225" v="34" actId="14100"/>
          <ac:spMkLst>
            <pc:docMk/>
            <pc:sldMk cId="0" sldId="263"/>
            <ac:spMk id="128" creationId="{00000000-0000-0000-0000-000000000000}"/>
          </ac:spMkLst>
        </pc:spChg>
        <pc:spChg chg="add">
          <ac:chgData name="Estes, Michele - estesmd" userId="S::estesmd@jmu.edu::7f01444f-bcfd-4926-89f8-dd1142b90e2d" providerId="AD" clId="Web-{9A99C1C5-1694-4D2D-B311-2AA513F51D61}" dt="2023-11-21T20:25:31.958" v="28"/>
          <ac:spMkLst>
            <pc:docMk/>
            <pc:sldMk cId="0" sldId="263"/>
            <ac:spMk id="134" creationId="{16C5FA50-8D52-4617-AF91-5C7B1C8352F1}"/>
          </ac:spMkLst>
        </pc:spChg>
        <pc:spChg chg="add">
          <ac:chgData name="Estes, Michele - estesmd" userId="S::estesmd@jmu.edu::7f01444f-bcfd-4926-89f8-dd1142b90e2d" providerId="AD" clId="Web-{9A99C1C5-1694-4D2D-B311-2AA513F51D61}" dt="2023-11-21T20:25:31.958" v="28"/>
          <ac:spMkLst>
            <pc:docMk/>
            <pc:sldMk cId="0" sldId="263"/>
            <ac:spMk id="136" creationId="{E223798C-12AD-4B0C-A50C-D676347D67CF}"/>
          </ac:spMkLst>
        </pc:spChg>
        <pc:picChg chg="mod">
          <ac:chgData name="Estes, Michele - estesmd" userId="S::estesmd@jmu.edu::7f01444f-bcfd-4926-89f8-dd1142b90e2d" providerId="AD" clId="Web-{9A99C1C5-1694-4D2D-B311-2AA513F51D61}" dt="2023-11-21T20:25:31.958" v="28"/>
          <ac:picMkLst>
            <pc:docMk/>
            <pc:sldMk cId="0" sldId="263"/>
            <ac:picMk id="129" creationId="{00000000-0000-0000-0000-000000000000}"/>
          </ac:picMkLst>
        </pc:picChg>
      </pc:sldChg>
      <pc:sldChg chg="addSp delSp modSp mod setBg setClrOvrMap">
        <pc:chgData name="Estes, Michele - estesmd" userId="S::estesmd@jmu.edu::7f01444f-bcfd-4926-89f8-dd1142b90e2d" providerId="AD" clId="Web-{9A99C1C5-1694-4D2D-B311-2AA513F51D61}" dt="2023-11-21T20:31:02.720" v="74" actId="1076"/>
        <pc:sldMkLst>
          <pc:docMk/>
          <pc:sldMk cId="0" sldId="283"/>
        </pc:sldMkLst>
        <pc:spChg chg="mod ord">
          <ac:chgData name="Estes, Michele - estesmd" userId="S::estesmd@jmu.edu::7f01444f-bcfd-4926-89f8-dd1142b90e2d" providerId="AD" clId="Web-{9A99C1C5-1694-4D2D-B311-2AA513F51D61}" dt="2023-11-21T20:29:04.903" v="67"/>
          <ac:spMkLst>
            <pc:docMk/>
            <pc:sldMk cId="0" sldId="283"/>
            <ac:spMk id="84" creationId="{00000000-0000-0000-0000-000000000000}"/>
          </ac:spMkLst>
        </pc:spChg>
        <pc:spChg chg="add del">
          <ac:chgData name="Estes, Michele - estesmd" userId="S::estesmd@jmu.edu::7f01444f-bcfd-4926-89f8-dd1142b90e2d" providerId="AD" clId="Web-{9A99C1C5-1694-4D2D-B311-2AA513F51D61}" dt="2023-11-21T20:29:04.903" v="67"/>
          <ac:spMkLst>
            <pc:docMk/>
            <pc:sldMk cId="0" sldId="283"/>
            <ac:spMk id="89" creationId="{37C89E4B-3C9F-44B9-8B86-D9E3D112D8EC}"/>
          </ac:spMkLst>
        </pc:spChg>
        <pc:picChg chg="add mod ord">
          <ac:chgData name="Estes, Michele - estesmd" userId="S::estesmd@jmu.edu::7f01444f-bcfd-4926-89f8-dd1142b90e2d" providerId="AD" clId="Web-{9A99C1C5-1694-4D2D-B311-2AA513F51D61}" dt="2023-11-21T20:29:04.903" v="67"/>
          <ac:picMkLst>
            <pc:docMk/>
            <pc:sldMk cId="0" sldId="283"/>
            <ac:picMk id="2" creationId="{2F19E4DF-CF2E-9CDE-D8C1-32F81E9AC518}"/>
          </ac:picMkLst>
        </pc:picChg>
        <pc:picChg chg="add mod">
          <ac:chgData name="Estes, Michele - estesmd" userId="S::estesmd@jmu.edu::7f01444f-bcfd-4926-89f8-dd1142b90e2d" providerId="AD" clId="Web-{9A99C1C5-1694-4D2D-B311-2AA513F51D61}" dt="2023-11-21T20:31:02.720" v="74" actId="1076"/>
          <ac:picMkLst>
            <pc:docMk/>
            <pc:sldMk cId="0" sldId="283"/>
            <ac:picMk id="4" creationId="{2474121C-CF24-5BF1-ACCC-4451E4EBC8D9}"/>
          </ac:picMkLst>
        </pc:picChg>
        <pc:cxnChg chg="add del">
          <ac:chgData name="Estes, Michele - estesmd" userId="S::estesmd@jmu.edu::7f01444f-bcfd-4926-89f8-dd1142b90e2d" providerId="AD" clId="Web-{9A99C1C5-1694-4D2D-B311-2AA513F51D61}" dt="2023-11-21T20:29:04.903" v="67"/>
          <ac:cxnSpMkLst>
            <pc:docMk/>
            <pc:sldMk cId="0" sldId="283"/>
            <ac:cxnSpMk id="91" creationId="{AA2EAA10-076F-46BD-8F0F-B9A2FB77A85C}"/>
          </ac:cxnSpMkLst>
        </pc:cxnChg>
        <pc:cxnChg chg="add del">
          <ac:chgData name="Estes, Michele - estesmd" userId="S::estesmd@jmu.edu::7f01444f-bcfd-4926-89f8-dd1142b90e2d" providerId="AD" clId="Web-{9A99C1C5-1694-4D2D-B311-2AA513F51D61}" dt="2023-11-21T20:29:04.903" v="67"/>
          <ac:cxnSpMkLst>
            <pc:docMk/>
            <pc:sldMk cId="0" sldId="283"/>
            <ac:cxnSpMk id="93" creationId="{D891E407-403B-4764-86C9-33A56D3BCAA3}"/>
          </ac:cxnSpMkLst>
        </pc:cxnChg>
      </pc:sldChg>
      <pc:sldChg chg="addSp delSp modSp mod setBg addAnim">
        <pc:chgData name="Estes, Michele - estesmd" userId="S::estesmd@jmu.edu::7f01444f-bcfd-4926-89f8-dd1142b90e2d" providerId="AD" clId="Web-{9A99C1C5-1694-4D2D-B311-2AA513F51D61}" dt="2023-11-21T20:23:09.672" v="6" actId="14100"/>
        <pc:sldMkLst>
          <pc:docMk/>
          <pc:sldMk cId="0" sldId="284"/>
        </pc:sldMkLst>
        <pc:spChg chg="mod ord">
          <ac:chgData name="Estes, Michele - estesmd" userId="S::estesmd@jmu.edu::7f01444f-bcfd-4926-89f8-dd1142b90e2d" providerId="AD" clId="Web-{9A99C1C5-1694-4D2D-B311-2AA513F51D61}" dt="2023-11-21T20:23:09.672" v="6" actId="14100"/>
          <ac:spMkLst>
            <pc:docMk/>
            <pc:sldMk cId="0" sldId="284"/>
            <ac:spMk id="89" creationId="{00000000-0000-0000-0000-000000000000}"/>
          </ac:spMkLst>
        </pc:spChg>
        <pc:spChg chg="add del">
          <ac:chgData name="Estes, Michele - estesmd" userId="S::estesmd@jmu.edu::7f01444f-bcfd-4926-89f8-dd1142b90e2d" providerId="AD" clId="Web-{9A99C1C5-1694-4D2D-B311-2AA513F51D61}" dt="2023-11-21T20:23:02.719" v="5"/>
          <ac:spMkLst>
            <pc:docMk/>
            <pc:sldMk cId="0" sldId="284"/>
            <ac:spMk id="94" creationId="{37C89E4B-3C9F-44B9-8B86-D9E3D112D8EC}"/>
          </ac:spMkLst>
        </pc:spChg>
        <pc:spChg chg="add">
          <ac:chgData name="Estes, Michele - estesmd" userId="S::estesmd@jmu.edu::7f01444f-bcfd-4926-89f8-dd1142b90e2d" providerId="AD" clId="Web-{9A99C1C5-1694-4D2D-B311-2AA513F51D61}" dt="2023-11-21T20:23:02.719" v="5"/>
          <ac:spMkLst>
            <pc:docMk/>
            <pc:sldMk cId="0" sldId="284"/>
            <ac:spMk id="103" creationId="{16C5FA50-8D52-4617-AF91-5C7B1C8352F1}"/>
          </ac:spMkLst>
        </pc:spChg>
        <pc:spChg chg="add">
          <ac:chgData name="Estes, Michele - estesmd" userId="S::estesmd@jmu.edu::7f01444f-bcfd-4926-89f8-dd1142b90e2d" providerId="AD" clId="Web-{9A99C1C5-1694-4D2D-B311-2AA513F51D61}" dt="2023-11-21T20:23:02.719" v="5"/>
          <ac:spMkLst>
            <pc:docMk/>
            <pc:sldMk cId="0" sldId="284"/>
            <ac:spMk id="105" creationId="{E223798C-12AD-4B0C-A50C-D676347D67CF}"/>
          </ac:spMkLst>
        </pc:spChg>
        <pc:picChg chg="mod ord">
          <ac:chgData name="Estes, Michele - estesmd" userId="S::estesmd@jmu.edu::7f01444f-bcfd-4926-89f8-dd1142b90e2d" providerId="AD" clId="Web-{9A99C1C5-1694-4D2D-B311-2AA513F51D61}" dt="2023-11-21T20:23:02.719" v="5"/>
          <ac:picMkLst>
            <pc:docMk/>
            <pc:sldMk cId="0" sldId="284"/>
            <ac:picMk id="2" creationId="{0454199A-3E73-5F8F-735D-0D18BD9B5FD2}"/>
          </ac:picMkLst>
        </pc:picChg>
        <pc:cxnChg chg="add del">
          <ac:chgData name="Estes, Michele - estesmd" userId="S::estesmd@jmu.edu::7f01444f-bcfd-4926-89f8-dd1142b90e2d" providerId="AD" clId="Web-{9A99C1C5-1694-4D2D-B311-2AA513F51D61}" dt="2023-11-21T20:23:02.719" v="5"/>
          <ac:cxnSpMkLst>
            <pc:docMk/>
            <pc:sldMk cId="0" sldId="284"/>
            <ac:cxnSpMk id="96" creationId="{AA2EAA10-076F-46BD-8F0F-B9A2FB77A85C}"/>
          </ac:cxnSpMkLst>
        </pc:cxnChg>
        <pc:cxnChg chg="add del">
          <ac:chgData name="Estes, Michele - estesmd" userId="S::estesmd@jmu.edu::7f01444f-bcfd-4926-89f8-dd1142b90e2d" providerId="AD" clId="Web-{9A99C1C5-1694-4D2D-B311-2AA513F51D61}" dt="2023-11-21T20:23:02.719" v="5"/>
          <ac:cxnSpMkLst>
            <pc:docMk/>
            <pc:sldMk cId="0" sldId="284"/>
            <ac:cxnSpMk id="98" creationId="{D891E407-403B-4764-86C9-33A56D3BCAA3}"/>
          </ac:cxnSpMkLst>
        </pc:cxnChg>
      </pc:sldChg>
      <pc:sldChg chg="addSp modSp mod setBg">
        <pc:chgData name="Estes, Michele - estesmd" userId="S::estesmd@jmu.edu::7f01444f-bcfd-4926-89f8-dd1142b90e2d" providerId="AD" clId="Web-{9A99C1C5-1694-4D2D-B311-2AA513F51D61}" dt="2023-11-21T20:25:24.943" v="27" actId="1076"/>
        <pc:sldMkLst>
          <pc:docMk/>
          <pc:sldMk cId="0" sldId="285"/>
        </pc:sldMkLst>
        <pc:spChg chg="mod">
          <ac:chgData name="Estes, Michele - estesmd" userId="S::estesmd@jmu.edu::7f01444f-bcfd-4926-89f8-dd1142b90e2d" providerId="AD" clId="Web-{9A99C1C5-1694-4D2D-B311-2AA513F51D61}" dt="2023-11-21T20:25:24.943" v="27" actId="1076"/>
          <ac:spMkLst>
            <pc:docMk/>
            <pc:sldMk cId="0" sldId="285"/>
            <ac:spMk id="95" creationId="{00000000-0000-0000-0000-000000000000}"/>
          </ac:spMkLst>
        </pc:spChg>
        <pc:spChg chg="add">
          <ac:chgData name="Estes, Michele - estesmd" userId="S::estesmd@jmu.edu::7f01444f-bcfd-4926-89f8-dd1142b90e2d" providerId="AD" clId="Web-{9A99C1C5-1694-4D2D-B311-2AA513F51D61}" dt="2023-11-21T20:22:55.469" v="4"/>
          <ac:spMkLst>
            <pc:docMk/>
            <pc:sldMk cId="0" sldId="285"/>
            <ac:spMk id="100" creationId="{16C5FA50-8D52-4617-AF91-5C7B1C8352F1}"/>
          </ac:spMkLst>
        </pc:spChg>
        <pc:spChg chg="add">
          <ac:chgData name="Estes, Michele - estesmd" userId="S::estesmd@jmu.edu::7f01444f-bcfd-4926-89f8-dd1142b90e2d" providerId="AD" clId="Web-{9A99C1C5-1694-4D2D-B311-2AA513F51D61}" dt="2023-11-21T20:22:55.469" v="4"/>
          <ac:spMkLst>
            <pc:docMk/>
            <pc:sldMk cId="0" sldId="285"/>
            <ac:spMk id="102" creationId="{E223798C-12AD-4B0C-A50C-D676347D67CF}"/>
          </ac:spMkLst>
        </pc:spChg>
        <pc:picChg chg="mod">
          <ac:chgData name="Estes, Michele - estesmd" userId="S::estesmd@jmu.edu::7f01444f-bcfd-4926-89f8-dd1142b90e2d" providerId="AD" clId="Web-{9A99C1C5-1694-4D2D-B311-2AA513F51D61}" dt="2023-11-21T20:22:55.469" v="4"/>
          <ac:picMkLst>
            <pc:docMk/>
            <pc:sldMk cId="0" sldId="285"/>
            <ac:picMk id="2" creationId="{A78E68DF-65BC-5B2A-AB7E-7E3858B0B40D}"/>
          </ac:picMkLst>
        </pc:picChg>
      </pc:sldChg>
      <pc:sldChg chg="addSp modSp mod setBg addAnim">
        <pc:chgData name="Estes, Michele - estesmd" userId="S::estesmd@jmu.edu::7f01444f-bcfd-4926-89f8-dd1142b90e2d" providerId="AD" clId="Web-{9A99C1C5-1694-4D2D-B311-2AA513F51D61}" dt="2023-11-21T20:24:13.331" v="15" actId="14100"/>
        <pc:sldMkLst>
          <pc:docMk/>
          <pc:sldMk cId="0" sldId="286"/>
        </pc:sldMkLst>
        <pc:spChg chg="mod">
          <ac:chgData name="Estes, Michele - estesmd" userId="S::estesmd@jmu.edu::7f01444f-bcfd-4926-89f8-dd1142b90e2d" providerId="AD" clId="Web-{9A99C1C5-1694-4D2D-B311-2AA513F51D61}" dt="2023-11-21T20:24:13.331" v="15" actId="14100"/>
          <ac:spMkLst>
            <pc:docMk/>
            <pc:sldMk cId="0" sldId="286"/>
            <ac:spMk id="101" creationId="{00000000-0000-0000-0000-000000000000}"/>
          </ac:spMkLst>
        </pc:spChg>
        <pc:spChg chg="add">
          <ac:chgData name="Estes, Michele - estesmd" userId="S::estesmd@jmu.edu::7f01444f-bcfd-4926-89f8-dd1142b90e2d" providerId="AD" clId="Web-{9A99C1C5-1694-4D2D-B311-2AA513F51D61}" dt="2023-11-21T20:24:06.846" v="13"/>
          <ac:spMkLst>
            <pc:docMk/>
            <pc:sldMk cId="0" sldId="286"/>
            <ac:spMk id="106" creationId="{16C5FA50-8D52-4617-AF91-5C7B1C8352F1}"/>
          </ac:spMkLst>
        </pc:spChg>
        <pc:spChg chg="add">
          <ac:chgData name="Estes, Michele - estesmd" userId="S::estesmd@jmu.edu::7f01444f-bcfd-4926-89f8-dd1142b90e2d" providerId="AD" clId="Web-{9A99C1C5-1694-4D2D-B311-2AA513F51D61}" dt="2023-11-21T20:24:06.846" v="13"/>
          <ac:spMkLst>
            <pc:docMk/>
            <pc:sldMk cId="0" sldId="286"/>
            <ac:spMk id="108" creationId="{E223798C-12AD-4B0C-A50C-D676347D67CF}"/>
          </ac:spMkLst>
        </pc:spChg>
        <pc:picChg chg="mod">
          <ac:chgData name="Estes, Michele - estesmd" userId="S::estesmd@jmu.edu::7f01444f-bcfd-4926-89f8-dd1142b90e2d" providerId="AD" clId="Web-{9A99C1C5-1694-4D2D-B311-2AA513F51D61}" dt="2023-11-21T20:24:06.846" v="13"/>
          <ac:picMkLst>
            <pc:docMk/>
            <pc:sldMk cId="0" sldId="286"/>
            <ac:picMk id="2" creationId="{39237F0E-CC62-D36D-800D-E5FE89982826}"/>
          </ac:picMkLst>
        </pc:picChg>
      </pc:sldChg>
      <pc:sldChg chg="addSp modSp mod setBg addAnim">
        <pc:chgData name="Estes, Michele - estesmd" userId="S::estesmd@jmu.edu::7f01444f-bcfd-4926-89f8-dd1142b90e2d" providerId="AD" clId="Web-{9A99C1C5-1694-4D2D-B311-2AA513F51D61}" dt="2023-11-21T20:24:32.331" v="18" actId="14100"/>
        <pc:sldMkLst>
          <pc:docMk/>
          <pc:sldMk cId="0" sldId="287"/>
        </pc:sldMkLst>
        <pc:spChg chg="mod">
          <ac:chgData name="Estes, Michele - estesmd" userId="S::estesmd@jmu.edu::7f01444f-bcfd-4926-89f8-dd1142b90e2d" providerId="AD" clId="Web-{9A99C1C5-1694-4D2D-B311-2AA513F51D61}" dt="2023-11-21T20:24:32.331" v="18" actId="14100"/>
          <ac:spMkLst>
            <pc:docMk/>
            <pc:sldMk cId="0" sldId="287"/>
            <ac:spMk id="107" creationId="{00000000-0000-0000-0000-000000000000}"/>
          </ac:spMkLst>
        </pc:spChg>
        <pc:spChg chg="add">
          <ac:chgData name="Estes, Michele - estesmd" userId="S::estesmd@jmu.edu::7f01444f-bcfd-4926-89f8-dd1142b90e2d" providerId="AD" clId="Web-{9A99C1C5-1694-4D2D-B311-2AA513F51D61}" dt="2023-11-21T20:24:27.347" v="16"/>
          <ac:spMkLst>
            <pc:docMk/>
            <pc:sldMk cId="0" sldId="287"/>
            <ac:spMk id="112" creationId="{16C5FA50-8D52-4617-AF91-5C7B1C8352F1}"/>
          </ac:spMkLst>
        </pc:spChg>
        <pc:spChg chg="add">
          <ac:chgData name="Estes, Michele - estesmd" userId="S::estesmd@jmu.edu::7f01444f-bcfd-4926-89f8-dd1142b90e2d" providerId="AD" clId="Web-{9A99C1C5-1694-4D2D-B311-2AA513F51D61}" dt="2023-11-21T20:24:27.347" v="16"/>
          <ac:spMkLst>
            <pc:docMk/>
            <pc:sldMk cId="0" sldId="287"/>
            <ac:spMk id="114" creationId="{E223798C-12AD-4B0C-A50C-D676347D67CF}"/>
          </ac:spMkLst>
        </pc:spChg>
        <pc:picChg chg="mod">
          <ac:chgData name="Estes, Michele - estesmd" userId="S::estesmd@jmu.edu::7f01444f-bcfd-4926-89f8-dd1142b90e2d" providerId="AD" clId="Web-{9A99C1C5-1694-4D2D-B311-2AA513F51D61}" dt="2023-11-21T20:24:27.347" v="16"/>
          <ac:picMkLst>
            <pc:docMk/>
            <pc:sldMk cId="0" sldId="287"/>
            <ac:picMk id="2" creationId="{0B3A58A4-A8AE-017F-4F4E-5036D8A9ED41}"/>
          </ac:picMkLst>
        </pc:picChg>
      </pc:sldChg>
      <pc:sldChg chg="addSp modSp mod setBg addAnim">
        <pc:chgData name="Estes, Michele - estesmd" userId="S::estesmd@jmu.edu::7f01444f-bcfd-4926-89f8-dd1142b90e2d" providerId="AD" clId="Web-{9A99C1C5-1694-4D2D-B311-2AA513F51D61}" dt="2023-11-21T20:24:46.442" v="21" actId="14100"/>
        <pc:sldMkLst>
          <pc:docMk/>
          <pc:sldMk cId="0" sldId="288"/>
        </pc:sldMkLst>
        <pc:spChg chg="mod">
          <ac:chgData name="Estes, Michele - estesmd" userId="S::estesmd@jmu.edu::7f01444f-bcfd-4926-89f8-dd1142b90e2d" providerId="AD" clId="Web-{9A99C1C5-1694-4D2D-B311-2AA513F51D61}" dt="2023-11-21T20:24:46.442" v="21" actId="14100"/>
          <ac:spMkLst>
            <pc:docMk/>
            <pc:sldMk cId="0" sldId="288"/>
            <ac:spMk id="115" creationId="{00000000-0000-0000-0000-000000000000}"/>
          </ac:spMkLst>
        </pc:spChg>
        <pc:spChg chg="add">
          <ac:chgData name="Estes, Michele - estesmd" userId="S::estesmd@jmu.edu::7f01444f-bcfd-4926-89f8-dd1142b90e2d" providerId="AD" clId="Web-{9A99C1C5-1694-4D2D-B311-2AA513F51D61}" dt="2023-11-21T20:24:39.660" v="19"/>
          <ac:spMkLst>
            <pc:docMk/>
            <pc:sldMk cId="0" sldId="288"/>
            <ac:spMk id="121" creationId="{16C5FA50-8D52-4617-AF91-5C7B1C8352F1}"/>
          </ac:spMkLst>
        </pc:spChg>
        <pc:spChg chg="add">
          <ac:chgData name="Estes, Michele - estesmd" userId="S::estesmd@jmu.edu::7f01444f-bcfd-4926-89f8-dd1142b90e2d" providerId="AD" clId="Web-{9A99C1C5-1694-4D2D-B311-2AA513F51D61}" dt="2023-11-21T20:24:39.660" v="19"/>
          <ac:spMkLst>
            <pc:docMk/>
            <pc:sldMk cId="0" sldId="288"/>
            <ac:spMk id="123" creationId="{E223798C-12AD-4B0C-A50C-D676347D67CF}"/>
          </ac:spMkLst>
        </pc:spChg>
        <pc:picChg chg="mod">
          <ac:chgData name="Estes, Michele - estesmd" userId="S::estesmd@jmu.edu::7f01444f-bcfd-4926-89f8-dd1142b90e2d" providerId="AD" clId="Web-{9A99C1C5-1694-4D2D-B311-2AA513F51D61}" dt="2023-11-21T20:24:39.660" v="19"/>
          <ac:picMkLst>
            <pc:docMk/>
            <pc:sldMk cId="0" sldId="288"/>
            <ac:picMk id="116" creationId="{00000000-0000-0000-0000-000000000000}"/>
          </ac:picMkLst>
        </pc:picChg>
      </pc:sldChg>
      <pc:sldChg chg="addSp modSp mod setBg addAnim">
        <pc:chgData name="Estes, Michele - estesmd" userId="S::estesmd@jmu.edu::7f01444f-bcfd-4926-89f8-dd1142b90e2d" providerId="AD" clId="Web-{9A99C1C5-1694-4D2D-B311-2AA513F51D61}" dt="2023-11-21T20:25:09.583" v="26" actId="14100"/>
        <pc:sldMkLst>
          <pc:docMk/>
          <pc:sldMk cId="0" sldId="289"/>
        </pc:sldMkLst>
        <pc:spChg chg="mod">
          <ac:chgData name="Estes, Michele - estesmd" userId="S::estesmd@jmu.edu::7f01444f-bcfd-4926-89f8-dd1142b90e2d" providerId="AD" clId="Web-{9A99C1C5-1694-4D2D-B311-2AA513F51D61}" dt="2023-11-21T20:25:09.583" v="26" actId="14100"/>
          <ac:spMkLst>
            <pc:docMk/>
            <pc:sldMk cId="0" sldId="289"/>
            <ac:spMk id="121" creationId="{00000000-0000-0000-0000-000000000000}"/>
          </ac:spMkLst>
        </pc:spChg>
        <pc:spChg chg="add">
          <ac:chgData name="Estes, Michele - estesmd" userId="S::estesmd@jmu.edu::7f01444f-bcfd-4926-89f8-dd1142b90e2d" providerId="AD" clId="Web-{9A99C1C5-1694-4D2D-B311-2AA513F51D61}" dt="2023-11-21T20:24:52.113" v="22"/>
          <ac:spMkLst>
            <pc:docMk/>
            <pc:sldMk cId="0" sldId="289"/>
            <ac:spMk id="127" creationId="{16C5FA50-8D52-4617-AF91-5C7B1C8352F1}"/>
          </ac:spMkLst>
        </pc:spChg>
        <pc:spChg chg="add">
          <ac:chgData name="Estes, Michele - estesmd" userId="S::estesmd@jmu.edu::7f01444f-bcfd-4926-89f8-dd1142b90e2d" providerId="AD" clId="Web-{9A99C1C5-1694-4D2D-B311-2AA513F51D61}" dt="2023-11-21T20:24:52.113" v="22"/>
          <ac:spMkLst>
            <pc:docMk/>
            <pc:sldMk cId="0" sldId="289"/>
            <ac:spMk id="129" creationId="{E223798C-12AD-4B0C-A50C-D676347D67CF}"/>
          </ac:spMkLst>
        </pc:spChg>
        <pc:picChg chg="mod">
          <ac:chgData name="Estes, Michele - estesmd" userId="S::estesmd@jmu.edu::7f01444f-bcfd-4926-89f8-dd1142b90e2d" providerId="AD" clId="Web-{9A99C1C5-1694-4D2D-B311-2AA513F51D61}" dt="2023-11-21T20:24:52.113" v="22"/>
          <ac:picMkLst>
            <pc:docMk/>
            <pc:sldMk cId="0" sldId="289"/>
            <ac:picMk id="122" creationId="{00000000-0000-0000-0000-000000000000}"/>
          </ac:picMkLst>
        </pc:picChg>
      </pc:sldChg>
      <pc:sldChg chg="addSp modSp mod setBg addAnim">
        <pc:chgData name="Estes, Michele - estesmd" userId="S::estesmd@jmu.edu::7f01444f-bcfd-4926-89f8-dd1142b90e2d" providerId="AD" clId="Web-{9A99C1C5-1694-4D2D-B311-2AA513F51D61}" dt="2023-11-21T20:26:21.351" v="37" actId="1076"/>
        <pc:sldMkLst>
          <pc:docMk/>
          <pc:sldMk cId="0" sldId="290"/>
        </pc:sldMkLst>
        <pc:spChg chg="mod">
          <ac:chgData name="Estes, Michele - estesmd" userId="S::estesmd@jmu.edu::7f01444f-bcfd-4926-89f8-dd1142b90e2d" providerId="AD" clId="Web-{9A99C1C5-1694-4D2D-B311-2AA513F51D61}" dt="2023-11-21T20:26:21.351" v="37" actId="1076"/>
          <ac:spMkLst>
            <pc:docMk/>
            <pc:sldMk cId="0" sldId="290"/>
            <ac:spMk id="135" creationId="{00000000-0000-0000-0000-000000000000}"/>
          </ac:spMkLst>
        </pc:spChg>
        <pc:spChg chg="add">
          <ac:chgData name="Estes, Michele - estesmd" userId="S::estesmd@jmu.edu::7f01444f-bcfd-4926-89f8-dd1142b90e2d" providerId="AD" clId="Web-{9A99C1C5-1694-4D2D-B311-2AA513F51D61}" dt="2023-11-21T20:26:11.897" v="35"/>
          <ac:spMkLst>
            <pc:docMk/>
            <pc:sldMk cId="0" sldId="290"/>
            <ac:spMk id="140" creationId="{16C5FA50-8D52-4617-AF91-5C7B1C8352F1}"/>
          </ac:spMkLst>
        </pc:spChg>
        <pc:spChg chg="add">
          <ac:chgData name="Estes, Michele - estesmd" userId="S::estesmd@jmu.edu::7f01444f-bcfd-4926-89f8-dd1142b90e2d" providerId="AD" clId="Web-{9A99C1C5-1694-4D2D-B311-2AA513F51D61}" dt="2023-11-21T20:26:11.897" v="35"/>
          <ac:spMkLst>
            <pc:docMk/>
            <pc:sldMk cId="0" sldId="290"/>
            <ac:spMk id="142" creationId="{E223798C-12AD-4B0C-A50C-D676347D67CF}"/>
          </ac:spMkLst>
        </pc:spChg>
        <pc:picChg chg="mod">
          <ac:chgData name="Estes, Michele - estesmd" userId="S::estesmd@jmu.edu::7f01444f-bcfd-4926-89f8-dd1142b90e2d" providerId="AD" clId="Web-{9A99C1C5-1694-4D2D-B311-2AA513F51D61}" dt="2023-11-21T20:26:11.897" v="35"/>
          <ac:picMkLst>
            <pc:docMk/>
            <pc:sldMk cId="0" sldId="290"/>
            <ac:picMk id="2" creationId="{D376ACC6-9029-7ABD-B0C0-FD09976F7A44}"/>
          </ac:picMkLst>
        </pc:picChg>
      </pc:sldChg>
      <pc:sldChg chg="addSp modSp mod setBg addAnim">
        <pc:chgData name="Estes, Michele - estesmd" userId="S::estesmd@jmu.edu::7f01444f-bcfd-4926-89f8-dd1142b90e2d" providerId="AD" clId="Web-{9A99C1C5-1694-4D2D-B311-2AA513F51D61}" dt="2023-11-21T20:26:36.836" v="40" actId="1076"/>
        <pc:sldMkLst>
          <pc:docMk/>
          <pc:sldMk cId="0" sldId="291"/>
        </pc:sldMkLst>
        <pc:spChg chg="mod">
          <ac:chgData name="Estes, Michele - estesmd" userId="S::estesmd@jmu.edu::7f01444f-bcfd-4926-89f8-dd1142b90e2d" providerId="AD" clId="Web-{9A99C1C5-1694-4D2D-B311-2AA513F51D61}" dt="2023-11-21T20:26:36.836" v="40" actId="1076"/>
          <ac:spMkLst>
            <pc:docMk/>
            <pc:sldMk cId="0" sldId="291"/>
            <ac:spMk id="141" creationId="{00000000-0000-0000-0000-000000000000}"/>
          </ac:spMkLst>
        </pc:spChg>
        <pc:spChg chg="add">
          <ac:chgData name="Estes, Michele - estesmd" userId="S::estesmd@jmu.edu::7f01444f-bcfd-4926-89f8-dd1142b90e2d" providerId="AD" clId="Web-{9A99C1C5-1694-4D2D-B311-2AA513F51D61}" dt="2023-11-21T20:26:26.304" v="38"/>
          <ac:spMkLst>
            <pc:docMk/>
            <pc:sldMk cId="0" sldId="291"/>
            <ac:spMk id="146" creationId="{16C5FA50-8D52-4617-AF91-5C7B1C8352F1}"/>
          </ac:spMkLst>
        </pc:spChg>
        <pc:spChg chg="add">
          <ac:chgData name="Estes, Michele - estesmd" userId="S::estesmd@jmu.edu::7f01444f-bcfd-4926-89f8-dd1142b90e2d" providerId="AD" clId="Web-{9A99C1C5-1694-4D2D-B311-2AA513F51D61}" dt="2023-11-21T20:26:26.304" v="38"/>
          <ac:spMkLst>
            <pc:docMk/>
            <pc:sldMk cId="0" sldId="291"/>
            <ac:spMk id="148" creationId="{E223798C-12AD-4B0C-A50C-D676347D67CF}"/>
          </ac:spMkLst>
        </pc:spChg>
        <pc:picChg chg="mod">
          <ac:chgData name="Estes, Michele - estesmd" userId="S::estesmd@jmu.edu::7f01444f-bcfd-4926-89f8-dd1142b90e2d" providerId="AD" clId="Web-{9A99C1C5-1694-4D2D-B311-2AA513F51D61}" dt="2023-11-21T20:26:26.304" v="38"/>
          <ac:picMkLst>
            <pc:docMk/>
            <pc:sldMk cId="0" sldId="291"/>
            <ac:picMk id="2" creationId="{52CA938F-4166-3E62-2404-FB88572BA8A0}"/>
          </ac:picMkLst>
        </pc:picChg>
      </pc:sldChg>
      <pc:sldChg chg="addSp modSp mod setBg addAnim">
        <pc:chgData name="Estes, Michele - estesmd" userId="S::estesmd@jmu.edu::7f01444f-bcfd-4926-89f8-dd1142b90e2d" providerId="AD" clId="Web-{9A99C1C5-1694-4D2D-B311-2AA513F51D61}" dt="2023-11-21T20:27:29.087" v="55" actId="14100"/>
        <pc:sldMkLst>
          <pc:docMk/>
          <pc:sldMk cId="0" sldId="294"/>
        </pc:sldMkLst>
        <pc:spChg chg="mod">
          <ac:chgData name="Estes, Michele - estesmd" userId="S::estesmd@jmu.edu::7f01444f-bcfd-4926-89f8-dd1142b90e2d" providerId="AD" clId="Web-{9A99C1C5-1694-4D2D-B311-2AA513F51D61}" dt="2023-11-21T20:27:29.087" v="55" actId="14100"/>
          <ac:spMkLst>
            <pc:docMk/>
            <pc:sldMk cId="0" sldId="294"/>
            <ac:spMk id="159" creationId="{00000000-0000-0000-0000-000000000000}"/>
          </ac:spMkLst>
        </pc:spChg>
        <pc:spChg chg="add">
          <ac:chgData name="Estes, Michele - estesmd" userId="S::estesmd@jmu.edu::7f01444f-bcfd-4926-89f8-dd1142b90e2d" providerId="AD" clId="Web-{9A99C1C5-1694-4D2D-B311-2AA513F51D61}" dt="2023-11-21T20:27:14.306" v="50"/>
          <ac:spMkLst>
            <pc:docMk/>
            <pc:sldMk cId="0" sldId="294"/>
            <ac:spMk id="164" creationId="{16C5FA50-8D52-4617-AF91-5C7B1C8352F1}"/>
          </ac:spMkLst>
        </pc:spChg>
        <pc:spChg chg="add">
          <ac:chgData name="Estes, Michele - estesmd" userId="S::estesmd@jmu.edu::7f01444f-bcfd-4926-89f8-dd1142b90e2d" providerId="AD" clId="Web-{9A99C1C5-1694-4D2D-B311-2AA513F51D61}" dt="2023-11-21T20:27:14.306" v="50"/>
          <ac:spMkLst>
            <pc:docMk/>
            <pc:sldMk cId="0" sldId="294"/>
            <ac:spMk id="166" creationId="{E223798C-12AD-4B0C-A50C-D676347D67CF}"/>
          </ac:spMkLst>
        </pc:spChg>
        <pc:picChg chg="mod">
          <ac:chgData name="Estes, Michele - estesmd" userId="S::estesmd@jmu.edu::7f01444f-bcfd-4926-89f8-dd1142b90e2d" providerId="AD" clId="Web-{9A99C1C5-1694-4D2D-B311-2AA513F51D61}" dt="2023-11-21T20:27:14.306" v="50"/>
          <ac:picMkLst>
            <pc:docMk/>
            <pc:sldMk cId="0" sldId="294"/>
            <ac:picMk id="2" creationId="{28F03994-5382-E33F-3E43-1947B3E600B4}"/>
          </ac:picMkLst>
        </pc:picChg>
      </pc:sldChg>
      <pc:sldChg chg="addSp modSp mod setBg addAnim">
        <pc:chgData name="Estes, Michele - estesmd" userId="S::estesmd@jmu.edu::7f01444f-bcfd-4926-89f8-dd1142b90e2d" providerId="AD" clId="Web-{9A99C1C5-1694-4D2D-B311-2AA513F51D61}" dt="2023-11-21T20:27:51.729" v="61" actId="14100"/>
        <pc:sldMkLst>
          <pc:docMk/>
          <pc:sldMk cId="0" sldId="295"/>
        </pc:sldMkLst>
        <pc:spChg chg="mod">
          <ac:chgData name="Estes, Michele - estesmd" userId="S::estesmd@jmu.edu::7f01444f-bcfd-4926-89f8-dd1142b90e2d" providerId="AD" clId="Web-{9A99C1C5-1694-4D2D-B311-2AA513F51D61}" dt="2023-11-21T20:27:51.729" v="61" actId="14100"/>
          <ac:spMkLst>
            <pc:docMk/>
            <pc:sldMk cId="0" sldId="295"/>
            <ac:spMk id="165" creationId="{00000000-0000-0000-0000-000000000000}"/>
          </ac:spMkLst>
        </pc:spChg>
        <pc:spChg chg="add">
          <ac:chgData name="Estes, Michele - estesmd" userId="S::estesmd@jmu.edu::7f01444f-bcfd-4926-89f8-dd1142b90e2d" providerId="AD" clId="Web-{9A99C1C5-1694-4D2D-B311-2AA513F51D61}" dt="2023-11-21T20:27:38.385" v="56"/>
          <ac:spMkLst>
            <pc:docMk/>
            <pc:sldMk cId="0" sldId="295"/>
            <ac:spMk id="170" creationId="{16C5FA50-8D52-4617-AF91-5C7B1C8352F1}"/>
          </ac:spMkLst>
        </pc:spChg>
        <pc:spChg chg="add">
          <ac:chgData name="Estes, Michele - estesmd" userId="S::estesmd@jmu.edu::7f01444f-bcfd-4926-89f8-dd1142b90e2d" providerId="AD" clId="Web-{9A99C1C5-1694-4D2D-B311-2AA513F51D61}" dt="2023-11-21T20:27:38.385" v="56"/>
          <ac:spMkLst>
            <pc:docMk/>
            <pc:sldMk cId="0" sldId="295"/>
            <ac:spMk id="172" creationId="{E223798C-12AD-4B0C-A50C-D676347D67CF}"/>
          </ac:spMkLst>
        </pc:spChg>
        <pc:picChg chg="mod">
          <ac:chgData name="Estes, Michele - estesmd" userId="S::estesmd@jmu.edu::7f01444f-bcfd-4926-89f8-dd1142b90e2d" providerId="AD" clId="Web-{9A99C1C5-1694-4D2D-B311-2AA513F51D61}" dt="2023-11-21T20:27:38.385" v="56"/>
          <ac:picMkLst>
            <pc:docMk/>
            <pc:sldMk cId="0" sldId="295"/>
            <ac:picMk id="2" creationId="{2B08AC9C-AB72-8B1A-C7FC-4C4CE5F1AE74}"/>
          </ac:picMkLst>
        </pc:picChg>
      </pc:sldChg>
      <pc:sldChg chg="addSp modSp mod setBg addAnim">
        <pc:chgData name="Estes, Michele - estesmd" userId="S::estesmd@jmu.edu::7f01444f-bcfd-4926-89f8-dd1142b90e2d" providerId="AD" clId="Web-{9A99C1C5-1694-4D2D-B311-2AA513F51D61}" dt="2023-11-21T20:28:08.417" v="66" actId="14100"/>
        <pc:sldMkLst>
          <pc:docMk/>
          <pc:sldMk cId="0" sldId="296"/>
        </pc:sldMkLst>
        <pc:spChg chg="mod">
          <ac:chgData name="Estes, Michele - estesmd" userId="S::estesmd@jmu.edu::7f01444f-bcfd-4926-89f8-dd1142b90e2d" providerId="AD" clId="Web-{9A99C1C5-1694-4D2D-B311-2AA513F51D61}" dt="2023-11-21T20:28:08.417" v="66" actId="14100"/>
          <ac:spMkLst>
            <pc:docMk/>
            <pc:sldMk cId="0" sldId="296"/>
            <ac:spMk id="171" creationId="{00000000-0000-0000-0000-000000000000}"/>
          </ac:spMkLst>
        </pc:spChg>
        <pc:spChg chg="add">
          <ac:chgData name="Estes, Michele - estesmd" userId="S::estesmd@jmu.edu::7f01444f-bcfd-4926-89f8-dd1142b90e2d" providerId="AD" clId="Web-{9A99C1C5-1694-4D2D-B311-2AA513F51D61}" dt="2023-11-21T20:27:57.979" v="62"/>
          <ac:spMkLst>
            <pc:docMk/>
            <pc:sldMk cId="0" sldId="296"/>
            <ac:spMk id="176" creationId="{16C5FA50-8D52-4617-AF91-5C7B1C8352F1}"/>
          </ac:spMkLst>
        </pc:spChg>
        <pc:spChg chg="add">
          <ac:chgData name="Estes, Michele - estesmd" userId="S::estesmd@jmu.edu::7f01444f-bcfd-4926-89f8-dd1142b90e2d" providerId="AD" clId="Web-{9A99C1C5-1694-4D2D-B311-2AA513F51D61}" dt="2023-11-21T20:27:57.979" v="62"/>
          <ac:spMkLst>
            <pc:docMk/>
            <pc:sldMk cId="0" sldId="296"/>
            <ac:spMk id="178" creationId="{E223798C-12AD-4B0C-A50C-D676347D67CF}"/>
          </ac:spMkLst>
        </pc:spChg>
        <pc:picChg chg="mod">
          <ac:chgData name="Estes, Michele - estesmd" userId="S::estesmd@jmu.edu::7f01444f-bcfd-4926-89f8-dd1142b90e2d" providerId="AD" clId="Web-{9A99C1C5-1694-4D2D-B311-2AA513F51D61}" dt="2023-11-21T20:27:57.979" v="62"/>
          <ac:picMkLst>
            <pc:docMk/>
            <pc:sldMk cId="0" sldId="296"/>
            <ac:picMk id="2" creationId="{CA7BCC57-E56F-35EC-244C-C2A114DFAC89}"/>
          </ac:picMkLst>
        </pc:picChg>
      </pc:sldChg>
      <pc:sldChg chg="addSp delSp modSp addAnim">
        <pc:chgData name="Estes, Michele - estesmd" userId="S::estesmd@jmu.edu::7f01444f-bcfd-4926-89f8-dd1142b90e2d" providerId="AD" clId="Web-{9A99C1C5-1694-4D2D-B311-2AA513F51D61}" dt="2023-11-21T20:31:31.877" v="76"/>
        <pc:sldMkLst>
          <pc:docMk/>
          <pc:sldMk cId="3007758026" sldId="307"/>
        </pc:sldMkLst>
        <pc:spChg chg="ord">
          <ac:chgData name="Estes, Michele - estesmd" userId="S::estesmd@jmu.edu::7f01444f-bcfd-4926-89f8-dd1142b90e2d" providerId="AD" clId="Web-{9A99C1C5-1694-4D2D-B311-2AA513F51D61}" dt="2023-11-21T20:31:31.877" v="75"/>
          <ac:spMkLst>
            <pc:docMk/>
            <pc:sldMk cId="3007758026" sldId="307"/>
            <ac:spMk id="5" creationId="{05AC0DBA-6A33-75FF-CBE8-B5760D56E34B}"/>
          </ac:spMkLst>
        </pc:spChg>
        <pc:spChg chg="mod ord">
          <ac:chgData name="Estes, Michele - estesmd" userId="S::estesmd@jmu.edu::7f01444f-bcfd-4926-89f8-dd1142b90e2d" providerId="AD" clId="Web-{9A99C1C5-1694-4D2D-B311-2AA513F51D61}" dt="2023-11-21T20:31:31.877" v="75"/>
          <ac:spMkLst>
            <pc:docMk/>
            <pc:sldMk cId="3007758026" sldId="307"/>
            <ac:spMk id="6" creationId="{B96EA9BB-AC12-4ADB-886C-B56E9E0A5C6D}"/>
          </ac:spMkLst>
        </pc:spChg>
        <pc:spChg chg="del">
          <ac:chgData name="Estes, Michele - estesmd" userId="S::estesmd@jmu.edu::7f01444f-bcfd-4926-89f8-dd1142b90e2d" providerId="AD" clId="Web-{9A99C1C5-1694-4D2D-B311-2AA513F51D61}" dt="2023-11-21T20:31:31.877" v="75"/>
          <ac:spMkLst>
            <pc:docMk/>
            <pc:sldMk cId="3007758026" sldId="307"/>
            <ac:spMk id="30731" creationId="{99ED5833-B85B-4103-8A3B-CAB0308E6C15}"/>
          </ac:spMkLst>
        </pc:spChg>
        <pc:spChg chg="add">
          <ac:chgData name="Estes, Michele - estesmd" userId="S::estesmd@jmu.edu::7f01444f-bcfd-4926-89f8-dd1142b90e2d" providerId="AD" clId="Web-{9A99C1C5-1694-4D2D-B311-2AA513F51D61}" dt="2023-11-21T20:31:31.877" v="75"/>
          <ac:spMkLst>
            <pc:docMk/>
            <pc:sldMk cId="3007758026" sldId="307"/>
            <ac:spMk id="30736" creationId="{FFCDD23B-75C8-427B-BD08-53C8156CD7CD}"/>
          </ac:spMkLst>
        </pc:spChg>
        <pc:spChg chg="add">
          <ac:chgData name="Estes, Michele - estesmd" userId="S::estesmd@jmu.edu::7f01444f-bcfd-4926-89f8-dd1142b90e2d" providerId="AD" clId="Web-{9A99C1C5-1694-4D2D-B311-2AA513F51D61}" dt="2023-11-21T20:31:31.877" v="75"/>
          <ac:spMkLst>
            <pc:docMk/>
            <pc:sldMk cId="3007758026" sldId="307"/>
            <ac:spMk id="30738" creationId="{AFFC87AC-C919-4FE5-BAC3-39509E001152}"/>
          </ac:spMkLst>
        </pc:spChg>
        <pc:spChg chg="add">
          <ac:chgData name="Estes, Michele - estesmd" userId="S::estesmd@jmu.edu::7f01444f-bcfd-4926-89f8-dd1142b90e2d" providerId="AD" clId="Web-{9A99C1C5-1694-4D2D-B311-2AA513F51D61}" dt="2023-11-21T20:31:31.877" v="75"/>
          <ac:spMkLst>
            <pc:docMk/>
            <pc:sldMk cId="3007758026" sldId="307"/>
            <ac:spMk id="30740" creationId="{AB5E08C4-8CDD-4623-A5B8-E998C6DEE3B7}"/>
          </ac:spMkLst>
        </pc:spChg>
        <pc:spChg chg="add">
          <ac:chgData name="Estes, Michele - estesmd" userId="S::estesmd@jmu.edu::7f01444f-bcfd-4926-89f8-dd1142b90e2d" providerId="AD" clId="Web-{9A99C1C5-1694-4D2D-B311-2AA513F51D61}" dt="2023-11-21T20:31:31.877" v="75"/>
          <ac:spMkLst>
            <pc:docMk/>
            <pc:sldMk cId="3007758026" sldId="307"/>
            <ac:spMk id="30742" creationId="{15F33878-D502-4FFA-8ACE-F2AECDB2A23F}"/>
          </ac:spMkLst>
        </pc:spChg>
        <pc:picChg chg="mod">
          <ac:chgData name="Estes, Michele - estesmd" userId="S::estesmd@jmu.edu::7f01444f-bcfd-4926-89f8-dd1142b90e2d" providerId="AD" clId="Web-{9A99C1C5-1694-4D2D-B311-2AA513F51D61}" dt="2023-11-21T20:31:31.877" v="75"/>
          <ac:picMkLst>
            <pc:docMk/>
            <pc:sldMk cId="3007758026" sldId="307"/>
            <ac:picMk id="3" creationId="{7F70D120-5898-17C0-7A29-425BD060CA3E}"/>
          </ac:picMkLst>
        </pc:picChg>
        <pc:picChg chg="mod">
          <ac:chgData name="Estes, Michele - estesmd" userId="S::estesmd@jmu.edu::7f01444f-bcfd-4926-89f8-dd1142b90e2d" providerId="AD" clId="Web-{9A99C1C5-1694-4D2D-B311-2AA513F51D61}" dt="2023-11-21T20:31:31.877" v="75"/>
          <ac:picMkLst>
            <pc:docMk/>
            <pc:sldMk cId="3007758026" sldId="307"/>
            <ac:picMk id="30726" creationId="{91F871CE-277E-D258-3F2C-6093DEBA8927}"/>
          </ac:picMkLst>
        </pc:picChg>
      </pc:sldChg>
      <pc:sldChg chg="addSp modSp mod setBg addAnim">
        <pc:chgData name="Estes, Michele - estesmd" userId="S::estesmd@jmu.edu::7f01444f-bcfd-4926-89f8-dd1142b90e2d" providerId="AD" clId="Web-{9A99C1C5-1694-4D2D-B311-2AA513F51D61}" dt="2023-11-21T20:26:55.211" v="45" actId="14100"/>
        <pc:sldMkLst>
          <pc:docMk/>
          <pc:sldMk cId="0" sldId="328"/>
        </pc:sldMkLst>
        <pc:spChg chg="mod">
          <ac:chgData name="Estes, Michele - estesmd" userId="S::estesmd@jmu.edu::7f01444f-bcfd-4926-89f8-dd1142b90e2d" providerId="AD" clId="Web-{9A99C1C5-1694-4D2D-B311-2AA513F51D61}" dt="2023-11-21T20:26:55.211" v="45" actId="14100"/>
          <ac:spMkLst>
            <pc:docMk/>
            <pc:sldMk cId="0" sldId="328"/>
            <ac:spMk id="147" creationId="{00000000-0000-0000-0000-000000000000}"/>
          </ac:spMkLst>
        </pc:spChg>
        <pc:spChg chg="add">
          <ac:chgData name="Estes, Michele - estesmd" userId="S::estesmd@jmu.edu::7f01444f-bcfd-4926-89f8-dd1142b90e2d" providerId="AD" clId="Web-{9A99C1C5-1694-4D2D-B311-2AA513F51D61}" dt="2023-11-21T20:26:42.242" v="41"/>
          <ac:spMkLst>
            <pc:docMk/>
            <pc:sldMk cId="0" sldId="328"/>
            <ac:spMk id="153" creationId="{16C5FA50-8D52-4617-AF91-5C7B1C8352F1}"/>
          </ac:spMkLst>
        </pc:spChg>
        <pc:spChg chg="add">
          <ac:chgData name="Estes, Michele - estesmd" userId="S::estesmd@jmu.edu::7f01444f-bcfd-4926-89f8-dd1142b90e2d" providerId="AD" clId="Web-{9A99C1C5-1694-4D2D-B311-2AA513F51D61}" dt="2023-11-21T20:26:42.242" v="41"/>
          <ac:spMkLst>
            <pc:docMk/>
            <pc:sldMk cId="0" sldId="328"/>
            <ac:spMk id="155" creationId="{E223798C-12AD-4B0C-A50C-D676347D67CF}"/>
          </ac:spMkLst>
        </pc:spChg>
        <pc:picChg chg="mod">
          <ac:chgData name="Estes, Michele - estesmd" userId="S::estesmd@jmu.edu::7f01444f-bcfd-4926-89f8-dd1142b90e2d" providerId="AD" clId="Web-{9A99C1C5-1694-4D2D-B311-2AA513F51D61}" dt="2023-11-21T20:26:42.242" v="41"/>
          <ac:picMkLst>
            <pc:docMk/>
            <pc:sldMk cId="0" sldId="328"/>
            <ac:picMk id="148" creationId="{00000000-0000-0000-0000-000000000000}"/>
          </ac:picMkLst>
        </pc:picChg>
      </pc:sldChg>
      <pc:sldChg chg="addSp modSp mod setBg addAnim">
        <pc:chgData name="Estes, Michele - estesmd" userId="S::estesmd@jmu.edu::7f01444f-bcfd-4926-89f8-dd1142b90e2d" providerId="AD" clId="Web-{9A99C1C5-1694-4D2D-B311-2AA513F51D61}" dt="2023-11-21T20:27:09.305" v="49" actId="14100"/>
        <pc:sldMkLst>
          <pc:docMk/>
          <pc:sldMk cId="0" sldId="329"/>
        </pc:sldMkLst>
        <pc:spChg chg="mod">
          <ac:chgData name="Estes, Michele - estesmd" userId="S::estesmd@jmu.edu::7f01444f-bcfd-4926-89f8-dd1142b90e2d" providerId="AD" clId="Web-{9A99C1C5-1694-4D2D-B311-2AA513F51D61}" dt="2023-11-21T20:27:09.305" v="49" actId="14100"/>
          <ac:spMkLst>
            <pc:docMk/>
            <pc:sldMk cId="0" sldId="329"/>
            <ac:spMk id="153" creationId="{00000000-0000-0000-0000-000000000000}"/>
          </ac:spMkLst>
        </pc:spChg>
        <pc:spChg chg="add">
          <ac:chgData name="Estes, Michele - estesmd" userId="S::estesmd@jmu.edu::7f01444f-bcfd-4926-89f8-dd1142b90e2d" providerId="AD" clId="Web-{9A99C1C5-1694-4D2D-B311-2AA513F51D61}" dt="2023-11-21T20:26:59.961" v="46"/>
          <ac:spMkLst>
            <pc:docMk/>
            <pc:sldMk cId="0" sldId="329"/>
            <ac:spMk id="158" creationId="{16C5FA50-8D52-4617-AF91-5C7B1C8352F1}"/>
          </ac:spMkLst>
        </pc:spChg>
        <pc:spChg chg="add">
          <ac:chgData name="Estes, Michele - estesmd" userId="S::estesmd@jmu.edu::7f01444f-bcfd-4926-89f8-dd1142b90e2d" providerId="AD" clId="Web-{9A99C1C5-1694-4D2D-B311-2AA513F51D61}" dt="2023-11-21T20:26:59.961" v="46"/>
          <ac:spMkLst>
            <pc:docMk/>
            <pc:sldMk cId="0" sldId="329"/>
            <ac:spMk id="160" creationId="{E223798C-12AD-4B0C-A50C-D676347D67CF}"/>
          </ac:spMkLst>
        </pc:spChg>
        <pc:picChg chg="mod">
          <ac:chgData name="Estes, Michele - estesmd" userId="S::estesmd@jmu.edu::7f01444f-bcfd-4926-89f8-dd1142b90e2d" providerId="AD" clId="Web-{9A99C1C5-1694-4D2D-B311-2AA513F51D61}" dt="2023-11-21T20:26:59.961" v="46"/>
          <ac:picMkLst>
            <pc:docMk/>
            <pc:sldMk cId="0" sldId="329"/>
            <ac:picMk id="2" creationId="{60DD67C4-4655-EC9D-A8D5-7274405C88FB}"/>
          </ac:picMkLst>
        </pc:picChg>
      </pc:sldChg>
    </pc:docChg>
  </pc:docChgLst>
  <pc:docChgLst>
    <pc:chgData name="Estes, Michele - estesmd" userId="S::estesmd@jmu.edu::7f01444f-bcfd-4926-89f8-dd1142b90e2d" providerId="AD" clId="Web-{C2B5DA16-C985-419D-B32A-348E79526847}"/>
    <pc:docChg chg="modSld">
      <pc:chgData name="Estes, Michele - estesmd" userId="S::estesmd@jmu.edu::7f01444f-bcfd-4926-89f8-dd1142b90e2d" providerId="AD" clId="Web-{C2B5DA16-C985-419D-B32A-348E79526847}" dt="2023-11-21T19:31:01.543" v="147" actId="14100"/>
      <pc:docMkLst>
        <pc:docMk/>
      </pc:docMkLst>
      <pc:sldChg chg="modSp">
        <pc:chgData name="Estes, Michele - estesmd" userId="S::estesmd@jmu.edu::7f01444f-bcfd-4926-89f8-dd1142b90e2d" providerId="AD" clId="Web-{C2B5DA16-C985-419D-B32A-348E79526847}" dt="2023-11-21T19:16:42.026" v="0"/>
        <pc:sldMkLst>
          <pc:docMk/>
          <pc:sldMk cId="3281928965" sldId="256"/>
        </pc:sldMkLst>
        <pc:spChg chg="mod">
          <ac:chgData name="Estes, Michele - estesmd" userId="S::estesmd@jmu.edu::7f01444f-bcfd-4926-89f8-dd1142b90e2d" providerId="AD" clId="Web-{C2B5DA16-C985-419D-B32A-348E79526847}" dt="2023-11-21T19:16:42.026" v="0"/>
          <ac:spMkLst>
            <pc:docMk/>
            <pc:sldMk cId="3281928965" sldId="256"/>
            <ac:spMk id="2" creationId="{F9AF390F-372F-3BCB-FCED-352A35938896}"/>
          </ac:spMkLst>
        </pc:spChg>
      </pc:sldChg>
      <pc:sldChg chg="modSp">
        <pc:chgData name="Estes, Michele - estesmd" userId="S::estesmd@jmu.edu::7f01444f-bcfd-4926-89f8-dd1142b90e2d" providerId="AD" clId="Web-{C2B5DA16-C985-419D-B32A-348E79526847}" dt="2023-11-21T19:16:48.964" v="1"/>
        <pc:sldMkLst>
          <pc:docMk/>
          <pc:sldMk cId="2607595366" sldId="257"/>
        </pc:sldMkLst>
        <pc:spChg chg="mod">
          <ac:chgData name="Estes, Michele - estesmd" userId="S::estesmd@jmu.edu::7f01444f-bcfd-4926-89f8-dd1142b90e2d" providerId="AD" clId="Web-{C2B5DA16-C985-419D-B32A-348E79526847}" dt="2023-11-21T19:16:48.964" v="1"/>
          <ac:spMkLst>
            <pc:docMk/>
            <pc:sldMk cId="2607595366" sldId="257"/>
            <ac:spMk id="2" creationId="{12137CD7-C57B-0BF1-899C-1C2FF3446DC7}"/>
          </ac:spMkLst>
        </pc:spChg>
      </pc:sldChg>
      <pc:sldChg chg="modSp">
        <pc:chgData name="Estes, Michele - estesmd" userId="S::estesmd@jmu.edu::7f01444f-bcfd-4926-89f8-dd1142b90e2d" providerId="AD" clId="Web-{C2B5DA16-C985-419D-B32A-348E79526847}" dt="2023-11-21T19:17:04.013" v="2"/>
        <pc:sldMkLst>
          <pc:docMk/>
          <pc:sldMk cId="4286153928" sldId="258"/>
        </pc:sldMkLst>
        <pc:spChg chg="mod">
          <ac:chgData name="Estes, Michele - estesmd" userId="S::estesmd@jmu.edu::7f01444f-bcfd-4926-89f8-dd1142b90e2d" providerId="AD" clId="Web-{C2B5DA16-C985-419D-B32A-348E79526847}" dt="2023-11-21T19:17:04.013" v="2"/>
          <ac:spMkLst>
            <pc:docMk/>
            <pc:sldMk cId="4286153928" sldId="258"/>
            <ac:spMk id="2" creationId="{12137CD7-C57B-0BF1-899C-1C2FF3446DC7}"/>
          </ac:spMkLst>
        </pc:spChg>
      </pc:sldChg>
      <pc:sldChg chg="modSp">
        <pc:chgData name="Estes, Michele - estesmd" userId="S::estesmd@jmu.edu::7f01444f-bcfd-4926-89f8-dd1142b90e2d" providerId="AD" clId="Web-{C2B5DA16-C985-419D-B32A-348E79526847}" dt="2023-11-21T19:17:43.578" v="10" actId="14100"/>
        <pc:sldMkLst>
          <pc:docMk/>
          <pc:sldMk cId="2861626453" sldId="259"/>
        </pc:sldMkLst>
        <pc:spChg chg="mod">
          <ac:chgData name="Estes, Michele - estesmd" userId="S::estesmd@jmu.edu::7f01444f-bcfd-4926-89f8-dd1142b90e2d" providerId="AD" clId="Web-{C2B5DA16-C985-419D-B32A-348E79526847}" dt="2023-11-21T19:17:43.578" v="10" actId="14100"/>
          <ac:spMkLst>
            <pc:docMk/>
            <pc:sldMk cId="2861626453" sldId="259"/>
            <ac:spMk id="2" creationId="{12137CD7-C57B-0BF1-899C-1C2FF3446DC7}"/>
          </ac:spMkLst>
        </pc:spChg>
      </pc:sldChg>
      <pc:sldChg chg="modSp">
        <pc:chgData name="Estes, Michele - estesmd" userId="S::estesmd@jmu.edu::7f01444f-bcfd-4926-89f8-dd1142b90e2d" providerId="AD" clId="Web-{C2B5DA16-C985-419D-B32A-348E79526847}" dt="2023-11-21T19:17:32.874" v="7" actId="14100"/>
        <pc:sldMkLst>
          <pc:docMk/>
          <pc:sldMk cId="2995651145" sldId="260"/>
        </pc:sldMkLst>
        <pc:spChg chg="mod">
          <ac:chgData name="Estes, Michele - estesmd" userId="S::estesmd@jmu.edu::7f01444f-bcfd-4926-89f8-dd1142b90e2d" providerId="AD" clId="Web-{C2B5DA16-C985-419D-B32A-348E79526847}" dt="2023-11-21T19:17:32.874" v="7" actId="14100"/>
          <ac:spMkLst>
            <pc:docMk/>
            <pc:sldMk cId="2995651145" sldId="260"/>
            <ac:spMk id="2" creationId="{12137CD7-C57B-0BF1-899C-1C2FF3446DC7}"/>
          </ac:spMkLst>
        </pc:spChg>
      </pc:sldChg>
      <pc:sldChg chg="modSp">
        <pc:chgData name="Estes, Michele - estesmd" userId="S::estesmd@jmu.edu::7f01444f-bcfd-4926-89f8-dd1142b90e2d" providerId="AD" clId="Web-{C2B5DA16-C985-419D-B32A-348E79526847}" dt="2023-11-21T19:17:25.233" v="6" actId="14100"/>
        <pc:sldMkLst>
          <pc:docMk/>
          <pc:sldMk cId="689673926" sldId="261"/>
        </pc:sldMkLst>
        <pc:spChg chg="mod">
          <ac:chgData name="Estes, Michele - estesmd" userId="S::estesmd@jmu.edu::7f01444f-bcfd-4926-89f8-dd1142b90e2d" providerId="AD" clId="Web-{C2B5DA16-C985-419D-B32A-348E79526847}" dt="2023-11-21T19:17:25.233" v="6" actId="14100"/>
          <ac:spMkLst>
            <pc:docMk/>
            <pc:sldMk cId="689673926" sldId="261"/>
            <ac:spMk id="2" creationId="{12137CD7-C57B-0BF1-899C-1C2FF3446DC7}"/>
          </ac:spMkLst>
        </pc:spChg>
      </pc:sldChg>
      <pc:sldChg chg="modSp">
        <pc:chgData name="Estes, Michele - estesmd" userId="S::estesmd@jmu.edu::7f01444f-bcfd-4926-89f8-dd1142b90e2d" providerId="AD" clId="Web-{C2B5DA16-C985-419D-B32A-348E79526847}" dt="2023-11-21T19:17:57.720" v="11"/>
        <pc:sldMkLst>
          <pc:docMk/>
          <pc:sldMk cId="1504075741" sldId="262"/>
        </pc:sldMkLst>
        <pc:spChg chg="mod">
          <ac:chgData name="Estes, Michele - estesmd" userId="S::estesmd@jmu.edu::7f01444f-bcfd-4926-89f8-dd1142b90e2d" providerId="AD" clId="Web-{C2B5DA16-C985-419D-B32A-348E79526847}" dt="2023-11-21T19:17:57.720" v="11"/>
          <ac:spMkLst>
            <pc:docMk/>
            <pc:sldMk cId="1504075741" sldId="262"/>
            <ac:spMk id="2" creationId="{12137CD7-C57B-0BF1-899C-1C2FF3446DC7}"/>
          </ac:spMkLst>
        </pc:spChg>
      </pc:sldChg>
      <pc:sldChg chg="modSp">
        <pc:chgData name="Estes, Michele - estesmd" userId="S::estesmd@jmu.edu::7f01444f-bcfd-4926-89f8-dd1142b90e2d" providerId="AD" clId="Web-{C2B5DA16-C985-419D-B32A-348E79526847}" dt="2023-11-21T19:28:00.889" v="120" actId="14100"/>
        <pc:sldMkLst>
          <pc:docMk/>
          <pc:sldMk cId="0" sldId="263"/>
        </pc:sldMkLst>
        <pc:spChg chg="mod">
          <ac:chgData name="Estes, Michele - estesmd" userId="S::estesmd@jmu.edu::7f01444f-bcfd-4926-89f8-dd1142b90e2d" providerId="AD" clId="Web-{C2B5DA16-C985-419D-B32A-348E79526847}" dt="2023-11-21T19:28:00.889" v="120" actId="14100"/>
          <ac:spMkLst>
            <pc:docMk/>
            <pc:sldMk cId="0" sldId="263"/>
            <ac:spMk id="128" creationId="{00000000-0000-0000-0000-000000000000}"/>
          </ac:spMkLst>
        </pc:spChg>
      </pc:sldChg>
      <pc:sldChg chg="modSp">
        <pc:chgData name="Estes, Michele - estesmd" userId="S::estesmd@jmu.edu::7f01444f-bcfd-4926-89f8-dd1142b90e2d" providerId="AD" clId="Web-{C2B5DA16-C985-419D-B32A-348E79526847}" dt="2023-11-21T19:19:24.117" v="22" actId="14100"/>
        <pc:sldMkLst>
          <pc:docMk/>
          <pc:sldMk cId="2561090529" sldId="271"/>
        </pc:sldMkLst>
        <pc:spChg chg="mod">
          <ac:chgData name="Estes, Michele - estesmd" userId="S::estesmd@jmu.edu::7f01444f-bcfd-4926-89f8-dd1142b90e2d" providerId="AD" clId="Web-{C2B5DA16-C985-419D-B32A-348E79526847}" dt="2023-11-21T19:19:24.117" v="22" actId="14100"/>
          <ac:spMkLst>
            <pc:docMk/>
            <pc:sldMk cId="2561090529" sldId="271"/>
            <ac:spMk id="5" creationId="{1A3EAB37-2337-0F1B-40F3-C9C1A96AD858}"/>
          </ac:spMkLst>
        </pc:spChg>
      </pc:sldChg>
      <pc:sldChg chg="modSp">
        <pc:chgData name="Estes, Michele - estesmd" userId="S::estesmd@jmu.edu::7f01444f-bcfd-4926-89f8-dd1142b90e2d" providerId="AD" clId="Web-{C2B5DA16-C985-419D-B32A-348E79526847}" dt="2023-11-21T19:19:34.227" v="24"/>
        <pc:sldMkLst>
          <pc:docMk/>
          <pc:sldMk cId="2676763628" sldId="272"/>
        </pc:sldMkLst>
        <pc:graphicFrameChg chg="mod modGraphic">
          <ac:chgData name="Estes, Michele - estesmd" userId="S::estesmd@jmu.edu::7f01444f-bcfd-4926-89f8-dd1142b90e2d" providerId="AD" clId="Web-{C2B5DA16-C985-419D-B32A-348E79526847}" dt="2023-11-21T19:19:34.227" v="24"/>
          <ac:graphicFrameMkLst>
            <pc:docMk/>
            <pc:sldMk cId="2676763628" sldId="272"/>
            <ac:graphicFrameMk id="8" creationId="{3271C45C-7B71-00EC-B722-BB9E3C3BD8FF}"/>
          </ac:graphicFrameMkLst>
        </pc:graphicFrameChg>
      </pc:sldChg>
      <pc:sldChg chg="modSp">
        <pc:chgData name="Estes, Michele - estesmd" userId="S::estesmd@jmu.edu::7f01444f-bcfd-4926-89f8-dd1142b90e2d" providerId="AD" clId="Web-{C2B5DA16-C985-419D-B32A-348E79526847}" dt="2023-11-21T19:20:29.903" v="36"/>
        <pc:sldMkLst>
          <pc:docMk/>
          <pc:sldMk cId="1574828029" sldId="273"/>
        </pc:sldMkLst>
        <pc:spChg chg="mod">
          <ac:chgData name="Estes, Michele - estesmd" userId="S::estesmd@jmu.edu::7f01444f-bcfd-4926-89f8-dd1142b90e2d" providerId="AD" clId="Web-{C2B5DA16-C985-419D-B32A-348E79526847}" dt="2023-11-21T19:20:29.903" v="36"/>
          <ac:spMkLst>
            <pc:docMk/>
            <pc:sldMk cId="1574828029" sldId="273"/>
            <ac:spMk id="5" creationId="{1A3EAB37-2337-0F1B-40F3-C9C1A96AD858}"/>
          </ac:spMkLst>
        </pc:spChg>
      </pc:sldChg>
      <pc:sldChg chg="modSp">
        <pc:chgData name="Estes, Michele - estesmd" userId="S::estesmd@jmu.edu::7f01444f-bcfd-4926-89f8-dd1142b90e2d" providerId="AD" clId="Web-{C2B5DA16-C985-419D-B32A-348E79526847}" dt="2023-11-21T19:26:21.569" v="105"/>
        <pc:sldMkLst>
          <pc:docMk/>
          <pc:sldMk cId="0" sldId="283"/>
        </pc:sldMkLst>
        <pc:spChg chg="mod">
          <ac:chgData name="Estes, Michele - estesmd" userId="S::estesmd@jmu.edu::7f01444f-bcfd-4926-89f8-dd1142b90e2d" providerId="AD" clId="Web-{C2B5DA16-C985-419D-B32A-348E79526847}" dt="2023-11-21T19:26:21.569" v="105"/>
          <ac:spMkLst>
            <pc:docMk/>
            <pc:sldMk cId="0" sldId="283"/>
            <ac:spMk id="84" creationId="{00000000-0000-0000-0000-000000000000}"/>
          </ac:spMkLst>
        </pc:spChg>
      </pc:sldChg>
      <pc:sldChg chg="modSp">
        <pc:chgData name="Estes, Michele - estesmd" userId="S::estesmd@jmu.edu::7f01444f-bcfd-4926-89f8-dd1142b90e2d" providerId="AD" clId="Web-{C2B5DA16-C985-419D-B32A-348E79526847}" dt="2023-11-21T19:26:38.899" v="107" actId="14100"/>
        <pc:sldMkLst>
          <pc:docMk/>
          <pc:sldMk cId="0" sldId="284"/>
        </pc:sldMkLst>
        <pc:spChg chg="mod">
          <ac:chgData name="Estes, Michele - estesmd" userId="S::estesmd@jmu.edu::7f01444f-bcfd-4926-89f8-dd1142b90e2d" providerId="AD" clId="Web-{C2B5DA16-C985-419D-B32A-348E79526847}" dt="2023-11-21T19:26:38.899" v="107" actId="14100"/>
          <ac:spMkLst>
            <pc:docMk/>
            <pc:sldMk cId="0" sldId="284"/>
            <ac:spMk id="89" creationId="{00000000-0000-0000-0000-000000000000}"/>
          </ac:spMkLst>
        </pc:spChg>
      </pc:sldChg>
      <pc:sldChg chg="modSp">
        <pc:chgData name="Estes, Michele - estesmd" userId="S::estesmd@jmu.edu::7f01444f-bcfd-4926-89f8-dd1142b90e2d" providerId="AD" clId="Web-{C2B5DA16-C985-419D-B32A-348E79526847}" dt="2023-11-21T19:26:46.727" v="108"/>
        <pc:sldMkLst>
          <pc:docMk/>
          <pc:sldMk cId="0" sldId="285"/>
        </pc:sldMkLst>
        <pc:spChg chg="mod">
          <ac:chgData name="Estes, Michele - estesmd" userId="S::estesmd@jmu.edu::7f01444f-bcfd-4926-89f8-dd1142b90e2d" providerId="AD" clId="Web-{C2B5DA16-C985-419D-B32A-348E79526847}" dt="2023-11-21T19:26:46.727" v="108"/>
          <ac:spMkLst>
            <pc:docMk/>
            <pc:sldMk cId="0" sldId="285"/>
            <ac:spMk id="95" creationId="{00000000-0000-0000-0000-000000000000}"/>
          </ac:spMkLst>
        </pc:spChg>
      </pc:sldChg>
      <pc:sldChg chg="modSp">
        <pc:chgData name="Estes, Michele - estesmd" userId="S::estesmd@jmu.edu::7f01444f-bcfd-4926-89f8-dd1142b90e2d" providerId="AD" clId="Web-{C2B5DA16-C985-419D-B32A-348E79526847}" dt="2023-11-21T19:26:58.791" v="110"/>
        <pc:sldMkLst>
          <pc:docMk/>
          <pc:sldMk cId="0" sldId="286"/>
        </pc:sldMkLst>
        <pc:spChg chg="mod">
          <ac:chgData name="Estes, Michele - estesmd" userId="S::estesmd@jmu.edu::7f01444f-bcfd-4926-89f8-dd1142b90e2d" providerId="AD" clId="Web-{C2B5DA16-C985-419D-B32A-348E79526847}" dt="2023-11-21T19:26:58.791" v="110"/>
          <ac:spMkLst>
            <pc:docMk/>
            <pc:sldMk cId="0" sldId="286"/>
            <ac:spMk id="101" creationId="{00000000-0000-0000-0000-000000000000}"/>
          </ac:spMkLst>
        </pc:spChg>
      </pc:sldChg>
      <pc:sldChg chg="modSp">
        <pc:chgData name="Estes, Michele - estesmd" userId="S::estesmd@jmu.edu::7f01444f-bcfd-4926-89f8-dd1142b90e2d" providerId="AD" clId="Web-{C2B5DA16-C985-419D-B32A-348E79526847}" dt="2023-11-21T19:27:13.682" v="112"/>
        <pc:sldMkLst>
          <pc:docMk/>
          <pc:sldMk cId="0" sldId="287"/>
        </pc:sldMkLst>
        <pc:spChg chg="mod">
          <ac:chgData name="Estes, Michele - estesmd" userId="S::estesmd@jmu.edu::7f01444f-bcfd-4926-89f8-dd1142b90e2d" providerId="AD" clId="Web-{C2B5DA16-C985-419D-B32A-348E79526847}" dt="2023-11-21T19:27:13.682" v="112"/>
          <ac:spMkLst>
            <pc:docMk/>
            <pc:sldMk cId="0" sldId="287"/>
            <ac:spMk id="107" creationId="{00000000-0000-0000-0000-000000000000}"/>
          </ac:spMkLst>
        </pc:spChg>
      </pc:sldChg>
      <pc:sldChg chg="modSp">
        <pc:chgData name="Estes, Michele - estesmd" userId="S::estesmd@jmu.edu::7f01444f-bcfd-4926-89f8-dd1142b90e2d" providerId="AD" clId="Web-{C2B5DA16-C985-419D-B32A-348E79526847}" dt="2023-11-21T19:27:27.293" v="114"/>
        <pc:sldMkLst>
          <pc:docMk/>
          <pc:sldMk cId="0" sldId="288"/>
        </pc:sldMkLst>
        <pc:spChg chg="mod">
          <ac:chgData name="Estes, Michele - estesmd" userId="S::estesmd@jmu.edu::7f01444f-bcfd-4926-89f8-dd1142b90e2d" providerId="AD" clId="Web-{C2B5DA16-C985-419D-B32A-348E79526847}" dt="2023-11-21T19:27:27.293" v="114"/>
          <ac:spMkLst>
            <pc:docMk/>
            <pc:sldMk cId="0" sldId="288"/>
            <ac:spMk id="115" creationId="{00000000-0000-0000-0000-000000000000}"/>
          </ac:spMkLst>
        </pc:spChg>
      </pc:sldChg>
      <pc:sldChg chg="modSp">
        <pc:chgData name="Estes, Michele - estesmd" userId="S::estesmd@jmu.edu::7f01444f-bcfd-4926-89f8-dd1142b90e2d" providerId="AD" clId="Web-{C2B5DA16-C985-419D-B32A-348E79526847}" dt="2023-11-21T19:27:43.669" v="117"/>
        <pc:sldMkLst>
          <pc:docMk/>
          <pc:sldMk cId="0" sldId="289"/>
        </pc:sldMkLst>
        <pc:spChg chg="mod">
          <ac:chgData name="Estes, Michele - estesmd" userId="S::estesmd@jmu.edu::7f01444f-bcfd-4926-89f8-dd1142b90e2d" providerId="AD" clId="Web-{C2B5DA16-C985-419D-B32A-348E79526847}" dt="2023-11-21T19:27:43.669" v="117"/>
          <ac:spMkLst>
            <pc:docMk/>
            <pc:sldMk cId="0" sldId="289"/>
            <ac:spMk id="121" creationId="{00000000-0000-0000-0000-000000000000}"/>
          </ac:spMkLst>
        </pc:spChg>
      </pc:sldChg>
      <pc:sldChg chg="modSp">
        <pc:chgData name="Estes, Michele - estesmd" userId="S::estesmd@jmu.edu::7f01444f-bcfd-4926-89f8-dd1142b90e2d" providerId="AD" clId="Web-{C2B5DA16-C985-419D-B32A-348E79526847}" dt="2023-11-21T19:28:18.172" v="122"/>
        <pc:sldMkLst>
          <pc:docMk/>
          <pc:sldMk cId="0" sldId="290"/>
        </pc:sldMkLst>
        <pc:spChg chg="mod">
          <ac:chgData name="Estes, Michele - estesmd" userId="S::estesmd@jmu.edu::7f01444f-bcfd-4926-89f8-dd1142b90e2d" providerId="AD" clId="Web-{C2B5DA16-C985-419D-B32A-348E79526847}" dt="2023-11-21T19:28:18.172" v="122"/>
          <ac:spMkLst>
            <pc:docMk/>
            <pc:sldMk cId="0" sldId="290"/>
            <ac:spMk id="135" creationId="{00000000-0000-0000-0000-000000000000}"/>
          </ac:spMkLst>
        </pc:spChg>
      </pc:sldChg>
      <pc:sldChg chg="modSp">
        <pc:chgData name="Estes, Michele - estesmd" userId="S::estesmd@jmu.edu::7f01444f-bcfd-4926-89f8-dd1142b90e2d" providerId="AD" clId="Web-{C2B5DA16-C985-419D-B32A-348E79526847}" dt="2023-11-21T19:28:28.672" v="124"/>
        <pc:sldMkLst>
          <pc:docMk/>
          <pc:sldMk cId="0" sldId="291"/>
        </pc:sldMkLst>
        <pc:spChg chg="mod">
          <ac:chgData name="Estes, Michele - estesmd" userId="S::estesmd@jmu.edu::7f01444f-bcfd-4926-89f8-dd1142b90e2d" providerId="AD" clId="Web-{C2B5DA16-C985-419D-B32A-348E79526847}" dt="2023-11-21T19:28:28.672" v="124"/>
          <ac:spMkLst>
            <pc:docMk/>
            <pc:sldMk cId="0" sldId="291"/>
            <ac:spMk id="141" creationId="{00000000-0000-0000-0000-000000000000}"/>
          </ac:spMkLst>
        </pc:spChg>
      </pc:sldChg>
      <pc:sldChg chg="modSp">
        <pc:chgData name="Estes, Michele - estesmd" userId="S::estesmd@jmu.edu::7f01444f-bcfd-4926-89f8-dd1142b90e2d" providerId="AD" clId="Web-{C2B5DA16-C985-419D-B32A-348E79526847}" dt="2023-11-21T19:29:39.365" v="133"/>
        <pc:sldMkLst>
          <pc:docMk/>
          <pc:sldMk cId="1369431831" sldId="292"/>
        </pc:sldMkLst>
        <pc:spChg chg="mod">
          <ac:chgData name="Estes, Michele - estesmd" userId="S::estesmd@jmu.edu::7f01444f-bcfd-4926-89f8-dd1142b90e2d" providerId="AD" clId="Web-{C2B5DA16-C985-419D-B32A-348E79526847}" dt="2023-11-21T19:29:39.365" v="133"/>
          <ac:spMkLst>
            <pc:docMk/>
            <pc:sldMk cId="1369431831" sldId="292"/>
            <ac:spMk id="5" creationId="{1A3EAB37-2337-0F1B-40F3-C9C1A96AD858}"/>
          </ac:spMkLst>
        </pc:spChg>
      </pc:sldChg>
      <pc:sldChg chg="modSp">
        <pc:chgData name="Estes, Michele - estesmd" userId="S::estesmd@jmu.edu::7f01444f-bcfd-4926-89f8-dd1142b90e2d" providerId="AD" clId="Web-{C2B5DA16-C985-419D-B32A-348E79526847}" dt="2023-11-21T19:25:03.110" v="98"/>
        <pc:sldMkLst>
          <pc:docMk/>
          <pc:sldMk cId="2462162896" sldId="293"/>
        </pc:sldMkLst>
        <pc:spChg chg="mod">
          <ac:chgData name="Estes, Michele - estesmd" userId="S::estesmd@jmu.edu::7f01444f-bcfd-4926-89f8-dd1142b90e2d" providerId="AD" clId="Web-{C2B5DA16-C985-419D-B32A-348E79526847}" dt="2023-11-21T19:25:03.110" v="98"/>
          <ac:spMkLst>
            <pc:docMk/>
            <pc:sldMk cId="2462162896" sldId="293"/>
            <ac:spMk id="4" creationId="{7884DBF7-DC89-7EEA-A6DC-9773FC0FEF00}"/>
          </ac:spMkLst>
        </pc:spChg>
      </pc:sldChg>
      <pc:sldChg chg="modSp">
        <pc:chgData name="Estes, Michele - estesmd" userId="S::estesmd@jmu.edu::7f01444f-bcfd-4926-89f8-dd1142b90e2d" providerId="AD" clId="Web-{C2B5DA16-C985-419D-B32A-348E79526847}" dt="2023-11-21T19:29:05.894" v="130"/>
        <pc:sldMkLst>
          <pc:docMk/>
          <pc:sldMk cId="0" sldId="294"/>
        </pc:sldMkLst>
        <pc:spChg chg="mod">
          <ac:chgData name="Estes, Michele - estesmd" userId="S::estesmd@jmu.edu::7f01444f-bcfd-4926-89f8-dd1142b90e2d" providerId="AD" clId="Web-{C2B5DA16-C985-419D-B32A-348E79526847}" dt="2023-11-21T19:29:05.894" v="130"/>
          <ac:spMkLst>
            <pc:docMk/>
            <pc:sldMk cId="0" sldId="294"/>
            <ac:spMk id="159" creationId="{00000000-0000-0000-0000-000000000000}"/>
          </ac:spMkLst>
        </pc:spChg>
      </pc:sldChg>
      <pc:sldChg chg="modSp">
        <pc:chgData name="Estes, Michele - estesmd" userId="S::estesmd@jmu.edu::7f01444f-bcfd-4926-89f8-dd1142b90e2d" providerId="AD" clId="Web-{C2B5DA16-C985-419D-B32A-348E79526847}" dt="2023-11-21T19:28:54.706" v="128"/>
        <pc:sldMkLst>
          <pc:docMk/>
          <pc:sldMk cId="0" sldId="295"/>
        </pc:sldMkLst>
        <pc:spChg chg="mod">
          <ac:chgData name="Estes, Michele - estesmd" userId="S::estesmd@jmu.edu::7f01444f-bcfd-4926-89f8-dd1142b90e2d" providerId="AD" clId="Web-{C2B5DA16-C985-419D-B32A-348E79526847}" dt="2023-11-21T19:28:54.706" v="128"/>
          <ac:spMkLst>
            <pc:docMk/>
            <pc:sldMk cId="0" sldId="295"/>
            <ac:spMk id="165" creationId="{00000000-0000-0000-0000-000000000000}"/>
          </ac:spMkLst>
        </pc:spChg>
      </pc:sldChg>
      <pc:sldChg chg="modSp">
        <pc:chgData name="Estes, Michele - estesmd" userId="S::estesmd@jmu.edu::7f01444f-bcfd-4926-89f8-dd1142b90e2d" providerId="AD" clId="Web-{C2B5DA16-C985-419D-B32A-348E79526847}" dt="2023-11-21T19:29:19.848" v="132"/>
        <pc:sldMkLst>
          <pc:docMk/>
          <pc:sldMk cId="0" sldId="296"/>
        </pc:sldMkLst>
        <pc:spChg chg="mod">
          <ac:chgData name="Estes, Michele - estesmd" userId="S::estesmd@jmu.edu::7f01444f-bcfd-4926-89f8-dd1142b90e2d" providerId="AD" clId="Web-{C2B5DA16-C985-419D-B32A-348E79526847}" dt="2023-11-21T19:29:19.848" v="132"/>
          <ac:spMkLst>
            <pc:docMk/>
            <pc:sldMk cId="0" sldId="296"/>
            <ac:spMk id="171" creationId="{00000000-0000-0000-0000-000000000000}"/>
          </ac:spMkLst>
        </pc:spChg>
      </pc:sldChg>
      <pc:sldChg chg="modSp">
        <pc:chgData name="Estes, Michele - estesmd" userId="S::estesmd@jmu.edu::7f01444f-bcfd-4926-89f8-dd1142b90e2d" providerId="AD" clId="Web-{C2B5DA16-C985-419D-B32A-348E79526847}" dt="2023-11-21T19:18:07.314" v="12"/>
        <pc:sldMkLst>
          <pc:docMk/>
          <pc:sldMk cId="2913352354" sldId="308"/>
        </pc:sldMkLst>
        <pc:spChg chg="mod">
          <ac:chgData name="Estes, Michele - estesmd" userId="S::estesmd@jmu.edu::7f01444f-bcfd-4926-89f8-dd1142b90e2d" providerId="AD" clId="Web-{C2B5DA16-C985-419D-B32A-348E79526847}" dt="2023-11-21T19:18:07.314" v="12"/>
          <ac:spMkLst>
            <pc:docMk/>
            <pc:sldMk cId="2913352354" sldId="308"/>
            <ac:spMk id="2" creationId="{12137CD7-C57B-0BF1-899C-1C2FF3446DC7}"/>
          </ac:spMkLst>
        </pc:spChg>
      </pc:sldChg>
      <pc:sldChg chg="modSp">
        <pc:chgData name="Estes, Michele - estesmd" userId="S::estesmd@jmu.edu::7f01444f-bcfd-4926-89f8-dd1142b90e2d" providerId="AD" clId="Web-{C2B5DA16-C985-419D-B32A-348E79526847}" dt="2023-11-21T19:18:14.643" v="13"/>
        <pc:sldMkLst>
          <pc:docMk/>
          <pc:sldMk cId="3162585616" sldId="309"/>
        </pc:sldMkLst>
        <pc:spChg chg="mod">
          <ac:chgData name="Estes, Michele - estesmd" userId="S::estesmd@jmu.edu::7f01444f-bcfd-4926-89f8-dd1142b90e2d" providerId="AD" clId="Web-{C2B5DA16-C985-419D-B32A-348E79526847}" dt="2023-11-21T19:18:14.643" v="13"/>
          <ac:spMkLst>
            <pc:docMk/>
            <pc:sldMk cId="3162585616" sldId="309"/>
            <ac:spMk id="2" creationId="{12137CD7-C57B-0BF1-899C-1C2FF3446DC7}"/>
          </ac:spMkLst>
        </pc:spChg>
      </pc:sldChg>
      <pc:sldChg chg="modSp">
        <pc:chgData name="Estes, Michele - estesmd" userId="S::estesmd@jmu.edu::7f01444f-bcfd-4926-89f8-dd1142b90e2d" providerId="AD" clId="Web-{C2B5DA16-C985-419D-B32A-348E79526847}" dt="2023-11-21T19:19:41.524" v="26"/>
        <pc:sldMkLst>
          <pc:docMk/>
          <pc:sldMk cId="1018305331" sldId="310"/>
        </pc:sldMkLst>
        <pc:graphicFrameChg chg="mod modGraphic">
          <ac:chgData name="Estes, Michele - estesmd" userId="S::estesmd@jmu.edu::7f01444f-bcfd-4926-89f8-dd1142b90e2d" providerId="AD" clId="Web-{C2B5DA16-C985-419D-B32A-348E79526847}" dt="2023-11-21T19:19:41.524" v="26"/>
          <ac:graphicFrameMkLst>
            <pc:docMk/>
            <pc:sldMk cId="1018305331" sldId="310"/>
            <ac:graphicFrameMk id="8" creationId="{3271C45C-7B71-00EC-B722-BB9E3C3BD8FF}"/>
          </ac:graphicFrameMkLst>
        </pc:graphicFrameChg>
      </pc:sldChg>
      <pc:sldChg chg="modSp">
        <pc:chgData name="Estes, Michele - estesmd" userId="S::estesmd@jmu.edu::7f01444f-bcfd-4926-89f8-dd1142b90e2d" providerId="AD" clId="Web-{C2B5DA16-C985-419D-B32A-348E79526847}" dt="2023-11-21T19:19:48.353" v="28"/>
        <pc:sldMkLst>
          <pc:docMk/>
          <pc:sldMk cId="3224007023" sldId="311"/>
        </pc:sldMkLst>
        <pc:graphicFrameChg chg="mod modGraphic">
          <ac:chgData name="Estes, Michele - estesmd" userId="S::estesmd@jmu.edu::7f01444f-bcfd-4926-89f8-dd1142b90e2d" providerId="AD" clId="Web-{C2B5DA16-C985-419D-B32A-348E79526847}" dt="2023-11-21T19:19:48.353" v="28"/>
          <ac:graphicFrameMkLst>
            <pc:docMk/>
            <pc:sldMk cId="3224007023" sldId="311"/>
            <ac:graphicFrameMk id="8" creationId="{3271C45C-7B71-00EC-B722-BB9E3C3BD8FF}"/>
          </ac:graphicFrameMkLst>
        </pc:graphicFrameChg>
      </pc:sldChg>
      <pc:sldChg chg="modSp">
        <pc:chgData name="Estes, Michele - estesmd" userId="S::estesmd@jmu.edu::7f01444f-bcfd-4926-89f8-dd1142b90e2d" providerId="AD" clId="Web-{C2B5DA16-C985-419D-B32A-348E79526847}" dt="2023-11-21T19:20:00.947" v="32"/>
        <pc:sldMkLst>
          <pc:docMk/>
          <pc:sldMk cId="3166839300" sldId="312"/>
        </pc:sldMkLst>
        <pc:graphicFrameChg chg="mod modGraphic">
          <ac:chgData name="Estes, Michele - estesmd" userId="S::estesmd@jmu.edu::7f01444f-bcfd-4926-89f8-dd1142b90e2d" providerId="AD" clId="Web-{C2B5DA16-C985-419D-B32A-348E79526847}" dt="2023-11-21T19:20:00.947" v="32"/>
          <ac:graphicFrameMkLst>
            <pc:docMk/>
            <pc:sldMk cId="3166839300" sldId="312"/>
            <ac:graphicFrameMk id="8" creationId="{3271C45C-7B71-00EC-B722-BB9E3C3BD8FF}"/>
          </ac:graphicFrameMkLst>
        </pc:graphicFrameChg>
      </pc:sldChg>
      <pc:sldChg chg="modSp">
        <pc:chgData name="Estes, Michele - estesmd" userId="S::estesmd@jmu.edu::7f01444f-bcfd-4926-89f8-dd1142b90e2d" providerId="AD" clId="Web-{C2B5DA16-C985-419D-B32A-348E79526847}" dt="2023-11-21T19:19:54.431" v="30"/>
        <pc:sldMkLst>
          <pc:docMk/>
          <pc:sldMk cId="3866538338" sldId="313"/>
        </pc:sldMkLst>
        <pc:graphicFrameChg chg="mod modGraphic">
          <ac:chgData name="Estes, Michele - estesmd" userId="S::estesmd@jmu.edu::7f01444f-bcfd-4926-89f8-dd1142b90e2d" providerId="AD" clId="Web-{C2B5DA16-C985-419D-B32A-348E79526847}" dt="2023-11-21T19:19:54.431" v="30"/>
          <ac:graphicFrameMkLst>
            <pc:docMk/>
            <pc:sldMk cId="3866538338" sldId="313"/>
            <ac:graphicFrameMk id="8" creationId="{3271C45C-7B71-00EC-B722-BB9E3C3BD8FF}"/>
          </ac:graphicFrameMkLst>
        </pc:graphicFrameChg>
      </pc:sldChg>
      <pc:sldChg chg="modSp">
        <pc:chgData name="Estes, Michele - estesmd" userId="S::estesmd@jmu.edu::7f01444f-bcfd-4926-89f8-dd1142b90e2d" providerId="AD" clId="Web-{C2B5DA16-C985-419D-B32A-348E79526847}" dt="2023-11-21T19:20:13.073" v="33"/>
        <pc:sldMkLst>
          <pc:docMk/>
          <pc:sldMk cId="280532234" sldId="315"/>
        </pc:sldMkLst>
        <pc:spChg chg="mod">
          <ac:chgData name="Estes, Michele - estesmd" userId="S::estesmd@jmu.edu::7f01444f-bcfd-4926-89f8-dd1142b90e2d" providerId="AD" clId="Web-{C2B5DA16-C985-419D-B32A-348E79526847}" dt="2023-11-21T19:20:13.073" v="33"/>
          <ac:spMkLst>
            <pc:docMk/>
            <pc:sldMk cId="280532234" sldId="315"/>
            <ac:spMk id="5" creationId="{1A3EAB37-2337-0F1B-40F3-C9C1A96AD858}"/>
          </ac:spMkLst>
        </pc:spChg>
      </pc:sldChg>
      <pc:sldChg chg="modSp">
        <pc:chgData name="Estes, Michele - estesmd" userId="S::estesmd@jmu.edu::7f01444f-bcfd-4926-89f8-dd1142b90e2d" providerId="AD" clId="Web-{C2B5DA16-C985-419D-B32A-348E79526847}" dt="2023-11-21T19:18:27.190" v="14"/>
        <pc:sldMkLst>
          <pc:docMk/>
          <pc:sldMk cId="1893299864" sldId="316"/>
        </pc:sldMkLst>
        <pc:spChg chg="mod">
          <ac:chgData name="Estes, Michele - estesmd" userId="S::estesmd@jmu.edu::7f01444f-bcfd-4926-89f8-dd1142b90e2d" providerId="AD" clId="Web-{C2B5DA16-C985-419D-B32A-348E79526847}" dt="2023-11-21T19:18:27.190" v="14"/>
          <ac:spMkLst>
            <pc:docMk/>
            <pc:sldMk cId="1893299864" sldId="316"/>
            <ac:spMk id="2" creationId="{12137CD7-C57B-0BF1-899C-1C2FF3446DC7}"/>
          </ac:spMkLst>
        </pc:spChg>
      </pc:sldChg>
      <pc:sldChg chg="modSp">
        <pc:chgData name="Estes, Michele - estesmd" userId="S::estesmd@jmu.edu::7f01444f-bcfd-4926-89f8-dd1142b90e2d" providerId="AD" clId="Web-{C2B5DA16-C985-419D-B32A-348E79526847}" dt="2023-11-21T19:18:33.597" v="15"/>
        <pc:sldMkLst>
          <pc:docMk/>
          <pc:sldMk cId="3525330033" sldId="317"/>
        </pc:sldMkLst>
        <pc:spChg chg="mod">
          <ac:chgData name="Estes, Michele - estesmd" userId="S::estesmd@jmu.edu::7f01444f-bcfd-4926-89f8-dd1142b90e2d" providerId="AD" clId="Web-{C2B5DA16-C985-419D-B32A-348E79526847}" dt="2023-11-21T19:18:33.597" v="15"/>
          <ac:spMkLst>
            <pc:docMk/>
            <pc:sldMk cId="3525330033" sldId="317"/>
            <ac:spMk id="2" creationId="{12137CD7-C57B-0BF1-899C-1C2FF3446DC7}"/>
          </ac:spMkLst>
        </pc:spChg>
      </pc:sldChg>
      <pc:sldChg chg="modSp">
        <pc:chgData name="Estes, Michele - estesmd" userId="S::estesmd@jmu.edu::7f01444f-bcfd-4926-89f8-dd1142b90e2d" providerId="AD" clId="Web-{C2B5DA16-C985-419D-B32A-348E79526847}" dt="2023-11-21T19:18:44.567" v="16"/>
        <pc:sldMkLst>
          <pc:docMk/>
          <pc:sldMk cId="3888645422" sldId="318"/>
        </pc:sldMkLst>
        <pc:spChg chg="mod">
          <ac:chgData name="Estes, Michele - estesmd" userId="S::estesmd@jmu.edu::7f01444f-bcfd-4926-89f8-dd1142b90e2d" providerId="AD" clId="Web-{C2B5DA16-C985-419D-B32A-348E79526847}" dt="2023-11-21T19:18:44.567" v="16"/>
          <ac:spMkLst>
            <pc:docMk/>
            <pc:sldMk cId="3888645422" sldId="318"/>
            <ac:spMk id="2" creationId="{12137CD7-C57B-0BF1-899C-1C2FF3446DC7}"/>
          </ac:spMkLst>
        </pc:spChg>
      </pc:sldChg>
      <pc:sldChg chg="modSp">
        <pc:chgData name="Estes, Michele - estesmd" userId="S::estesmd@jmu.edu::7f01444f-bcfd-4926-89f8-dd1142b90e2d" providerId="AD" clId="Web-{C2B5DA16-C985-419D-B32A-348E79526847}" dt="2023-11-21T19:18:50.958" v="17"/>
        <pc:sldMkLst>
          <pc:docMk/>
          <pc:sldMk cId="104465785" sldId="319"/>
        </pc:sldMkLst>
        <pc:spChg chg="mod">
          <ac:chgData name="Estes, Michele - estesmd" userId="S::estesmd@jmu.edu::7f01444f-bcfd-4926-89f8-dd1142b90e2d" providerId="AD" clId="Web-{C2B5DA16-C985-419D-B32A-348E79526847}" dt="2023-11-21T19:18:50.958" v="17"/>
          <ac:spMkLst>
            <pc:docMk/>
            <pc:sldMk cId="104465785" sldId="319"/>
            <ac:spMk id="2" creationId="{12137CD7-C57B-0BF1-899C-1C2FF3446DC7}"/>
          </ac:spMkLst>
        </pc:spChg>
      </pc:sldChg>
      <pc:sldChg chg="modSp">
        <pc:chgData name="Estes, Michele - estesmd" userId="S::estesmd@jmu.edu::7f01444f-bcfd-4926-89f8-dd1142b90e2d" providerId="AD" clId="Web-{C2B5DA16-C985-419D-B32A-348E79526847}" dt="2023-11-21T19:18:59.177" v="18" actId="20577"/>
        <pc:sldMkLst>
          <pc:docMk/>
          <pc:sldMk cId="1650600429" sldId="320"/>
        </pc:sldMkLst>
        <pc:spChg chg="mod">
          <ac:chgData name="Estes, Michele - estesmd" userId="S::estesmd@jmu.edu::7f01444f-bcfd-4926-89f8-dd1142b90e2d" providerId="AD" clId="Web-{C2B5DA16-C985-419D-B32A-348E79526847}" dt="2023-11-21T19:18:59.177" v="18" actId="20577"/>
          <ac:spMkLst>
            <pc:docMk/>
            <pc:sldMk cId="1650600429" sldId="320"/>
            <ac:spMk id="2" creationId="{12137CD7-C57B-0BF1-899C-1C2FF3446DC7}"/>
          </ac:spMkLst>
        </pc:spChg>
      </pc:sldChg>
      <pc:sldChg chg="modSp">
        <pc:chgData name="Estes, Michele - estesmd" userId="S::estesmd@jmu.edu::7f01444f-bcfd-4926-89f8-dd1142b90e2d" providerId="AD" clId="Web-{C2B5DA16-C985-419D-B32A-348E79526847}" dt="2023-11-21T19:19:06.475" v="19"/>
        <pc:sldMkLst>
          <pc:docMk/>
          <pc:sldMk cId="4129582018" sldId="321"/>
        </pc:sldMkLst>
        <pc:spChg chg="mod">
          <ac:chgData name="Estes, Michele - estesmd" userId="S::estesmd@jmu.edu::7f01444f-bcfd-4926-89f8-dd1142b90e2d" providerId="AD" clId="Web-{C2B5DA16-C985-419D-B32A-348E79526847}" dt="2023-11-21T19:19:06.475" v="19"/>
          <ac:spMkLst>
            <pc:docMk/>
            <pc:sldMk cId="4129582018" sldId="321"/>
            <ac:spMk id="2" creationId="{12137CD7-C57B-0BF1-899C-1C2FF3446DC7}"/>
          </ac:spMkLst>
        </pc:spChg>
      </pc:sldChg>
      <pc:sldChg chg="modSp">
        <pc:chgData name="Estes, Michele - estesmd" userId="S::estesmd@jmu.edu::7f01444f-bcfd-4926-89f8-dd1142b90e2d" providerId="AD" clId="Web-{C2B5DA16-C985-419D-B32A-348E79526847}" dt="2023-11-21T19:22:16.114" v="65" actId="1076"/>
        <pc:sldMkLst>
          <pc:docMk/>
          <pc:sldMk cId="2127877618" sldId="322"/>
        </pc:sldMkLst>
        <pc:spChg chg="mod">
          <ac:chgData name="Estes, Michele - estesmd" userId="S::estesmd@jmu.edu::7f01444f-bcfd-4926-89f8-dd1142b90e2d" providerId="AD" clId="Web-{C2B5DA16-C985-419D-B32A-348E79526847}" dt="2023-11-21T19:20:57.795" v="44" actId="20577"/>
          <ac:spMkLst>
            <pc:docMk/>
            <pc:sldMk cId="2127877618" sldId="322"/>
            <ac:spMk id="2" creationId="{96256966-DB3F-3C9D-9E97-0C1D60E64FA7}"/>
          </ac:spMkLst>
        </pc:spChg>
        <pc:spChg chg="mod">
          <ac:chgData name="Estes, Michele - estesmd" userId="S::estesmd@jmu.edu::7f01444f-bcfd-4926-89f8-dd1142b90e2d" providerId="AD" clId="Web-{C2B5DA16-C985-419D-B32A-348E79526847}" dt="2023-11-21T19:20:47.420" v="39"/>
          <ac:spMkLst>
            <pc:docMk/>
            <pc:sldMk cId="2127877618" sldId="322"/>
            <ac:spMk id="5" creationId="{1A3EAB37-2337-0F1B-40F3-C9C1A96AD858}"/>
          </ac:spMkLst>
        </pc:spChg>
        <pc:picChg chg="mod">
          <ac:chgData name="Estes, Michele - estesmd" userId="S::estesmd@jmu.edu::7f01444f-bcfd-4926-89f8-dd1142b90e2d" providerId="AD" clId="Web-{C2B5DA16-C985-419D-B32A-348E79526847}" dt="2023-11-21T19:22:16.114" v="65" actId="1076"/>
          <ac:picMkLst>
            <pc:docMk/>
            <pc:sldMk cId="2127877618" sldId="322"/>
            <ac:picMk id="49156" creationId="{2F5705CD-2862-272D-B250-FC17F3A68429}"/>
          </ac:picMkLst>
        </pc:picChg>
      </pc:sldChg>
      <pc:sldChg chg="modSp">
        <pc:chgData name="Estes, Michele - estesmd" userId="S::estesmd@jmu.edu::7f01444f-bcfd-4926-89f8-dd1142b90e2d" providerId="AD" clId="Web-{C2B5DA16-C985-419D-B32A-348E79526847}" dt="2023-11-21T19:22:06.082" v="63" actId="1076"/>
        <pc:sldMkLst>
          <pc:docMk/>
          <pc:sldMk cId="3169226785" sldId="323"/>
        </pc:sldMkLst>
        <pc:spChg chg="mod">
          <ac:chgData name="Estes, Michele - estesmd" userId="S::estesmd@jmu.edu::7f01444f-bcfd-4926-89f8-dd1142b90e2d" providerId="AD" clId="Web-{C2B5DA16-C985-419D-B32A-348E79526847}" dt="2023-11-21T19:21:14.015" v="49"/>
          <ac:spMkLst>
            <pc:docMk/>
            <pc:sldMk cId="3169226785" sldId="323"/>
            <ac:spMk id="2" creationId="{96256966-DB3F-3C9D-9E97-0C1D60E64FA7}"/>
          </ac:spMkLst>
        </pc:spChg>
        <pc:spChg chg="mod">
          <ac:chgData name="Estes, Michele - estesmd" userId="S::estesmd@jmu.edu::7f01444f-bcfd-4926-89f8-dd1142b90e2d" providerId="AD" clId="Web-{C2B5DA16-C985-419D-B32A-348E79526847}" dt="2023-11-21T19:21:25.454" v="52"/>
          <ac:spMkLst>
            <pc:docMk/>
            <pc:sldMk cId="3169226785" sldId="323"/>
            <ac:spMk id="5" creationId="{1A3EAB37-2337-0F1B-40F3-C9C1A96AD858}"/>
          </ac:spMkLst>
        </pc:spChg>
        <pc:picChg chg="mod">
          <ac:chgData name="Estes, Michele - estesmd" userId="S::estesmd@jmu.edu::7f01444f-bcfd-4926-89f8-dd1142b90e2d" providerId="AD" clId="Web-{C2B5DA16-C985-419D-B32A-348E79526847}" dt="2023-11-21T19:22:06.082" v="63" actId="1076"/>
          <ac:picMkLst>
            <pc:docMk/>
            <pc:sldMk cId="3169226785" sldId="323"/>
            <ac:picMk id="49154" creationId="{9D85ABC1-3CEB-6439-57D5-CA9B6E3BB92D}"/>
          </ac:picMkLst>
        </pc:picChg>
      </pc:sldChg>
      <pc:sldChg chg="modSp">
        <pc:chgData name="Estes, Michele - estesmd" userId="S::estesmd@jmu.edu::7f01444f-bcfd-4926-89f8-dd1142b90e2d" providerId="AD" clId="Web-{C2B5DA16-C985-419D-B32A-348E79526847}" dt="2023-11-21T19:22:39.693" v="67" actId="1076"/>
        <pc:sldMkLst>
          <pc:docMk/>
          <pc:sldMk cId="1346162348" sldId="324"/>
        </pc:sldMkLst>
        <pc:spChg chg="mod">
          <ac:chgData name="Estes, Michele - estesmd" userId="S::estesmd@jmu.edu::7f01444f-bcfd-4926-89f8-dd1142b90e2d" providerId="AD" clId="Web-{C2B5DA16-C985-419D-B32A-348E79526847}" dt="2023-11-21T19:21:38.673" v="58"/>
          <ac:spMkLst>
            <pc:docMk/>
            <pc:sldMk cId="1346162348" sldId="324"/>
            <ac:spMk id="2" creationId="{96256966-DB3F-3C9D-9E97-0C1D60E64FA7}"/>
          </ac:spMkLst>
        </pc:spChg>
        <pc:spChg chg="mod">
          <ac:chgData name="Estes, Michele - estesmd" userId="S::estesmd@jmu.edu::7f01444f-bcfd-4926-89f8-dd1142b90e2d" providerId="AD" clId="Web-{C2B5DA16-C985-419D-B32A-348E79526847}" dt="2023-11-21T19:21:49.424" v="61"/>
          <ac:spMkLst>
            <pc:docMk/>
            <pc:sldMk cId="1346162348" sldId="324"/>
            <ac:spMk id="5" creationId="{1A3EAB37-2337-0F1B-40F3-C9C1A96AD858}"/>
          </ac:spMkLst>
        </pc:spChg>
        <pc:picChg chg="mod">
          <ac:chgData name="Estes, Michele - estesmd" userId="S::estesmd@jmu.edu::7f01444f-bcfd-4926-89f8-dd1142b90e2d" providerId="AD" clId="Web-{C2B5DA16-C985-419D-B32A-348E79526847}" dt="2023-11-21T19:22:39.693" v="67" actId="1076"/>
          <ac:picMkLst>
            <pc:docMk/>
            <pc:sldMk cId="1346162348" sldId="324"/>
            <ac:picMk id="51202" creationId="{7FE47052-0006-A5FC-199B-83CABB6D6883}"/>
          </ac:picMkLst>
        </pc:picChg>
      </pc:sldChg>
      <pc:sldChg chg="modSp">
        <pc:chgData name="Estes, Michele - estesmd" userId="S::estesmd@jmu.edu::7f01444f-bcfd-4926-89f8-dd1142b90e2d" providerId="AD" clId="Web-{C2B5DA16-C985-419D-B32A-348E79526847}" dt="2023-11-21T19:24:51.063" v="97" actId="14100"/>
        <pc:sldMkLst>
          <pc:docMk/>
          <pc:sldMk cId="1158310765" sldId="325"/>
        </pc:sldMkLst>
        <pc:spChg chg="mod">
          <ac:chgData name="Estes, Michele - estesmd" userId="S::estesmd@jmu.edu::7f01444f-bcfd-4926-89f8-dd1142b90e2d" providerId="AD" clId="Web-{C2B5DA16-C985-419D-B32A-348E79526847}" dt="2023-11-21T19:24:51.063" v="97" actId="14100"/>
          <ac:spMkLst>
            <pc:docMk/>
            <pc:sldMk cId="1158310765" sldId="325"/>
            <ac:spMk id="2" creationId="{96256966-DB3F-3C9D-9E97-0C1D60E64FA7}"/>
          </ac:spMkLst>
        </pc:spChg>
        <pc:spChg chg="mod">
          <ac:chgData name="Estes, Michele - estesmd" userId="S::estesmd@jmu.edu::7f01444f-bcfd-4926-89f8-dd1142b90e2d" providerId="AD" clId="Web-{C2B5DA16-C985-419D-B32A-348E79526847}" dt="2023-11-21T19:23:54.277" v="83" actId="14100"/>
          <ac:spMkLst>
            <pc:docMk/>
            <pc:sldMk cId="1158310765" sldId="325"/>
            <ac:spMk id="5" creationId="{1A3EAB37-2337-0F1B-40F3-C9C1A96AD858}"/>
          </ac:spMkLst>
        </pc:spChg>
        <pc:picChg chg="mod">
          <ac:chgData name="Estes, Michele - estesmd" userId="S::estesmd@jmu.edu::7f01444f-bcfd-4926-89f8-dd1142b90e2d" providerId="AD" clId="Web-{C2B5DA16-C985-419D-B32A-348E79526847}" dt="2023-11-21T19:24:45.281" v="96" actId="1076"/>
          <ac:picMkLst>
            <pc:docMk/>
            <pc:sldMk cId="1158310765" sldId="325"/>
            <ac:picMk id="53250" creationId="{A858D9D0-E533-D98D-0454-2D8696B7A732}"/>
          </ac:picMkLst>
        </pc:picChg>
      </pc:sldChg>
      <pc:sldChg chg="modSp">
        <pc:chgData name="Estes, Michele - estesmd" userId="S::estesmd@jmu.edu::7f01444f-bcfd-4926-89f8-dd1142b90e2d" providerId="AD" clId="Web-{C2B5DA16-C985-419D-B32A-348E79526847}" dt="2023-11-21T19:24:37.546" v="95" actId="1076"/>
        <pc:sldMkLst>
          <pc:docMk/>
          <pc:sldMk cId="4189738513" sldId="326"/>
        </pc:sldMkLst>
        <pc:spChg chg="mod">
          <ac:chgData name="Estes, Michele - estesmd" userId="S::estesmd@jmu.edu::7f01444f-bcfd-4926-89f8-dd1142b90e2d" providerId="AD" clId="Web-{C2B5DA16-C985-419D-B32A-348E79526847}" dt="2023-11-21T19:24:29.889" v="94" actId="14100"/>
          <ac:spMkLst>
            <pc:docMk/>
            <pc:sldMk cId="4189738513" sldId="326"/>
            <ac:spMk id="2" creationId="{96256966-DB3F-3C9D-9E97-0C1D60E64FA7}"/>
          </ac:spMkLst>
        </pc:spChg>
        <pc:spChg chg="mod">
          <ac:chgData name="Estes, Michele - estesmd" userId="S::estesmd@jmu.edu::7f01444f-bcfd-4926-89f8-dd1142b90e2d" providerId="AD" clId="Web-{C2B5DA16-C985-419D-B32A-348E79526847}" dt="2023-11-21T19:24:15.357" v="87"/>
          <ac:spMkLst>
            <pc:docMk/>
            <pc:sldMk cId="4189738513" sldId="326"/>
            <ac:spMk id="5" creationId="{1A3EAB37-2337-0F1B-40F3-C9C1A96AD858}"/>
          </ac:spMkLst>
        </pc:spChg>
        <pc:picChg chg="mod">
          <ac:chgData name="Estes, Michele - estesmd" userId="S::estesmd@jmu.edu::7f01444f-bcfd-4926-89f8-dd1142b90e2d" providerId="AD" clId="Web-{C2B5DA16-C985-419D-B32A-348E79526847}" dt="2023-11-21T19:24:37.546" v="95" actId="1076"/>
          <ac:picMkLst>
            <pc:docMk/>
            <pc:sldMk cId="4189738513" sldId="326"/>
            <ac:picMk id="55298" creationId="{EEC9AB7A-0151-A276-8020-DDEB9C9F1889}"/>
          </ac:picMkLst>
        </pc:picChg>
      </pc:sldChg>
      <pc:sldChg chg="modSp">
        <pc:chgData name="Estes, Michele - estesmd" userId="S::estesmd@jmu.edu::7f01444f-bcfd-4926-89f8-dd1142b90e2d" providerId="AD" clId="Web-{C2B5DA16-C985-419D-B32A-348E79526847}" dt="2023-11-21T19:28:42.955" v="126"/>
        <pc:sldMkLst>
          <pc:docMk/>
          <pc:sldMk cId="0" sldId="328"/>
        </pc:sldMkLst>
        <pc:spChg chg="mod">
          <ac:chgData name="Estes, Michele - estesmd" userId="S::estesmd@jmu.edu::7f01444f-bcfd-4926-89f8-dd1142b90e2d" providerId="AD" clId="Web-{C2B5DA16-C985-419D-B32A-348E79526847}" dt="2023-11-21T19:28:42.955" v="126"/>
          <ac:spMkLst>
            <pc:docMk/>
            <pc:sldMk cId="0" sldId="328"/>
            <ac:spMk id="147" creationId="{00000000-0000-0000-0000-000000000000}"/>
          </ac:spMkLst>
        </pc:spChg>
      </pc:sldChg>
      <pc:sldChg chg="modSp">
        <pc:chgData name="Estes, Michele - estesmd" userId="S::estesmd@jmu.edu::7f01444f-bcfd-4926-89f8-dd1142b90e2d" providerId="AD" clId="Web-{C2B5DA16-C985-419D-B32A-348E79526847}" dt="2023-11-21T19:31:01.543" v="147" actId="14100"/>
        <pc:sldMkLst>
          <pc:docMk/>
          <pc:sldMk cId="3610026647" sldId="331"/>
        </pc:sldMkLst>
        <pc:spChg chg="mod">
          <ac:chgData name="Estes, Michele - estesmd" userId="S::estesmd@jmu.edu::7f01444f-bcfd-4926-89f8-dd1142b90e2d" providerId="AD" clId="Web-{C2B5DA16-C985-419D-B32A-348E79526847}" dt="2023-11-21T19:31:01.543" v="147" actId="14100"/>
          <ac:spMkLst>
            <pc:docMk/>
            <pc:sldMk cId="3610026647" sldId="331"/>
            <ac:spMk id="6" creationId="{31B3CE01-43BA-6731-F4FC-D9E2AC21DC25}"/>
          </ac:spMkLst>
        </pc:spChg>
        <pc:spChg chg="mod">
          <ac:chgData name="Estes, Michele - estesmd" userId="S::estesmd@jmu.edu::7f01444f-bcfd-4926-89f8-dd1142b90e2d" providerId="AD" clId="Web-{C2B5DA16-C985-419D-B32A-348E79526847}" dt="2023-11-21T19:30:57.996" v="145" actId="1076"/>
          <ac:spMkLst>
            <pc:docMk/>
            <pc:sldMk cId="3610026647" sldId="331"/>
            <ac:spMk id="9" creationId="{AF664A6A-E3D5-D2E0-D36B-3A53E4D7ABF3}"/>
          </ac:spMkLst>
        </pc:spChg>
        <pc:spChg chg="mod">
          <ac:chgData name="Estes, Michele - estesmd" userId="S::estesmd@jmu.edu::7f01444f-bcfd-4926-89f8-dd1142b90e2d" providerId="AD" clId="Web-{C2B5DA16-C985-419D-B32A-348E79526847}" dt="2023-11-21T19:30:57.996" v="146" actId="1076"/>
          <ac:spMkLst>
            <pc:docMk/>
            <pc:sldMk cId="3610026647" sldId="331"/>
            <ac:spMk id="11" creationId="{D9F544B1-6C51-0FE9-113B-C76A85F2A64F}"/>
          </ac:spMkLst>
        </pc:spChg>
        <pc:picChg chg="mod">
          <ac:chgData name="Estes, Michele - estesmd" userId="S::estesmd@jmu.edu::7f01444f-bcfd-4926-89f8-dd1142b90e2d" providerId="AD" clId="Web-{C2B5DA16-C985-419D-B32A-348E79526847}" dt="2023-11-21T19:30:57.980" v="144" actId="1076"/>
          <ac:picMkLst>
            <pc:docMk/>
            <pc:sldMk cId="3610026647" sldId="331"/>
            <ac:picMk id="7" creationId="{B187BA6C-2F4F-EBFE-5977-8856935390A1}"/>
          </ac:picMkLst>
        </pc:picChg>
      </pc:sldChg>
    </pc:docChg>
  </pc:docChgLst>
  <pc:docChgLst>
    <pc:chgData name="Estes, Michele - estesmd" userId="S::estesmd@jmu.edu::7f01444f-bcfd-4926-89f8-dd1142b90e2d" providerId="AD" clId="Web-{AA5C5E19-ADA7-4C75-A929-6C942DC4DD89}"/>
    <pc:docChg chg="modSld">
      <pc:chgData name="Estes, Michele - estesmd" userId="S::estesmd@jmu.edu::7f01444f-bcfd-4926-89f8-dd1142b90e2d" providerId="AD" clId="Web-{AA5C5E19-ADA7-4C75-A929-6C942DC4DD89}" dt="2023-11-25T22:14:12.996" v="2" actId="14100"/>
      <pc:docMkLst>
        <pc:docMk/>
      </pc:docMkLst>
      <pc:sldChg chg="modSp">
        <pc:chgData name="Estes, Michele - estesmd" userId="S::estesmd@jmu.edu::7f01444f-bcfd-4926-89f8-dd1142b90e2d" providerId="AD" clId="Web-{AA5C5E19-ADA7-4C75-A929-6C942DC4DD89}" dt="2023-11-25T22:14:12.996" v="2" actId="14100"/>
        <pc:sldMkLst>
          <pc:docMk/>
          <pc:sldMk cId="3610026647" sldId="331"/>
        </pc:sldMkLst>
        <pc:spChg chg="mod">
          <ac:chgData name="Estes, Michele - estesmd" userId="S::estesmd@jmu.edu::7f01444f-bcfd-4926-89f8-dd1142b90e2d" providerId="AD" clId="Web-{AA5C5E19-ADA7-4C75-A929-6C942DC4DD89}" dt="2023-11-25T22:14:12.996" v="2" actId="14100"/>
          <ac:spMkLst>
            <pc:docMk/>
            <pc:sldMk cId="3610026647" sldId="331"/>
            <ac:spMk id="5" creationId="{3FB0A07C-5282-3D35-B02D-018B743D6A1E}"/>
          </ac:spMkLst>
        </pc:spChg>
      </pc:sldChg>
    </pc:docChg>
  </pc:docChgLst>
  <pc:docChgLst>
    <pc:chgData name="Estes, Michele - estesmd" userId="S::estesmd@jmu.edu::7f01444f-bcfd-4926-89f8-dd1142b90e2d" providerId="AD" clId="Web-{5F156215-5CFB-41EF-A153-309F8FB6B7E0}"/>
    <pc:docChg chg="addSld delSld">
      <pc:chgData name="Estes, Michele - estesmd" userId="S::estesmd@jmu.edu::7f01444f-bcfd-4926-89f8-dd1142b90e2d" providerId="AD" clId="Web-{5F156215-5CFB-41EF-A153-309F8FB6B7E0}" dt="2023-12-04T03:40:12.040" v="1"/>
      <pc:docMkLst>
        <pc:docMk/>
      </pc:docMkLst>
      <pc:sldChg chg="new del">
        <pc:chgData name="Estes, Michele - estesmd" userId="S::estesmd@jmu.edu::7f01444f-bcfd-4926-89f8-dd1142b90e2d" providerId="AD" clId="Web-{5F156215-5CFB-41EF-A153-309F8FB6B7E0}" dt="2023-12-04T03:40:12.040" v="1"/>
        <pc:sldMkLst>
          <pc:docMk/>
          <pc:sldMk cId="885501015" sldId="338"/>
        </pc:sldMkLst>
      </pc:sldChg>
    </pc:docChg>
  </pc:docChgLst>
  <pc:docChgLst>
    <pc:chgData name="Morgan, Rob - morganrm" userId="2202593e-d52f-4214-b8a9-788363247110" providerId="ADAL" clId="{A897C44F-755E-4B06-A3F2-BFFB36952B57}"/>
    <pc:docChg chg="undo custSel modSld">
      <pc:chgData name="Morgan, Rob - morganrm" userId="2202593e-d52f-4214-b8a9-788363247110" providerId="ADAL" clId="{A897C44F-755E-4B06-A3F2-BFFB36952B57}" dt="2023-12-07T02:42:35.180" v="12" actId="20577"/>
      <pc:docMkLst>
        <pc:docMk/>
      </pc:docMkLst>
      <pc:sldChg chg="modSp mod">
        <pc:chgData name="Morgan, Rob - morganrm" userId="2202593e-d52f-4214-b8a9-788363247110" providerId="ADAL" clId="{A897C44F-755E-4B06-A3F2-BFFB36952B57}" dt="2023-12-07T02:42:35.180" v="12" actId="20577"/>
        <pc:sldMkLst>
          <pc:docMk/>
          <pc:sldMk cId="3888645422" sldId="318"/>
        </pc:sldMkLst>
        <pc:spChg chg="mod">
          <ac:chgData name="Morgan, Rob - morganrm" userId="2202593e-d52f-4214-b8a9-788363247110" providerId="ADAL" clId="{A897C44F-755E-4B06-A3F2-BFFB36952B57}" dt="2023-12-07T02:42:35.180" v="12" actId="20577"/>
          <ac:spMkLst>
            <pc:docMk/>
            <pc:sldMk cId="3888645422" sldId="318"/>
            <ac:spMk id="2" creationId="{12137CD7-C57B-0BF1-899C-1C2FF3446DC7}"/>
          </ac:spMkLst>
        </pc:spChg>
      </pc:sldChg>
      <pc:sldChg chg="delSp mod">
        <pc:chgData name="Morgan, Rob - morganrm" userId="2202593e-d52f-4214-b8a9-788363247110" providerId="ADAL" clId="{A897C44F-755E-4B06-A3F2-BFFB36952B57}" dt="2023-12-07T02:41:24.331" v="8" actId="478"/>
        <pc:sldMkLst>
          <pc:docMk/>
          <pc:sldMk cId="1011282750" sldId="332"/>
        </pc:sldMkLst>
        <pc:spChg chg="del">
          <ac:chgData name="Morgan, Rob - morganrm" userId="2202593e-d52f-4214-b8a9-788363247110" providerId="ADAL" clId="{A897C44F-755E-4B06-A3F2-BFFB36952B57}" dt="2023-12-07T02:41:24.331" v="8" actId="478"/>
          <ac:spMkLst>
            <pc:docMk/>
            <pc:sldMk cId="1011282750" sldId="332"/>
            <ac:spMk id="4105" creationId="{682C1161-1736-45EC-99B7-33F3CAE9D517}"/>
          </ac:spMkLst>
        </pc:spChg>
        <pc:spChg chg="del">
          <ac:chgData name="Morgan, Rob - morganrm" userId="2202593e-d52f-4214-b8a9-788363247110" providerId="ADAL" clId="{A897C44F-755E-4B06-A3F2-BFFB36952B57}" dt="2023-12-07T02:41:22.065" v="7" actId="478"/>
          <ac:spMkLst>
            <pc:docMk/>
            <pc:sldMk cId="1011282750" sldId="332"/>
            <ac:spMk id="4107" creationId="{84D4DDB8-B68F-45B0-9F62-C4279996F672}"/>
          </ac:spMkLst>
        </pc:spChg>
      </pc:sldChg>
      <pc:sldChg chg="delSp mod">
        <pc:chgData name="Morgan, Rob - morganrm" userId="2202593e-d52f-4214-b8a9-788363247110" providerId="ADAL" clId="{A897C44F-755E-4B06-A3F2-BFFB36952B57}" dt="2023-12-07T02:41:18.051" v="6" actId="478"/>
        <pc:sldMkLst>
          <pc:docMk/>
          <pc:sldMk cId="3499398852" sldId="333"/>
        </pc:sldMkLst>
        <pc:spChg chg="del">
          <ac:chgData name="Morgan, Rob - morganrm" userId="2202593e-d52f-4214-b8a9-788363247110" providerId="ADAL" clId="{A897C44F-755E-4B06-A3F2-BFFB36952B57}" dt="2023-12-07T02:41:18.051" v="6" actId="478"/>
          <ac:spMkLst>
            <pc:docMk/>
            <pc:sldMk cId="3499398852" sldId="333"/>
            <ac:spMk id="3081" creationId="{682C1161-1736-45EC-99B7-33F3CAE9D517}"/>
          </ac:spMkLst>
        </pc:spChg>
        <pc:spChg chg="del">
          <ac:chgData name="Morgan, Rob - morganrm" userId="2202593e-d52f-4214-b8a9-788363247110" providerId="ADAL" clId="{A897C44F-755E-4B06-A3F2-BFFB36952B57}" dt="2023-12-07T02:41:13.623" v="5" actId="478"/>
          <ac:spMkLst>
            <pc:docMk/>
            <pc:sldMk cId="3499398852" sldId="333"/>
            <ac:spMk id="3083" creationId="{84D4DDB8-B68F-45B0-9F62-C4279996F672}"/>
          </ac:spMkLst>
        </pc:spChg>
      </pc:sldChg>
      <pc:sldChg chg="addSp delSp mod">
        <pc:chgData name="Morgan, Rob - morganrm" userId="2202593e-d52f-4214-b8a9-788363247110" providerId="ADAL" clId="{A897C44F-755E-4B06-A3F2-BFFB36952B57}" dt="2023-12-07T02:41:09.488" v="4" actId="478"/>
        <pc:sldMkLst>
          <pc:docMk/>
          <pc:sldMk cId="402644314" sldId="334"/>
        </pc:sldMkLst>
        <pc:spChg chg="del">
          <ac:chgData name="Morgan, Rob - morganrm" userId="2202593e-d52f-4214-b8a9-788363247110" providerId="ADAL" clId="{A897C44F-755E-4B06-A3F2-BFFB36952B57}" dt="2023-12-07T02:41:09.488" v="4" actId="478"/>
          <ac:spMkLst>
            <pc:docMk/>
            <pc:sldMk cId="402644314" sldId="334"/>
            <ac:spMk id="2057" creationId="{682C1161-1736-45EC-99B7-33F3CAE9D517}"/>
          </ac:spMkLst>
        </pc:spChg>
        <pc:spChg chg="add del">
          <ac:chgData name="Morgan, Rob - morganrm" userId="2202593e-d52f-4214-b8a9-788363247110" providerId="ADAL" clId="{A897C44F-755E-4B06-A3F2-BFFB36952B57}" dt="2023-12-07T02:41:01.063" v="3" actId="478"/>
          <ac:spMkLst>
            <pc:docMk/>
            <pc:sldMk cId="402644314" sldId="334"/>
            <ac:spMk id="2059" creationId="{84D4DDB8-B68F-45B0-9F62-C4279996F672}"/>
          </ac:spMkLst>
        </pc:spChg>
      </pc:sldChg>
      <pc:sldChg chg="delSp mod">
        <pc:chgData name="Morgan, Rob - morganrm" userId="2202593e-d52f-4214-b8a9-788363247110" providerId="ADAL" clId="{A897C44F-755E-4B06-A3F2-BFFB36952B57}" dt="2023-12-07T02:40:48.644" v="0" actId="478"/>
        <pc:sldMkLst>
          <pc:docMk/>
          <pc:sldMk cId="3188815276" sldId="335"/>
        </pc:sldMkLst>
        <pc:spChg chg="del">
          <ac:chgData name="Morgan, Rob - morganrm" userId="2202593e-d52f-4214-b8a9-788363247110" providerId="ADAL" clId="{A897C44F-755E-4B06-A3F2-BFFB36952B57}" dt="2023-12-07T02:40:48.644" v="0" actId="478"/>
          <ac:spMkLst>
            <pc:docMk/>
            <pc:sldMk cId="3188815276" sldId="335"/>
            <ac:spMk id="1038" creationId="{682C1161-1736-45EC-99B7-33F3CAE9D517}"/>
          </ac:spMkLst>
        </pc:spChg>
      </pc:sldChg>
    </pc:docChg>
  </pc:docChgLst>
  <pc:docChgLst>
    <pc:chgData name="Minnis-McClain, Jessica - minnisjl" userId="S::minnisjl@jmu.edu::f8e4ea62-acf4-407a-9d20-f8a6b1277f80" providerId="AD" clId="Web-{6AB2DF30-3E7D-4CCC-A715-6327476B433B}"/>
    <pc:docChg chg="addSld delSld modSld">
      <pc:chgData name="Minnis-McClain, Jessica - minnisjl" userId="S::minnisjl@jmu.edu::f8e4ea62-acf4-407a-9d20-f8a6b1277f80" providerId="AD" clId="Web-{6AB2DF30-3E7D-4CCC-A715-6327476B433B}" dt="2023-12-10T12:56:29.193" v="187" actId="14100"/>
      <pc:docMkLst>
        <pc:docMk/>
      </pc:docMkLst>
      <pc:sldChg chg="modSp modNotes">
        <pc:chgData name="Minnis-McClain, Jessica - minnisjl" userId="S::minnisjl@jmu.edu::f8e4ea62-acf4-407a-9d20-f8a6b1277f80" providerId="AD" clId="Web-{6AB2DF30-3E7D-4CCC-A715-6327476B433B}" dt="2023-12-10T12:56:29.193" v="187" actId="14100"/>
        <pc:sldMkLst>
          <pc:docMk/>
          <pc:sldMk cId="1574828029" sldId="273"/>
        </pc:sldMkLst>
        <pc:spChg chg="mod">
          <ac:chgData name="Minnis-McClain, Jessica - minnisjl" userId="S::minnisjl@jmu.edu::f8e4ea62-acf4-407a-9d20-f8a6b1277f80" providerId="AD" clId="Web-{6AB2DF30-3E7D-4CCC-A715-6327476B433B}" dt="2023-12-10T12:56:20.787" v="186" actId="20577"/>
          <ac:spMkLst>
            <pc:docMk/>
            <pc:sldMk cId="1574828029" sldId="273"/>
            <ac:spMk id="5" creationId="{1A3EAB37-2337-0F1B-40F3-C9C1A96AD858}"/>
          </ac:spMkLst>
        </pc:spChg>
        <pc:picChg chg="mod">
          <ac:chgData name="Minnis-McClain, Jessica - minnisjl" userId="S::minnisjl@jmu.edu::f8e4ea62-acf4-407a-9d20-f8a6b1277f80" providerId="AD" clId="Web-{6AB2DF30-3E7D-4CCC-A715-6327476B433B}" dt="2023-12-10T12:56:29.193" v="187" actId="14100"/>
          <ac:picMkLst>
            <pc:docMk/>
            <pc:sldMk cId="1574828029" sldId="273"/>
            <ac:picMk id="47106" creationId="{D579EEB6-7C0E-C54C-D3B3-2C81880F3BCB}"/>
          </ac:picMkLst>
        </pc:picChg>
      </pc:sldChg>
      <pc:sldChg chg="modNotes">
        <pc:chgData name="Minnis-McClain, Jessica - minnisjl" userId="S::minnisjl@jmu.edu::f8e4ea62-acf4-407a-9d20-f8a6b1277f80" providerId="AD" clId="Web-{6AB2DF30-3E7D-4CCC-A715-6327476B433B}" dt="2023-12-10T12:50:13.701" v="63"/>
        <pc:sldMkLst>
          <pc:docMk/>
          <pc:sldMk cId="2913352354" sldId="308"/>
        </pc:sldMkLst>
      </pc:sldChg>
      <pc:sldChg chg="modSp">
        <pc:chgData name="Minnis-McClain, Jessica - minnisjl" userId="S::minnisjl@jmu.edu::f8e4ea62-acf4-407a-9d20-f8a6b1277f80" providerId="AD" clId="Web-{6AB2DF30-3E7D-4CCC-A715-6327476B433B}" dt="2023-12-10T12:46:28.602" v="12" actId="20577"/>
        <pc:sldMkLst>
          <pc:docMk/>
          <pc:sldMk cId="3162585616" sldId="309"/>
        </pc:sldMkLst>
        <pc:spChg chg="mod">
          <ac:chgData name="Minnis-McClain, Jessica - minnisjl" userId="S::minnisjl@jmu.edu::f8e4ea62-acf4-407a-9d20-f8a6b1277f80" providerId="AD" clId="Web-{6AB2DF30-3E7D-4CCC-A715-6327476B433B}" dt="2023-12-10T12:46:28.602" v="12" actId="20577"/>
          <ac:spMkLst>
            <pc:docMk/>
            <pc:sldMk cId="3162585616" sldId="309"/>
            <ac:spMk id="2" creationId="{12137CD7-C57B-0BF1-899C-1C2FF3446DC7}"/>
          </ac:spMkLst>
        </pc:spChg>
      </pc:sldChg>
      <pc:sldChg chg="modSp">
        <pc:chgData name="Minnis-McClain, Jessica - minnisjl" userId="S::minnisjl@jmu.edu::f8e4ea62-acf4-407a-9d20-f8a6b1277f80" providerId="AD" clId="Web-{6AB2DF30-3E7D-4CCC-A715-6327476B433B}" dt="2023-12-10T12:51:07.999" v="119" actId="20577"/>
        <pc:sldMkLst>
          <pc:docMk/>
          <pc:sldMk cId="1893299864" sldId="316"/>
        </pc:sldMkLst>
        <pc:spChg chg="mod">
          <ac:chgData name="Minnis-McClain, Jessica - minnisjl" userId="S::minnisjl@jmu.edu::f8e4ea62-acf4-407a-9d20-f8a6b1277f80" providerId="AD" clId="Web-{6AB2DF30-3E7D-4CCC-A715-6327476B433B}" dt="2023-12-10T12:51:07.999" v="119" actId="20577"/>
          <ac:spMkLst>
            <pc:docMk/>
            <pc:sldMk cId="1893299864" sldId="316"/>
            <ac:spMk id="2" creationId="{12137CD7-C57B-0BF1-899C-1C2FF3446DC7}"/>
          </ac:spMkLst>
        </pc:spChg>
      </pc:sldChg>
      <pc:sldChg chg="modSp">
        <pc:chgData name="Minnis-McClain, Jessica - minnisjl" userId="S::minnisjl@jmu.edu::f8e4ea62-acf4-407a-9d20-f8a6b1277f80" providerId="AD" clId="Web-{6AB2DF30-3E7D-4CCC-A715-6327476B433B}" dt="2023-12-10T12:51:25.734" v="122" actId="20577"/>
        <pc:sldMkLst>
          <pc:docMk/>
          <pc:sldMk cId="3525330033" sldId="317"/>
        </pc:sldMkLst>
        <pc:spChg chg="mod">
          <ac:chgData name="Minnis-McClain, Jessica - minnisjl" userId="S::minnisjl@jmu.edu::f8e4ea62-acf4-407a-9d20-f8a6b1277f80" providerId="AD" clId="Web-{6AB2DF30-3E7D-4CCC-A715-6327476B433B}" dt="2023-12-10T12:51:25.734" v="122" actId="20577"/>
          <ac:spMkLst>
            <pc:docMk/>
            <pc:sldMk cId="3525330033" sldId="317"/>
            <ac:spMk id="2" creationId="{12137CD7-C57B-0BF1-899C-1C2FF3446DC7}"/>
          </ac:spMkLst>
        </pc:spChg>
      </pc:sldChg>
      <pc:sldChg chg="modSp">
        <pc:chgData name="Minnis-McClain, Jessica - minnisjl" userId="S::minnisjl@jmu.edu::f8e4ea62-acf4-407a-9d20-f8a6b1277f80" providerId="AD" clId="Web-{6AB2DF30-3E7D-4CCC-A715-6327476B433B}" dt="2023-12-10T12:51:46.140" v="137" actId="20577"/>
        <pc:sldMkLst>
          <pc:docMk/>
          <pc:sldMk cId="3888645422" sldId="318"/>
        </pc:sldMkLst>
        <pc:spChg chg="mod">
          <ac:chgData name="Minnis-McClain, Jessica - minnisjl" userId="S::minnisjl@jmu.edu::f8e4ea62-acf4-407a-9d20-f8a6b1277f80" providerId="AD" clId="Web-{6AB2DF30-3E7D-4CCC-A715-6327476B433B}" dt="2023-12-10T12:51:46.140" v="137" actId="20577"/>
          <ac:spMkLst>
            <pc:docMk/>
            <pc:sldMk cId="3888645422" sldId="318"/>
            <ac:spMk id="2" creationId="{12137CD7-C57B-0BF1-899C-1C2FF3446DC7}"/>
          </ac:spMkLst>
        </pc:spChg>
      </pc:sldChg>
      <pc:sldChg chg="modSp">
        <pc:chgData name="Minnis-McClain, Jessica - minnisjl" userId="S::minnisjl@jmu.edu::f8e4ea62-acf4-407a-9d20-f8a6b1277f80" providerId="AD" clId="Web-{6AB2DF30-3E7D-4CCC-A715-6327476B433B}" dt="2023-12-10T12:51:55.953" v="149" actId="20577"/>
        <pc:sldMkLst>
          <pc:docMk/>
          <pc:sldMk cId="104465785" sldId="319"/>
        </pc:sldMkLst>
        <pc:spChg chg="mod">
          <ac:chgData name="Minnis-McClain, Jessica - minnisjl" userId="S::minnisjl@jmu.edu::f8e4ea62-acf4-407a-9d20-f8a6b1277f80" providerId="AD" clId="Web-{6AB2DF30-3E7D-4CCC-A715-6327476B433B}" dt="2023-12-10T12:51:55.953" v="149" actId="20577"/>
          <ac:spMkLst>
            <pc:docMk/>
            <pc:sldMk cId="104465785" sldId="319"/>
            <ac:spMk id="2" creationId="{12137CD7-C57B-0BF1-899C-1C2FF3446DC7}"/>
          </ac:spMkLst>
        </pc:spChg>
      </pc:sldChg>
      <pc:sldChg chg="modSp">
        <pc:chgData name="Minnis-McClain, Jessica - minnisjl" userId="S::minnisjl@jmu.edu::f8e4ea62-acf4-407a-9d20-f8a6b1277f80" providerId="AD" clId="Web-{6AB2DF30-3E7D-4CCC-A715-6327476B433B}" dt="2023-12-10T12:52:08.110" v="154" actId="20577"/>
        <pc:sldMkLst>
          <pc:docMk/>
          <pc:sldMk cId="1650600429" sldId="320"/>
        </pc:sldMkLst>
        <pc:spChg chg="mod">
          <ac:chgData name="Minnis-McClain, Jessica - minnisjl" userId="S::minnisjl@jmu.edu::f8e4ea62-acf4-407a-9d20-f8a6b1277f80" providerId="AD" clId="Web-{6AB2DF30-3E7D-4CCC-A715-6327476B433B}" dt="2023-12-10T12:52:08.110" v="154" actId="20577"/>
          <ac:spMkLst>
            <pc:docMk/>
            <pc:sldMk cId="1650600429" sldId="320"/>
            <ac:spMk id="2" creationId="{12137CD7-C57B-0BF1-899C-1C2FF3446DC7}"/>
          </ac:spMkLst>
        </pc:spChg>
      </pc:sldChg>
      <pc:sldChg chg="modSp">
        <pc:chgData name="Minnis-McClain, Jessica - minnisjl" userId="S::minnisjl@jmu.edu::f8e4ea62-acf4-407a-9d20-f8a6b1277f80" providerId="AD" clId="Web-{6AB2DF30-3E7D-4CCC-A715-6327476B433B}" dt="2023-12-10T12:52:18.547" v="160" actId="20577"/>
        <pc:sldMkLst>
          <pc:docMk/>
          <pc:sldMk cId="4129582018" sldId="321"/>
        </pc:sldMkLst>
        <pc:spChg chg="mod">
          <ac:chgData name="Minnis-McClain, Jessica - minnisjl" userId="S::minnisjl@jmu.edu::f8e4ea62-acf4-407a-9d20-f8a6b1277f80" providerId="AD" clId="Web-{6AB2DF30-3E7D-4CCC-A715-6327476B433B}" dt="2023-12-10T12:52:18.547" v="160" actId="20577"/>
          <ac:spMkLst>
            <pc:docMk/>
            <pc:sldMk cId="4129582018" sldId="321"/>
            <ac:spMk id="2" creationId="{12137CD7-C57B-0BF1-899C-1C2FF3446DC7}"/>
          </ac:spMkLst>
        </pc:spChg>
      </pc:sldChg>
      <pc:sldChg chg="new del">
        <pc:chgData name="Minnis-McClain, Jessica - minnisjl" userId="S::minnisjl@jmu.edu::f8e4ea62-acf4-407a-9d20-f8a6b1277f80" providerId="AD" clId="Web-{6AB2DF30-3E7D-4CCC-A715-6327476B433B}" dt="2023-12-10T12:48:19.058" v="23"/>
        <pc:sldMkLst>
          <pc:docMk/>
          <pc:sldMk cId="2233942002" sldId="338"/>
        </pc:sldMkLst>
      </pc:sldChg>
      <pc:sldChg chg="modSp add replId modNotes">
        <pc:chgData name="Minnis-McClain, Jessica - minnisjl" userId="S::minnisjl@jmu.edu::f8e4ea62-acf4-407a-9d20-f8a6b1277f80" providerId="AD" clId="Web-{6AB2DF30-3E7D-4CCC-A715-6327476B433B}" dt="2023-12-10T12:50:50.326" v="114"/>
        <pc:sldMkLst>
          <pc:docMk/>
          <pc:sldMk cId="2303186588" sldId="338"/>
        </pc:sldMkLst>
        <pc:spChg chg="mod">
          <ac:chgData name="Minnis-McClain, Jessica - minnisjl" userId="S::minnisjl@jmu.edu::f8e4ea62-acf4-407a-9d20-f8a6b1277f80" providerId="AD" clId="Web-{6AB2DF30-3E7D-4CCC-A715-6327476B433B}" dt="2023-12-10T12:49:41.372" v="62" actId="20577"/>
          <ac:spMkLst>
            <pc:docMk/>
            <pc:sldMk cId="2303186588" sldId="338"/>
            <ac:spMk id="2" creationId="{12137CD7-C57B-0BF1-899C-1C2FF3446DC7}"/>
          </ac:spMkLst>
        </pc:spChg>
      </pc:sldChg>
    </pc:docChg>
  </pc:docChgLst>
  <pc:docChgLst>
    <pc:chgData name="Estes, Michele - estesmd" userId="S::estesmd@jmu.edu::7f01444f-bcfd-4926-89f8-dd1142b90e2d" providerId="AD" clId="Web-{00CDFA38-8284-4E98-8A7E-11058DB53F00}"/>
    <pc:docChg chg="modSld">
      <pc:chgData name="Estes, Michele - estesmd" userId="S::estesmd@jmu.edu::7f01444f-bcfd-4926-89f8-dd1142b90e2d" providerId="AD" clId="Web-{00CDFA38-8284-4E98-8A7E-11058DB53F00}" dt="2023-11-25T18:52:31.522" v="109" actId="1076"/>
      <pc:docMkLst>
        <pc:docMk/>
      </pc:docMkLst>
      <pc:sldChg chg="addSp delSp modSp mod setBg">
        <pc:chgData name="Estes, Michele - estesmd" userId="S::estesmd@jmu.edu::7f01444f-bcfd-4926-89f8-dd1142b90e2d" providerId="AD" clId="Web-{00CDFA38-8284-4E98-8A7E-11058DB53F00}" dt="2023-11-25T18:52:31.522" v="109" actId="1076"/>
        <pc:sldMkLst>
          <pc:docMk/>
          <pc:sldMk cId="3610026647" sldId="331"/>
        </pc:sldMkLst>
        <pc:spChg chg="mod">
          <ac:chgData name="Estes, Michele - estesmd" userId="S::estesmd@jmu.edu::7f01444f-bcfd-4926-89f8-dd1142b90e2d" providerId="AD" clId="Web-{00CDFA38-8284-4E98-8A7E-11058DB53F00}" dt="2023-11-21T20:37:09.882" v="84" actId="14100"/>
          <ac:spMkLst>
            <pc:docMk/>
            <pc:sldMk cId="3610026647" sldId="331"/>
            <ac:spMk id="5" creationId="{3FB0A07C-5282-3D35-B02D-018B743D6A1E}"/>
          </ac:spMkLst>
        </pc:spChg>
        <pc:spChg chg="mod">
          <ac:chgData name="Estes, Michele - estesmd" userId="S::estesmd@jmu.edu::7f01444f-bcfd-4926-89f8-dd1142b90e2d" providerId="AD" clId="Web-{00CDFA38-8284-4E98-8A7E-11058DB53F00}" dt="2023-11-21T20:35:06.692" v="20" actId="20577"/>
          <ac:spMkLst>
            <pc:docMk/>
            <pc:sldMk cId="3610026647" sldId="331"/>
            <ac:spMk id="6" creationId="{31B3CE01-43BA-6731-F4FC-D9E2AC21DC25}"/>
          </ac:spMkLst>
        </pc:spChg>
        <pc:spChg chg="mod">
          <ac:chgData name="Estes, Michele - estesmd" userId="S::estesmd@jmu.edu::7f01444f-bcfd-4926-89f8-dd1142b90e2d" providerId="AD" clId="Web-{00CDFA38-8284-4E98-8A7E-11058DB53F00}" dt="2023-11-25T18:49:22.999" v="107" actId="14100"/>
          <ac:spMkLst>
            <pc:docMk/>
            <pc:sldMk cId="3610026647" sldId="331"/>
            <ac:spMk id="9" creationId="{AF664A6A-E3D5-D2E0-D36B-3A53E4D7ABF3}"/>
          </ac:spMkLst>
        </pc:spChg>
        <pc:spChg chg="mod">
          <ac:chgData name="Estes, Michele - estesmd" userId="S::estesmd@jmu.edu::7f01444f-bcfd-4926-89f8-dd1142b90e2d" providerId="AD" clId="Web-{00CDFA38-8284-4E98-8A7E-11058DB53F00}" dt="2023-11-25T18:52:31.522" v="109" actId="1076"/>
          <ac:spMkLst>
            <pc:docMk/>
            <pc:sldMk cId="3610026647" sldId="331"/>
            <ac:spMk id="11" creationId="{D9F544B1-6C51-0FE9-113B-C76A85F2A64F}"/>
          </ac:spMkLst>
        </pc:spChg>
        <pc:spChg chg="add">
          <ac:chgData name="Estes, Michele - estesmd" userId="S::estesmd@jmu.edu::7f01444f-bcfd-4926-89f8-dd1142b90e2d" providerId="AD" clId="Web-{00CDFA38-8284-4E98-8A7E-11058DB53F00}" dt="2023-11-21T20:33:28.064" v="0"/>
          <ac:spMkLst>
            <pc:docMk/>
            <pc:sldMk cId="3610026647" sldId="331"/>
            <ac:spMk id="16" creationId="{B89815EE-0F88-4364-B815-14A6E7ECBC66}"/>
          </ac:spMkLst>
        </pc:spChg>
        <pc:spChg chg="add mod">
          <ac:chgData name="Estes, Michele - estesmd" userId="S::estesmd@jmu.edu::7f01444f-bcfd-4926-89f8-dd1142b90e2d" providerId="AD" clId="Web-{00CDFA38-8284-4E98-8A7E-11058DB53F00}" dt="2023-11-25T18:46:50.197" v="92"/>
          <ac:spMkLst>
            <pc:docMk/>
            <pc:sldMk cId="3610026647" sldId="331"/>
            <ac:spMk id="18" creationId="{6C2BBEB8-4077-499F-80FD-AA9827A8D8B7}"/>
          </ac:spMkLst>
        </pc:spChg>
        <pc:spChg chg="add">
          <ac:chgData name="Estes, Michele - estesmd" userId="S::estesmd@jmu.edu::7f01444f-bcfd-4926-89f8-dd1142b90e2d" providerId="AD" clId="Web-{00CDFA38-8284-4E98-8A7E-11058DB53F00}" dt="2023-11-21T20:33:28.064" v="0"/>
          <ac:spMkLst>
            <pc:docMk/>
            <pc:sldMk cId="3610026647" sldId="331"/>
            <ac:spMk id="20" creationId="{6F3B7728-0C26-4662-B285-85C645523C10}"/>
          </ac:spMkLst>
        </pc:spChg>
        <pc:spChg chg="add">
          <ac:chgData name="Estes, Michele - estesmd" userId="S::estesmd@jmu.edu::7f01444f-bcfd-4926-89f8-dd1142b90e2d" providerId="AD" clId="Web-{00CDFA38-8284-4E98-8A7E-11058DB53F00}" dt="2023-11-21T20:33:28.064" v="0"/>
          <ac:spMkLst>
            <pc:docMk/>
            <pc:sldMk cId="3610026647" sldId="331"/>
            <ac:spMk id="22" creationId="{28C367AD-9838-470A-87EF-678609CC8692}"/>
          </ac:spMkLst>
        </pc:spChg>
        <pc:spChg chg="add">
          <ac:chgData name="Estes, Michele - estesmd" userId="S::estesmd@jmu.edu::7f01444f-bcfd-4926-89f8-dd1142b90e2d" providerId="AD" clId="Web-{00CDFA38-8284-4E98-8A7E-11058DB53F00}" dt="2023-11-21T20:33:28.064" v="0"/>
          <ac:spMkLst>
            <pc:docMk/>
            <pc:sldMk cId="3610026647" sldId="331"/>
            <ac:spMk id="24" creationId="{B0CF1642-4E76-4223-A010-6334380A22EA}"/>
          </ac:spMkLst>
        </pc:spChg>
        <pc:picChg chg="mod">
          <ac:chgData name="Estes, Michele - estesmd" userId="S::estesmd@jmu.edu::7f01444f-bcfd-4926-89f8-dd1142b90e2d" providerId="AD" clId="Web-{00CDFA38-8284-4E98-8A7E-11058DB53F00}" dt="2023-11-21T20:36:12.897" v="61" actId="1076"/>
          <ac:picMkLst>
            <pc:docMk/>
            <pc:sldMk cId="3610026647" sldId="331"/>
            <ac:picMk id="7" creationId="{B187BA6C-2F4F-EBFE-5977-8856935390A1}"/>
          </ac:picMkLst>
        </pc:picChg>
        <pc:cxnChg chg="add del mod">
          <ac:chgData name="Estes, Michele - estesmd" userId="S::estesmd@jmu.edu::7f01444f-bcfd-4926-89f8-dd1142b90e2d" providerId="AD" clId="Web-{00CDFA38-8284-4E98-8A7E-11058DB53F00}" dt="2023-11-25T18:47:54.418" v="98"/>
          <ac:cxnSpMkLst>
            <pc:docMk/>
            <pc:sldMk cId="3610026647" sldId="331"/>
            <ac:cxnSpMk id="2" creationId="{D44A1BA4-35F2-8549-EDBE-A6A27F035E68}"/>
          </ac:cxnSpMkLst>
        </pc:cxnChg>
        <pc:cxnChg chg="add del mod">
          <ac:chgData name="Estes, Michele - estesmd" userId="S::estesmd@jmu.edu::7f01444f-bcfd-4926-89f8-dd1142b90e2d" providerId="AD" clId="Web-{00CDFA38-8284-4E98-8A7E-11058DB53F00}" dt="2023-11-25T18:48:52.326" v="104"/>
          <ac:cxnSpMkLst>
            <pc:docMk/>
            <pc:sldMk cId="3610026647" sldId="331"/>
            <ac:cxnSpMk id="3" creationId="{1EEB2C65-3650-1E3E-C770-FA8EB34E10E6}"/>
          </ac:cxnSpMkLst>
        </pc:cxnChg>
      </pc:sldChg>
    </pc:docChg>
  </pc:docChgLst>
  <pc:docChgLst>
    <pc:chgData name="Estes, Michele - estesmd" userId="S::estesmd@jmu.edu::7f01444f-bcfd-4926-89f8-dd1142b90e2d" providerId="AD" clId="Web-{F35E5F84-AE41-4194-9923-9605986DFA7A}"/>
    <pc:docChg chg="addSld delSld modSld sldOrd">
      <pc:chgData name="Estes, Michele - estesmd" userId="S::estesmd@jmu.edu::7f01444f-bcfd-4926-89f8-dd1142b90e2d" providerId="AD" clId="Web-{F35E5F84-AE41-4194-9923-9605986DFA7A}" dt="2023-12-11T04:03:48.966" v="22"/>
      <pc:docMkLst>
        <pc:docMk/>
      </pc:docMkLst>
      <pc:sldChg chg="modSp">
        <pc:chgData name="Estes, Michele - estesmd" userId="S::estesmd@jmu.edu::7f01444f-bcfd-4926-89f8-dd1142b90e2d" providerId="AD" clId="Web-{F35E5F84-AE41-4194-9923-9605986DFA7A}" dt="2023-12-11T04:02:28.588" v="14" actId="20577"/>
        <pc:sldMkLst>
          <pc:docMk/>
          <pc:sldMk cId="3162585616" sldId="309"/>
        </pc:sldMkLst>
        <pc:spChg chg="mod">
          <ac:chgData name="Estes, Michele - estesmd" userId="S::estesmd@jmu.edu::7f01444f-bcfd-4926-89f8-dd1142b90e2d" providerId="AD" clId="Web-{F35E5F84-AE41-4194-9923-9605986DFA7A}" dt="2023-12-11T04:02:28.588" v="14" actId="20577"/>
          <ac:spMkLst>
            <pc:docMk/>
            <pc:sldMk cId="3162585616" sldId="309"/>
            <ac:spMk id="2" creationId="{12137CD7-C57B-0BF1-899C-1C2FF3446DC7}"/>
          </ac:spMkLst>
        </pc:spChg>
      </pc:sldChg>
      <pc:sldChg chg="modSp">
        <pc:chgData name="Estes, Michele - estesmd" userId="S::estesmd@jmu.edu::7f01444f-bcfd-4926-89f8-dd1142b90e2d" providerId="AD" clId="Web-{F35E5F84-AE41-4194-9923-9605986DFA7A}" dt="2023-12-11T04:02:17.197" v="11" actId="14100"/>
        <pc:sldMkLst>
          <pc:docMk/>
          <pc:sldMk cId="1893299864" sldId="316"/>
        </pc:sldMkLst>
        <pc:spChg chg="mod">
          <ac:chgData name="Estes, Michele - estesmd" userId="S::estesmd@jmu.edu::7f01444f-bcfd-4926-89f8-dd1142b90e2d" providerId="AD" clId="Web-{F35E5F84-AE41-4194-9923-9605986DFA7A}" dt="2023-12-11T04:02:17.197" v="11" actId="14100"/>
          <ac:spMkLst>
            <pc:docMk/>
            <pc:sldMk cId="1893299864" sldId="316"/>
            <ac:spMk id="2" creationId="{12137CD7-C57B-0BF1-899C-1C2FF3446DC7}"/>
          </ac:spMkLst>
        </pc:spChg>
      </pc:sldChg>
      <pc:sldChg chg="modSp">
        <pc:chgData name="Estes, Michele - estesmd" userId="S::estesmd@jmu.edu::7f01444f-bcfd-4926-89f8-dd1142b90e2d" providerId="AD" clId="Web-{F35E5F84-AE41-4194-9923-9605986DFA7A}" dt="2023-12-11T04:01:29.055" v="2" actId="20577"/>
        <pc:sldMkLst>
          <pc:docMk/>
          <pc:sldMk cId="3525330033" sldId="317"/>
        </pc:sldMkLst>
        <pc:spChg chg="mod">
          <ac:chgData name="Estes, Michele - estesmd" userId="S::estesmd@jmu.edu::7f01444f-bcfd-4926-89f8-dd1142b90e2d" providerId="AD" clId="Web-{F35E5F84-AE41-4194-9923-9605986DFA7A}" dt="2023-12-11T04:01:29.055" v="2" actId="20577"/>
          <ac:spMkLst>
            <pc:docMk/>
            <pc:sldMk cId="3525330033" sldId="317"/>
            <ac:spMk id="2" creationId="{12137CD7-C57B-0BF1-899C-1C2FF3446DC7}"/>
          </ac:spMkLst>
        </pc:spChg>
      </pc:sldChg>
      <pc:sldChg chg="modSp">
        <pc:chgData name="Estes, Michele - estesmd" userId="S::estesmd@jmu.edu::7f01444f-bcfd-4926-89f8-dd1142b90e2d" providerId="AD" clId="Web-{F35E5F84-AE41-4194-9923-9605986DFA7A}" dt="2023-12-11T04:01:46.977" v="5" actId="20577"/>
        <pc:sldMkLst>
          <pc:docMk/>
          <pc:sldMk cId="104465785" sldId="319"/>
        </pc:sldMkLst>
        <pc:spChg chg="mod">
          <ac:chgData name="Estes, Michele - estesmd" userId="S::estesmd@jmu.edu::7f01444f-bcfd-4926-89f8-dd1142b90e2d" providerId="AD" clId="Web-{F35E5F84-AE41-4194-9923-9605986DFA7A}" dt="2023-12-11T04:01:46.977" v="5" actId="20577"/>
          <ac:spMkLst>
            <pc:docMk/>
            <pc:sldMk cId="104465785" sldId="319"/>
            <ac:spMk id="2" creationId="{12137CD7-C57B-0BF1-899C-1C2FF3446DC7}"/>
          </ac:spMkLst>
        </pc:spChg>
      </pc:sldChg>
      <pc:sldChg chg="modSp">
        <pc:chgData name="Estes, Michele - estesmd" userId="S::estesmd@jmu.edu::7f01444f-bcfd-4926-89f8-dd1142b90e2d" providerId="AD" clId="Web-{F35E5F84-AE41-4194-9923-9605986DFA7A}" dt="2023-12-11T04:02:48.370" v="16" actId="20577"/>
        <pc:sldMkLst>
          <pc:docMk/>
          <pc:sldMk cId="1650600429" sldId="320"/>
        </pc:sldMkLst>
        <pc:spChg chg="mod">
          <ac:chgData name="Estes, Michele - estesmd" userId="S::estesmd@jmu.edu::7f01444f-bcfd-4926-89f8-dd1142b90e2d" providerId="AD" clId="Web-{F35E5F84-AE41-4194-9923-9605986DFA7A}" dt="2023-12-11T04:02:48.370" v="16" actId="20577"/>
          <ac:spMkLst>
            <pc:docMk/>
            <pc:sldMk cId="1650600429" sldId="320"/>
            <ac:spMk id="2" creationId="{12137CD7-C57B-0BF1-899C-1C2FF3446DC7}"/>
          </ac:spMkLst>
        </pc:spChg>
      </pc:sldChg>
      <pc:sldChg chg="delSp modSp add ord replId">
        <pc:chgData name="Estes, Michele - estesmd" userId="S::estesmd@jmu.edu::7f01444f-bcfd-4926-89f8-dd1142b90e2d" providerId="AD" clId="Web-{F35E5F84-AE41-4194-9923-9605986DFA7A}" dt="2023-12-11T04:03:48.966" v="22"/>
        <pc:sldMkLst>
          <pc:docMk/>
          <pc:sldMk cId="2415675965" sldId="339"/>
        </pc:sldMkLst>
        <pc:spChg chg="mod">
          <ac:chgData name="Estes, Michele - estesmd" userId="S::estesmd@jmu.edu::7f01444f-bcfd-4926-89f8-dd1142b90e2d" providerId="AD" clId="Web-{F35E5F84-AE41-4194-9923-9605986DFA7A}" dt="2023-12-11T04:03:47.701" v="21" actId="20577"/>
          <ac:spMkLst>
            <pc:docMk/>
            <pc:sldMk cId="2415675965" sldId="339"/>
            <ac:spMk id="2" creationId="{12137CD7-C57B-0BF1-899C-1C2FF3446DC7}"/>
          </ac:spMkLst>
        </pc:spChg>
        <pc:picChg chg="del">
          <ac:chgData name="Estes, Michele - estesmd" userId="S::estesmd@jmu.edu::7f01444f-bcfd-4926-89f8-dd1142b90e2d" providerId="AD" clId="Web-{F35E5F84-AE41-4194-9923-9605986DFA7A}" dt="2023-12-11T04:03:48.966" v="22"/>
          <ac:picMkLst>
            <pc:docMk/>
            <pc:sldMk cId="2415675965" sldId="339"/>
            <ac:picMk id="43010" creationId="{3B74C584-2CA5-18AD-F2A2-7D0A67F61CCC}"/>
          </ac:picMkLst>
        </pc:picChg>
      </pc:sldChg>
      <pc:sldChg chg="new del">
        <pc:chgData name="Estes, Michele - estesmd" userId="S::estesmd@jmu.edu::7f01444f-bcfd-4926-89f8-dd1142b90e2d" providerId="AD" clId="Web-{F35E5F84-AE41-4194-9923-9605986DFA7A}" dt="2023-12-11T04:00:27.740" v="1"/>
        <pc:sldMkLst>
          <pc:docMk/>
          <pc:sldMk cId="3367454199" sldId="339"/>
        </pc:sldMkLst>
      </pc:sldChg>
    </pc:docChg>
  </pc:docChgLst>
  <pc:docChgLst>
    <pc:chgData name="Estes, Michele - estesmd" userId="S::estesmd@jmu.edu::7f01444f-bcfd-4926-89f8-dd1142b90e2d" providerId="AD" clId="Web-{A5E27F50-7F8C-48E5-BBB4-53340A15A05A}"/>
    <pc:docChg chg="modSld">
      <pc:chgData name="Estes, Michele - estesmd" userId="S::estesmd@jmu.edu::7f01444f-bcfd-4926-89f8-dd1142b90e2d" providerId="AD" clId="Web-{A5E27F50-7F8C-48E5-BBB4-53340A15A05A}" dt="2023-11-21T19:13:47.459" v="49"/>
      <pc:docMkLst>
        <pc:docMk/>
      </pc:docMkLst>
      <pc:sldChg chg="addSp delSp modSp">
        <pc:chgData name="Estes, Michele - estesmd" userId="S::estesmd@jmu.edu::7f01444f-bcfd-4926-89f8-dd1142b90e2d" providerId="AD" clId="Web-{A5E27F50-7F8C-48E5-BBB4-53340A15A05A}" dt="2023-11-21T19:08:37.909" v="6" actId="14100"/>
        <pc:sldMkLst>
          <pc:docMk/>
          <pc:sldMk cId="0" sldId="284"/>
        </pc:sldMkLst>
        <pc:spChg chg="mod">
          <ac:chgData name="Estes, Michele - estesmd" userId="S::estesmd@jmu.edu::7f01444f-bcfd-4926-89f8-dd1142b90e2d" providerId="AD" clId="Web-{A5E27F50-7F8C-48E5-BBB4-53340A15A05A}" dt="2023-11-21T19:08:28.065" v="5" actId="14100"/>
          <ac:spMkLst>
            <pc:docMk/>
            <pc:sldMk cId="0" sldId="284"/>
            <ac:spMk id="89" creationId="{00000000-0000-0000-0000-000000000000}"/>
          </ac:spMkLst>
        </pc:spChg>
        <pc:picChg chg="add mod">
          <ac:chgData name="Estes, Michele - estesmd" userId="S::estesmd@jmu.edu::7f01444f-bcfd-4926-89f8-dd1142b90e2d" providerId="AD" clId="Web-{A5E27F50-7F8C-48E5-BBB4-53340A15A05A}" dt="2023-11-21T19:08:37.909" v="6" actId="14100"/>
          <ac:picMkLst>
            <pc:docMk/>
            <pc:sldMk cId="0" sldId="284"/>
            <ac:picMk id="2" creationId="{0454199A-3E73-5F8F-735D-0D18BD9B5FD2}"/>
          </ac:picMkLst>
        </pc:picChg>
        <pc:picChg chg="del">
          <ac:chgData name="Estes, Michele - estesmd" userId="S::estesmd@jmu.edu::7f01444f-bcfd-4926-89f8-dd1142b90e2d" providerId="AD" clId="Web-{A5E27F50-7F8C-48E5-BBB4-53340A15A05A}" dt="2023-11-21T19:08:04.049" v="0"/>
          <ac:picMkLst>
            <pc:docMk/>
            <pc:sldMk cId="0" sldId="284"/>
            <ac:picMk id="56322" creationId="{0DEB98D6-5337-2227-BC3B-DD5C5E1A324B}"/>
          </ac:picMkLst>
        </pc:picChg>
      </pc:sldChg>
      <pc:sldChg chg="addSp delSp modSp">
        <pc:chgData name="Estes, Michele - estesmd" userId="S::estesmd@jmu.edu::7f01444f-bcfd-4926-89f8-dd1142b90e2d" providerId="AD" clId="Web-{A5E27F50-7F8C-48E5-BBB4-53340A15A05A}" dt="2023-11-21T19:09:05.987" v="10" actId="14100"/>
        <pc:sldMkLst>
          <pc:docMk/>
          <pc:sldMk cId="0" sldId="285"/>
        </pc:sldMkLst>
        <pc:picChg chg="add mod">
          <ac:chgData name="Estes, Michele - estesmd" userId="S::estesmd@jmu.edu::7f01444f-bcfd-4926-89f8-dd1142b90e2d" providerId="AD" clId="Web-{A5E27F50-7F8C-48E5-BBB4-53340A15A05A}" dt="2023-11-21T19:09:05.987" v="10" actId="14100"/>
          <ac:picMkLst>
            <pc:docMk/>
            <pc:sldMk cId="0" sldId="285"/>
            <ac:picMk id="2" creationId="{A78E68DF-65BC-5B2A-AB7E-7E3858B0B40D}"/>
          </ac:picMkLst>
        </pc:picChg>
        <pc:picChg chg="del">
          <ac:chgData name="Estes, Michele - estesmd" userId="S::estesmd@jmu.edu::7f01444f-bcfd-4926-89f8-dd1142b90e2d" providerId="AD" clId="Web-{A5E27F50-7F8C-48E5-BBB4-53340A15A05A}" dt="2023-11-21T19:08:50.112" v="7"/>
          <ac:picMkLst>
            <pc:docMk/>
            <pc:sldMk cId="0" sldId="285"/>
            <ac:picMk id="57346" creationId="{90E5C4DF-5E64-48AF-CDC7-8DADA20D59D5}"/>
          </ac:picMkLst>
        </pc:picChg>
      </pc:sldChg>
      <pc:sldChg chg="addSp delSp modSp">
        <pc:chgData name="Estes, Michele - estesmd" userId="S::estesmd@jmu.edu::7f01444f-bcfd-4926-89f8-dd1142b90e2d" providerId="AD" clId="Web-{A5E27F50-7F8C-48E5-BBB4-53340A15A05A}" dt="2023-11-21T19:09:37.097" v="14" actId="14100"/>
        <pc:sldMkLst>
          <pc:docMk/>
          <pc:sldMk cId="0" sldId="286"/>
        </pc:sldMkLst>
        <pc:picChg chg="add mod">
          <ac:chgData name="Estes, Michele - estesmd" userId="S::estesmd@jmu.edu::7f01444f-bcfd-4926-89f8-dd1142b90e2d" providerId="AD" clId="Web-{A5E27F50-7F8C-48E5-BBB4-53340A15A05A}" dt="2023-11-21T19:09:37.097" v="14" actId="14100"/>
          <ac:picMkLst>
            <pc:docMk/>
            <pc:sldMk cId="0" sldId="286"/>
            <ac:picMk id="2" creationId="{39237F0E-CC62-D36D-800D-E5FE89982826}"/>
          </ac:picMkLst>
        </pc:picChg>
        <pc:picChg chg="del">
          <ac:chgData name="Estes, Michele - estesmd" userId="S::estesmd@jmu.edu::7f01444f-bcfd-4926-89f8-dd1142b90e2d" providerId="AD" clId="Web-{A5E27F50-7F8C-48E5-BBB4-53340A15A05A}" dt="2023-11-21T19:09:16.300" v="11"/>
          <ac:picMkLst>
            <pc:docMk/>
            <pc:sldMk cId="0" sldId="286"/>
            <ac:picMk id="58370" creationId="{5B91A6CA-9427-D769-B58B-F625C53939F7}"/>
          </ac:picMkLst>
        </pc:picChg>
      </pc:sldChg>
      <pc:sldChg chg="addSp delSp modSp">
        <pc:chgData name="Estes, Michele - estesmd" userId="S::estesmd@jmu.edu::7f01444f-bcfd-4926-89f8-dd1142b90e2d" providerId="AD" clId="Web-{A5E27F50-7F8C-48E5-BBB4-53340A15A05A}" dt="2023-11-21T19:09:59.706" v="18" actId="14100"/>
        <pc:sldMkLst>
          <pc:docMk/>
          <pc:sldMk cId="0" sldId="287"/>
        </pc:sldMkLst>
        <pc:picChg chg="add mod">
          <ac:chgData name="Estes, Michele - estesmd" userId="S::estesmd@jmu.edu::7f01444f-bcfd-4926-89f8-dd1142b90e2d" providerId="AD" clId="Web-{A5E27F50-7F8C-48E5-BBB4-53340A15A05A}" dt="2023-11-21T19:09:59.706" v="18" actId="14100"/>
          <ac:picMkLst>
            <pc:docMk/>
            <pc:sldMk cId="0" sldId="287"/>
            <ac:picMk id="2" creationId="{0B3A58A4-A8AE-017F-4F4E-5036D8A9ED41}"/>
          </ac:picMkLst>
        </pc:picChg>
        <pc:picChg chg="del">
          <ac:chgData name="Estes, Michele - estesmd" userId="S::estesmd@jmu.edu::7f01444f-bcfd-4926-89f8-dd1142b90e2d" providerId="AD" clId="Web-{A5E27F50-7F8C-48E5-BBB4-53340A15A05A}" dt="2023-11-21T19:09:41.706" v="15"/>
          <ac:picMkLst>
            <pc:docMk/>
            <pc:sldMk cId="0" sldId="287"/>
            <ac:picMk id="59394" creationId="{3648272E-704D-9E67-1ED4-066C57686285}"/>
          </ac:picMkLst>
        </pc:picChg>
      </pc:sldChg>
      <pc:sldChg chg="addSp delSp modSp">
        <pc:chgData name="Estes, Michele - estesmd" userId="S::estesmd@jmu.edu::7f01444f-bcfd-4926-89f8-dd1142b90e2d" providerId="AD" clId="Web-{A5E27F50-7F8C-48E5-BBB4-53340A15A05A}" dt="2023-11-21T19:10:34.051" v="22" actId="14100"/>
        <pc:sldMkLst>
          <pc:docMk/>
          <pc:sldMk cId="0" sldId="290"/>
        </pc:sldMkLst>
        <pc:picChg chg="add mod">
          <ac:chgData name="Estes, Michele - estesmd" userId="S::estesmd@jmu.edu::7f01444f-bcfd-4926-89f8-dd1142b90e2d" providerId="AD" clId="Web-{A5E27F50-7F8C-48E5-BBB4-53340A15A05A}" dt="2023-11-21T19:10:34.051" v="22" actId="14100"/>
          <ac:picMkLst>
            <pc:docMk/>
            <pc:sldMk cId="0" sldId="290"/>
            <ac:picMk id="2" creationId="{D376ACC6-9029-7ABD-B0C0-FD09976F7A44}"/>
          </ac:picMkLst>
        </pc:picChg>
        <pc:picChg chg="del">
          <ac:chgData name="Estes, Michele - estesmd" userId="S::estesmd@jmu.edu::7f01444f-bcfd-4926-89f8-dd1142b90e2d" providerId="AD" clId="Web-{A5E27F50-7F8C-48E5-BBB4-53340A15A05A}" dt="2023-11-21T19:10:12.566" v="19"/>
          <ac:picMkLst>
            <pc:docMk/>
            <pc:sldMk cId="0" sldId="290"/>
            <ac:picMk id="136" creationId="{00000000-0000-0000-0000-000000000000}"/>
          </ac:picMkLst>
        </pc:picChg>
      </pc:sldChg>
      <pc:sldChg chg="addSp delSp modSp">
        <pc:chgData name="Estes, Michele - estesmd" userId="S::estesmd@jmu.edu::7f01444f-bcfd-4926-89f8-dd1142b90e2d" providerId="AD" clId="Web-{A5E27F50-7F8C-48E5-BBB4-53340A15A05A}" dt="2023-11-21T19:10:53.426" v="26" actId="14100"/>
        <pc:sldMkLst>
          <pc:docMk/>
          <pc:sldMk cId="0" sldId="291"/>
        </pc:sldMkLst>
        <pc:picChg chg="add mod">
          <ac:chgData name="Estes, Michele - estesmd" userId="S::estesmd@jmu.edu::7f01444f-bcfd-4926-89f8-dd1142b90e2d" providerId="AD" clId="Web-{A5E27F50-7F8C-48E5-BBB4-53340A15A05A}" dt="2023-11-21T19:10:53.426" v="26" actId="14100"/>
          <ac:picMkLst>
            <pc:docMk/>
            <pc:sldMk cId="0" sldId="291"/>
            <ac:picMk id="2" creationId="{52CA938F-4166-3E62-2404-FB88572BA8A0}"/>
          </ac:picMkLst>
        </pc:picChg>
        <pc:picChg chg="del">
          <ac:chgData name="Estes, Michele - estesmd" userId="S::estesmd@jmu.edu::7f01444f-bcfd-4926-89f8-dd1142b90e2d" providerId="AD" clId="Web-{A5E27F50-7F8C-48E5-BBB4-53340A15A05A}" dt="2023-11-21T19:10:46.645" v="23"/>
          <ac:picMkLst>
            <pc:docMk/>
            <pc:sldMk cId="0" sldId="291"/>
            <ac:picMk id="142" creationId="{00000000-0000-0000-0000-000000000000}"/>
          </ac:picMkLst>
        </pc:picChg>
      </pc:sldChg>
      <pc:sldChg chg="addSp delSp modSp">
        <pc:chgData name="Estes, Michele - estesmd" userId="S::estesmd@jmu.edu::7f01444f-bcfd-4926-89f8-dd1142b90e2d" providerId="AD" clId="Web-{A5E27F50-7F8C-48E5-BBB4-53340A15A05A}" dt="2023-11-21T19:11:36.848" v="34" actId="14100"/>
        <pc:sldMkLst>
          <pc:docMk/>
          <pc:sldMk cId="0" sldId="294"/>
        </pc:sldMkLst>
        <pc:picChg chg="add mod">
          <ac:chgData name="Estes, Michele - estesmd" userId="S::estesmd@jmu.edu::7f01444f-bcfd-4926-89f8-dd1142b90e2d" providerId="AD" clId="Web-{A5E27F50-7F8C-48E5-BBB4-53340A15A05A}" dt="2023-11-21T19:11:36.848" v="34" actId="14100"/>
          <ac:picMkLst>
            <pc:docMk/>
            <pc:sldMk cId="0" sldId="294"/>
            <ac:picMk id="2" creationId="{28F03994-5382-E33F-3E43-1947B3E600B4}"/>
          </ac:picMkLst>
        </pc:picChg>
        <pc:picChg chg="del">
          <ac:chgData name="Estes, Michele - estesmd" userId="S::estesmd@jmu.edu::7f01444f-bcfd-4926-89f8-dd1142b90e2d" providerId="AD" clId="Web-{A5E27F50-7F8C-48E5-BBB4-53340A15A05A}" dt="2023-11-21T19:11:29.583" v="31"/>
          <ac:picMkLst>
            <pc:docMk/>
            <pc:sldMk cId="0" sldId="294"/>
            <ac:picMk id="160" creationId="{00000000-0000-0000-0000-000000000000}"/>
          </ac:picMkLst>
        </pc:picChg>
      </pc:sldChg>
      <pc:sldChg chg="addSp delSp modSp">
        <pc:chgData name="Estes, Michele - estesmd" userId="S::estesmd@jmu.edu::7f01444f-bcfd-4926-89f8-dd1142b90e2d" providerId="AD" clId="Web-{A5E27F50-7F8C-48E5-BBB4-53340A15A05A}" dt="2023-11-21T19:11:58.302" v="38" actId="14100"/>
        <pc:sldMkLst>
          <pc:docMk/>
          <pc:sldMk cId="0" sldId="295"/>
        </pc:sldMkLst>
        <pc:picChg chg="add mod">
          <ac:chgData name="Estes, Michele - estesmd" userId="S::estesmd@jmu.edu::7f01444f-bcfd-4926-89f8-dd1142b90e2d" providerId="AD" clId="Web-{A5E27F50-7F8C-48E5-BBB4-53340A15A05A}" dt="2023-11-21T19:11:58.302" v="38" actId="14100"/>
          <ac:picMkLst>
            <pc:docMk/>
            <pc:sldMk cId="0" sldId="295"/>
            <ac:picMk id="2" creationId="{2B08AC9C-AB72-8B1A-C7FC-4C4CE5F1AE74}"/>
          </ac:picMkLst>
        </pc:picChg>
        <pc:picChg chg="del">
          <ac:chgData name="Estes, Michele - estesmd" userId="S::estesmd@jmu.edu::7f01444f-bcfd-4926-89f8-dd1142b90e2d" providerId="AD" clId="Web-{A5E27F50-7F8C-48E5-BBB4-53340A15A05A}" dt="2023-11-21T19:11:51.067" v="35"/>
          <ac:picMkLst>
            <pc:docMk/>
            <pc:sldMk cId="0" sldId="295"/>
            <ac:picMk id="166" creationId="{00000000-0000-0000-0000-000000000000}"/>
          </ac:picMkLst>
        </pc:picChg>
      </pc:sldChg>
      <pc:sldChg chg="addSp delSp modSp">
        <pc:chgData name="Estes, Michele - estesmd" userId="S::estesmd@jmu.edu::7f01444f-bcfd-4926-89f8-dd1142b90e2d" providerId="AD" clId="Web-{A5E27F50-7F8C-48E5-BBB4-53340A15A05A}" dt="2023-11-21T19:12:25.052" v="42" actId="14100"/>
        <pc:sldMkLst>
          <pc:docMk/>
          <pc:sldMk cId="0" sldId="296"/>
        </pc:sldMkLst>
        <pc:picChg chg="add mod">
          <ac:chgData name="Estes, Michele - estesmd" userId="S::estesmd@jmu.edu::7f01444f-bcfd-4926-89f8-dd1142b90e2d" providerId="AD" clId="Web-{A5E27F50-7F8C-48E5-BBB4-53340A15A05A}" dt="2023-11-21T19:12:25.052" v="42" actId="14100"/>
          <ac:picMkLst>
            <pc:docMk/>
            <pc:sldMk cId="0" sldId="296"/>
            <ac:picMk id="2" creationId="{CA7BCC57-E56F-35EC-244C-C2A114DFAC89}"/>
          </ac:picMkLst>
        </pc:picChg>
        <pc:picChg chg="del">
          <ac:chgData name="Estes, Michele - estesmd" userId="S::estesmd@jmu.edu::7f01444f-bcfd-4926-89f8-dd1142b90e2d" providerId="AD" clId="Web-{A5E27F50-7F8C-48E5-BBB4-53340A15A05A}" dt="2023-11-21T19:11:58.348" v="39"/>
          <ac:picMkLst>
            <pc:docMk/>
            <pc:sldMk cId="0" sldId="296"/>
            <ac:picMk id="172" creationId="{00000000-0000-0000-0000-000000000000}"/>
          </ac:picMkLst>
        </pc:picChg>
      </pc:sldChg>
      <pc:sldChg chg="modSp">
        <pc:chgData name="Estes, Michele - estesmd" userId="S::estesmd@jmu.edu::7f01444f-bcfd-4926-89f8-dd1142b90e2d" providerId="AD" clId="Web-{A5E27F50-7F8C-48E5-BBB4-53340A15A05A}" dt="2023-11-21T19:13:47.459" v="49"/>
        <pc:sldMkLst>
          <pc:docMk/>
          <pc:sldMk cId="3007758026" sldId="307"/>
        </pc:sldMkLst>
        <pc:picChg chg="mod ord">
          <ac:chgData name="Estes, Michele - estesmd" userId="S::estesmd@jmu.edu::7f01444f-bcfd-4926-89f8-dd1142b90e2d" providerId="AD" clId="Web-{A5E27F50-7F8C-48E5-BBB4-53340A15A05A}" dt="2023-11-21T19:13:47.459" v="49"/>
          <ac:picMkLst>
            <pc:docMk/>
            <pc:sldMk cId="3007758026" sldId="307"/>
            <ac:picMk id="3" creationId="{7F70D120-5898-17C0-7A29-425BD060CA3E}"/>
          </ac:picMkLst>
        </pc:picChg>
        <pc:picChg chg="mod">
          <ac:chgData name="Estes, Michele - estesmd" userId="S::estesmd@jmu.edu::7f01444f-bcfd-4926-89f8-dd1142b90e2d" providerId="AD" clId="Web-{A5E27F50-7F8C-48E5-BBB4-53340A15A05A}" dt="2023-11-21T19:13:10.302" v="48" actId="14100"/>
          <ac:picMkLst>
            <pc:docMk/>
            <pc:sldMk cId="3007758026" sldId="307"/>
            <ac:picMk id="30726" creationId="{91F871CE-277E-D258-3F2C-6093DEBA8927}"/>
          </ac:picMkLst>
        </pc:picChg>
      </pc:sldChg>
      <pc:sldChg chg="addSp delSp modSp">
        <pc:chgData name="Estes, Michele - estesmd" userId="S::estesmd@jmu.edu::7f01444f-bcfd-4926-89f8-dd1142b90e2d" providerId="AD" clId="Web-{A5E27F50-7F8C-48E5-BBB4-53340A15A05A}" dt="2023-11-21T19:11:15.457" v="30" actId="14100"/>
        <pc:sldMkLst>
          <pc:docMk/>
          <pc:sldMk cId="0" sldId="329"/>
        </pc:sldMkLst>
        <pc:picChg chg="add mod">
          <ac:chgData name="Estes, Michele - estesmd" userId="S::estesmd@jmu.edu::7f01444f-bcfd-4926-89f8-dd1142b90e2d" providerId="AD" clId="Web-{A5E27F50-7F8C-48E5-BBB4-53340A15A05A}" dt="2023-11-21T19:11:15.457" v="30" actId="14100"/>
          <ac:picMkLst>
            <pc:docMk/>
            <pc:sldMk cId="0" sldId="329"/>
            <ac:picMk id="2" creationId="{60DD67C4-4655-EC9D-A8D5-7274405C88FB}"/>
          </ac:picMkLst>
        </pc:picChg>
        <pc:picChg chg="del">
          <ac:chgData name="Estes, Michele - estesmd" userId="S::estesmd@jmu.edu::7f01444f-bcfd-4926-89f8-dd1142b90e2d" providerId="AD" clId="Web-{A5E27F50-7F8C-48E5-BBB4-53340A15A05A}" dt="2023-11-21T19:11:07.754" v="27"/>
          <ac:picMkLst>
            <pc:docMk/>
            <pc:sldMk cId="0" sldId="329"/>
            <ac:picMk id="154" creationId="{00000000-0000-0000-0000-000000000000}"/>
          </ac:picMkLst>
        </pc:picChg>
      </pc:sldChg>
    </pc:docChg>
  </pc:docChgLst>
  <pc:docChgLst>
    <pc:chgData name="Estes, Michele - estesmd" userId="S::estesmd@jmu.edu::7f01444f-bcfd-4926-89f8-dd1142b90e2d" providerId="AD" clId="Web-{B7EBC29E-609E-45E9-A3DD-603FAFA78A61}"/>
    <pc:docChg chg="addSld delSld modSld">
      <pc:chgData name="Estes, Michele - estesmd" userId="S::estesmd@jmu.edu::7f01444f-bcfd-4926-89f8-dd1142b90e2d" providerId="AD" clId="Web-{B7EBC29E-609E-45E9-A3DD-603FAFA78A61}" dt="2023-11-25T22:01:05.620" v="415" actId="1076"/>
      <pc:docMkLst>
        <pc:docMk/>
      </pc:docMkLst>
      <pc:sldChg chg="modSp del">
        <pc:chgData name="Estes, Michele - estesmd" userId="S::estesmd@jmu.edu::7f01444f-bcfd-4926-89f8-dd1142b90e2d" providerId="AD" clId="Web-{B7EBC29E-609E-45E9-A3DD-603FAFA78A61}" dt="2023-11-25T21:25:30.521" v="21"/>
        <pc:sldMkLst>
          <pc:docMk/>
          <pc:sldMk cId="2607595366" sldId="257"/>
        </pc:sldMkLst>
        <pc:spChg chg="mod">
          <ac:chgData name="Estes, Michele - estesmd" userId="S::estesmd@jmu.edu::7f01444f-bcfd-4926-89f8-dd1142b90e2d" providerId="AD" clId="Web-{B7EBC29E-609E-45E9-A3DD-603FAFA78A61}" dt="2023-11-25T21:25:10.755" v="19"/>
          <ac:spMkLst>
            <pc:docMk/>
            <pc:sldMk cId="2607595366" sldId="257"/>
            <ac:spMk id="2" creationId="{12137CD7-C57B-0BF1-899C-1C2FF3446DC7}"/>
          </ac:spMkLst>
        </pc:spChg>
      </pc:sldChg>
      <pc:sldChg chg="del">
        <pc:chgData name="Estes, Michele - estesmd" userId="S::estesmd@jmu.edu::7f01444f-bcfd-4926-89f8-dd1142b90e2d" providerId="AD" clId="Web-{B7EBC29E-609E-45E9-A3DD-603FAFA78A61}" dt="2023-11-25T21:24:55.973" v="18"/>
        <pc:sldMkLst>
          <pc:docMk/>
          <pc:sldMk cId="4286153928" sldId="258"/>
        </pc:sldMkLst>
      </pc:sldChg>
      <pc:sldChg chg="del">
        <pc:chgData name="Estes, Michele - estesmd" userId="S::estesmd@jmu.edu::7f01444f-bcfd-4926-89f8-dd1142b90e2d" providerId="AD" clId="Web-{B7EBC29E-609E-45E9-A3DD-603FAFA78A61}" dt="2023-11-25T21:24:55.973" v="17"/>
        <pc:sldMkLst>
          <pc:docMk/>
          <pc:sldMk cId="2861626453" sldId="259"/>
        </pc:sldMkLst>
      </pc:sldChg>
      <pc:sldChg chg="del">
        <pc:chgData name="Estes, Michele - estesmd" userId="S::estesmd@jmu.edu::7f01444f-bcfd-4926-89f8-dd1142b90e2d" providerId="AD" clId="Web-{B7EBC29E-609E-45E9-A3DD-603FAFA78A61}" dt="2023-11-25T21:24:55.973" v="16"/>
        <pc:sldMkLst>
          <pc:docMk/>
          <pc:sldMk cId="2995651145" sldId="260"/>
        </pc:sldMkLst>
      </pc:sldChg>
      <pc:sldChg chg="del">
        <pc:chgData name="Estes, Michele - estesmd" userId="S::estesmd@jmu.edu::7f01444f-bcfd-4926-89f8-dd1142b90e2d" providerId="AD" clId="Web-{B7EBC29E-609E-45E9-A3DD-603FAFA78A61}" dt="2023-11-25T21:24:55.973" v="15"/>
        <pc:sldMkLst>
          <pc:docMk/>
          <pc:sldMk cId="689673926" sldId="261"/>
        </pc:sldMkLst>
      </pc:sldChg>
      <pc:sldChg chg="modSp">
        <pc:chgData name="Estes, Michele - estesmd" userId="S::estesmd@jmu.edu::7f01444f-bcfd-4926-89f8-dd1142b90e2d" providerId="AD" clId="Web-{B7EBC29E-609E-45E9-A3DD-603FAFA78A61}" dt="2023-11-25T21:26:19.163" v="26" actId="14100"/>
        <pc:sldMkLst>
          <pc:docMk/>
          <pc:sldMk cId="1504075741" sldId="262"/>
        </pc:sldMkLst>
        <pc:spChg chg="mod">
          <ac:chgData name="Estes, Michele - estesmd" userId="S::estesmd@jmu.edu::7f01444f-bcfd-4926-89f8-dd1142b90e2d" providerId="AD" clId="Web-{B7EBC29E-609E-45E9-A3DD-603FAFA78A61}" dt="2023-11-25T21:26:19.163" v="26" actId="14100"/>
          <ac:spMkLst>
            <pc:docMk/>
            <pc:sldMk cId="1504075741" sldId="262"/>
            <ac:spMk id="2" creationId="{12137CD7-C57B-0BF1-899C-1C2FF3446DC7}"/>
          </ac:spMkLst>
        </pc:spChg>
      </pc:sldChg>
      <pc:sldChg chg="addSp">
        <pc:chgData name="Estes, Michele - estesmd" userId="S::estesmd@jmu.edu::7f01444f-bcfd-4926-89f8-dd1142b90e2d" providerId="AD" clId="Web-{B7EBC29E-609E-45E9-A3DD-603FAFA78A61}" dt="2023-11-25T21:58:01.286" v="394"/>
        <pc:sldMkLst>
          <pc:docMk/>
          <pc:sldMk cId="0" sldId="263"/>
        </pc:sldMkLst>
        <pc:picChg chg="add">
          <ac:chgData name="Estes, Michele - estesmd" userId="S::estesmd@jmu.edu::7f01444f-bcfd-4926-89f8-dd1142b90e2d" providerId="AD" clId="Web-{B7EBC29E-609E-45E9-A3DD-603FAFA78A61}" dt="2023-11-25T21:58:01.286" v="394"/>
          <ac:picMkLst>
            <pc:docMk/>
            <pc:sldMk cId="0" sldId="263"/>
            <ac:picMk id="3" creationId="{A4CDB38C-2AAA-3F55-573C-0ABFF6A48E4B}"/>
          </ac:picMkLst>
        </pc:picChg>
      </pc:sldChg>
      <pc:sldChg chg="modSp">
        <pc:chgData name="Estes, Michele - estesmd" userId="S::estesmd@jmu.edu::7f01444f-bcfd-4926-89f8-dd1142b90e2d" providerId="AD" clId="Web-{B7EBC29E-609E-45E9-A3DD-603FAFA78A61}" dt="2023-11-25T21:35:45.027" v="165" actId="20577"/>
        <pc:sldMkLst>
          <pc:docMk/>
          <pc:sldMk cId="2561090529" sldId="271"/>
        </pc:sldMkLst>
        <pc:spChg chg="mod">
          <ac:chgData name="Estes, Michele - estesmd" userId="S::estesmd@jmu.edu::7f01444f-bcfd-4926-89f8-dd1142b90e2d" providerId="AD" clId="Web-{B7EBC29E-609E-45E9-A3DD-603FAFA78A61}" dt="2023-11-25T21:35:45.027" v="165" actId="20577"/>
          <ac:spMkLst>
            <pc:docMk/>
            <pc:sldMk cId="2561090529" sldId="271"/>
            <ac:spMk id="5" creationId="{1A3EAB37-2337-0F1B-40F3-C9C1A96AD858}"/>
          </ac:spMkLst>
        </pc:spChg>
      </pc:sldChg>
      <pc:sldChg chg="modSp">
        <pc:chgData name="Estes, Michele - estesmd" userId="S::estesmd@jmu.edu::7f01444f-bcfd-4926-89f8-dd1142b90e2d" providerId="AD" clId="Web-{B7EBC29E-609E-45E9-A3DD-603FAFA78A61}" dt="2023-11-25T21:40:51.208" v="212"/>
        <pc:sldMkLst>
          <pc:docMk/>
          <pc:sldMk cId="2676763628" sldId="272"/>
        </pc:sldMkLst>
        <pc:spChg chg="ord">
          <ac:chgData name="Estes, Michele - estesmd" userId="S::estesmd@jmu.edu::7f01444f-bcfd-4926-89f8-dd1142b90e2d" providerId="AD" clId="Web-{B7EBC29E-609E-45E9-A3DD-603FAFA78A61}" dt="2023-11-25T21:40:34.708" v="211"/>
          <ac:spMkLst>
            <pc:docMk/>
            <pc:sldMk cId="2676763628" sldId="272"/>
            <ac:spMk id="25" creationId="{AF180F00-B4B2-4196-BB1C-ECD21B03F0A9}"/>
          </ac:spMkLst>
        </pc:spChg>
        <pc:spChg chg="ord">
          <ac:chgData name="Estes, Michele - estesmd" userId="S::estesmd@jmu.edu::7f01444f-bcfd-4926-89f8-dd1142b90e2d" providerId="AD" clId="Web-{B7EBC29E-609E-45E9-A3DD-603FAFA78A61}" dt="2023-11-25T21:40:13.473" v="208"/>
          <ac:spMkLst>
            <pc:docMk/>
            <pc:sldMk cId="2676763628" sldId="272"/>
            <ac:spMk id="27" creationId="{6E600F8C-C8F3-420C-9D3B-E1FBE7BAE481}"/>
          </ac:spMkLst>
        </pc:spChg>
        <pc:graphicFrameChg chg="mod ord modGraphic">
          <ac:chgData name="Estes, Michele - estesmd" userId="S::estesmd@jmu.edu::7f01444f-bcfd-4926-89f8-dd1142b90e2d" providerId="AD" clId="Web-{B7EBC29E-609E-45E9-A3DD-603FAFA78A61}" dt="2023-11-25T21:40:51.208" v="212"/>
          <ac:graphicFrameMkLst>
            <pc:docMk/>
            <pc:sldMk cId="2676763628" sldId="272"/>
            <ac:graphicFrameMk id="8" creationId="{3271C45C-7B71-00EC-B722-BB9E3C3BD8FF}"/>
          </ac:graphicFrameMkLst>
        </pc:graphicFrameChg>
        <pc:picChg chg="ord">
          <ac:chgData name="Estes, Michele - estesmd" userId="S::estesmd@jmu.edu::7f01444f-bcfd-4926-89f8-dd1142b90e2d" providerId="AD" clId="Web-{B7EBC29E-609E-45E9-A3DD-603FAFA78A61}" dt="2023-11-25T21:40:28.927" v="210"/>
          <ac:picMkLst>
            <pc:docMk/>
            <pc:sldMk cId="2676763628" sldId="272"/>
            <ac:picMk id="3" creationId="{7F70D120-5898-17C0-7A29-425BD060CA3E}"/>
          </ac:picMkLst>
        </pc:picChg>
        <pc:picChg chg="mod">
          <ac:chgData name="Estes, Michele - estesmd" userId="S::estesmd@jmu.edu::7f01444f-bcfd-4926-89f8-dd1142b90e2d" providerId="AD" clId="Web-{B7EBC29E-609E-45E9-A3DD-603FAFA78A61}" dt="2023-11-25T21:38:24.204" v="190" actId="1076"/>
          <ac:picMkLst>
            <pc:docMk/>
            <pc:sldMk cId="2676763628" sldId="272"/>
            <ac:picMk id="46082" creationId="{1A7286A4-8298-5516-9590-314C16FBD727}"/>
          </ac:picMkLst>
        </pc:picChg>
        <pc:cxnChg chg="ord">
          <ac:chgData name="Estes, Michele - estesmd" userId="S::estesmd@jmu.edu::7f01444f-bcfd-4926-89f8-dd1142b90e2d" providerId="AD" clId="Web-{B7EBC29E-609E-45E9-A3DD-603FAFA78A61}" dt="2023-11-25T21:40:18.067" v="209"/>
          <ac:cxnSpMkLst>
            <pc:docMk/>
            <pc:sldMk cId="2676763628" sldId="272"/>
            <ac:cxnSpMk id="29" creationId="{7AA55BF2-380C-4942-8AB1-55A6A52A35F8}"/>
          </ac:cxnSpMkLst>
        </pc:cxnChg>
      </pc:sldChg>
      <pc:sldChg chg="modSp">
        <pc:chgData name="Estes, Michele - estesmd" userId="S::estesmd@jmu.edu::7f01444f-bcfd-4926-89f8-dd1142b90e2d" providerId="AD" clId="Web-{B7EBC29E-609E-45E9-A3DD-603FAFA78A61}" dt="2023-11-25T21:46:53.485" v="271" actId="1076"/>
        <pc:sldMkLst>
          <pc:docMk/>
          <pc:sldMk cId="1574828029" sldId="273"/>
        </pc:sldMkLst>
        <pc:spChg chg="mod">
          <ac:chgData name="Estes, Michele - estesmd" userId="S::estesmd@jmu.edu::7f01444f-bcfd-4926-89f8-dd1142b90e2d" providerId="AD" clId="Web-{B7EBC29E-609E-45E9-A3DD-603FAFA78A61}" dt="2023-11-25T21:46:29.844" v="266" actId="20577"/>
          <ac:spMkLst>
            <pc:docMk/>
            <pc:sldMk cId="1574828029" sldId="273"/>
            <ac:spMk id="5" creationId="{1A3EAB37-2337-0F1B-40F3-C9C1A96AD858}"/>
          </ac:spMkLst>
        </pc:spChg>
        <pc:picChg chg="mod">
          <ac:chgData name="Estes, Michele - estesmd" userId="S::estesmd@jmu.edu::7f01444f-bcfd-4926-89f8-dd1142b90e2d" providerId="AD" clId="Web-{B7EBC29E-609E-45E9-A3DD-603FAFA78A61}" dt="2023-11-25T21:46:53.485" v="271" actId="1076"/>
          <ac:picMkLst>
            <pc:docMk/>
            <pc:sldMk cId="1574828029" sldId="273"/>
            <ac:picMk id="3" creationId="{7F70D120-5898-17C0-7A29-425BD060CA3E}"/>
          </ac:picMkLst>
        </pc:picChg>
        <pc:picChg chg="mod">
          <ac:chgData name="Estes, Michele - estesmd" userId="S::estesmd@jmu.edu::7f01444f-bcfd-4926-89f8-dd1142b90e2d" providerId="AD" clId="Web-{B7EBC29E-609E-45E9-A3DD-603FAFA78A61}" dt="2023-11-25T21:46:41.938" v="268" actId="14100"/>
          <ac:picMkLst>
            <pc:docMk/>
            <pc:sldMk cId="1574828029" sldId="273"/>
            <ac:picMk id="47106" creationId="{D579EEB6-7C0E-C54C-D3B3-2C81880F3BCB}"/>
          </ac:picMkLst>
        </pc:picChg>
      </pc:sldChg>
      <pc:sldChg chg="addSp delSp modSp">
        <pc:chgData name="Estes, Michele - estesmd" userId="S::estesmd@jmu.edu::7f01444f-bcfd-4926-89f8-dd1142b90e2d" providerId="AD" clId="Web-{B7EBC29E-609E-45E9-A3DD-603FAFA78A61}" dt="2023-11-25T21:57:32.848" v="386"/>
        <pc:sldMkLst>
          <pc:docMk/>
          <pc:sldMk cId="0" sldId="284"/>
        </pc:sldMkLst>
        <pc:picChg chg="add del mod">
          <ac:chgData name="Estes, Michele - estesmd" userId="S::estesmd@jmu.edu::7f01444f-bcfd-4926-89f8-dd1142b90e2d" providerId="AD" clId="Web-{B7EBC29E-609E-45E9-A3DD-603FAFA78A61}" dt="2023-11-25T21:57:32.051" v="385"/>
          <ac:picMkLst>
            <pc:docMk/>
            <pc:sldMk cId="0" sldId="284"/>
            <ac:picMk id="4" creationId="{929D5971-2A35-D607-6C54-B1C3A126CF11}"/>
          </ac:picMkLst>
        </pc:picChg>
        <pc:picChg chg="add">
          <ac:chgData name="Estes, Michele - estesmd" userId="S::estesmd@jmu.edu::7f01444f-bcfd-4926-89f8-dd1142b90e2d" providerId="AD" clId="Web-{B7EBC29E-609E-45E9-A3DD-603FAFA78A61}" dt="2023-11-25T21:57:32.848" v="386"/>
          <ac:picMkLst>
            <pc:docMk/>
            <pc:sldMk cId="0" sldId="284"/>
            <ac:picMk id="6" creationId="{74C49248-6931-5227-1A4E-6943D50D141A}"/>
          </ac:picMkLst>
        </pc:picChg>
      </pc:sldChg>
      <pc:sldChg chg="addSp modSp">
        <pc:chgData name="Estes, Michele - estesmd" userId="S::estesmd@jmu.edu::7f01444f-bcfd-4926-89f8-dd1142b90e2d" providerId="AD" clId="Web-{B7EBC29E-609E-45E9-A3DD-603FAFA78A61}" dt="2023-11-25T21:57:27.348" v="384" actId="1076"/>
        <pc:sldMkLst>
          <pc:docMk/>
          <pc:sldMk cId="0" sldId="285"/>
        </pc:sldMkLst>
        <pc:picChg chg="add mod">
          <ac:chgData name="Estes, Michele - estesmd" userId="S::estesmd@jmu.edu::7f01444f-bcfd-4926-89f8-dd1142b90e2d" providerId="AD" clId="Web-{B7EBC29E-609E-45E9-A3DD-603FAFA78A61}" dt="2023-11-25T21:57:27.348" v="384" actId="1076"/>
          <ac:picMkLst>
            <pc:docMk/>
            <pc:sldMk cId="0" sldId="285"/>
            <ac:picMk id="4" creationId="{B0D71FDC-7052-A586-8033-9958D5B37B81}"/>
          </ac:picMkLst>
        </pc:picChg>
      </pc:sldChg>
      <pc:sldChg chg="addSp modSp">
        <pc:chgData name="Estes, Michele - estesmd" userId="S::estesmd@jmu.edu::7f01444f-bcfd-4926-89f8-dd1142b90e2d" providerId="AD" clId="Web-{B7EBC29E-609E-45E9-A3DD-603FAFA78A61}" dt="2023-11-25T21:57:46.504" v="390" actId="1076"/>
        <pc:sldMkLst>
          <pc:docMk/>
          <pc:sldMk cId="0" sldId="286"/>
        </pc:sldMkLst>
        <pc:picChg chg="add mod">
          <ac:chgData name="Estes, Michele - estesmd" userId="S::estesmd@jmu.edu::7f01444f-bcfd-4926-89f8-dd1142b90e2d" providerId="AD" clId="Web-{B7EBC29E-609E-45E9-A3DD-603FAFA78A61}" dt="2023-11-25T21:57:46.504" v="390" actId="1076"/>
          <ac:picMkLst>
            <pc:docMk/>
            <pc:sldMk cId="0" sldId="286"/>
            <ac:picMk id="4" creationId="{BA88A913-AC12-0C6E-48A2-F56858B37CD4}"/>
          </ac:picMkLst>
        </pc:picChg>
      </pc:sldChg>
      <pc:sldChg chg="addSp">
        <pc:chgData name="Estes, Michele - estesmd" userId="S::estesmd@jmu.edu::7f01444f-bcfd-4926-89f8-dd1142b90e2d" providerId="AD" clId="Web-{B7EBC29E-609E-45E9-A3DD-603FAFA78A61}" dt="2023-11-25T21:57:50.083" v="391"/>
        <pc:sldMkLst>
          <pc:docMk/>
          <pc:sldMk cId="0" sldId="287"/>
        </pc:sldMkLst>
        <pc:picChg chg="add">
          <ac:chgData name="Estes, Michele - estesmd" userId="S::estesmd@jmu.edu::7f01444f-bcfd-4926-89f8-dd1142b90e2d" providerId="AD" clId="Web-{B7EBC29E-609E-45E9-A3DD-603FAFA78A61}" dt="2023-11-25T21:57:50.083" v="391"/>
          <ac:picMkLst>
            <pc:docMk/>
            <pc:sldMk cId="0" sldId="287"/>
            <ac:picMk id="4" creationId="{659A3BFB-9342-85C4-FB4B-C73505007426}"/>
          </ac:picMkLst>
        </pc:picChg>
      </pc:sldChg>
      <pc:sldChg chg="addSp">
        <pc:chgData name="Estes, Michele - estesmd" userId="S::estesmd@jmu.edu::7f01444f-bcfd-4926-89f8-dd1142b90e2d" providerId="AD" clId="Web-{B7EBC29E-609E-45E9-A3DD-603FAFA78A61}" dt="2023-11-25T21:57:54.661" v="392"/>
        <pc:sldMkLst>
          <pc:docMk/>
          <pc:sldMk cId="0" sldId="288"/>
        </pc:sldMkLst>
        <pc:picChg chg="add">
          <ac:chgData name="Estes, Michele - estesmd" userId="S::estesmd@jmu.edu::7f01444f-bcfd-4926-89f8-dd1142b90e2d" providerId="AD" clId="Web-{B7EBC29E-609E-45E9-A3DD-603FAFA78A61}" dt="2023-11-25T21:57:54.661" v="392"/>
          <ac:picMkLst>
            <pc:docMk/>
            <pc:sldMk cId="0" sldId="288"/>
            <ac:picMk id="3" creationId="{509106D9-EC5F-C042-D562-5418DD981DCE}"/>
          </ac:picMkLst>
        </pc:picChg>
      </pc:sldChg>
      <pc:sldChg chg="addSp">
        <pc:chgData name="Estes, Michele - estesmd" userId="S::estesmd@jmu.edu::7f01444f-bcfd-4926-89f8-dd1142b90e2d" providerId="AD" clId="Web-{B7EBC29E-609E-45E9-A3DD-603FAFA78A61}" dt="2023-11-25T21:57:58.083" v="393"/>
        <pc:sldMkLst>
          <pc:docMk/>
          <pc:sldMk cId="0" sldId="289"/>
        </pc:sldMkLst>
        <pc:picChg chg="add">
          <ac:chgData name="Estes, Michele - estesmd" userId="S::estesmd@jmu.edu::7f01444f-bcfd-4926-89f8-dd1142b90e2d" providerId="AD" clId="Web-{B7EBC29E-609E-45E9-A3DD-603FAFA78A61}" dt="2023-11-25T21:57:58.083" v="393"/>
          <ac:picMkLst>
            <pc:docMk/>
            <pc:sldMk cId="0" sldId="289"/>
            <ac:picMk id="3" creationId="{12232F7C-D6F0-5863-007C-71F020FA7310}"/>
          </ac:picMkLst>
        </pc:picChg>
      </pc:sldChg>
      <pc:sldChg chg="addSp">
        <pc:chgData name="Estes, Michele - estesmd" userId="S::estesmd@jmu.edu::7f01444f-bcfd-4926-89f8-dd1142b90e2d" providerId="AD" clId="Web-{B7EBC29E-609E-45E9-A3DD-603FAFA78A61}" dt="2023-11-25T21:58:05.724" v="395"/>
        <pc:sldMkLst>
          <pc:docMk/>
          <pc:sldMk cId="0" sldId="290"/>
        </pc:sldMkLst>
        <pc:picChg chg="add">
          <ac:chgData name="Estes, Michele - estesmd" userId="S::estesmd@jmu.edu::7f01444f-bcfd-4926-89f8-dd1142b90e2d" providerId="AD" clId="Web-{B7EBC29E-609E-45E9-A3DD-603FAFA78A61}" dt="2023-11-25T21:58:05.724" v="395"/>
          <ac:picMkLst>
            <pc:docMk/>
            <pc:sldMk cId="0" sldId="290"/>
            <ac:picMk id="4" creationId="{DBBD3B5F-8DFC-14B2-32EE-DAEFC425C7A0}"/>
          </ac:picMkLst>
        </pc:picChg>
      </pc:sldChg>
      <pc:sldChg chg="addSp">
        <pc:chgData name="Estes, Michele - estesmd" userId="S::estesmd@jmu.edu::7f01444f-bcfd-4926-89f8-dd1142b90e2d" providerId="AD" clId="Web-{B7EBC29E-609E-45E9-A3DD-603FAFA78A61}" dt="2023-11-25T21:58:10.333" v="396"/>
        <pc:sldMkLst>
          <pc:docMk/>
          <pc:sldMk cId="0" sldId="291"/>
        </pc:sldMkLst>
        <pc:picChg chg="add">
          <ac:chgData name="Estes, Michele - estesmd" userId="S::estesmd@jmu.edu::7f01444f-bcfd-4926-89f8-dd1142b90e2d" providerId="AD" clId="Web-{B7EBC29E-609E-45E9-A3DD-603FAFA78A61}" dt="2023-11-25T21:58:10.333" v="396"/>
          <ac:picMkLst>
            <pc:docMk/>
            <pc:sldMk cId="0" sldId="291"/>
            <ac:picMk id="4" creationId="{27579AB2-8754-6E9B-5939-1ACABD7DD897}"/>
          </ac:picMkLst>
        </pc:picChg>
      </pc:sldChg>
      <pc:sldChg chg="modSp">
        <pc:chgData name="Estes, Michele - estesmd" userId="S::estesmd@jmu.edu::7f01444f-bcfd-4926-89f8-dd1142b90e2d" providerId="AD" clId="Web-{B7EBC29E-609E-45E9-A3DD-603FAFA78A61}" dt="2023-11-25T21:53:41.169" v="338" actId="1076"/>
        <pc:sldMkLst>
          <pc:docMk/>
          <pc:sldMk cId="1369431831" sldId="292"/>
        </pc:sldMkLst>
        <pc:spChg chg="mod">
          <ac:chgData name="Estes, Michele - estesmd" userId="S::estesmd@jmu.edu::7f01444f-bcfd-4926-89f8-dd1142b90e2d" providerId="AD" clId="Web-{B7EBC29E-609E-45E9-A3DD-603FAFA78A61}" dt="2023-11-25T21:53:41.169" v="338" actId="1076"/>
          <ac:spMkLst>
            <pc:docMk/>
            <pc:sldMk cId="1369431831" sldId="292"/>
            <ac:spMk id="5" creationId="{1A3EAB37-2337-0F1B-40F3-C9C1A96AD858}"/>
          </ac:spMkLst>
        </pc:spChg>
      </pc:sldChg>
      <pc:sldChg chg="modSp">
        <pc:chgData name="Estes, Michele - estesmd" userId="S::estesmd@jmu.edu::7f01444f-bcfd-4926-89f8-dd1142b90e2d" providerId="AD" clId="Web-{B7EBC29E-609E-45E9-A3DD-603FAFA78A61}" dt="2023-11-25T21:52:01.822" v="322" actId="20577"/>
        <pc:sldMkLst>
          <pc:docMk/>
          <pc:sldMk cId="2462162896" sldId="293"/>
        </pc:sldMkLst>
        <pc:spChg chg="mod">
          <ac:chgData name="Estes, Michele - estesmd" userId="S::estesmd@jmu.edu::7f01444f-bcfd-4926-89f8-dd1142b90e2d" providerId="AD" clId="Web-{B7EBC29E-609E-45E9-A3DD-603FAFA78A61}" dt="2023-11-25T21:52:01.822" v="322" actId="20577"/>
          <ac:spMkLst>
            <pc:docMk/>
            <pc:sldMk cId="2462162896" sldId="293"/>
            <ac:spMk id="4" creationId="{7884DBF7-DC89-7EEA-A6DC-9773FC0FEF00}"/>
          </ac:spMkLst>
        </pc:spChg>
      </pc:sldChg>
      <pc:sldChg chg="addSp">
        <pc:chgData name="Estes, Michele - estesmd" userId="S::estesmd@jmu.edu::7f01444f-bcfd-4926-89f8-dd1142b90e2d" providerId="AD" clId="Web-{B7EBC29E-609E-45E9-A3DD-603FAFA78A61}" dt="2023-11-25T21:58:17.630" v="399"/>
        <pc:sldMkLst>
          <pc:docMk/>
          <pc:sldMk cId="0" sldId="294"/>
        </pc:sldMkLst>
        <pc:picChg chg="add">
          <ac:chgData name="Estes, Michele - estesmd" userId="S::estesmd@jmu.edu::7f01444f-bcfd-4926-89f8-dd1142b90e2d" providerId="AD" clId="Web-{B7EBC29E-609E-45E9-A3DD-603FAFA78A61}" dt="2023-11-25T21:58:17.630" v="399"/>
          <ac:picMkLst>
            <pc:docMk/>
            <pc:sldMk cId="0" sldId="294"/>
            <ac:picMk id="4" creationId="{7601B58F-FA95-B736-5E8E-137C82EA1D15}"/>
          </ac:picMkLst>
        </pc:picChg>
      </pc:sldChg>
      <pc:sldChg chg="addSp">
        <pc:chgData name="Estes, Michele - estesmd" userId="S::estesmd@jmu.edu::7f01444f-bcfd-4926-89f8-dd1142b90e2d" providerId="AD" clId="Web-{B7EBC29E-609E-45E9-A3DD-603FAFA78A61}" dt="2023-11-25T21:58:21.146" v="400"/>
        <pc:sldMkLst>
          <pc:docMk/>
          <pc:sldMk cId="0" sldId="295"/>
        </pc:sldMkLst>
        <pc:picChg chg="add">
          <ac:chgData name="Estes, Michele - estesmd" userId="S::estesmd@jmu.edu::7f01444f-bcfd-4926-89f8-dd1142b90e2d" providerId="AD" clId="Web-{B7EBC29E-609E-45E9-A3DD-603FAFA78A61}" dt="2023-11-25T21:58:21.146" v="400"/>
          <ac:picMkLst>
            <pc:docMk/>
            <pc:sldMk cId="0" sldId="295"/>
            <ac:picMk id="4" creationId="{2E9B76BB-5E28-1C2A-7CB6-D72538BA170A}"/>
          </ac:picMkLst>
        </pc:picChg>
      </pc:sldChg>
      <pc:sldChg chg="addSp">
        <pc:chgData name="Estes, Michele - estesmd" userId="S::estesmd@jmu.edu::7f01444f-bcfd-4926-89f8-dd1142b90e2d" providerId="AD" clId="Web-{B7EBC29E-609E-45E9-A3DD-603FAFA78A61}" dt="2023-11-25T21:58:24.740" v="401"/>
        <pc:sldMkLst>
          <pc:docMk/>
          <pc:sldMk cId="0" sldId="296"/>
        </pc:sldMkLst>
        <pc:picChg chg="add">
          <ac:chgData name="Estes, Michele - estesmd" userId="S::estesmd@jmu.edu::7f01444f-bcfd-4926-89f8-dd1142b90e2d" providerId="AD" clId="Web-{B7EBC29E-609E-45E9-A3DD-603FAFA78A61}" dt="2023-11-25T21:58:24.740" v="401"/>
          <ac:picMkLst>
            <pc:docMk/>
            <pc:sldMk cId="0" sldId="296"/>
            <ac:picMk id="4" creationId="{59AEB68D-6241-DCA1-92D0-DE3211815BA2}"/>
          </ac:picMkLst>
        </pc:picChg>
      </pc:sldChg>
      <pc:sldChg chg="modSp">
        <pc:chgData name="Estes, Michele - estesmd" userId="S::estesmd@jmu.edu::7f01444f-bcfd-4926-89f8-dd1142b90e2d" providerId="AD" clId="Web-{B7EBC29E-609E-45E9-A3DD-603FAFA78A61}" dt="2023-11-25T21:28:38.777" v="43" actId="1076"/>
        <pc:sldMkLst>
          <pc:docMk/>
          <pc:sldMk cId="2913352354" sldId="308"/>
        </pc:sldMkLst>
        <pc:spChg chg="mod">
          <ac:chgData name="Estes, Michele - estesmd" userId="S::estesmd@jmu.edu::7f01444f-bcfd-4926-89f8-dd1142b90e2d" providerId="AD" clId="Web-{B7EBC29E-609E-45E9-A3DD-603FAFA78A61}" dt="2023-11-25T21:28:29.902" v="42" actId="1076"/>
          <ac:spMkLst>
            <pc:docMk/>
            <pc:sldMk cId="2913352354" sldId="308"/>
            <ac:spMk id="2" creationId="{12137CD7-C57B-0BF1-899C-1C2FF3446DC7}"/>
          </ac:spMkLst>
        </pc:spChg>
        <pc:picChg chg="mod">
          <ac:chgData name="Estes, Michele - estesmd" userId="S::estesmd@jmu.edu::7f01444f-bcfd-4926-89f8-dd1142b90e2d" providerId="AD" clId="Web-{B7EBC29E-609E-45E9-A3DD-603FAFA78A61}" dt="2023-11-25T21:28:38.777" v="43" actId="1076"/>
          <ac:picMkLst>
            <pc:docMk/>
            <pc:sldMk cId="2913352354" sldId="308"/>
            <ac:picMk id="3" creationId="{7F70D120-5898-17C0-7A29-425BD060CA3E}"/>
          </ac:picMkLst>
        </pc:picChg>
      </pc:sldChg>
      <pc:sldChg chg="modSp">
        <pc:chgData name="Estes, Michele - estesmd" userId="S::estesmd@jmu.edu::7f01444f-bcfd-4926-89f8-dd1142b90e2d" providerId="AD" clId="Web-{B7EBC29E-609E-45E9-A3DD-603FAFA78A61}" dt="2023-11-25T21:27:54.526" v="37" actId="14100"/>
        <pc:sldMkLst>
          <pc:docMk/>
          <pc:sldMk cId="3162585616" sldId="309"/>
        </pc:sldMkLst>
        <pc:spChg chg="mod">
          <ac:chgData name="Estes, Michele - estesmd" userId="S::estesmd@jmu.edu::7f01444f-bcfd-4926-89f8-dd1142b90e2d" providerId="AD" clId="Web-{B7EBC29E-609E-45E9-A3DD-603FAFA78A61}" dt="2023-11-25T21:27:54.526" v="37" actId="14100"/>
          <ac:spMkLst>
            <pc:docMk/>
            <pc:sldMk cId="3162585616" sldId="309"/>
            <ac:spMk id="2" creationId="{12137CD7-C57B-0BF1-899C-1C2FF3446DC7}"/>
          </ac:spMkLst>
        </pc:spChg>
        <pc:picChg chg="mod">
          <ac:chgData name="Estes, Michele - estesmd" userId="S::estesmd@jmu.edu::7f01444f-bcfd-4926-89f8-dd1142b90e2d" providerId="AD" clId="Web-{B7EBC29E-609E-45E9-A3DD-603FAFA78A61}" dt="2023-11-25T21:27:25.212" v="32" actId="1076"/>
          <ac:picMkLst>
            <pc:docMk/>
            <pc:sldMk cId="3162585616" sldId="309"/>
            <ac:picMk id="31746" creationId="{5400E5FD-03B7-F80C-F1C7-BBC5C00E3A35}"/>
          </ac:picMkLst>
        </pc:picChg>
        <pc:picChg chg="mod">
          <ac:chgData name="Estes, Michele - estesmd" userId="S::estesmd@jmu.edu::7f01444f-bcfd-4926-89f8-dd1142b90e2d" providerId="AD" clId="Web-{B7EBC29E-609E-45E9-A3DD-603FAFA78A61}" dt="2023-11-25T21:27:25.244" v="33" actId="1076"/>
          <ac:picMkLst>
            <pc:docMk/>
            <pc:sldMk cId="3162585616" sldId="309"/>
            <ac:picMk id="31748" creationId="{56844791-4364-71E6-56E9-DC3144ED38D2}"/>
          </ac:picMkLst>
        </pc:picChg>
        <pc:picChg chg="mod">
          <ac:chgData name="Estes, Michele - estesmd" userId="S::estesmd@jmu.edu::7f01444f-bcfd-4926-89f8-dd1142b90e2d" providerId="AD" clId="Web-{B7EBC29E-609E-45E9-A3DD-603FAFA78A61}" dt="2023-11-25T21:27:25.290" v="34" actId="1076"/>
          <ac:picMkLst>
            <pc:docMk/>
            <pc:sldMk cId="3162585616" sldId="309"/>
            <ac:picMk id="31750" creationId="{B19F9A1E-1954-46F7-6F0B-38AB02D067EB}"/>
          </ac:picMkLst>
        </pc:picChg>
      </pc:sldChg>
      <pc:sldChg chg="modSp">
        <pc:chgData name="Estes, Michele - estesmd" userId="S::estesmd@jmu.edu::7f01444f-bcfd-4926-89f8-dd1142b90e2d" providerId="AD" clId="Web-{B7EBC29E-609E-45E9-A3DD-603FAFA78A61}" dt="2023-11-25T21:38:14.391" v="188" actId="1076"/>
        <pc:sldMkLst>
          <pc:docMk/>
          <pc:sldMk cId="1018305331" sldId="310"/>
        </pc:sldMkLst>
        <pc:graphicFrameChg chg="mod modGraphic">
          <ac:chgData name="Estes, Michele - estesmd" userId="S::estesmd@jmu.edu::7f01444f-bcfd-4926-89f8-dd1142b90e2d" providerId="AD" clId="Web-{B7EBC29E-609E-45E9-A3DD-603FAFA78A61}" dt="2023-11-25T21:38:01.219" v="183" actId="1076"/>
          <ac:graphicFrameMkLst>
            <pc:docMk/>
            <pc:sldMk cId="1018305331" sldId="310"/>
            <ac:graphicFrameMk id="8" creationId="{3271C45C-7B71-00EC-B722-BB9E3C3BD8FF}"/>
          </ac:graphicFrameMkLst>
        </pc:graphicFrameChg>
        <pc:picChg chg="mod">
          <ac:chgData name="Estes, Michele - estesmd" userId="S::estesmd@jmu.edu::7f01444f-bcfd-4926-89f8-dd1142b90e2d" providerId="AD" clId="Web-{B7EBC29E-609E-45E9-A3DD-603FAFA78A61}" dt="2023-11-25T21:38:14.391" v="188" actId="1076"/>
          <ac:picMkLst>
            <pc:docMk/>
            <pc:sldMk cId="1018305331" sldId="310"/>
            <ac:picMk id="4" creationId="{2FDCA619-61EF-4DE2-867D-9108C7D85D6D}"/>
          </ac:picMkLst>
        </pc:picChg>
      </pc:sldChg>
      <pc:sldChg chg="modSp">
        <pc:chgData name="Estes, Michele - estesmd" userId="S::estesmd@jmu.edu::7f01444f-bcfd-4926-89f8-dd1142b90e2d" providerId="AD" clId="Web-{B7EBC29E-609E-45E9-A3DD-603FAFA78A61}" dt="2023-11-25T21:42:43.477" v="233" actId="1076"/>
        <pc:sldMkLst>
          <pc:docMk/>
          <pc:sldMk cId="3224007023" sldId="311"/>
        </pc:sldMkLst>
        <pc:graphicFrameChg chg="mod modGraphic">
          <ac:chgData name="Estes, Michele - estesmd" userId="S::estesmd@jmu.edu::7f01444f-bcfd-4926-89f8-dd1142b90e2d" providerId="AD" clId="Web-{B7EBC29E-609E-45E9-A3DD-603FAFA78A61}" dt="2023-11-25T21:42:43.477" v="233" actId="1076"/>
          <ac:graphicFrameMkLst>
            <pc:docMk/>
            <pc:sldMk cId="3224007023" sldId="311"/>
            <ac:graphicFrameMk id="8" creationId="{3271C45C-7B71-00EC-B722-BB9E3C3BD8FF}"/>
          </ac:graphicFrameMkLst>
        </pc:graphicFrameChg>
        <pc:picChg chg="mod">
          <ac:chgData name="Estes, Michele - estesmd" userId="S::estesmd@jmu.edu::7f01444f-bcfd-4926-89f8-dd1142b90e2d" providerId="AD" clId="Web-{B7EBC29E-609E-45E9-A3DD-603FAFA78A61}" dt="2023-11-25T21:38:59.799" v="199" actId="1076"/>
          <ac:picMkLst>
            <pc:docMk/>
            <pc:sldMk cId="3224007023" sldId="311"/>
            <ac:picMk id="4" creationId="{50A76105-BD7B-C5E4-61D0-BD3882EAEBCC}"/>
          </ac:picMkLst>
        </pc:picChg>
      </pc:sldChg>
      <pc:sldChg chg="modSp">
        <pc:chgData name="Estes, Michele - estesmd" userId="S::estesmd@jmu.edu::7f01444f-bcfd-4926-89f8-dd1142b90e2d" providerId="AD" clId="Web-{B7EBC29E-609E-45E9-A3DD-603FAFA78A61}" dt="2023-11-25T21:42:32.430" v="232" actId="1076"/>
        <pc:sldMkLst>
          <pc:docMk/>
          <pc:sldMk cId="3166839300" sldId="312"/>
        </pc:sldMkLst>
        <pc:graphicFrameChg chg="mod modGraphic">
          <ac:chgData name="Estes, Michele - estesmd" userId="S::estesmd@jmu.edu::7f01444f-bcfd-4926-89f8-dd1142b90e2d" providerId="AD" clId="Web-{B7EBC29E-609E-45E9-A3DD-603FAFA78A61}" dt="2023-11-25T21:42:20.789" v="228"/>
          <ac:graphicFrameMkLst>
            <pc:docMk/>
            <pc:sldMk cId="3166839300" sldId="312"/>
            <ac:graphicFrameMk id="8" creationId="{3271C45C-7B71-00EC-B722-BB9E3C3BD8FF}"/>
          </ac:graphicFrameMkLst>
        </pc:graphicFrameChg>
        <pc:picChg chg="mod">
          <ac:chgData name="Estes, Michele - estesmd" userId="S::estesmd@jmu.edu::7f01444f-bcfd-4926-89f8-dd1142b90e2d" providerId="AD" clId="Web-{B7EBC29E-609E-45E9-A3DD-603FAFA78A61}" dt="2023-11-25T21:42:32.430" v="232" actId="1076"/>
          <ac:picMkLst>
            <pc:docMk/>
            <pc:sldMk cId="3166839300" sldId="312"/>
            <ac:picMk id="5" creationId="{711384A7-6937-C508-6EB7-DD778BC2C94C}"/>
          </ac:picMkLst>
        </pc:picChg>
      </pc:sldChg>
      <pc:sldChg chg="modSp">
        <pc:chgData name="Estes, Michele - estesmd" userId="S::estesmd@jmu.edu::7f01444f-bcfd-4926-89f8-dd1142b90e2d" providerId="AD" clId="Web-{B7EBC29E-609E-45E9-A3DD-603FAFA78A61}" dt="2023-11-25T21:41:51.601" v="221" actId="1076"/>
        <pc:sldMkLst>
          <pc:docMk/>
          <pc:sldMk cId="3866538338" sldId="313"/>
        </pc:sldMkLst>
        <pc:graphicFrameChg chg="mod modGraphic">
          <ac:chgData name="Estes, Michele - estesmd" userId="S::estesmd@jmu.edu::7f01444f-bcfd-4926-89f8-dd1142b90e2d" providerId="AD" clId="Web-{B7EBC29E-609E-45E9-A3DD-603FAFA78A61}" dt="2023-11-25T21:41:39.585" v="219"/>
          <ac:graphicFrameMkLst>
            <pc:docMk/>
            <pc:sldMk cId="3866538338" sldId="313"/>
            <ac:graphicFrameMk id="8" creationId="{3271C45C-7B71-00EC-B722-BB9E3C3BD8FF}"/>
          </ac:graphicFrameMkLst>
        </pc:graphicFrameChg>
        <pc:picChg chg="mod">
          <ac:chgData name="Estes, Michele - estesmd" userId="S::estesmd@jmu.edu::7f01444f-bcfd-4926-89f8-dd1142b90e2d" providerId="AD" clId="Web-{B7EBC29E-609E-45E9-A3DD-603FAFA78A61}" dt="2023-11-25T21:41:51.601" v="221" actId="1076"/>
          <ac:picMkLst>
            <pc:docMk/>
            <pc:sldMk cId="3866538338" sldId="313"/>
            <ac:picMk id="2" creationId="{655B6974-2799-3A18-0016-B65FB76A0758}"/>
          </ac:picMkLst>
        </pc:picChg>
      </pc:sldChg>
      <pc:sldChg chg="modSp">
        <pc:chgData name="Estes, Michele - estesmd" userId="S::estesmd@jmu.edu::7f01444f-bcfd-4926-89f8-dd1142b90e2d" providerId="AD" clId="Web-{B7EBC29E-609E-45E9-A3DD-603FAFA78A61}" dt="2023-11-25T21:45:42.827" v="259" actId="14100"/>
        <pc:sldMkLst>
          <pc:docMk/>
          <pc:sldMk cId="280532234" sldId="315"/>
        </pc:sldMkLst>
        <pc:spChg chg="mod">
          <ac:chgData name="Estes, Michele - estesmd" userId="S::estesmd@jmu.edu::7f01444f-bcfd-4926-89f8-dd1142b90e2d" providerId="AD" clId="Web-{B7EBC29E-609E-45E9-A3DD-603FAFA78A61}" dt="2023-11-25T21:45:42.827" v="259" actId="14100"/>
          <ac:spMkLst>
            <pc:docMk/>
            <pc:sldMk cId="280532234" sldId="315"/>
            <ac:spMk id="5" creationId="{1A3EAB37-2337-0F1B-40F3-C9C1A96AD858}"/>
          </ac:spMkLst>
        </pc:spChg>
      </pc:sldChg>
      <pc:sldChg chg="addSp delSp modSp">
        <pc:chgData name="Estes, Michele - estesmd" userId="S::estesmd@jmu.edu::7f01444f-bcfd-4926-89f8-dd1142b90e2d" providerId="AD" clId="Web-{B7EBC29E-609E-45E9-A3DD-603FAFA78A61}" dt="2023-11-25T21:34:15.728" v="120"/>
        <pc:sldMkLst>
          <pc:docMk/>
          <pc:sldMk cId="1893299864" sldId="316"/>
        </pc:sldMkLst>
        <pc:spChg chg="mod">
          <ac:chgData name="Estes, Michele - estesmd" userId="S::estesmd@jmu.edu::7f01444f-bcfd-4926-89f8-dd1142b90e2d" providerId="AD" clId="Web-{B7EBC29E-609E-45E9-A3DD-603FAFA78A61}" dt="2023-11-25T21:33:18.132" v="105" actId="14100"/>
          <ac:spMkLst>
            <pc:docMk/>
            <pc:sldMk cId="1893299864" sldId="316"/>
            <ac:spMk id="2" creationId="{12137CD7-C57B-0BF1-899C-1C2FF3446DC7}"/>
          </ac:spMkLst>
        </pc:spChg>
        <pc:picChg chg="add del mod">
          <ac:chgData name="Estes, Michele - estesmd" userId="S::estesmd@jmu.edu::7f01444f-bcfd-4926-89f8-dd1142b90e2d" providerId="AD" clId="Web-{B7EBC29E-609E-45E9-A3DD-603FAFA78A61}" dt="2023-11-25T21:33:27.648" v="114"/>
          <ac:picMkLst>
            <pc:docMk/>
            <pc:sldMk cId="1893299864" sldId="316"/>
            <ac:picMk id="4" creationId="{DB70B70B-2992-269E-0D40-E7010E15C2A9}"/>
          </ac:picMkLst>
        </pc:picChg>
        <pc:picChg chg="add del mod">
          <ac:chgData name="Estes, Michele - estesmd" userId="S::estesmd@jmu.edu::7f01444f-bcfd-4926-89f8-dd1142b90e2d" providerId="AD" clId="Web-{B7EBC29E-609E-45E9-A3DD-603FAFA78A61}" dt="2023-11-25T21:33:27.648" v="113"/>
          <ac:picMkLst>
            <pc:docMk/>
            <pc:sldMk cId="1893299864" sldId="316"/>
            <ac:picMk id="5" creationId="{C489B91F-AA1D-1A32-7B3D-84A0291FA360}"/>
          </ac:picMkLst>
        </pc:picChg>
        <pc:picChg chg="add del mod">
          <ac:chgData name="Estes, Michele - estesmd" userId="S::estesmd@jmu.edu::7f01444f-bcfd-4926-89f8-dd1142b90e2d" providerId="AD" clId="Web-{B7EBC29E-609E-45E9-A3DD-603FAFA78A61}" dt="2023-11-25T21:33:27.648" v="112"/>
          <ac:picMkLst>
            <pc:docMk/>
            <pc:sldMk cId="1893299864" sldId="316"/>
            <ac:picMk id="6" creationId="{85EBC90D-1868-296A-456C-7EB298F2982E}"/>
          </ac:picMkLst>
        </pc:picChg>
        <pc:picChg chg="add">
          <ac:chgData name="Estes, Michele - estesmd" userId="S::estesmd@jmu.edu::7f01444f-bcfd-4926-89f8-dd1142b90e2d" providerId="AD" clId="Web-{B7EBC29E-609E-45E9-A3DD-603FAFA78A61}" dt="2023-11-25T21:34:15.697" v="118"/>
          <ac:picMkLst>
            <pc:docMk/>
            <pc:sldMk cId="1893299864" sldId="316"/>
            <ac:picMk id="8" creationId="{32B4514C-C086-18B5-9A0A-EA7606BFE413}"/>
          </ac:picMkLst>
        </pc:picChg>
        <pc:picChg chg="add">
          <ac:chgData name="Estes, Michele - estesmd" userId="S::estesmd@jmu.edu::7f01444f-bcfd-4926-89f8-dd1142b90e2d" providerId="AD" clId="Web-{B7EBC29E-609E-45E9-A3DD-603FAFA78A61}" dt="2023-11-25T21:34:15.712" v="119"/>
          <ac:picMkLst>
            <pc:docMk/>
            <pc:sldMk cId="1893299864" sldId="316"/>
            <ac:picMk id="10" creationId="{A21EB243-B528-15E8-C7A2-4BAE74E576BB}"/>
          </ac:picMkLst>
        </pc:picChg>
        <pc:picChg chg="add">
          <ac:chgData name="Estes, Michele - estesmd" userId="S::estesmd@jmu.edu::7f01444f-bcfd-4926-89f8-dd1142b90e2d" providerId="AD" clId="Web-{B7EBC29E-609E-45E9-A3DD-603FAFA78A61}" dt="2023-11-25T21:34:15.728" v="120"/>
          <ac:picMkLst>
            <pc:docMk/>
            <pc:sldMk cId="1893299864" sldId="316"/>
            <ac:picMk id="12" creationId="{4A1D0CD2-CA96-1720-3284-089CEE55FCB6}"/>
          </ac:picMkLst>
        </pc:picChg>
        <pc:picChg chg="del">
          <ac:chgData name="Estes, Michele - estesmd" userId="S::estesmd@jmu.edu::7f01444f-bcfd-4926-89f8-dd1142b90e2d" providerId="AD" clId="Web-{B7EBC29E-609E-45E9-A3DD-603FAFA78A61}" dt="2023-11-25T21:33:23.789" v="108"/>
          <ac:picMkLst>
            <pc:docMk/>
            <pc:sldMk cId="1893299864" sldId="316"/>
            <ac:picMk id="31746" creationId="{5400E5FD-03B7-F80C-F1C7-BBC5C00E3A35}"/>
          </ac:picMkLst>
        </pc:picChg>
        <pc:picChg chg="del mod">
          <ac:chgData name="Estes, Michele - estesmd" userId="S::estesmd@jmu.edu::7f01444f-bcfd-4926-89f8-dd1142b90e2d" providerId="AD" clId="Web-{B7EBC29E-609E-45E9-A3DD-603FAFA78A61}" dt="2023-11-25T21:33:23.789" v="107"/>
          <ac:picMkLst>
            <pc:docMk/>
            <pc:sldMk cId="1893299864" sldId="316"/>
            <ac:picMk id="31748" creationId="{56844791-4364-71E6-56E9-DC3144ED38D2}"/>
          </ac:picMkLst>
        </pc:picChg>
        <pc:picChg chg="del">
          <ac:chgData name="Estes, Michele - estesmd" userId="S::estesmd@jmu.edu::7f01444f-bcfd-4926-89f8-dd1142b90e2d" providerId="AD" clId="Web-{B7EBC29E-609E-45E9-A3DD-603FAFA78A61}" dt="2023-11-25T21:33:23.789" v="106"/>
          <ac:picMkLst>
            <pc:docMk/>
            <pc:sldMk cId="1893299864" sldId="316"/>
            <ac:picMk id="31750" creationId="{B19F9A1E-1954-46F7-6F0B-38AB02D067EB}"/>
          </ac:picMkLst>
        </pc:picChg>
        <pc:picChg chg="mod">
          <ac:chgData name="Estes, Michele - estesmd" userId="S::estesmd@jmu.edu::7f01444f-bcfd-4926-89f8-dd1142b90e2d" providerId="AD" clId="Web-{B7EBC29E-609E-45E9-A3DD-603FAFA78A61}" dt="2023-11-25T21:29:08.200" v="46" actId="14100"/>
          <ac:picMkLst>
            <pc:docMk/>
            <pc:sldMk cId="1893299864" sldId="316"/>
            <ac:picMk id="34818" creationId="{89A10BEB-0193-688D-7CF1-6D4CEDAEAD51}"/>
          </ac:picMkLst>
        </pc:picChg>
      </pc:sldChg>
      <pc:sldChg chg="addSp delSp modSp">
        <pc:chgData name="Estes, Michele - estesmd" userId="S::estesmd@jmu.edu::7f01444f-bcfd-4926-89f8-dd1142b90e2d" providerId="AD" clId="Web-{B7EBC29E-609E-45E9-A3DD-603FAFA78A61}" dt="2023-11-25T21:34:42.119" v="141"/>
        <pc:sldMkLst>
          <pc:docMk/>
          <pc:sldMk cId="3525330033" sldId="317"/>
        </pc:sldMkLst>
        <pc:spChg chg="mod">
          <ac:chgData name="Estes, Michele - estesmd" userId="S::estesmd@jmu.edu::7f01444f-bcfd-4926-89f8-dd1142b90e2d" providerId="AD" clId="Web-{B7EBC29E-609E-45E9-A3DD-603FAFA78A61}" dt="2023-11-25T21:33:02.960" v="104"/>
          <ac:spMkLst>
            <pc:docMk/>
            <pc:sldMk cId="3525330033" sldId="317"/>
            <ac:spMk id="2" creationId="{12137CD7-C57B-0BF1-899C-1C2FF3446DC7}"/>
          </ac:spMkLst>
        </pc:spChg>
        <pc:picChg chg="add del">
          <ac:chgData name="Estes, Michele - estesmd" userId="S::estesmd@jmu.edu::7f01444f-bcfd-4926-89f8-dd1142b90e2d" providerId="AD" clId="Web-{B7EBC29E-609E-45E9-A3DD-603FAFA78A61}" dt="2023-11-25T21:34:20.041" v="123"/>
          <ac:picMkLst>
            <pc:docMk/>
            <pc:sldMk cId="3525330033" sldId="317"/>
            <ac:picMk id="5" creationId="{B2AF27A6-9496-E144-2007-7DD58F1734BD}"/>
          </ac:picMkLst>
        </pc:picChg>
        <pc:picChg chg="add del">
          <ac:chgData name="Estes, Michele - estesmd" userId="S::estesmd@jmu.edu::7f01444f-bcfd-4926-89f8-dd1142b90e2d" providerId="AD" clId="Web-{B7EBC29E-609E-45E9-A3DD-603FAFA78A61}" dt="2023-11-25T21:34:20.041" v="122"/>
          <ac:picMkLst>
            <pc:docMk/>
            <pc:sldMk cId="3525330033" sldId="317"/>
            <ac:picMk id="7" creationId="{ACFA5569-7D89-332B-C13E-7D36AF4C8F87}"/>
          </ac:picMkLst>
        </pc:picChg>
        <pc:picChg chg="add del">
          <ac:chgData name="Estes, Michele - estesmd" userId="S::estesmd@jmu.edu::7f01444f-bcfd-4926-89f8-dd1142b90e2d" providerId="AD" clId="Web-{B7EBC29E-609E-45E9-A3DD-603FAFA78A61}" dt="2023-11-25T21:34:20.041" v="121"/>
          <ac:picMkLst>
            <pc:docMk/>
            <pc:sldMk cId="3525330033" sldId="317"/>
            <ac:picMk id="9" creationId="{D30E0C0F-32C7-1704-6D1B-C942531FD65F}"/>
          </ac:picMkLst>
        </pc:picChg>
        <pc:picChg chg="add del">
          <ac:chgData name="Estes, Michele - estesmd" userId="S::estesmd@jmu.edu::7f01444f-bcfd-4926-89f8-dd1142b90e2d" providerId="AD" clId="Web-{B7EBC29E-609E-45E9-A3DD-603FAFA78A61}" dt="2023-11-25T21:34:40.916" v="138"/>
          <ac:picMkLst>
            <pc:docMk/>
            <pc:sldMk cId="3525330033" sldId="317"/>
            <ac:picMk id="11" creationId="{177C3119-9422-E4B5-416F-6FB0667582DC}"/>
          </ac:picMkLst>
        </pc:picChg>
        <pc:picChg chg="add del">
          <ac:chgData name="Estes, Michele - estesmd" userId="S::estesmd@jmu.edu::7f01444f-bcfd-4926-89f8-dd1142b90e2d" providerId="AD" clId="Web-{B7EBC29E-609E-45E9-A3DD-603FAFA78A61}" dt="2023-11-25T21:34:40.916" v="137"/>
          <ac:picMkLst>
            <pc:docMk/>
            <pc:sldMk cId="3525330033" sldId="317"/>
            <ac:picMk id="13" creationId="{2BEC2E35-6C09-78F2-AD45-FC06B0B354ED}"/>
          </ac:picMkLst>
        </pc:picChg>
        <pc:picChg chg="add del">
          <ac:chgData name="Estes, Michele - estesmd" userId="S::estesmd@jmu.edu::7f01444f-bcfd-4926-89f8-dd1142b90e2d" providerId="AD" clId="Web-{B7EBC29E-609E-45E9-A3DD-603FAFA78A61}" dt="2023-11-25T21:34:40.901" v="136"/>
          <ac:picMkLst>
            <pc:docMk/>
            <pc:sldMk cId="3525330033" sldId="317"/>
            <ac:picMk id="15" creationId="{9E4292E3-BFF7-C0A9-C338-8B10E7B812FD}"/>
          </ac:picMkLst>
        </pc:picChg>
        <pc:picChg chg="add">
          <ac:chgData name="Estes, Michele - estesmd" userId="S::estesmd@jmu.edu::7f01444f-bcfd-4926-89f8-dd1142b90e2d" providerId="AD" clId="Web-{B7EBC29E-609E-45E9-A3DD-603FAFA78A61}" dt="2023-11-25T21:34:42.088" v="139"/>
          <ac:picMkLst>
            <pc:docMk/>
            <pc:sldMk cId="3525330033" sldId="317"/>
            <ac:picMk id="17" creationId="{1EECA6E5-4250-6480-4FED-FC3F687881A7}"/>
          </ac:picMkLst>
        </pc:picChg>
        <pc:picChg chg="add">
          <ac:chgData name="Estes, Michele - estesmd" userId="S::estesmd@jmu.edu::7f01444f-bcfd-4926-89f8-dd1142b90e2d" providerId="AD" clId="Web-{B7EBC29E-609E-45E9-A3DD-603FAFA78A61}" dt="2023-11-25T21:34:42.104" v="140"/>
          <ac:picMkLst>
            <pc:docMk/>
            <pc:sldMk cId="3525330033" sldId="317"/>
            <ac:picMk id="19" creationId="{E5954CD3-E986-BCD2-B336-7F136638F7C3}"/>
          </ac:picMkLst>
        </pc:picChg>
        <pc:picChg chg="add">
          <ac:chgData name="Estes, Michele - estesmd" userId="S::estesmd@jmu.edu::7f01444f-bcfd-4926-89f8-dd1142b90e2d" providerId="AD" clId="Web-{B7EBC29E-609E-45E9-A3DD-603FAFA78A61}" dt="2023-11-25T21:34:42.119" v="141"/>
          <ac:picMkLst>
            <pc:docMk/>
            <pc:sldMk cId="3525330033" sldId="317"/>
            <ac:picMk id="22" creationId="{06B461F0-ABD8-D650-B846-0A6AED915125}"/>
          </ac:picMkLst>
        </pc:picChg>
        <pc:picChg chg="del">
          <ac:chgData name="Estes, Michele - estesmd" userId="S::estesmd@jmu.edu::7f01444f-bcfd-4926-89f8-dd1142b90e2d" providerId="AD" clId="Web-{B7EBC29E-609E-45E9-A3DD-603FAFA78A61}" dt="2023-11-25T21:29:35.138" v="51"/>
          <ac:picMkLst>
            <pc:docMk/>
            <pc:sldMk cId="3525330033" sldId="317"/>
            <ac:picMk id="31746" creationId="{5400E5FD-03B7-F80C-F1C7-BBC5C00E3A35}"/>
          </ac:picMkLst>
        </pc:picChg>
        <pc:picChg chg="del mod">
          <ac:chgData name="Estes, Michele - estesmd" userId="S::estesmd@jmu.edu::7f01444f-bcfd-4926-89f8-dd1142b90e2d" providerId="AD" clId="Web-{B7EBC29E-609E-45E9-A3DD-603FAFA78A61}" dt="2023-11-25T21:29:35.138" v="50"/>
          <ac:picMkLst>
            <pc:docMk/>
            <pc:sldMk cId="3525330033" sldId="317"/>
            <ac:picMk id="31748" creationId="{56844791-4364-71E6-56E9-DC3144ED38D2}"/>
          </ac:picMkLst>
        </pc:picChg>
        <pc:picChg chg="del">
          <ac:chgData name="Estes, Michele - estesmd" userId="S::estesmd@jmu.edu::7f01444f-bcfd-4926-89f8-dd1142b90e2d" providerId="AD" clId="Web-{B7EBC29E-609E-45E9-A3DD-603FAFA78A61}" dt="2023-11-25T21:29:35.138" v="49"/>
          <ac:picMkLst>
            <pc:docMk/>
            <pc:sldMk cId="3525330033" sldId="317"/>
            <ac:picMk id="31750" creationId="{B19F9A1E-1954-46F7-6F0B-38AB02D067EB}"/>
          </ac:picMkLst>
        </pc:picChg>
        <pc:picChg chg="mod">
          <ac:chgData name="Estes, Michele - estesmd" userId="S::estesmd@jmu.edu::7f01444f-bcfd-4926-89f8-dd1142b90e2d" providerId="AD" clId="Web-{B7EBC29E-609E-45E9-A3DD-603FAFA78A61}" dt="2023-11-25T21:32:56.382" v="103" actId="1076"/>
          <ac:picMkLst>
            <pc:docMk/>
            <pc:sldMk cId="3525330033" sldId="317"/>
            <ac:picMk id="36866" creationId="{E8C39B2A-5FA1-71D2-AF1A-060A4B69E5C6}"/>
          </ac:picMkLst>
        </pc:picChg>
      </pc:sldChg>
      <pc:sldChg chg="addSp delSp modSp">
        <pc:chgData name="Estes, Michele - estesmd" userId="S::estesmd@jmu.edu::7f01444f-bcfd-4926-89f8-dd1142b90e2d" providerId="AD" clId="Web-{B7EBC29E-609E-45E9-A3DD-603FAFA78A61}" dt="2023-11-25T21:34:50.229" v="144"/>
        <pc:sldMkLst>
          <pc:docMk/>
          <pc:sldMk cId="3888645422" sldId="318"/>
        </pc:sldMkLst>
        <pc:spChg chg="mod">
          <ac:chgData name="Estes, Michele - estesmd" userId="S::estesmd@jmu.edu::7f01444f-bcfd-4926-89f8-dd1142b90e2d" providerId="AD" clId="Web-{B7EBC29E-609E-45E9-A3DD-603FAFA78A61}" dt="2023-11-25T21:32:49.350" v="102" actId="14100"/>
          <ac:spMkLst>
            <pc:docMk/>
            <pc:sldMk cId="3888645422" sldId="318"/>
            <ac:spMk id="2" creationId="{12137CD7-C57B-0BF1-899C-1C2FF3446DC7}"/>
          </ac:spMkLst>
        </pc:spChg>
        <pc:picChg chg="add del">
          <ac:chgData name="Estes, Michele - estesmd" userId="S::estesmd@jmu.edu::7f01444f-bcfd-4926-89f8-dd1142b90e2d" providerId="AD" clId="Web-{B7EBC29E-609E-45E9-A3DD-603FAFA78A61}" dt="2023-11-25T21:34:25.103" v="129"/>
          <ac:picMkLst>
            <pc:docMk/>
            <pc:sldMk cId="3888645422" sldId="318"/>
            <ac:picMk id="5" creationId="{725C3BD4-67F8-8689-60A1-0C445B021DE8}"/>
          </ac:picMkLst>
        </pc:picChg>
        <pc:picChg chg="add del mod">
          <ac:chgData name="Estes, Michele - estesmd" userId="S::estesmd@jmu.edu::7f01444f-bcfd-4926-89f8-dd1142b90e2d" providerId="AD" clId="Web-{B7EBC29E-609E-45E9-A3DD-603FAFA78A61}" dt="2023-11-25T21:34:25.103" v="128"/>
          <ac:picMkLst>
            <pc:docMk/>
            <pc:sldMk cId="3888645422" sldId="318"/>
            <ac:picMk id="7" creationId="{A9E24EE9-A223-A774-4961-C9C1157CBBB5}"/>
          </ac:picMkLst>
        </pc:picChg>
        <pc:picChg chg="add del mod">
          <ac:chgData name="Estes, Michele - estesmd" userId="S::estesmd@jmu.edu::7f01444f-bcfd-4926-89f8-dd1142b90e2d" providerId="AD" clId="Web-{B7EBC29E-609E-45E9-A3DD-603FAFA78A61}" dt="2023-11-25T21:34:25.103" v="127"/>
          <ac:picMkLst>
            <pc:docMk/>
            <pc:sldMk cId="3888645422" sldId="318"/>
            <ac:picMk id="9" creationId="{230704A7-77EA-F6C6-0456-82CD3C9B62AE}"/>
          </ac:picMkLst>
        </pc:picChg>
        <pc:picChg chg="add del mod">
          <ac:chgData name="Estes, Michele - estesmd" userId="S::estesmd@jmu.edu::7f01444f-bcfd-4926-89f8-dd1142b90e2d" providerId="AD" clId="Web-{B7EBC29E-609E-45E9-A3DD-603FAFA78A61}" dt="2023-11-25T21:34:28.806" v="135"/>
          <ac:picMkLst>
            <pc:docMk/>
            <pc:sldMk cId="3888645422" sldId="318"/>
            <ac:picMk id="10" creationId="{7451F495-DFC2-33A1-4E76-2CBDD77CFAE2}"/>
          </ac:picMkLst>
        </pc:picChg>
        <pc:picChg chg="add del mod">
          <ac:chgData name="Estes, Michele - estesmd" userId="S::estesmd@jmu.edu::7f01444f-bcfd-4926-89f8-dd1142b90e2d" providerId="AD" clId="Web-{B7EBC29E-609E-45E9-A3DD-603FAFA78A61}" dt="2023-11-25T21:34:28.791" v="134"/>
          <ac:picMkLst>
            <pc:docMk/>
            <pc:sldMk cId="3888645422" sldId="318"/>
            <ac:picMk id="11" creationId="{AB46C556-38D6-1EC6-33C5-7986B1382D5D}"/>
          </ac:picMkLst>
        </pc:picChg>
        <pc:picChg chg="add del mod">
          <ac:chgData name="Estes, Michele - estesmd" userId="S::estesmd@jmu.edu::7f01444f-bcfd-4926-89f8-dd1142b90e2d" providerId="AD" clId="Web-{B7EBC29E-609E-45E9-A3DD-603FAFA78A61}" dt="2023-11-25T21:34:28.791" v="133"/>
          <ac:picMkLst>
            <pc:docMk/>
            <pc:sldMk cId="3888645422" sldId="318"/>
            <ac:picMk id="12" creationId="{FC746EA0-2187-2B92-0DE7-129F14F0D8DF}"/>
          </ac:picMkLst>
        </pc:picChg>
        <pc:picChg chg="add">
          <ac:chgData name="Estes, Michele - estesmd" userId="S::estesmd@jmu.edu::7f01444f-bcfd-4926-89f8-dd1142b90e2d" providerId="AD" clId="Web-{B7EBC29E-609E-45E9-A3DD-603FAFA78A61}" dt="2023-11-25T21:34:50.198" v="142"/>
          <ac:picMkLst>
            <pc:docMk/>
            <pc:sldMk cId="3888645422" sldId="318"/>
            <ac:picMk id="14" creationId="{7F3C09AB-DD0D-2ADF-FCB9-0EBBADE74AB6}"/>
          </ac:picMkLst>
        </pc:picChg>
        <pc:picChg chg="add">
          <ac:chgData name="Estes, Michele - estesmd" userId="S::estesmd@jmu.edu::7f01444f-bcfd-4926-89f8-dd1142b90e2d" providerId="AD" clId="Web-{B7EBC29E-609E-45E9-A3DD-603FAFA78A61}" dt="2023-11-25T21:34:50.213" v="143"/>
          <ac:picMkLst>
            <pc:docMk/>
            <pc:sldMk cId="3888645422" sldId="318"/>
            <ac:picMk id="16" creationId="{375CC292-4D09-7504-4255-A36DF8ED0051}"/>
          </ac:picMkLst>
        </pc:picChg>
        <pc:picChg chg="add">
          <ac:chgData name="Estes, Michele - estesmd" userId="S::estesmd@jmu.edu::7f01444f-bcfd-4926-89f8-dd1142b90e2d" providerId="AD" clId="Web-{B7EBC29E-609E-45E9-A3DD-603FAFA78A61}" dt="2023-11-25T21:34:50.229" v="144"/>
          <ac:picMkLst>
            <pc:docMk/>
            <pc:sldMk cId="3888645422" sldId="318"/>
            <ac:picMk id="18" creationId="{0CA7D79F-8B7C-078E-7C7B-78D10510562E}"/>
          </ac:picMkLst>
        </pc:picChg>
        <pc:picChg chg="del">
          <ac:chgData name="Estes, Michele - estesmd" userId="S::estesmd@jmu.edu::7f01444f-bcfd-4926-89f8-dd1142b90e2d" providerId="AD" clId="Web-{B7EBC29E-609E-45E9-A3DD-603FAFA78A61}" dt="2023-11-25T21:30:26.640" v="62"/>
          <ac:picMkLst>
            <pc:docMk/>
            <pc:sldMk cId="3888645422" sldId="318"/>
            <ac:picMk id="31746" creationId="{5400E5FD-03B7-F80C-F1C7-BBC5C00E3A35}"/>
          </ac:picMkLst>
        </pc:picChg>
        <pc:picChg chg="del">
          <ac:chgData name="Estes, Michele - estesmd" userId="S::estesmd@jmu.edu::7f01444f-bcfd-4926-89f8-dd1142b90e2d" providerId="AD" clId="Web-{B7EBC29E-609E-45E9-A3DD-603FAFA78A61}" dt="2023-11-25T21:30:26.640" v="61"/>
          <ac:picMkLst>
            <pc:docMk/>
            <pc:sldMk cId="3888645422" sldId="318"/>
            <ac:picMk id="31748" creationId="{56844791-4364-71E6-56E9-DC3144ED38D2}"/>
          </ac:picMkLst>
        </pc:picChg>
        <pc:picChg chg="del">
          <ac:chgData name="Estes, Michele - estesmd" userId="S::estesmd@jmu.edu::7f01444f-bcfd-4926-89f8-dd1142b90e2d" providerId="AD" clId="Web-{B7EBC29E-609E-45E9-A3DD-603FAFA78A61}" dt="2023-11-25T21:30:26.640" v="60"/>
          <ac:picMkLst>
            <pc:docMk/>
            <pc:sldMk cId="3888645422" sldId="318"/>
            <ac:picMk id="31750" creationId="{B19F9A1E-1954-46F7-6F0B-38AB02D067EB}"/>
          </ac:picMkLst>
        </pc:picChg>
        <pc:picChg chg="mod">
          <ac:chgData name="Estes, Michele - estesmd" userId="S::estesmd@jmu.edu::7f01444f-bcfd-4926-89f8-dd1142b90e2d" providerId="AD" clId="Web-{B7EBC29E-609E-45E9-A3DD-603FAFA78A61}" dt="2023-11-25T21:32:40.881" v="100" actId="1076"/>
          <ac:picMkLst>
            <pc:docMk/>
            <pc:sldMk cId="3888645422" sldId="318"/>
            <ac:picMk id="38914" creationId="{E32514EC-A2F3-BBD5-18ED-FDD842D07D96}"/>
          </ac:picMkLst>
        </pc:picChg>
      </pc:sldChg>
      <pc:sldChg chg="addSp delSp modSp">
        <pc:chgData name="Estes, Michele - estesmd" userId="S::estesmd@jmu.edu::7f01444f-bcfd-4926-89f8-dd1142b90e2d" providerId="AD" clId="Web-{B7EBC29E-609E-45E9-A3DD-603FAFA78A61}" dt="2023-11-25T21:34:58.339" v="150"/>
        <pc:sldMkLst>
          <pc:docMk/>
          <pc:sldMk cId="104465785" sldId="319"/>
        </pc:sldMkLst>
        <pc:spChg chg="mod">
          <ac:chgData name="Estes, Michele - estesmd" userId="S::estesmd@jmu.edu::7f01444f-bcfd-4926-89f8-dd1142b90e2d" providerId="AD" clId="Web-{B7EBC29E-609E-45E9-A3DD-603FAFA78A61}" dt="2023-11-25T21:31:16.707" v="78" actId="14100"/>
          <ac:spMkLst>
            <pc:docMk/>
            <pc:sldMk cId="104465785" sldId="319"/>
            <ac:spMk id="2" creationId="{12137CD7-C57B-0BF1-899C-1C2FF3446DC7}"/>
          </ac:spMkLst>
        </pc:spChg>
        <pc:picChg chg="add del">
          <ac:chgData name="Estes, Michele - estesmd" userId="S::estesmd@jmu.edu::7f01444f-bcfd-4926-89f8-dd1142b90e2d" providerId="AD" clId="Web-{B7EBC29E-609E-45E9-A3DD-603FAFA78A61}" dt="2023-11-25T21:34:57.057" v="147"/>
          <ac:picMkLst>
            <pc:docMk/>
            <pc:sldMk cId="104465785" sldId="319"/>
            <ac:picMk id="5" creationId="{88672FAC-A4D1-F9A3-8DB9-E48DC5915800}"/>
          </ac:picMkLst>
        </pc:picChg>
        <pc:picChg chg="add del">
          <ac:chgData name="Estes, Michele - estesmd" userId="S::estesmd@jmu.edu::7f01444f-bcfd-4926-89f8-dd1142b90e2d" providerId="AD" clId="Web-{B7EBC29E-609E-45E9-A3DD-603FAFA78A61}" dt="2023-11-25T21:34:57.057" v="146"/>
          <ac:picMkLst>
            <pc:docMk/>
            <pc:sldMk cId="104465785" sldId="319"/>
            <ac:picMk id="7" creationId="{BA351274-152D-5A67-6261-1C46DF147B45}"/>
          </ac:picMkLst>
        </pc:picChg>
        <pc:picChg chg="add del">
          <ac:chgData name="Estes, Michele - estesmd" userId="S::estesmd@jmu.edu::7f01444f-bcfd-4926-89f8-dd1142b90e2d" providerId="AD" clId="Web-{B7EBC29E-609E-45E9-A3DD-603FAFA78A61}" dt="2023-11-25T21:34:57.057" v="145"/>
          <ac:picMkLst>
            <pc:docMk/>
            <pc:sldMk cId="104465785" sldId="319"/>
            <ac:picMk id="9" creationId="{827F5F66-F1F7-1B6C-9FB6-2EBAF77D5CE9}"/>
          </ac:picMkLst>
        </pc:picChg>
        <pc:picChg chg="add">
          <ac:chgData name="Estes, Michele - estesmd" userId="S::estesmd@jmu.edu::7f01444f-bcfd-4926-89f8-dd1142b90e2d" providerId="AD" clId="Web-{B7EBC29E-609E-45E9-A3DD-603FAFA78A61}" dt="2023-11-25T21:34:58.307" v="148"/>
          <ac:picMkLst>
            <pc:docMk/>
            <pc:sldMk cId="104465785" sldId="319"/>
            <ac:picMk id="11" creationId="{6575F71D-7457-D6B2-CCB3-CE3A746D0930}"/>
          </ac:picMkLst>
        </pc:picChg>
        <pc:picChg chg="add">
          <ac:chgData name="Estes, Michele - estesmd" userId="S::estesmd@jmu.edu::7f01444f-bcfd-4926-89f8-dd1142b90e2d" providerId="AD" clId="Web-{B7EBC29E-609E-45E9-A3DD-603FAFA78A61}" dt="2023-11-25T21:34:58.323" v="149"/>
          <ac:picMkLst>
            <pc:docMk/>
            <pc:sldMk cId="104465785" sldId="319"/>
            <ac:picMk id="13" creationId="{96EB2E2C-7A2E-E4CE-596F-C6106B48CAAB}"/>
          </ac:picMkLst>
        </pc:picChg>
        <pc:picChg chg="add">
          <ac:chgData name="Estes, Michele - estesmd" userId="S::estesmd@jmu.edu::7f01444f-bcfd-4926-89f8-dd1142b90e2d" providerId="AD" clId="Web-{B7EBC29E-609E-45E9-A3DD-603FAFA78A61}" dt="2023-11-25T21:34:58.339" v="150"/>
          <ac:picMkLst>
            <pc:docMk/>
            <pc:sldMk cId="104465785" sldId="319"/>
            <ac:picMk id="15" creationId="{DF4B9341-E579-F7D0-A9B9-F36C7B41C08B}"/>
          </ac:picMkLst>
        </pc:picChg>
        <pc:picChg chg="del">
          <ac:chgData name="Estes, Michele - estesmd" userId="S::estesmd@jmu.edu::7f01444f-bcfd-4926-89f8-dd1142b90e2d" providerId="AD" clId="Web-{B7EBC29E-609E-45E9-A3DD-603FAFA78A61}" dt="2023-11-25T21:30:54.472" v="73"/>
          <ac:picMkLst>
            <pc:docMk/>
            <pc:sldMk cId="104465785" sldId="319"/>
            <ac:picMk id="31746" creationId="{5400E5FD-03B7-F80C-F1C7-BBC5C00E3A35}"/>
          </ac:picMkLst>
        </pc:picChg>
        <pc:picChg chg="del">
          <ac:chgData name="Estes, Michele - estesmd" userId="S::estesmd@jmu.edu::7f01444f-bcfd-4926-89f8-dd1142b90e2d" providerId="AD" clId="Web-{B7EBC29E-609E-45E9-A3DD-603FAFA78A61}" dt="2023-11-25T21:30:54.472" v="72"/>
          <ac:picMkLst>
            <pc:docMk/>
            <pc:sldMk cId="104465785" sldId="319"/>
            <ac:picMk id="31748" creationId="{56844791-4364-71E6-56E9-DC3144ED38D2}"/>
          </ac:picMkLst>
        </pc:picChg>
        <pc:picChg chg="del">
          <ac:chgData name="Estes, Michele - estesmd" userId="S::estesmd@jmu.edu::7f01444f-bcfd-4926-89f8-dd1142b90e2d" providerId="AD" clId="Web-{B7EBC29E-609E-45E9-A3DD-603FAFA78A61}" dt="2023-11-25T21:30:54.472" v="71"/>
          <ac:picMkLst>
            <pc:docMk/>
            <pc:sldMk cId="104465785" sldId="319"/>
            <ac:picMk id="31750" creationId="{B19F9A1E-1954-46F7-6F0B-38AB02D067EB}"/>
          </ac:picMkLst>
        </pc:picChg>
        <pc:picChg chg="mod">
          <ac:chgData name="Estes, Michele - estesmd" userId="S::estesmd@jmu.edu::7f01444f-bcfd-4926-89f8-dd1142b90e2d" providerId="AD" clId="Web-{B7EBC29E-609E-45E9-A3DD-603FAFA78A61}" dt="2023-11-25T21:32:30.444" v="98" actId="1076"/>
          <ac:picMkLst>
            <pc:docMk/>
            <pc:sldMk cId="104465785" sldId="319"/>
            <ac:picMk id="40962" creationId="{513E4F14-B2EE-2D62-467F-F6DA48977950}"/>
          </ac:picMkLst>
        </pc:picChg>
      </pc:sldChg>
      <pc:sldChg chg="addSp delSp modSp">
        <pc:chgData name="Estes, Michele - estesmd" userId="S::estesmd@jmu.edu::7f01444f-bcfd-4926-89f8-dd1142b90e2d" providerId="AD" clId="Web-{B7EBC29E-609E-45E9-A3DD-603FAFA78A61}" dt="2023-11-25T21:35:13.995" v="156"/>
        <pc:sldMkLst>
          <pc:docMk/>
          <pc:sldMk cId="1650600429" sldId="320"/>
        </pc:sldMkLst>
        <pc:spChg chg="mod">
          <ac:chgData name="Estes, Michele - estesmd" userId="S::estesmd@jmu.edu::7f01444f-bcfd-4926-89f8-dd1142b90e2d" providerId="AD" clId="Web-{B7EBC29E-609E-45E9-A3DD-603FAFA78A61}" dt="2023-11-25T21:32:13.834" v="96" actId="20577"/>
          <ac:spMkLst>
            <pc:docMk/>
            <pc:sldMk cId="1650600429" sldId="320"/>
            <ac:spMk id="2" creationId="{12137CD7-C57B-0BF1-899C-1C2FF3446DC7}"/>
          </ac:spMkLst>
        </pc:spChg>
        <pc:picChg chg="add del">
          <ac:chgData name="Estes, Michele - estesmd" userId="S::estesmd@jmu.edu::7f01444f-bcfd-4926-89f8-dd1142b90e2d" providerId="AD" clId="Web-{B7EBC29E-609E-45E9-A3DD-603FAFA78A61}" dt="2023-11-25T21:35:12.542" v="153"/>
          <ac:picMkLst>
            <pc:docMk/>
            <pc:sldMk cId="1650600429" sldId="320"/>
            <ac:picMk id="5" creationId="{90687E58-A6B3-73E2-3480-BF8B64E12AD7}"/>
          </ac:picMkLst>
        </pc:picChg>
        <pc:picChg chg="add del">
          <ac:chgData name="Estes, Michele - estesmd" userId="S::estesmd@jmu.edu::7f01444f-bcfd-4926-89f8-dd1142b90e2d" providerId="AD" clId="Web-{B7EBC29E-609E-45E9-A3DD-603FAFA78A61}" dt="2023-11-25T21:35:12.542" v="152"/>
          <ac:picMkLst>
            <pc:docMk/>
            <pc:sldMk cId="1650600429" sldId="320"/>
            <ac:picMk id="7" creationId="{4C769101-18D1-435E-5681-9B45FDA1B084}"/>
          </ac:picMkLst>
        </pc:picChg>
        <pc:picChg chg="add del">
          <ac:chgData name="Estes, Michele - estesmd" userId="S::estesmd@jmu.edu::7f01444f-bcfd-4926-89f8-dd1142b90e2d" providerId="AD" clId="Web-{B7EBC29E-609E-45E9-A3DD-603FAFA78A61}" dt="2023-11-25T21:35:12.542" v="151"/>
          <ac:picMkLst>
            <pc:docMk/>
            <pc:sldMk cId="1650600429" sldId="320"/>
            <ac:picMk id="9" creationId="{F7715B60-83F9-828F-96BD-01D2C9A39200}"/>
          </ac:picMkLst>
        </pc:picChg>
        <pc:picChg chg="add">
          <ac:chgData name="Estes, Michele - estesmd" userId="S::estesmd@jmu.edu::7f01444f-bcfd-4926-89f8-dd1142b90e2d" providerId="AD" clId="Web-{B7EBC29E-609E-45E9-A3DD-603FAFA78A61}" dt="2023-11-25T21:35:13.964" v="154"/>
          <ac:picMkLst>
            <pc:docMk/>
            <pc:sldMk cId="1650600429" sldId="320"/>
            <ac:picMk id="11" creationId="{DB9AC72F-7E1C-4FE7-1F12-6FC2DB1FD5A6}"/>
          </ac:picMkLst>
        </pc:picChg>
        <pc:picChg chg="add">
          <ac:chgData name="Estes, Michele - estesmd" userId="S::estesmd@jmu.edu::7f01444f-bcfd-4926-89f8-dd1142b90e2d" providerId="AD" clId="Web-{B7EBC29E-609E-45E9-A3DD-603FAFA78A61}" dt="2023-11-25T21:35:13.980" v="155"/>
          <ac:picMkLst>
            <pc:docMk/>
            <pc:sldMk cId="1650600429" sldId="320"/>
            <ac:picMk id="13" creationId="{2D636E53-2E8D-AFB3-5128-8CF70725DFEA}"/>
          </ac:picMkLst>
        </pc:picChg>
        <pc:picChg chg="add">
          <ac:chgData name="Estes, Michele - estesmd" userId="S::estesmd@jmu.edu::7f01444f-bcfd-4926-89f8-dd1142b90e2d" providerId="AD" clId="Web-{B7EBC29E-609E-45E9-A3DD-603FAFA78A61}" dt="2023-11-25T21:35:13.995" v="156"/>
          <ac:picMkLst>
            <pc:docMk/>
            <pc:sldMk cId="1650600429" sldId="320"/>
            <ac:picMk id="15" creationId="{93DAE8FF-F5FE-DCC5-6D6B-B3FEC0FF9912}"/>
          </ac:picMkLst>
        </pc:picChg>
        <pc:picChg chg="del">
          <ac:chgData name="Estes, Michele - estesmd" userId="S::estesmd@jmu.edu::7f01444f-bcfd-4926-89f8-dd1142b90e2d" providerId="AD" clId="Web-{B7EBC29E-609E-45E9-A3DD-603FAFA78A61}" dt="2023-11-25T21:31:31.785" v="84"/>
          <ac:picMkLst>
            <pc:docMk/>
            <pc:sldMk cId="1650600429" sldId="320"/>
            <ac:picMk id="31746" creationId="{5400E5FD-03B7-F80C-F1C7-BBC5C00E3A35}"/>
          </ac:picMkLst>
        </pc:picChg>
        <pc:picChg chg="del">
          <ac:chgData name="Estes, Michele - estesmd" userId="S::estesmd@jmu.edu::7f01444f-bcfd-4926-89f8-dd1142b90e2d" providerId="AD" clId="Web-{B7EBC29E-609E-45E9-A3DD-603FAFA78A61}" dt="2023-11-25T21:31:31.785" v="83"/>
          <ac:picMkLst>
            <pc:docMk/>
            <pc:sldMk cId="1650600429" sldId="320"/>
            <ac:picMk id="31748" creationId="{56844791-4364-71E6-56E9-DC3144ED38D2}"/>
          </ac:picMkLst>
        </pc:picChg>
        <pc:picChg chg="del">
          <ac:chgData name="Estes, Michele - estesmd" userId="S::estesmd@jmu.edu::7f01444f-bcfd-4926-89f8-dd1142b90e2d" providerId="AD" clId="Web-{B7EBC29E-609E-45E9-A3DD-603FAFA78A61}" dt="2023-11-25T21:31:31.785" v="82"/>
          <ac:picMkLst>
            <pc:docMk/>
            <pc:sldMk cId="1650600429" sldId="320"/>
            <ac:picMk id="31750" creationId="{B19F9A1E-1954-46F7-6F0B-38AB02D067EB}"/>
          </ac:picMkLst>
        </pc:picChg>
        <pc:picChg chg="mod">
          <ac:chgData name="Estes, Michele - estesmd" userId="S::estesmd@jmu.edu::7f01444f-bcfd-4926-89f8-dd1142b90e2d" providerId="AD" clId="Web-{B7EBC29E-609E-45E9-A3DD-603FAFA78A61}" dt="2023-11-25T21:32:34.959" v="99" actId="1076"/>
          <ac:picMkLst>
            <pc:docMk/>
            <pc:sldMk cId="1650600429" sldId="320"/>
            <ac:picMk id="43010" creationId="{3B74C584-2CA5-18AD-F2A2-7D0A67F61CCC}"/>
          </ac:picMkLst>
        </pc:picChg>
      </pc:sldChg>
      <pc:sldChg chg="addSp delSp modSp">
        <pc:chgData name="Estes, Michele - estesmd" userId="S::estesmd@jmu.edu::7f01444f-bcfd-4926-89f8-dd1142b90e2d" providerId="AD" clId="Web-{B7EBC29E-609E-45E9-A3DD-603FAFA78A61}" dt="2023-11-25T21:39:09.518" v="201" actId="1076"/>
        <pc:sldMkLst>
          <pc:docMk/>
          <pc:sldMk cId="4129582018" sldId="321"/>
        </pc:sldMkLst>
        <pc:spChg chg="mod">
          <ac:chgData name="Estes, Michele - estesmd" userId="S::estesmd@jmu.edu::7f01444f-bcfd-4926-89f8-dd1142b90e2d" providerId="AD" clId="Web-{B7EBC29E-609E-45E9-A3DD-603FAFA78A61}" dt="2023-11-25T21:31:48.020" v="89" actId="14100"/>
          <ac:spMkLst>
            <pc:docMk/>
            <pc:sldMk cId="4129582018" sldId="321"/>
            <ac:spMk id="2" creationId="{12137CD7-C57B-0BF1-899C-1C2FF3446DC7}"/>
          </ac:spMkLst>
        </pc:spChg>
        <pc:picChg chg="mod">
          <ac:chgData name="Estes, Michele - estesmd" userId="S::estesmd@jmu.edu::7f01444f-bcfd-4926-89f8-dd1142b90e2d" providerId="AD" clId="Web-{B7EBC29E-609E-45E9-A3DD-603FAFA78A61}" dt="2023-11-25T21:39:09.518" v="201" actId="1076"/>
          <ac:picMkLst>
            <pc:docMk/>
            <pc:sldMk cId="4129582018" sldId="321"/>
            <ac:picMk id="4" creationId="{D56FDBB9-D888-812D-AF1E-41B1DCBCD9AA}"/>
          </ac:picMkLst>
        </pc:picChg>
        <pc:picChg chg="add del">
          <ac:chgData name="Estes, Michele - estesmd" userId="S::estesmd@jmu.edu::7f01444f-bcfd-4926-89f8-dd1142b90e2d" providerId="AD" clId="Web-{B7EBC29E-609E-45E9-A3DD-603FAFA78A61}" dt="2023-11-25T21:35:20.652" v="159"/>
          <ac:picMkLst>
            <pc:docMk/>
            <pc:sldMk cId="4129582018" sldId="321"/>
            <ac:picMk id="6" creationId="{B6901175-F258-5C46-F654-597107045F98}"/>
          </ac:picMkLst>
        </pc:picChg>
        <pc:picChg chg="add del">
          <ac:chgData name="Estes, Michele - estesmd" userId="S::estesmd@jmu.edu::7f01444f-bcfd-4926-89f8-dd1142b90e2d" providerId="AD" clId="Web-{B7EBC29E-609E-45E9-A3DD-603FAFA78A61}" dt="2023-11-25T21:35:20.652" v="158"/>
          <ac:picMkLst>
            <pc:docMk/>
            <pc:sldMk cId="4129582018" sldId="321"/>
            <ac:picMk id="8" creationId="{DFDB3A5D-E025-1D75-7406-82C43E84F96D}"/>
          </ac:picMkLst>
        </pc:picChg>
        <pc:picChg chg="add del">
          <ac:chgData name="Estes, Michele - estesmd" userId="S::estesmd@jmu.edu::7f01444f-bcfd-4926-89f8-dd1142b90e2d" providerId="AD" clId="Web-{B7EBC29E-609E-45E9-A3DD-603FAFA78A61}" dt="2023-11-25T21:35:20.652" v="157"/>
          <ac:picMkLst>
            <pc:docMk/>
            <pc:sldMk cId="4129582018" sldId="321"/>
            <ac:picMk id="10" creationId="{B4E9CF4C-BB5F-7207-6626-6EA6CCF6C188}"/>
          </ac:picMkLst>
        </pc:picChg>
        <pc:picChg chg="add">
          <ac:chgData name="Estes, Michele - estesmd" userId="S::estesmd@jmu.edu::7f01444f-bcfd-4926-89f8-dd1142b90e2d" providerId="AD" clId="Web-{B7EBC29E-609E-45E9-A3DD-603FAFA78A61}" dt="2023-11-25T21:35:22.667" v="160"/>
          <ac:picMkLst>
            <pc:docMk/>
            <pc:sldMk cId="4129582018" sldId="321"/>
            <ac:picMk id="12" creationId="{843AA023-698D-860A-9FC1-5A90A9DD50A4}"/>
          </ac:picMkLst>
        </pc:picChg>
        <pc:picChg chg="add">
          <ac:chgData name="Estes, Michele - estesmd" userId="S::estesmd@jmu.edu::7f01444f-bcfd-4926-89f8-dd1142b90e2d" providerId="AD" clId="Web-{B7EBC29E-609E-45E9-A3DD-603FAFA78A61}" dt="2023-11-25T21:35:22.683" v="161"/>
          <ac:picMkLst>
            <pc:docMk/>
            <pc:sldMk cId="4129582018" sldId="321"/>
            <ac:picMk id="14" creationId="{D177BCB3-52F7-1906-BACC-A9C5149DD929}"/>
          </ac:picMkLst>
        </pc:picChg>
        <pc:picChg chg="add">
          <ac:chgData name="Estes, Michele - estesmd" userId="S::estesmd@jmu.edu::7f01444f-bcfd-4926-89f8-dd1142b90e2d" providerId="AD" clId="Web-{B7EBC29E-609E-45E9-A3DD-603FAFA78A61}" dt="2023-11-25T21:35:22.699" v="162"/>
          <ac:picMkLst>
            <pc:docMk/>
            <pc:sldMk cId="4129582018" sldId="321"/>
            <ac:picMk id="16" creationId="{6EB50CD0-FABA-A824-8D85-E2DBB489E1B7}"/>
          </ac:picMkLst>
        </pc:picChg>
        <pc:picChg chg="del">
          <ac:chgData name="Estes, Michele - estesmd" userId="S::estesmd@jmu.edu::7f01444f-bcfd-4926-89f8-dd1142b90e2d" providerId="AD" clId="Web-{B7EBC29E-609E-45E9-A3DD-603FAFA78A61}" dt="2023-11-25T21:31:53.255" v="92"/>
          <ac:picMkLst>
            <pc:docMk/>
            <pc:sldMk cId="4129582018" sldId="321"/>
            <ac:picMk id="31746" creationId="{5400E5FD-03B7-F80C-F1C7-BBC5C00E3A35}"/>
          </ac:picMkLst>
        </pc:picChg>
        <pc:picChg chg="del">
          <ac:chgData name="Estes, Michele - estesmd" userId="S::estesmd@jmu.edu::7f01444f-bcfd-4926-89f8-dd1142b90e2d" providerId="AD" clId="Web-{B7EBC29E-609E-45E9-A3DD-603FAFA78A61}" dt="2023-11-25T21:31:53.255" v="91"/>
          <ac:picMkLst>
            <pc:docMk/>
            <pc:sldMk cId="4129582018" sldId="321"/>
            <ac:picMk id="31748" creationId="{56844791-4364-71E6-56E9-DC3144ED38D2}"/>
          </ac:picMkLst>
        </pc:picChg>
        <pc:picChg chg="del">
          <ac:chgData name="Estes, Michele - estesmd" userId="S::estesmd@jmu.edu::7f01444f-bcfd-4926-89f8-dd1142b90e2d" providerId="AD" clId="Web-{B7EBC29E-609E-45E9-A3DD-603FAFA78A61}" dt="2023-11-25T21:31:53.255" v="90"/>
          <ac:picMkLst>
            <pc:docMk/>
            <pc:sldMk cId="4129582018" sldId="321"/>
            <ac:picMk id="31750" creationId="{B19F9A1E-1954-46F7-6F0B-38AB02D067EB}"/>
          </ac:picMkLst>
        </pc:picChg>
      </pc:sldChg>
      <pc:sldChg chg="addSp delSp modSp">
        <pc:chgData name="Estes, Michele - estesmd" userId="S::estesmd@jmu.edu::7f01444f-bcfd-4926-89f8-dd1142b90e2d" providerId="AD" clId="Web-{B7EBC29E-609E-45E9-A3DD-603FAFA78A61}" dt="2023-11-25T21:54:38.468" v="348" actId="1076"/>
        <pc:sldMkLst>
          <pc:docMk/>
          <pc:sldMk cId="2127877618" sldId="322"/>
        </pc:sldMkLst>
        <pc:spChg chg="mod">
          <ac:chgData name="Estes, Michele - estesmd" userId="S::estesmd@jmu.edu::7f01444f-bcfd-4926-89f8-dd1142b90e2d" providerId="AD" clId="Web-{B7EBC29E-609E-45E9-A3DD-603FAFA78A61}" dt="2023-11-25T21:49:04.098" v="296" actId="1076"/>
          <ac:spMkLst>
            <pc:docMk/>
            <pc:sldMk cId="2127877618" sldId="322"/>
            <ac:spMk id="2" creationId="{96256966-DB3F-3C9D-9E97-0C1D60E64FA7}"/>
          </ac:spMkLst>
        </pc:spChg>
        <pc:spChg chg="mod">
          <ac:chgData name="Estes, Michele - estesmd" userId="S::estesmd@jmu.edu::7f01444f-bcfd-4926-89f8-dd1142b90e2d" providerId="AD" clId="Web-{B7EBC29E-609E-45E9-A3DD-603FAFA78A61}" dt="2023-11-25T21:48:57.114" v="295"/>
          <ac:spMkLst>
            <pc:docMk/>
            <pc:sldMk cId="2127877618" sldId="322"/>
            <ac:spMk id="5" creationId="{1A3EAB37-2337-0F1B-40F3-C9C1A96AD858}"/>
          </ac:spMkLst>
        </pc:spChg>
        <pc:spChg chg="add">
          <ac:chgData name="Estes, Michele - estesmd" userId="S::estesmd@jmu.edu::7f01444f-bcfd-4926-89f8-dd1142b90e2d" providerId="AD" clId="Web-{B7EBC29E-609E-45E9-A3DD-603FAFA78A61}" dt="2023-11-25T21:54:33.499" v="346"/>
          <ac:spMkLst>
            <pc:docMk/>
            <pc:sldMk cId="2127877618" sldId="322"/>
            <ac:spMk id="6" creationId="{5D7D0C50-4CD0-FDEA-88FA-1445D4758839}"/>
          </ac:spMkLst>
        </pc:spChg>
        <pc:picChg chg="del">
          <ac:chgData name="Estes, Michele - estesmd" userId="S::estesmd@jmu.edu::7f01444f-bcfd-4926-89f8-dd1142b90e2d" providerId="AD" clId="Web-{B7EBC29E-609E-45E9-A3DD-603FAFA78A61}" dt="2023-11-25T21:54:32.327" v="345"/>
          <ac:picMkLst>
            <pc:docMk/>
            <pc:sldMk cId="2127877618" sldId="322"/>
            <ac:picMk id="3" creationId="{7F70D120-5898-17C0-7A29-425BD060CA3E}"/>
          </ac:picMkLst>
        </pc:picChg>
        <pc:picChg chg="add">
          <ac:chgData name="Estes, Michele - estesmd" userId="S::estesmd@jmu.edu::7f01444f-bcfd-4926-89f8-dd1142b90e2d" providerId="AD" clId="Web-{B7EBC29E-609E-45E9-A3DD-603FAFA78A61}" dt="2023-11-25T21:54:33.514" v="347"/>
          <ac:picMkLst>
            <pc:docMk/>
            <pc:sldMk cId="2127877618" sldId="322"/>
            <ac:picMk id="8" creationId="{CA1A88FF-5641-5E99-101F-61C19F6C5A03}"/>
          </ac:picMkLst>
        </pc:picChg>
        <pc:picChg chg="mod">
          <ac:chgData name="Estes, Michele - estesmd" userId="S::estesmd@jmu.edu::7f01444f-bcfd-4926-89f8-dd1142b90e2d" providerId="AD" clId="Web-{B7EBC29E-609E-45E9-A3DD-603FAFA78A61}" dt="2023-11-25T21:54:38.468" v="348" actId="1076"/>
          <ac:picMkLst>
            <pc:docMk/>
            <pc:sldMk cId="2127877618" sldId="322"/>
            <ac:picMk id="49156" creationId="{2F5705CD-2862-272D-B250-FC17F3A68429}"/>
          </ac:picMkLst>
        </pc:picChg>
      </pc:sldChg>
      <pc:sldChg chg="addSp delSp modSp">
        <pc:chgData name="Estes, Michele - estesmd" userId="S::estesmd@jmu.edu::7f01444f-bcfd-4926-89f8-dd1142b90e2d" providerId="AD" clId="Web-{B7EBC29E-609E-45E9-A3DD-603FAFA78A61}" dt="2023-11-25T21:54:46.983" v="352" actId="1076"/>
        <pc:sldMkLst>
          <pc:docMk/>
          <pc:sldMk cId="3169226785" sldId="323"/>
        </pc:sldMkLst>
        <pc:spChg chg="mod">
          <ac:chgData name="Estes, Michele - estesmd" userId="S::estesmd@jmu.edu::7f01444f-bcfd-4926-89f8-dd1142b90e2d" providerId="AD" clId="Web-{B7EBC29E-609E-45E9-A3DD-603FAFA78A61}" dt="2023-11-25T21:49:10.677" v="297" actId="1076"/>
          <ac:spMkLst>
            <pc:docMk/>
            <pc:sldMk cId="3169226785" sldId="323"/>
            <ac:spMk id="2" creationId="{96256966-DB3F-3C9D-9E97-0C1D60E64FA7}"/>
          </ac:spMkLst>
        </pc:spChg>
        <pc:spChg chg="mod">
          <ac:chgData name="Estes, Michele - estesmd" userId="S::estesmd@jmu.edu::7f01444f-bcfd-4926-89f8-dd1142b90e2d" providerId="AD" clId="Web-{B7EBC29E-609E-45E9-A3DD-603FAFA78A61}" dt="2023-11-25T21:48:04.596" v="286" actId="20577"/>
          <ac:spMkLst>
            <pc:docMk/>
            <pc:sldMk cId="3169226785" sldId="323"/>
            <ac:spMk id="5" creationId="{1A3EAB37-2337-0F1B-40F3-C9C1A96AD858}"/>
          </ac:spMkLst>
        </pc:spChg>
        <pc:spChg chg="add">
          <ac:chgData name="Estes, Michele - estesmd" userId="S::estesmd@jmu.edu::7f01444f-bcfd-4926-89f8-dd1142b90e2d" providerId="AD" clId="Web-{B7EBC29E-609E-45E9-A3DD-603FAFA78A61}" dt="2023-11-25T21:54:43.249" v="350"/>
          <ac:spMkLst>
            <pc:docMk/>
            <pc:sldMk cId="3169226785" sldId="323"/>
            <ac:spMk id="6" creationId="{54F18564-C1D1-02A2-05A7-0CEAB8CD06BF}"/>
          </ac:spMkLst>
        </pc:spChg>
        <pc:picChg chg="del">
          <ac:chgData name="Estes, Michele - estesmd" userId="S::estesmd@jmu.edu::7f01444f-bcfd-4926-89f8-dd1142b90e2d" providerId="AD" clId="Web-{B7EBC29E-609E-45E9-A3DD-603FAFA78A61}" dt="2023-11-25T21:54:42.640" v="349"/>
          <ac:picMkLst>
            <pc:docMk/>
            <pc:sldMk cId="3169226785" sldId="323"/>
            <ac:picMk id="3" creationId="{7F70D120-5898-17C0-7A29-425BD060CA3E}"/>
          </ac:picMkLst>
        </pc:picChg>
        <pc:picChg chg="add">
          <ac:chgData name="Estes, Michele - estesmd" userId="S::estesmd@jmu.edu::7f01444f-bcfd-4926-89f8-dd1142b90e2d" providerId="AD" clId="Web-{B7EBC29E-609E-45E9-A3DD-603FAFA78A61}" dt="2023-11-25T21:54:43.280" v="351"/>
          <ac:picMkLst>
            <pc:docMk/>
            <pc:sldMk cId="3169226785" sldId="323"/>
            <ac:picMk id="8" creationId="{8429AFE6-848D-1415-6F1A-ED931BE2A960}"/>
          </ac:picMkLst>
        </pc:picChg>
        <pc:picChg chg="mod">
          <ac:chgData name="Estes, Michele - estesmd" userId="S::estesmd@jmu.edu::7f01444f-bcfd-4926-89f8-dd1142b90e2d" providerId="AD" clId="Web-{B7EBC29E-609E-45E9-A3DD-603FAFA78A61}" dt="2023-11-25T21:54:46.983" v="352" actId="1076"/>
          <ac:picMkLst>
            <pc:docMk/>
            <pc:sldMk cId="3169226785" sldId="323"/>
            <ac:picMk id="49154" creationId="{9D85ABC1-3CEB-6439-57D5-CA9B6E3BB92D}"/>
          </ac:picMkLst>
        </pc:picChg>
      </pc:sldChg>
      <pc:sldChg chg="addSp delSp modSp">
        <pc:chgData name="Estes, Michele - estesmd" userId="S::estesmd@jmu.edu::7f01444f-bcfd-4926-89f8-dd1142b90e2d" providerId="AD" clId="Web-{B7EBC29E-609E-45E9-A3DD-603FAFA78A61}" dt="2023-11-25T21:54:54.890" v="356" actId="1076"/>
        <pc:sldMkLst>
          <pc:docMk/>
          <pc:sldMk cId="1346162348" sldId="324"/>
        </pc:sldMkLst>
        <pc:spChg chg="mod">
          <ac:chgData name="Estes, Michele - estesmd" userId="S::estesmd@jmu.edu::7f01444f-bcfd-4926-89f8-dd1142b90e2d" providerId="AD" clId="Web-{B7EBC29E-609E-45E9-A3DD-603FAFA78A61}" dt="2023-11-25T21:49:40.521" v="300" actId="1076"/>
          <ac:spMkLst>
            <pc:docMk/>
            <pc:sldMk cId="1346162348" sldId="324"/>
            <ac:spMk id="2" creationId="{96256966-DB3F-3C9D-9E97-0C1D60E64FA7}"/>
          </ac:spMkLst>
        </pc:spChg>
        <pc:spChg chg="mod">
          <ac:chgData name="Estes, Michele - estesmd" userId="S::estesmd@jmu.edu::7f01444f-bcfd-4926-89f8-dd1142b90e2d" providerId="AD" clId="Web-{B7EBC29E-609E-45E9-A3DD-603FAFA78A61}" dt="2023-11-25T21:49:17.833" v="298"/>
          <ac:spMkLst>
            <pc:docMk/>
            <pc:sldMk cId="1346162348" sldId="324"/>
            <ac:spMk id="5" creationId="{1A3EAB37-2337-0F1B-40F3-C9C1A96AD858}"/>
          </ac:spMkLst>
        </pc:spChg>
        <pc:spChg chg="add">
          <ac:chgData name="Estes, Michele - estesmd" userId="S::estesmd@jmu.edu::7f01444f-bcfd-4926-89f8-dd1142b90e2d" providerId="AD" clId="Web-{B7EBC29E-609E-45E9-A3DD-603FAFA78A61}" dt="2023-11-25T21:54:52.109" v="354"/>
          <ac:spMkLst>
            <pc:docMk/>
            <pc:sldMk cId="1346162348" sldId="324"/>
            <ac:spMk id="6" creationId="{A052270E-1ECC-5245-4AF1-76B3EDBF004C}"/>
          </ac:spMkLst>
        </pc:spChg>
        <pc:picChg chg="del">
          <ac:chgData name="Estes, Michele - estesmd" userId="S::estesmd@jmu.edu::7f01444f-bcfd-4926-89f8-dd1142b90e2d" providerId="AD" clId="Web-{B7EBC29E-609E-45E9-A3DD-603FAFA78A61}" dt="2023-11-25T21:54:51.155" v="353"/>
          <ac:picMkLst>
            <pc:docMk/>
            <pc:sldMk cId="1346162348" sldId="324"/>
            <ac:picMk id="3" creationId="{7F70D120-5898-17C0-7A29-425BD060CA3E}"/>
          </ac:picMkLst>
        </pc:picChg>
        <pc:picChg chg="add">
          <ac:chgData name="Estes, Michele - estesmd" userId="S::estesmd@jmu.edu::7f01444f-bcfd-4926-89f8-dd1142b90e2d" providerId="AD" clId="Web-{B7EBC29E-609E-45E9-A3DD-603FAFA78A61}" dt="2023-11-25T21:54:52.124" v="355"/>
          <ac:picMkLst>
            <pc:docMk/>
            <pc:sldMk cId="1346162348" sldId="324"/>
            <ac:picMk id="8" creationId="{4602F400-F6D2-49A2-8851-DA15C92BB612}"/>
          </ac:picMkLst>
        </pc:picChg>
        <pc:picChg chg="mod">
          <ac:chgData name="Estes, Michele - estesmd" userId="S::estesmd@jmu.edu::7f01444f-bcfd-4926-89f8-dd1142b90e2d" providerId="AD" clId="Web-{B7EBC29E-609E-45E9-A3DD-603FAFA78A61}" dt="2023-11-25T21:54:54.890" v="356" actId="1076"/>
          <ac:picMkLst>
            <pc:docMk/>
            <pc:sldMk cId="1346162348" sldId="324"/>
            <ac:picMk id="51202" creationId="{7FE47052-0006-A5FC-199B-83CABB6D6883}"/>
          </ac:picMkLst>
        </pc:picChg>
      </pc:sldChg>
      <pc:sldChg chg="addSp delSp modSp">
        <pc:chgData name="Estes, Michele - estesmd" userId="S::estesmd@jmu.edu::7f01444f-bcfd-4926-89f8-dd1142b90e2d" providerId="AD" clId="Web-{B7EBC29E-609E-45E9-A3DD-603FAFA78A61}" dt="2023-11-25T21:55:53.251" v="372" actId="1076"/>
        <pc:sldMkLst>
          <pc:docMk/>
          <pc:sldMk cId="1158310765" sldId="325"/>
        </pc:sldMkLst>
        <pc:spChg chg="mod">
          <ac:chgData name="Estes, Michele - estesmd" userId="S::estesmd@jmu.edu::7f01444f-bcfd-4926-89f8-dd1142b90e2d" providerId="AD" clId="Web-{B7EBC29E-609E-45E9-A3DD-603FAFA78A61}" dt="2023-11-25T21:55:32.750" v="367" actId="14100"/>
          <ac:spMkLst>
            <pc:docMk/>
            <pc:sldMk cId="1158310765" sldId="325"/>
            <ac:spMk id="2" creationId="{96256966-DB3F-3C9D-9E97-0C1D60E64FA7}"/>
          </ac:spMkLst>
        </pc:spChg>
        <pc:spChg chg="mod">
          <ac:chgData name="Estes, Michele - estesmd" userId="S::estesmd@jmu.edu::7f01444f-bcfd-4926-89f8-dd1142b90e2d" providerId="AD" clId="Web-{B7EBC29E-609E-45E9-A3DD-603FAFA78A61}" dt="2023-11-25T21:50:10.694" v="305" actId="20577"/>
          <ac:spMkLst>
            <pc:docMk/>
            <pc:sldMk cId="1158310765" sldId="325"/>
            <ac:spMk id="5" creationId="{1A3EAB37-2337-0F1B-40F3-C9C1A96AD858}"/>
          </ac:spMkLst>
        </pc:spChg>
        <pc:spChg chg="add">
          <ac:chgData name="Estes, Michele - estesmd" userId="S::estesmd@jmu.edu::7f01444f-bcfd-4926-89f8-dd1142b90e2d" providerId="AD" clId="Web-{B7EBC29E-609E-45E9-A3DD-603FAFA78A61}" dt="2023-11-25T21:54:59.968" v="358"/>
          <ac:spMkLst>
            <pc:docMk/>
            <pc:sldMk cId="1158310765" sldId="325"/>
            <ac:spMk id="6" creationId="{BD6DA591-EA30-5B0F-976F-57D10325788E}"/>
          </ac:spMkLst>
        </pc:spChg>
        <pc:picChg chg="del">
          <ac:chgData name="Estes, Michele - estesmd" userId="S::estesmd@jmu.edu::7f01444f-bcfd-4926-89f8-dd1142b90e2d" providerId="AD" clId="Web-{B7EBC29E-609E-45E9-A3DD-603FAFA78A61}" dt="2023-11-25T21:54:58.640" v="357"/>
          <ac:picMkLst>
            <pc:docMk/>
            <pc:sldMk cId="1158310765" sldId="325"/>
            <ac:picMk id="3" creationId="{7F70D120-5898-17C0-7A29-425BD060CA3E}"/>
          </ac:picMkLst>
        </pc:picChg>
        <pc:picChg chg="add">
          <ac:chgData name="Estes, Michele - estesmd" userId="S::estesmd@jmu.edu::7f01444f-bcfd-4926-89f8-dd1142b90e2d" providerId="AD" clId="Web-{B7EBC29E-609E-45E9-A3DD-603FAFA78A61}" dt="2023-11-25T21:55:00.015" v="359"/>
          <ac:picMkLst>
            <pc:docMk/>
            <pc:sldMk cId="1158310765" sldId="325"/>
            <ac:picMk id="8" creationId="{095A7800-2EEC-B01B-6EE8-4D19545BB320}"/>
          </ac:picMkLst>
        </pc:picChg>
        <pc:picChg chg="mod">
          <ac:chgData name="Estes, Michele - estesmd" userId="S::estesmd@jmu.edu::7f01444f-bcfd-4926-89f8-dd1142b90e2d" providerId="AD" clId="Web-{B7EBC29E-609E-45E9-A3DD-603FAFA78A61}" dt="2023-11-25T21:55:53.251" v="372" actId="1076"/>
          <ac:picMkLst>
            <pc:docMk/>
            <pc:sldMk cId="1158310765" sldId="325"/>
            <ac:picMk id="53250" creationId="{A858D9D0-E533-D98D-0454-2D8696B7A732}"/>
          </ac:picMkLst>
        </pc:picChg>
      </pc:sldChg>
      <pc:sldChg chg="addSp delSp modSp">
        <pc:chgData name="Estes, Michele - estesmd" userId="S::estesmd@jmu.edu::7f01444f-bcfd-4926-89f8-dd1142b90e2d" providerId="AD" clId="Web-{B7EBC29E-609E-45E9-A3DD-603FAFA78A61}" dt="2023-11-25T21:56:35.830" v="380"/>
        <pc:sldMkLst>
          <pc:docMk/>
          <pc:sldMk cId="4189738513" sldId="326"/>
        </pc:sldMkLst>
        <pc:spChg chg="mod">
          <ac:chgData name="Estes, Michele - estesmd" userId="S::estesmd@jmu.edu::7f01444f-bcfd-4926-89f8-dd1142b90e2d" providerId="AD" clId="Web-{B7EBC29E-609E-45E9-A3DD-603FAFA78A61}" dt="2023-11-25T21:56:30.971" v="377" actId="14100"/>
          <ac:spMkLst>
            <pc:docMk/>
            <pc:sldMk cId="4189738513" sldId="326"/>
            <ac:spMk id="2" creationId="{96256966-DB3F-3C9D-9E97-0C1D60E64FA7}"/>
          </ac:spMkLst>
        </pc:spChg>
        <pc:spChg chg="mod">
          <ac:chgData name="Estes, Michele - estesmd" userId="S::estesmd@jmu.edu::7f01444f-bcfd-4926-89f8-dd1142b90e2d" providerId="AD" clId="Web-{B7EBC29E-609E-45E9-A3DD-603FAFA78A61}" dt="2023-11-25T21:50:47.070" v="311" actId="20577"/>
          <ac:spMkLst>
            <pc:docMk/>
            <pc:sldMk cId="4189738513" sldId="326"/>
            <ac:spMk id="5" creationId="{1A3EAB37-2337-0F1B-40F3-C9C1A96AD858}"/>
          </ac:spMkLst>
        </pc:spChg>
        <pc:spChg chg="add">
          <ac:chgData name="Estes, Michele - estesmd" userId="S::estesmd@jmu.edu::7f01444f-bcfd-4926-89f8-dd1142b90e2d" providerId="AD" clId="Web-{B7EBC29E-609E-45E9-A3DD-603FAFA78A61}" dt="2023-11-25T21:56:35.799" v="379"/>
          <ac:spMkLst>
            <pc:docMk/>
            <pc:sldMk cId="4189738513" sldId="326"/>
            <ac:spMk id="6" creationId="{3DE36935-D0DE-CD3B-BBB1-17935F09186B}"/>
          </ac:spMkLst>
        </pc:spChg>
        <pc:picChg chg="del">
          <ac:chgData name="Estes, Michele - estesmd" userId="S::estesmd@jmu.edu::7f01444f-bcfd-4926-89f8-dd1142b90e2d" providerId="AD" clId="Web-{B7EBC29E-609E-45E9-A3DD-603FAFA78A61}" dt="2023-11-25T21:56:35.362" v="378"/>
          <ac:picMkLst>
            <pc:docMk/>
            <pc:sldMk cId="4189738513" sldId="326"/>
            <ac:picMk id="3" creationId="{7F70D120-5898-17C0-7A29-425BD060CA3E}"/>
          </ac:picMkLst>
        </pc:picChg>
        <pc:picChg chg="add">
          <ac:chgData name="Estes, Michele - estesmd" userId="S::estesmd@jmu.edu::7f01444f-bcfd-4926-89f8-dd1142b90e2d" providerId="AD" clId="Web-{B7EBC29E-609E-45E9-A3DD-603FAFA78A61}" dt="2023-11-25T21:56:35.830" v="380"/>
          <ac:picMkLst>
            <pc:docMk/>
            <pc:sldMk cId="4189738513" sldId="326"/>
            <ac:picMk id="8" creationId="{93FFC78C-E9F8-621B-09BB-D5C32889D886}"/>
          </ac:picMkLst>
        </pc:picChg>
        <pc:picChg chg="mod">
          <ac:chgData name="Estes, Michele - estesmd" userId="S::estesmd@jmu.edu::7f01444f-bcfd-4926-89f8-dd1142b90e2d" providerId="AD" clId="Web-{B7EBC29E-609E-45E9-A3DD-603FAFA78A61}" dt="2023-11-25T21:56:24.596" v="376" actId="1076"/>
          <ac:picMkLst>
            <pc:docMk/>
            <pc:sldMk cId="4189738513" sldId="326"/>
            <ac:picMk id="55298" creationId="{EEC9AB7A-0151-A276-8020-DDEB9C9F1889}"/>
          </ac:picMkLst>
        </pc:picChg>
      </pc:sldChg>
      <pc:sldChg chg="addSp">
        <pc:chgData name="Estes, Michele - estesmd" userId="S::estesmd@jmu.edu::7f01444f-bcfd-4926-89f8-dd1142b90e2d" providerId="AD" clId="Web-{B7EBC29E-609E-45E9-A3DD-603FAFA78A61}" dt="2023-11-25T21:58:11.927" v="397"/>
        <pc:sldMkLst>
          <pc:docMk/>
          <pc:sldMk cId="0" sldId="328"/>
        </pc:sldMkLst>
        <pc:picChg chg="add">
          <ac:chgData name="Estes, Michele - estesmd" userId="S::estesmd@jmu.edu::7f01444f-bcfd-4926-89f8-dd1142b90e2d" providerId="AD" clId="Web-{B7EBC29E-609E-45E9-A3DD-603FAFA78A61}" dt="2023-11-25T21:58:11.927" v="397"/>
          <ac:picMkLst>
            <pc:docMk/>
            <pc:sldMk cId="0" sldId="328"/>
            <ac:picMk id="3" creationId="{69FB6723-D71F-8744-9622-499AE4E097D0}"/>
          </ac:picMkLst>
        </pc:picChg>
      </pc:sldChg>
      <pc:sldChg chg="addSp">
        <pc:chgData name="Estes, Michele - estesmd" userId="S::estesmd@jmu.edu::7f01444f-bcfd-4926-89f8-dd1142b90e2d" providerId="AD" clId="Web-{B7EBC29E-609E-45E9-A3DD-603FAFA78A61}" dt="2023-11-25T21:58:15.583" v="398"/>
        <pc:sldMkLst>
          <pc:docMk/>
          <pc:sldMk cId="0" sldId="329"/>
        </pc:sldMkLst>
        <pc:picChg chg="add">
          <ac:chgData name="Estes, Michele - estesmd" userId="S::estesmd@jmu.edu::7f01444f-bcfd-4926-89f8-dd1142b90e2d" providerId="AD" clId="Web-{B7EBC29E-609E-45E9-A3DD-603FAFA78A61}" dt="2023-11-25T21:58:15.583" v="398"/>
          <ac:picMkLst>
            <pc:docMk/>
            <pc:sldMk cId="0" sldId="329"/>
            <ac:picMk id="4" creationId="{E6641E58-AF30-73EA-6BFC-114606D53202}"/>
          </ac:picMkLst>
        </pc:picChg>
      </pc:sldChg>
      <pc:sldChg chg="addSp modSp">
        <pc:chgData name="Estes, Michele - estesmd" userId="S::estesmd@jmu.edu::7f01444f-bcfd-4926-89f8-dd1142b90e2d" providerId="AD" clId="Web-{B7EBC29E-609E-45E9-A3DD-603FAFA78A61}" dt="2023-11-25T22:01:05.620" v="415" actId="1076"/>
        <pc:sldMkLst>
          <pc:docMk/>
          <pc:sldMk cId="3610026647" sldId="331"/>
        </pc:sldMkLst>
        <pc:spChg chg="mod">
          <ac:chgData name="Estes, Michele - estesmd" userId="S::estesmd@jmu.edu::7f01444f-bcfd-4926-89f8-dd1142b90e2d" providerId="AD" clId="Web-{B7EBC29E-609E-45E9-A3DD-603FAFA78A61}" dt="2023-11-25T21:43:12.588" v="237" actId="20577"/>
          <ac:spMkLst>
            <pc:docMk/>
            <pc:sldMk cId="3610026647" sldId="331"/>
            <ac:spMk id="5" creationId="{3FB0A07C-5282-3D35-B02D-018B743D6A1E}"/>
          </ac:spMkLst>
        </pc:spChg>
        <pc:spChg chg="mod">
          <ac:chgData name="Estes, Michele - estesmd" userId="S::estesmd@jmu.edu::7f01444f-bcfd-4926-89f8-dd1142b90e2d" providerId="AD" clId="Web-{B7EBC29E-609E-45E9-A3DD-603FAFA78A61}" dt="2023-11-25T22:00:44.760" v="414" actId="14100"/>
          <ac:spMkLst>
            <pc:docMk/>
            <pc:sldMk cId="3610026647" sldId="331"/>
            <ac:spMk id="9" creationId="{AF664A6A-E3D5-D2E0-D36B-3A53E4D7ABF3}"/>
          </ac:spMkLst>
        </pc:spChg>
        <pc:spChg chg="mod">
          <ac:chgData name="Estes, Michele - estesmd" userId="S::estesmd@jmu.edu::7f01444f-bcfd-4926-89f8-dd1142b90e2d" providerId="AD" clId="Web-{B7EBC29E-609E-45E9-A3DD-603FAFA78A61}" dt="2023-11-25T21:59:03.960" v="406" actId="1076"/>
          <ac:spMkLst>
            <pc:docMk/>
            <pc:sldMk cId="3610026647" sldId="331"/>
            <ac:spMk id="11" creationId="{D9F544B1-6C51-0FE9-113B-C76A85F2A64F}"/>
          </ac:spMkLst>
        </pc:spChg>
        <pc:picChg chg="add mod">
          <ac:chgData name="Estes, Michele - estesmd" userId="S::estesmd@jmu.edu::7f01444f-bcfd-4926-89f8-dd1142b90e2d" providerId="AD" clId="Web-{B7EBC29E-609E-45E9-A3DD-603FAFA78A61}" dt="2023-11-25T22:01:05.620" v="415" actId="1076"/>
          <ac:picMkLst>
            <pc:docMk/>
            <pc:sldMk cId="3610026647" sldId="331"/>
            <ac:picMk id="3" creationId="{797CF833-7272-748E-38E9-31D41F53023D}"/>
          </ac:picMkLst>
        </pc:picChg>
        <pc:picChg chg="mod">
          <ac:chgData name="Estes, Michele - estesmd" userId="S::estesmd@jmu.edu::7f01444f-bcfd-4926-89f8-dd1142b90e2d" providerId="AD" clId="Web-{B7EBC29E-609E-45E9-A3DD-603FAFA78A61}" dt="2023-11-25T21:59:36.914" v="409"/>
          <ac:picMkLst>
            <pc:docMk/>
            <pc:sldMk cId="3610026647" sldId="331"/>
            <ac:picMk id="7" creationId="{B187BA6C-2F4F-EBFE-5977-8856935390A1}"/>
          </ac:picMkLst>
        </pc:picChg>
      </pc:sldChg>
      <pc:sldChg chg="add">
        <pc:chgData name="Estes, Michele - estesmd" userId="S::estesmd@jmu.edu::7f01444f-bcfd-4926-89f8-dd1142b90e2d" providerId="AD" clId="Web-{B7EBC29E-609E-45E9-A3DD-603FAFA78A61}" dt="2023-11-25T21:24:43.348" v="10"/>
        <pc:sldMkLst>
          <pc:docMk/>
          <pc:sldMk cId="1011282750" sldId="332"/>
        </pc:sldMkLst>
      </pc:sldChg>
      <pc:sldChg chg="add del">
        <pc:chgData name="Estes, Michele - estesmd" userId="S::estesmd@jmu.edu::7f01444f-bcfd-4926-89f8-dd1142b90e2d" providerId="AD" clId="Web-{B7EBC29E-609E-45E9-A3DD-603FAFA78A61}" dt="2023-11-25T21:24:36.082" v="9"/>
        <pc:sldMkLst>
          <pc:docMk/>
          <pc:sldMk cId="1057439783" sldId="332"/>
        </pc:sldMkLst>
      </pc:sldChg>
      <pc:sldChg chg="add del">
        <pc:chgData name="Estes, Michele - estesmd" userId="S::estesmd@jmu.edu::7f01444f-bcfd-4926-89f8-dd1142b90e2d" providerId="AD" clId="Web-{B7EBC29E-609E-45E9-A3DD-603FAFA78A61}" dt="2023-11-25T21:24:36.082" v="8"/>
        <pc:sldMkLst>
          <pc:docMk/>
          <pc:sldMk cId="2088189176" sldId="333"/>
        </pc:sldMkLst>
      </pc:sldChg>
      <pc:sldChg chg="add">
        <pc:chgData name="Estes, Michele - estesmd" userId="S::estesmd@jmu.edu::7f01444f-bcfd-4926-89f8-dd1142b90e2d" providerId="AD" clId="Web-{B7EBC29E-609E-45E9-A3DD-603FAFA78A61}" dt="2023-11-25T21:24:43.598" v="11"/>
        <pc:sldMkLst>
          <pc:docMk/>
          <pc:sldMk cId="3499398852" sldId="333"/>
        </pc:sldMkLst>
      </pc:sldChg>
      <pc:sldChg chg="add">
        <pc:chgData name="Estes, Michele - estesmd" userId="S::estesmd@jmu.edu::7f01444f-bcfd-4926-89f8-dd1142b90e2d" providerId="AD" clId="Web-{B7EBC29E-609E-45E9-A3DD-603FAFA78A61}" dt="2023-11-25T21:24:43.895" v="12"/>
        <pc:sldMkLst>
          <pc:docMk/>
          <pc:sldMk cId="402644314" sldId="334"/>
        </pc:sldMkLst>
      </pc:sldChg>
      <pc:sldChg chg="add del">
        <pc:chgData name="Estes, Michele - estesmd" userId="S::estesmd@jmu.edu::7f01444f-bcfd-4926-89f8-dd1142b90e2d" providerId="AD" clId="Web-{B7EBC29E-609E-45E9-A3DD-603FAFA78A61}" dt="2023-11-25T21:24:36.082" v="7"/>
        <pc:sldMkLst>
          <pc:docMk/>
          <pc:sldMk cId="3615836752" sldId="334"/>
        </pc:sldMkLst>
      </pc:sldChg>
      <pc:sldChg chg="add">
        <pc:chgData name="Estes, Michele - estesmd" userId="S::estesmd@jmu.edu::7f01444f-bcfd-4926-89f8-dd1142b90e2d" providerId="AD" clId="Web-{B7EBC29E-609E-45E9-A3DD-603FAFA78A61}" dt="2023-11-25T21:24:44.239" v="13"/>
        <pc:sldMkLst>
          <pc:docMk/>
          <pc:sldMk cId="3188815276" sldId="335"/>
        </pc:sldMkLst>
      </pc:sldChg>
      <pc:sldChg chg="add del">
        <pc:chgData name="Estes, Michele - estesmd" userId="S::estesmd@jmu.edu::7f01444f-bcfd-4926-89f8-dd1142b90e2d" providerId="AD" clId="Web-{B7EBC29E-609E-45E9-A3DD-603FAFA78A61}" dt="2023-11-25T21:24:36.082" v="6"/>
        <pc:sldMkLst>
          <pc:docMk/>
          <pc:sldMk cId="3238767598" sldId="335"/>
        </pc:sldMkLst>
      </pc:sldChg>
      <pc:sldChg chg="add del">
        <pc:chgData name="Estes, Michele - estesmd" userId="S::estesmd@jmu.edu::7f01444f-bcfd-4926-89f8-dd1142b90e2d" providerId="AD" clId="Web-{B7EBC29E-609E-45E9-A3DD-603FAFA78A61}" dt="2023-11-25T21:24:36.082" v="5"/>
        <pc:sldMkLst>
          <pc:docMk/>
          <pc:sldMk cId="1814915052" sldId="336"/>
        </pc:sldMkLst>
      </pc:sldChg>
      <pc:sldChg chg="modSp add">
        <pc:chgData name="Estes, Michele - estesmd" userId="S::estesmd@jmu.edu::7f01444f-bcfd-4926-89f8-dd1142b90e2d" providerId="AD" clId="Web-{B7EBC29E-609E-45E9-A3DD-603FAFA78A61}" dt="2023-11-25T21:25:21.099" v="20"/>
        <pc:sldMkLst>
          <pc:docMk/>
          <pc:sldMk cId="2308191630" sldId="336"/>
        </pc:sldMkLst>
        <pc:spChg chg="mod">
          <ac:chgData name="Estes, Michele - estesmd" userId="S::estesmd@jmu.edu::7f01444f-bcfd-4926-89f8-dd1142b90e2d" providerId="AD" clId="Web-{B7EBC29E-609E-45E9-A3DD-603FAFA78A61}" dt="2023-11-25T21:25:21.099" v="20"/>
          <ac:spMkLst>
            <pc:docMk/>
            <pc:sldMk cId="2308191630" sldId="336"/>
            <ac:spMk id="2" creationId="{12137CD7-C57B-0BF1-899C-1C2FF3446DC7}"/>
          </ac:spMkLst>
        </pc:spChg>
      </pc:sldChg>
      <pc:sldChg chg="addSp delSp modSp new mod modClrScheme chgLayout">
        <pc:chgData name="Estes, Michele - estesmd" userId="S::estesmd@jmu.edu::7f01444f-bcfd-4926-89f8-dd1142b90e2d" providerId="AD" clId="Web-{B7EBC29E-609E-45E9-A3DD-603FAFA78A61}" dt="2023-11-25T21:54:08.060" v="344"/>
        <pc:sldMkLst>
          <pc:docMk/>
          <pc:sldMk cId="1185751307" sldId="337"/>
        </pc:sldMkLst>
        <pc:spChg chg="mod ord">
          <ac:chgData name="Estes, Michele - estesmd" userId="S::estesmd@jmu.edu::7f01444f-bcfd-4926-89f8-dd1142b90e2d" providerId="AD" clId="Web-{B7EBC29E-609E-45E9-A3DD-603FAFA78A61}" dt="2023-11-25T21:53:58.232" v="341" actId="20577"/>
          <ac:spMkLst>
            <pc:docMk/>
            <pc:sldMk cId="1185751307" sldId="337"/>
            <ac:spMk id="2" creationId="{57815C5F-455F-4037-7247-38368BA436C4}"/>
          </ac:spMkLst>
        </pc:spChg>
        <pc:spChg chg="add del mod ord">
          <ac:chgData name="Estes, Michele - estesmd" userId="S::estesmd@jmu.edu::7f01444f-bcfd-4926-89f8-dd1142b90e2d" providerId="AD" clId="Web-{B7EBC29E-609E-45E9-A3DD-603FAFA78A61}" dt="2023-11-25T21:54:00.060" v="342"/>
          <ac:spMkLst>
            <pc:docMk/>
            <pc:sldMk cId="1185751307" sldId="337"/>
            <ac:spMk id="3" creationId="{C4716489-2CAF-4E06-A308-5BB57D15A0CF}"/>
          </ac:spMkLst>
        </pc:spChg>
        <pc:spChg chg="add">
          <ac:chgData name="Estes, Michele - estesmd" userId="S::estesmd@jmu.edu::7f01444f-bcfd-4926-89f8-dd1142b90e2d" providerId="AD" clId="Web-{B7EBC29E-609E-45E9-A3DD-603FAFA78A61}" dt="2023-11-25T21:54:07.982" v="343"/>
          <ac:spMkLst>
            <pc:docMk/>
            <pc:sldMk cId="1185751307" sldId="337"/>
            <ac:spMk id="5" creationId="{555888B7-FFFB-9943-EA36-B1F2790C6259}"/>
          </ac:spMkLst>
        </pc:spChg>
        <pc:picChg chg="add">
          <ac:chgData name="Estes, Michele - estesmd" userId="S::estesmd@jmu.edu::7f01444f-bcfd-4926-89f8-dd1142b90e2d" providerId="AD" clId="Web-{B7EBC29E-609E-45E9-A3DD-603FAFA78A61}" dt="2023-11-25T21:54:08.060" v="344"/>
          <ac:picMkLst>
            <pc:docMk/>
            <pc:sldMk cId="1185751307" sldId="337"/>
            <ac:picMk id="7" creationId="{90207646-7EE2-6396-8360-E33C4EC8F985}"/>
          </ac:picMkLst>
        </pc:picChg>
      </pc:sldChg>
      <pc:sldMasterChg chg="addSldLayout">
        <pc:chgData name="Estes, Michele - estesmd" userId="S::estesmd@jmu.edu::7f01444f-bcfd-4926-89f8-dd1142b90e2d" providerId="AD" clId="Web-{B7EBC29E-609E-45E9-A3DD-603FAFA78A61}" dt="2023-11-25T21:24:43.348" v="10"/>
        <pc:sldMasterMkLst>
          <pc:docMk/>
          <pc:sldMasterMk cId="4062626676" sldId="2147483648"/>
        </pc:sldMasterMkLst>
        <pc:sldLayoutChg chg="add">
          <pc:chgData name="Estes, Michele - estesmd" userId="S::estesmd@jmu.edu::7f01444f-bcfd-4926-89f8-dd1142b90e2d" providerId="AD" clId="Web-{B7EBC29E-609E-45E9-A3DD-603FAFA78A61}" dt="2023-11-25T21:24:43.348" v="10"/>
          <pc:sldLayoutMkLst>
            <pc:docMk/>
            <pc:sldMasterMk cId="4062626676" sldId="2147483648"/>
            <pc:sldLayoutMk cId="2605011261" sldId="2147483660"/>
          </pc:sldLayoutMkLst>
        </pc:sldLayoutChg>
        <pc:sldLayoutChg chg="add">
          <pc:chgData name="Estes, Michele - estesmd" userId="S::estesmd@jmu.edu::7f01444f-bcfd-4926-89f8-dd1142b90e2d" providerId="AD" clId="Web-{B7EBC29E-609E-45E9-A3DD-603FAFA78A61}" dt="2023-11-25T21:24:43.348" v="10"/>
          <pc:sldLayoutMkLst>
            <pc:docMk/>
            <pc:sldMasterMk cId="4062626676" sldId="2147483648"/>
            <pc:sldLayoutMk cId="2998272340" sldId="2147483661"/>
          </pc:sldLayoutMkLst>
        </pc:sldLayoutChg>
      </pc:sldMasterChg>
    </pc:docChg>
  </pc:docChgLst>
  <pc:docChgLst>
    <pc:chgData name="Druga, Meg - drugamk" userId="S::drugamk@jmu.edu::7a33d74c-e201-4885-981a-f16e20936345" providerId="AD" clId="Web-{97FC3269-4AAD-4E41-A235-AC58540F9073}"/>
    <pc:docChg chg="mod addSld modSld sldOrd">
      <pc:chgData name="Druga, Meg - drugamk" userId="S::drugamk@jmu.edu::7a33d74c-e201-4885-981a-f16e20936345" providerId="AD" clId="Web-{97FC3269-4AAD-4E41-A235-AC58540F9073}" dt="2023-12-13T19:21:25.345" v="93"/>
      <pc:docMkLst>
        <pc:docMk/>
      </pc:docMkLst>
      <pc:sldChg chg="ord">
        <pc:chgData name="Druga, Meg - drugamk" userId="S::drugamk@jmu.edu::7a33d74c-e201-4885-981a-f16e20936345" providerId="AD" clId="Web-{97FC3269-4AAD-4E41-A235-AC58540F9073}" dt="2023-12-13T19:09:30.363" v="0"/>
        <pc:sldMkLst>
          <pc:docMk/>
          <pc:sldMk cId="104465785" sldId="319"/>
        </pc:sldMkLst>
      </pc:sldChg>
      <pc:sldChg chg="addSp delSp modSp add replId addCm">
        <pc:chgData name="Druga, Meg - drugamk" userId="S::drugamk@jmu.edu::7a33d74c-e201-4885-981a-f16e20936345" providerId="AD" clId="Web-{97FC3269-4AAD-4E41-A235-AC58540F9073}" dt="2023-12-13T19:21:25.345" v="93"/>
        <pc:sldMkLst>
          <pc:docMk/>
          <pc:sldMk cId="15040657" sldId="338"/>
        </pc:sldMkLst>
        <pc:graphicFrameChg chg="mod modGraphic">
          <ac:chgData name="Druga, Meg - drugamk" userId="S::drugamk@jmu.edu::7a33d74c-e201-4885-981a-f16e20936345" providerId="AD" clId="Web-{97FC3269-4AAD-4E41-A235-AC58540F9073}" dt="2023-12-13T19:20:00.371" v="85"/>
          <ac:graphicFrameMkLst>
            <pc:docMk/>
            <pc:sldMk cId="15040657" sldId="338"/>
            <ac:graphicFrameMk id="8" creationId="{3271C45C-7B71-00EC-B722-BB9E3C3BD8FF}"/>
          </ac:graphicFrameMkLst>
        </pc:graphicFrameChg>
        <pc:picChg chg="add mod">
          <ac:chgData name="Druga, Meg - drugamk" userId="S::drugamk@jmu.edu::7a33d74c-e201-4885-981a-f16e20936345" providerId="AD" clId="Web-{97FC3269-4AAD-4E41-A235-AC58540F9073}" dt="2023-12-13T19:20:20.185" v="88" actId="1076"/>
          <ac:picMkLst>
            <pc:docMk/>
            <pc:sldMk cId="15040657" sldId="338"/>
            <ac:picMk id="4" creationId="{F83BE37F-22C2-840B-1D79-817CAE089463}"/>
          </ac:picMkLst>
        </pc:picChg>
        <pc:picChg chg="add mod">
          <ac:chgData name="Druga, Meg - drugamk" userId="S::drugamk@jmu.edu::7a33d74c-e201-4885-981a-f16e20936345" providerId="AD" clId="Web-{97FC3269-4AAD-4E41-A235-AC58540F9073}" dt="2023-12-13T19:20:22.013" v="89" actId="1076"/>
          <ac:picMkLst>
            <pc:docMk/>
            <pc:sldMk cId="15040657" sldId="338"/>
            <ac:picMk id="6" creationId="{F6DB4546-963E-83EB-B310-56CA906C52C5}"/>
          </ac:picMkLst>
        </pc:picChg>
        <pc:picChg chg="add mod">
          <ac:chgData name="Druga, Meg - drugamk" userId="S::drugamk@jmu.edu::7a33d74c-e201-4885-981a-f16e20936345" providerId="AD" clId="Web-{97FC3269-4AAD-4E41-A235-AC58540F9073}" dt="2023-12-13T19:20:34.841" v="91" actId="1076"/>
          <ac:picMkLst>
            <pc:docMk/>
            <pc:sldMk cId="15040657" sldId="338"/>
            <ac:picMk id="9" creationId="{108AADF0-8D46-E348-D0D9-9CBB0A0814AE}"/>
          </ac:picMkLst>
        </pc:picChg>
        <pc:picChg chg="del mod">
          <ac:chgData name="Druga, Meg - drugamk" userId="S::drugamk@jmu.edu::7a33d74c-e201-4885-981a-f16e20936345" providerId="AD" clId="Web-{97FC3269-4AAD-4E41-A235-AC58540F9073}" dt="2023-12-13T19:18:59.479" v="4"/>
          <ac:picMkLst>
            <pc:docMk/>
            <pc:sldMk cId="15040657" sldId="338"/>
            <ac:picMk id="46082" creationId="{1A7286A4-8298-5516-9590-314C16FBD727}"/>
          </ac:picMkLst>
        </pc:picChg>
        <pc:extLst>
          <p:ext xmlns:p="http://schemas.openxmlformats.org/presentationml/2006/main" uri="{D6D511B9-2390-475A-947B-AFAB55BFBCF1}">
            <pc226:cmChg xmlns:pc226="http://schemas.microsoft.com/office/powerpoint/2022/06/main/command" chg="add">
              <pc226:chgData name="Druga, Meg - drugamk" userId="S::drugamk@jmu.edu::7a33d74c-e201-4885-981a-f16e20936345" providerId="AD" clId="Web-{97FC3269-4AAD-4E41-A235-AC58540F9073}" dt="2023-12-13T19:21:25.345" v="93"/>
              <pc2:cmMkLst xmlns:pc2="http://schemas.microsoft.com/office/powerpoint/2019/9/main/command">
                <pc:docMk/>
                <pc:sldMk cId="15040657" sldId="338"/>
                <pc2:cmMk id="{FBA51143-2339-47DD-92D0-2AB4C15BF1DE}"/>
              </pc2:cmMkLst>
            </pc226:cmChg>
          </p:ext>
        </pc:extLst>
      </pc:sldChg>
    </pc:docChg>
  </pc:docChgLst>
  <pc:docChgLst>
    <pc:chgData name="Druga, Meg - drugamk" userId="S::drugamk@jmu.edu::7a33d74c-e201-4885-981a-f16e20936345" providerId="AD" clId="Web-{FDF3ACFF-127D-45FB-AB0B-6095ECEAB048}"/>
    <pc:docChg chg="modSld">
      <pc:chgData name="Druga, Meg - drugamk" userId="S::drugamk@jmu.edu::7a33d74c-e201-4885-981a-f16e20936345" providerId="AD" clId="Web-{FDF3ACFF-127D-45FB-AB0B-6095ECEAB048}" dt="2023-12-14T19:11:00.242" v="12" actId="1076"/>
      <pc:docMkLst>
        <pc:docMk/>
      </pc:docMkLst>
      <pc:sldChg chg="modSp">
        <pc:chgData name="Druga, Meg - drugamk" userId="S::drugamk@jmu.edu::7a33d74c-e201-4885-981a-f16e20936345" providerId="AD" clId="Web-{FDF3ACFF-127D-45FB-AB0B-6095ECEAB048}" dt="2023-12-14T19:11:00.242" v="12" actId="1076"/>
        <pc:sldMkLst>
          <pc:docMk/>
          <pc:sldMk cId="15040657" sldId="338"/>
        </pc:sldMkLst>
        <pc:graphicFrameChg chg="mod">
          <ac:chgData name="Druga, Meg - drugamk" userId="S::drugamk@jmu.edu::7a33d74c-e201-4885-981a-f16e20936345" providerId="AD" clId="Web-{FDF3ACFF-127D-45FB-AB0B-6095ECEAB048}" dt="2023-12-14T19:10:21.254" v="0" actId="1076"/>
          <ac:graphicFrameMkLst>
            <pc:docMk/>
            <pc:sldMk cId="15040657" sldId="338"/>
            <ac:graphicFrameMk id="8" creationId="{3271C45C-7B71-00EC-B722-BB9E3C3BD8FF}"/>
          </ac:graphicFrameMkLst>
        </pc:graphicFrameChg>
        <pc:picChg chg="mod">
          <ac:chgData name="Druga, Meg - drugamk" userId="S::drugamk@jmu.edu::7a33d74c-e201-4885-981a-f16e20936345" providerId="AD" clId="Web-{FDF3ACFF-127D-45FB-AB0B-6095ECEAB048}" dt="2023-12-14T19:11:00.242" v="12" actId="1076"/>
          <ac:picMkLst>
            <pc:docMk/>
            <pc:sldMk cId="15040657" sldId="338"/>
            <ac:picMk id="4" creationId="{F83BE37F-22C2-840B-1D79-817CAE089463}"/>
          </ac:picMkLst>
        </pc:picChg>
        <pc:picChg chg="mod">
          <ac:chgData name="Druga, Meg - drugamk" userId="S::drugamk@jmu.edu::7a33d74c-e201-4885-981a-f16e20936345" providerId="AD" clId="Web-{FDF3ACFF-127D-45FB-AB0B-6095ECEAB048}" dt="2023-12-14T19:10:51.913" v="10" actId="1076"/>
          <ac:picMkLst>
            <pc:docMk/>
            <pc:sldMk cId="15040657" sldId="338"/>
            <ac:picMk id="6" creationId="{F6DB4546-963E-83EB-B310-56CA906C52C5}"/>
          </ac:picMkLst>
        </pc:picChg>
        <pc:picChg chg="mod">
          <ac:chgData name="Druga, Meg - drugamk" userId="S::drugamk@jmu.edu::7a33d74c-e201-4885-981a-f16e20936345" providerId="AD" clId="Web-{FDF3ACFF-127D-45FB-AB0B-6095ECEAB048}" dt="2023-12-14T19:10:46.147" v="8" actId="1076"/>
          <ac:picMkLst>
            <pc:docMk/>
            <pc:sldMk cId="15040657" sldId="338"/>
            <ac:picMk id="9" creationId="{108AADF0-8D46-E348-D0D9-9CBB0A0814A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10B496-E9A8-5F42-A57A-D11579B4BB35}" type="datetimeFigureOut">
              <a:rPr lang="en-US" smtClean="0"/>
              <a:t>7/17/2024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9929B9-873C-CE4F-995C-5C9078BAF73B}" type="slidenum">
              <a:rPr lang="en-US" smtClean="0"/>
              <a:t>‹#›</a:t>
            </a:fld>
            <a:endParaRPr lang="en-US"/>
          </a:p>
        </p:txBody>
      </p:sp>
    </p:spTree>
    <p:extLst>
      <p:ext uri="{BB962C8B-B14F-4D97-AF65-F5344CB8AC3E}">
        <p14:creationId xmlns:p14="http://schemas.microsoft.com/office/powerpoint/2010/main" val="1125767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and discuss the Vocabulary Word "Pedestrian” and discuss the difference between a bus rider or passenger and a pedestrian.</a:t>
            </a: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0F9929B9-873C-CE4F-995C-5C9078BAF73B}" type="slidenum">
              <a:rPr lang="en-US" smtClean="0"/>
              <a:t>7</a:t>
            </a:fld>
            <a:endParaRPr lang="en-US"/>
          </a:p>
        </p:txBody>
      </p:sp>
    </p:spTree>
    <p:extLst>
      <p:ext uri="{BB962C8B-B14F-4D97-AF65-F5344CB8AC3E}">
        <p14:creationId xmlns:p14="http://schemas.microsoft.com/office/powerpoint/2010/main" val="3986826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the school bus, </a:t>
            </a:r>
            <a:br>
              <a:rPr lang="en-US">
                <a:cs typeface="+mn-lt"/>
              </a:rPr>
            </a:br>
            <a:r>
              <a:rPr lang="en-US"/>
              <a:t>describing why we ride the bus and </a:t>
            </a:r>
            <a:r>
              <a:rPr lang="en-US" i="1"/>
              <a:t>define</a:t>
            </a:r>
            <a:r>
              <a:rPr lang="en-US"/>
              <a:t> the job of a bus driver.</a:t>
            </a:r>
          </a:p>
          <a:p>
            <a:endParaRPr lang="en-US">
              <a:cs typeface="Calibri"/>
            </a:endParaRPr>
          </a:p>
        </p:txBody>
      </p:sp>
      <p:sp>
        <p:nvSpPr>
          <p:cNvPr id="4" name="Slide Number Placeholder 3"/>
          <p:cNvSpPr>
            <a:spLocks noGrp="1"/>
          </p:cNvSpPr>
          <p:nvPr>
            <p:ph type="sldNum" sz="quarter" idx="5"/>
          </p:nvPr>
        </p:nvSpPr>
        <p:spPr/>
        <p:txBody>
          <a:bodyPr/>
          <a:lstStyle/>
          <a:p>
            <a:fld id="{0F9929B9-873C-CE4F-995C-5C9078BAF73B}" type="slidenum">
              <a:rPr lang="en-US" smtClean="0"/>
              <a:t>15</a:t>
            </a:fld>
            <a:endParaRPr lang="en-US"/>
          </a:p>
        </p:txBody>
      </p:sp>
    </p:spTree>
    <p:extLst>
      <p:ext uri="{BB962C8B-B14F-4D97-AF65-F5344CB8AC3E}">
        <p14:creationId xmlns:p14="http://schemas.microsoft.com/office/powerpoint/2010/main" val="1996927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the school bus, </a:t>
            </a:r>
            <a:br>
              <a:rPr lang="en-US">
                <a:cs typeface="+mn-lt"/>
              </a:rPr>
            </a:br>
            <a:r>
              <a:rPr lang="en-US"/>
              <a:t>describing why we ride the bus and </a:t>
            </a:r>
            <a:r>
              <a:rPr lang="en-US" i="1"/>
              <a:t>define</a:t>
            </a:r>
            <a:r>
              <a:rPr lang="en-US"/>
              <a:t> the job of a bus driver.</a:t>
            </a:r>
          </a:p>
          <a:p>
            <a:endParaRPr lang="en-US">
              <a:cs typeface="Calibri"/>
            </a:endParaRPr>
          </a:p>
        </p:txBody>
      </p:sp>
      <p:sp>
        <p:nvSpPr>
          <p:cNvPr id="4" name="Slide Number Placeholder 3"/>
          <p:cNvSpPr>
            <a:spLocks noGrp="1"/>
          </p:cNvSpPr>
          <p:nvPr>
            <p:ph type="sldNum" sz="quarter" idx="5"/>
          </p:nvPr>
        </p:nvSpPr>
        <p:spPr/>
        <p:txBody>
          <a:bodyPr/>
          <a:lstStyle/>
          <a:p>
            <a:fld id="{0F9929B9-873C-CE4F-995C-5C9078BAF73B}" type="slidenum">
              <a:rPr lang="en-US" smtClean="0"/>
              <a:t>16</a:t>
            </a:fld>
            <a:endParaRPr lang="en-US"/>
          </a:p>
        </p:txBody>
      </p:sp>
    </p:spTree>
    <p:extLst>
      <p:ext uri="{BB962C8B-B14F-4D97-AF65-F5344CB8AC3E}">
        <p14:creationId xmlns:p14="http://schemas.microsoft.com/office/powerpoint/2010/main" val="3955770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Examine Safety rules for pedestrians and riding the bus. </a:t>
            </a:r>
            <a:br>
              <a:rPr lang="en-US">
                <a:cs typeface="+mn-lt"/>
              </a:rPr>
            </a:br>
            <a:br>
              <a:rPr lang="en-US">
                <a:cs typeface="+mn-lt"/>
              </a:rPr>
            </a:br>
            <a:r>
              <a:rPr lang="en-US"/>
              <a:t>Discuss and compare safe and unsafe behaviors in Danger zones.</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0F9929B9-873C-CE4F-995C-5C9078BAF73B}" type="slidenum">
              <a:rPr lang="en-US" smtClean="0"/>
              <a:t>22</a:t>
            </a:fld>
            <a:endParaRPr lang="en-US"/>
          </a:p>
        </p:txBody>
      </p:sp>
    </p:spTree>
    <p:extLst>
      <p:ext uri="{BB962C8B-B14F-4D97-AF65-F5344CB8AC3E}">
        <p14:creationId xmlns:p14="http://schemas.microsoft.com/office/powerpoint/2010/main" val="3373405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915185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6129-0272-A08E-DFAA-0CF7D54EE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AE8BAE-E56F-9C9B-6CA3-038CA492EF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A0E40-2A17-A2F5-3BC6-2DD90858F8DA}"/>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5" name="Footer Placeholder 4">
            <a:extLst>
              <a:ext uri="{FF2B5EF4-FFF2-40B4-BE49-F238E27FC236}">
                <a16:creationId xmlns:a16="http://schemas.microsoft.com/office/drawing/2014/main" id="{A1B1B8D6-DD35-13F1-0392-D8D4DB1E6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B7818-8208-CAD6-EAD1-7922CED1A10E}"/>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890934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ABF6-66D1-108D-E462-CAFC804189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4041F0-D530-430A-3C40-5689BD6CB4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6FA3C-E4D3-D2D0-781B-E80D576FA2E2}"/>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5" name="Footer Placeholder 4">
            <a:extLst>
              <a:ext uri="{FF2B5EF4-FFF2-40B4-BE49-F238E27FC236}">
                <a16:creationId xmlns:a16="http://schemas.microsoft.com/office/drawing/2014/main" id="{78D17CC9-9AFC-E2CE-C62F-203F21426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DF121-B04A-7162-FB97-462E9BE7F322}"/>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783286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808A-FADD-6856-4857-57B7534A8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E1283-F228-E79B-DC60-E0CA5A3ECCA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D5F453-E1B3-B84C-70F8-BE932E7376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D8DD1-FE5B-280A-8BB8-54968142E60F}"/>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6" name="Footer Placeholder 5">
            <a:extLst>
              <a:ext uri="{FF2B5EF4-FFF2-40B4-BE49-F238E27FC236}">
                <a16:creationId xmlns:a16="http://schemas.microsoft.com/office/drawing/2014/main" id="{88F00AE9-12D5-3BF5-B9DE-9B6DDC94EA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265873-5337-7DF8-4A80-F8EDD3FAB4B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072888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95E9-0250-A613-EE0F-999BEBB037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D1E1CA-A0DD-E5CB-5108-76C40447CA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AB0E3A-9419-9343-9D6C-DF5EAA0E39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04EAAB-84AE-7D2E-5349-15DFF129DF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19F477-88A7-0570-7857-5F02B856C2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809060-81C0-A538-6068-7EBDD2F34391}"/>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8" name="Footer Placeholder 7">
            <a:extLst>
              <a:ext uri="{FF2B5EF4-FFF2-40B4-BE49-F238E27FC236}">
                <a16:creationId xmlns:a16="http://schemas.microsoft.com/office/drawing/2014/main" id="{B8D406BA-785C-D50B-426D-A8DD82136B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98A89-99F3-6880-338C-AF7A01B0D84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987886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348888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175A6-AD47-CC27-609E-E55D6C1852E8}"/>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3" name="Footer Placeholder 2">
            <a:extLst>
              <a:ext uri="{FF2B5EF4-FFF2-40B4-BE49-F238E27FC236}">
                <a16:creationId xmlns:a16="http://schemas.microsoft.com/office/drawing/2014/main" id="{DE0885C1-069E-B32C-12F1-3C8C17213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F812E2-8C93-9293-E2AC-6F78DFA7AF2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237017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C308-145E-D165-6015-1633CA42AD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6E3AE3-0A52-5114-7547-ECCD40D343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006986-BA4E-8EB1-84B7-E1EC03B9E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B2474-FE76-26A7-9440-04E095860CD5}"/>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6" name="Footer Placeholder 5">
            <a:extLst>
              <a:ext uri="{FF2B5EF4-FFF2-40B4-BE49-F238E27FC236}">
                <a16:creationId xmlns:a16="http://schemas.microsoft.com/office/drawing/2014/main" id="{CAB51BE3-402D-B96B-D07B-41DB56086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EB0AA-3296-0C34-BC67-220D5E928551}"/>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323067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8DFD-4564-E7F6-E49E-6BB25A15DA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2319DD-B4BB-B0C5-AE4E-FB5A448CFD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EC5FE0-4BFE-554A-77ED-62C90B17C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3ECA7D-E084-CB37-8B9A-BFA029CCA581}"/>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6" name="Footer Placeholder 5">
            <a:extLst>
              <a:ext uri="{FF2B5EF4-FFF2-40B4-BE49-F238E27FC236}">
                <a16:creationId xmlns:a16="http://schemas.microsoft.com/office/drawing/2014/main" id="{F5B5B04D-CF43-6DC0-E0A1-2D97F83553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13128-095D-8CAC-CD16-443FA94778A9}"/>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805652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56713-6B23-692A-7D19-55F5769325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99C733-89F9-C682-24D1-2ED839C461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ABCA5-DEF0-BD5E-2EE5-D5997B60FDA0}"/>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5" name="Footer Placeholder 4">
            <a:extLst>
              <a:ext uri="{FF2B5EF4-FFF2-40B4-BE49-F238E27FC236}">
                <a16:creationId xmlns:a16="http://schemas.microsoft.com/office/drawing/2014/main" id="{06FB4D03-58A2-7EDB-86DD-167CE241A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6B026-499C-2B24-A050-94ADB7EE0B0C}"/>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422442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103A8-BE0D-C773-AC63-6C4158C051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2B24D8-A3E4-744E-8B20-9C27FD11D9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70714-2547-B334-F28B-472DECC46251}"/>
              </a:ext>
            </a:extLst>
          </p:cNvPr>
          <p:cNvSpPr>
            <a:spLocks noGrp="1"/>
          </p:cNvSpPr>
          <p:nvPr>
            <p:ph type="dt" sz="half" idx="10"/>
          </p:nvPr>
        </p:nvSpPr>
        <p:spPr/>
        <p:txBody>
          <a:bodyPr/>
          <a:lstStyle/>
          <a:p>
            <a:fld id="{19C3F6B1-1C61-4635-A09D-AD8A54010B14}" type="datetimeFigureOut">
              <a:rPr lang="en-US" smtClean="0"/>
              <a:t>7/17/2024</a:t>
            </a:fld>
            <a:endParaRPr lang="en-US"/>
          </a:p>
        </p:txBody>
      </p:sp>
      <p:sp>
        <p:nvSpPr>
          <p:cNvPr id="5" name="Footer Placeholder 4">
            <a:extLst>
              <a:ext uri="{FF2B5EF4-FFF2-40B4-BE49-F238E27FC236}">
                <a16:creationId xmlns:a16="http://schemas.microsoft.com/office/drawing/2014/main" id="{EDC2318E-F025-2A5C-09DF-35F9C7875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26688-F3AE-0B29-E100-A1DE9886148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493071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53"/>
        <p:cNvGrpSpPr/>
        <p:nvPr/>
      </p:nvGrpSpPr>
      <p:grpSpPr>
        <a:xfrm>
          <a:off x="0" y="0"/>
          <a:ext cx="0" cy="0"/>
          <a:chOff x="0" y="0"/>
          <a:chExt cx="0" cy="0"/>
        </a:xfrm>
      </p:grpSpPr>
    </p:spTree>
    <p:extLst>
      <p:ext uri="{BB962C8B-B14F-4D97-AF65-F5344CB8AC3E}">
        <p14:creationId xmlns:p14="http://schemas.microsoft.com/office/powerpoint/2010/main" val="2605011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Essential Question">
  <p:cSld name="Essential Question">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0" y="1641867"/>
            <a:ext cx="12192000" cy="8280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4000">
                <a:latin typeface="Rubik"/>
                <a:ea typeface="Rubik"/>
                <a:cs typeface="Rubik"/>
                <a:sym typeface="Rubik"/>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13" name="Google Shape;13;p3"/>
          <p:cNvSpPr txBox="1"/>
          <p:nvPr/>
        </p:nvSpPr>
        <p:spPr>
          <a:xfrm>
            <a:off x="-14600" y="2775133"/>
            <a:ext cx="12221200" cy="1801600"/>
          </a:xfrm>
          <a:prstGeom prst="rect">
            <a:avLst/>
          </a:prstGeom>
          <a:noFill/>
          <a:ln>
            <a:noFill/>
          </a:ln>
        </p:spPr>
        <p:txBody>
          <a:bodyPr spcFirstLastPara="1" wrap="square" lIns="121900" tIns="121900" rIns="121900" bIns="121900" anchor="t" anchorCtr="0">
            <a:noAutofit/>
          </a:bodyPr>
          <a:lstStyle/>
          <a:p>
            <a:pPr marL="0" lvl="0" indent="0" algn="ctr" rtl="0">
              <a:lnSpc>
                <a:spcPct val="110000"/>
              </a:lnSpc>
              <a:spcBef>
                <a:spcPts val="0"/>
              </a:spcBef>
              <a:spcAft>
                <a:spcPts val="0"/>
              </a:spcAft>
              <a:buClr>
                <a:srgbClr val="FF8855"/>
              </a:buClr>
              <a:buSzPts val="1600"/>
              <a:buFont typeface="Lato"/>
              <a:buNone/>
            </a:pPr>
            <a:endParaRPr sz="3200">
              <a:latin typeface="Indie Flower"/>
              <a:ea typeface="Indie Flower"/>
              <a:cs typeface="Indie Flower"/>
              <a:sym typeface="Indie Flower"/>
            </a:endParaRPr>
          </a:p>
        </p:txBody>
      </p:sp>
      <p:sp>
        <p:nvSpPr>
          <p:cNvPr id="14" name="Google Shape;14;p3"/>
          <p:cNvSpPr txBox="1">
            <a:spLocks noGrp="1"/>
          </p:cNvSpPr>
          <p:nvPr>
            <p:ph type="body" idx="1"/>
          </p:nvPr>
        </p:nvSpPr>
        <p:spPr>
          <a:xfrm>
            <a:off x="0" y="2964067"/>
            <a:ext cx="12192000" cy="1293200"/>
          </a:xfrm>
          <a:prstGeom prst="rect">
            <a:avLst/>
          </a:prstGeom>
          <a:noFill/>
          <a:ln>
            <a:noFill/>
          </a:ln>
        </p:spPr>
        <p:txBody>
          <a:bodyPr spcFirstLastPara="1" wrap="square" lIns="91425" tIns="91425" rIns="91425" bIns="91425" anchor="t" anchorCtr="0">
            <a:noAutofit/>
          </a:bodyPr>
          <a:lstStyle>
            <a:lvl1pPr marL="609585" lvl="0"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1pPr>
            <a:lvl2pPr marL="1219170" lvl="1"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2pPr>
            <a:lvl3pPr marL="1828754" lvl="2"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3pPr>
            <a:lvl4pPr marL="2438339" lvl="3"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4pPr>
            <a:lvl5pPr marL="3047924" lvl="4"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5pPr>
            <a:lvl6pPr marL="3657509" lvl="5"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6pPr>
            <a:lvl7pPr marL="4267093" lvl="6"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7pPr>
            <a:lvl8pPr marL="4876678" lvl="7"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8pPr>
            <a:lvl9pPr marL="5486263" lvl="8" indent="-507987" algn="ctr">
              <a:spcBef>
                <a:spcPts val="0"/>
              </a:spcBef>
              <a:spcAft>
                <a:spcPts val="0"/>
              </a:spcAft>
              <a:buClr>
                <a:srgbClr val="44AA00"/>
              </a:buClr>
              <a:buSzPts val="2400"/>
              <a:buFont typeface="Indie Flower"/>
              <a:buChar char="■"/>
              <a:defRPr sz="3200" b="1">
                <a:solidFill>
                  <a:srgbClr val="44AA00"/>
                </a:solidFill>
                <a:latin typeface="Indie Flower"/>
                <a:ea typeface="Indie Flower"/>
                <a:cs typeface="Indie Flower"/>
                <a:sym typeface="Indie Flower"/>
              </a:defRPr>
            </a:lvl9pPr>
          </a:lstStyle>
          <a:p>
            <a:endParaRPr/>
          </a:p>
        </p:txBody>
      </p:sp>
    </p:spTree>
    <p:extLst>
      <p:ext uri="{BB962C8B-B14F-4D97-AF65-F5344CB8AC3E}">
        <p14:creationId xmlns:p14="http://schemas.microsoft.com/office/powerpoint/2010/main" val="2998272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34CE9-38DF-BFCC-189F-04F84DE6EA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DD6DFA-85AB-54F7-5FD6-56FCD0A5C6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B810F2-FAC7-724D-317F-9D98998E0E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3F6B1-1C61-4635-A09D-AD8A54010B14}" type="datetimeFigureOut">
              <a:rPr lang="en-US" smtClean="0"/>
              <a:t>7/17/2024</a:t>
            </a:fld>
            <a:endParaRPr lang="en-US"/>
          </a:p>
        </p:txBody>
      </p:sp>
      <p:sp>
        <p:nvSpPr>
          <p:cNvPr id="5" name="Footer Placeholder 4">
            <a:extLst>
              <a:ext uri="{FF2B5EF4-FFF2-40B4-BE49-F238E27FC236}">
                <a16:creationId xmlns:a16="http://schemas.microsoft.com/office/drawing/2014/main" id="{B262C5BB-1F34-0323-ED7E-1E3108378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E5BAC3-190F-3962-CA34-E600F86203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26C07-D6F0-4DBA-8789-FC3F6135B11C}" type="slidenum">
              <a:rPr lang="en-US" smtClean="0"/>
              <a:t>‹#›</a:t>
            </a:fld>
            <a:endParaRPr lang="en-US"/>
          </a:p>
        </p:txBody>
      </p:sp>
    </p:spTree>
    <p:extLst>
      <p:ext uri="{BB962C8B-B14F-4D97-AF65-F5344CB8AC3E}">
        <p14:creationId xmlns:p14="http://schemas.microsoft.com/office/powerpoint/2010/main" val="4062626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6.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6.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Layout" Target="../slideLayouts/slideLayout6.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Layout" Target="../slideLayouts/slideLayout6.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Layout" Target="../slideLayouts/slideLayout6.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eg"/><Relationship Id="rId1" Type="http://schemas.openxmlformats.org/officeDocument/2006/relationships/slideLayout" Target="../slideLayouts/slideLayout6.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Layout" Target="../slideLayouts/slideLayout6.xml"/><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1099670" y="1410422"/>
            <a:ext cx="6633940" cy="3167510"/>
          </a:xfrm>
        </p:spPr>
        <p:txBody>
          <a:bodyPr anchor="b">
            <a:normAutofit/>
          </a:bodyPr>
          <a:lstStyle/>
          <a:p>
            <a:pPr algn="r"/>
            <a:r>
              <a:rPr lang="en-US" b="0" i="0">
                <a:solidFill>
                  <a:srgbClr val="000000"/>
                </a:solidFill>
                <a:effectLst/>
                <a:latin typeface="Calibri"/>
                <a:cs typeface="Calibri"/>
              </a:rPr>
              <a:t>School Bus and Pedestrian Safety</a:t>
            </a:r>
            <a:r>
              <a:rPr lang="en-US" sz="4000" b="0" i="0">
                <a:solidFill>
                  <a:srgbClr val="000000"/>
                </a:solidFill>
                <a:effectLst/>
                <a:latin typeface="Calibri"/>
                <a:cs typeface="Calibri"/>
              </a:rPr>
              <a:t> Kindergarten Lesson 1</a:t>
            </a:r>
            <a:endParaRPr lang="en-US" sz="4000">
              <a:latin typeface="Calibri"/>
              <a:cs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99140" y="2209474"/>
            <a:ext cx="2489416" cy="2489416"/>
          </a:xfrm>
          <a:prstGeom prst="rect">
            <a:avLst/>
          </a:prstGeom>
        </p:spPr>
      </p:pic>
    </p:spTree>
    <p:extLst>
      <p:ext uri="{BB962C8B-B14F-4D97-AF65-F5344CB8AC3E}">
        <p14:creationId xmlns:p14="http://schemas.microsoft.com/office/powerpoint/2010/main" val="3281928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770610" y="1383527"/>
            <a:ext cx="5311747" cy="4175166"/>
          </a:xfrm>
        </p:spPr>
        <p:txBody>
          <a:bodyPr vert="horz" lIns="91440" tIns="45720" rIns="91440" bIns="45720" rtlCol="0" anchor="ctr">
            <a:normAutofit/>
          </a:bodyPr>
          <a:lstStyle/>
          <a:p>
            <a:pPr algn="r"/>
            <a:r>
              <a:rPr lang="en-US" kern="1200" dirty="0">
                <a:solidFill>
                  <a:schemeClr val="tx1"/>
                </a:solidFill>
                <a:latin typeface="Calibri"/>
                <a:ea typeface="Calibri"/>
                <a:cs typeface="Calibri"/>
              </a:rPr>
              <a:t>When we are learning we will:</a:t>
            </a:r>
          </a:p>
        </p:txBody>
      </p:sp>
      <p:cxnSp>
        <p:nvCxnSpPr>
          <p:cNvPr id="25" name="Straight Connector 24">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230819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37F44FEB-99A9-808B-B82A-EAB5031B2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0" name="Freeform: Shape 1039">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824578" cy="3204134"/>
          </a:xfrm>
        </p:spPr>
        <p:txBody>
          <a:bodyPr vert="horz" lIns="91440" tIns="45720" rIns="91440" bIns="45720" rtlCol="0" anchor="b">
            <a:normAutofit/>
          </a:bodyPr>
          <a:lstStyle/>
          <a:p>
            <a:r>
              <a:rPr lang="en-US" kern="1200">
                <a:solidFill>
                  <a:schemeClr val="tx1"/>
                </a:solidFill>
                <a:latin typeface="Calibri"/>
                <a:cs typeface="Calibri"/>
              </a:rPr>
              <a:t>Keep our bodies in our own place!</a:t>
            </a:r>
          </a:p>
        </p:txBody>
      </p:sp>
      <p:sp>
        <p:nvSpPr>
          <p:cNvPr id="1044" name="Rectangle 104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061628" y="956474"/>
            <a:ext cx="5800478" cy="494738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188815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171435" cy="3204134"/>
          </a:xfrm>
        </p:spPr>
        <p:txBody>
          <a:bodyPr vert="horz" lIns="91440" tIns="45720" rIns="91440" bIns="45720" rtlCol="0" anchor="b">
            <a:normAutofit/>
          </a:bodyPr>
          <a:lstStyle/>
          <a:p>
            <a:r>
              <a:rPr lang="en-US" kern="1200">
                <a:solidFill>
                  <a:schemeClr val="tx1"/>
                </a:solidFill>
                <a:latin typeface="Calibri"/>
                <a:cs typeface="Calibri"/>
              </a:rPr>
              <a:t>Use our quiet voices!</a:t>
            </a:r>
          </a:p>
        </p:txBody>
      </p:sp>
      <p:sp>
        <p:nvSpPr>
          <p:cNvPr id="2063" name="Rectangle 206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851401" y="1371099"/>
            <a:ext cx="4614203" cy="3936151"/>
          </a:xfrm>
          <a:prstGeom prst="rect">
            <a:avLst/>
          </a:prstGeom>
          <a:noFill/>
          <a:extLst>
            <a:ext uri="{909E8E84-426E-40DD-AFC4-6F175D3DCCD1}">
              <a14:hiddenFill xmlns:a14="http://schemas.microsoft.com/office/drawing/2010/main">
                <a:solidFill>
                  <a:srgbClr val="FFFFFF"/>
                </a:solidFill>
              </a14:hiddenFill>
            </a:ext>
          </a:extLst>
        </p:spPr>
      </p:pic>
      <p:sp>
        <p:nvSpPr>
          <p:cNvPr id="4" name="Right Triangle 3">
            <a:extLst>
              <a:ext uri="{FF2B5EF4-FFF2-40B4-BE49-F238E27FC236}">
                <a16:creationId xmlns:a16="http://schemas.microsoft.com/office/drawing/2014/main" id="{C52F2990-FF02-EC3B-8B7F-5064367B5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402644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3218764" cy="3204134"/>
          </a:xfrm>
        </p:spPr>
        <p:txBody>
          <a:bodyPr vert="horz" lIns="91440" tIns="45720" rIns="91440" bIns="45720" rtlCol="0" anchor="b">
            <a:normAutofit/>
          </a:bodyPr>
          <a:lstStyle/>
          <a:p>
            <a:r>
              <a:rPr lang="en-US" kern="1200">
                <a:solidFill>
                  <a:schemeClr val="tx1"/>
                </a:solidFill>
                <a:latin typeface="Calibri"/>
                <a:cs typeface="Calibri"/>
              </a:rPr>
              <a:t>Keep our ears open!</a:t>
            </a:r>
          </a:p>
        </p:txBody>
      </p:sp>
      <p:sp>
        <p:nvSpPr>
          <p:cNvPr id="3087" name="Rectangle 308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290279" y="1842520"/>
            <a:ext cx="3727130" cy="3181195"/>
          </a:xfrm>
          <a:prstGeom prst="rect">
            <a:avLst/>
          </a:prstGeom>
          <a:noFill/>
          <a:extLst>
            <a:ext uri="{909E8E84-426E-40DD-AFC4-6F175D3DCCD1}">
              <a14:hiddenFill xmlns:a14="http://schemas.microsoft.com/office/drawing/2010/main">
                <a:solidFill>
                  <a:srgbClr val="FFFFFF"/>
                </a:solidFill>
              </a14:hiddenFill>
            </a:ext>
          </a:extLst>
        </p:spPr>
      </p:pic>
      <p:sp>
        <p:nvSpPr>
          <p:cNvPr id="6" name="Right Triangle 5">
            <a:extLst>
              <a:ext uri="{FF2B5EF4-FFF2-40B4-BE49-F238E27FC236}">
                <a16:creationId xmlns:a16="http://schemas.microsoft.com/office/drawing/2014/main" id="{97AA513D-BD35-32D3-EEC0-8D62F1E07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499398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kern="1200">
                <a:solidFill>
                  <a:schemeClr val="tx1"/>
                </a:solidFill>
                <a:latin typeface="Calibri"/>
                <a:cs typeface="Calibri"/>
              </a:rPr>
              <a:t>Have our brains ready to learn!</a:t>
            </a:r>
          </a:p>
        </p:txBody>
      </p:sp>
      <p:sp>
        <p:nvSpPr>
          <p:cNvPr id="4111" name="Rectangle 411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38838" y="950569"/>
            <a:ext cx="5605547" cy="4776077"/>
          </a:xfrm>
          <a:prstGeom prst="rect">
            <a:avLst/>
          </a:prstGeom>
          <a:noFill/>
          <a:extLst>
            <a:ext uri="{909E8E84-426E-40DD-AFC4-6F175D3DCCD1}">
              <a14:hiddenFill xmlns:a14="http://schemas.microsoft.com/office/drawing/2010/main">
                <a:solidFill>
                  <a:srgbClr val="FFFFFF"/>
                </a:solidFill>
              </a14:hiddenFill>
            </a:ext>
          </a:extLst>
        </p:spPr>
      </p:pic>
      <p:sp>
        <p:nvSpPr>
          <p:cNvPr id="4" name="Right Triangle 3">
            <a:extLst>
              <a:ext uri="{FF2B5EF4-FFF2-40B4-BE49-F238E27FC236}">
                <a16:creationId xmlns:a16="http://schemas.microsoft.com/office/drawing/2014/main" id="{0432984A-6F30-3BBB-3263-7C9E23CEE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011282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775" name="Rectangle 32774">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a:extLst>
              <a:ext uri="{FF2B5EF4-FFF2-40B4-BE49-F238E27FC236}">
                <a16:creationId xmlns:a16="http://schemas.microsoft.com/office/drawing/2014/main" id="{742D3024-0A95-31EB-6CA5-9528FF885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588" y="555625"/>
            <a:ext cx="5457825" cy="4629150"/>
          </a:xfrm>
          <a:prstGeom prst="rect">
            <a:avLst/>
          </a:prstGeom>
          <a:extLst>
            <a:ext uri="{909E8E84-426E-40DD-AFC4-6F175D3DCCD1}">
              <a14:hiddenFill xmlns:a14="http://schemas.microsoft.com/office/drawing/2010/main">
                <a:solidFill>
                  <a:srgbClr val="FFFFFF"/>
                </a:solidFill>
              </a14:hiddenFill>
            </a:ext>
          </a:extLst>
        </p:spPr>
      </p:pic>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045364" y="555625"/>
            <a:ext cx="4629150" cy="4629150"/>
          </a:xfrm>
          <a:prstGeom prst="rect">
            <a:avLst/>
          </a:prstGeom>
        </p:spPr>
      </p:pic>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5208" y="5632650"/>
            <a:ext cx="12186318" cy="942664"/>
          </a:xfrm>
        </p:spPr>
        <p:txBody>
          <a:bodyPr vert="horz" lIns="91440" tIns="45720" rIns="91440" bIns="45720" rtlCol="0">
            <a:noAutofit/>
          </a:bodyPr>
          <a:lstStyle/>
          <a:p>
            <a:pPr algn="ctr"/>
            <a:r>
              <a:rPr lang="en-US" b="1" dirty="0">
                <a:latin typeface="Calibri"/>
                <a:cs typeface="Calibri"/>
              </a:rPr>
              <a:t>A p</a:t>
            </a:r>
            <a:r>
              <a:rPr lang="en-US" b="1" dirty="0">
                <a:effectLst/>
                <a:latin typeface="Calibri"/>
                <a:cs typeface="Calibri"/>
              </a:rPr>
              <a:t>edestrian </a:t>
            </a:r>
            <a:r>
              <a:rPr lang="en-US" b="0" dirty="0">
                <a:effectLst/>
                <a:latin typeface="Calibri"/>
                <a:cs typeface="Calibri"/>
              </a:rPr>
              <a:t>is a person who is walking, riding a scooter, or using a wheelchair to get around</a:t>
            </a:r>
            <a:r>
              <a:rPr lang="en-US" b="1" dirty="0">
                <a:effectLst/>
                <a:latin typeface="Calibri"/>
                <a:cs typeface="Calibri"/>
              </a:rPr>
              <a:t>.</a:t>
            </a:r>
            <a:endParaRPr lang="en-US" kern="1200" dirty="0">
              <a:latin typeface="Calibri"/>
              <a:cs typeface="Calibri"/>
            </a:endParaRPr>
          </a:p>
        </p:txBody>
      </p:sp>
    </p:spTree>
    <p:extLst>
      <p:ext uri="{BB962C8B-B14F-4D97-AF65-F5344CB8AC3E}">
        <p14:creationId xmlns:p14="http://schemas.microsoft.com/office/powerpoint/2010/main" val="2913352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240990" y="1430370"/>
            <a:ext cx="6043084" cy="1782613"/>
          </a:xfrm>
        </p:spPr>
        <p:txBody>
          <a:bodyPr vert="horz" lIns="91440" tIns="45720" rIns="91440" bIns="45720" rtlCol="0" anchor="ctr">
            <a:normAutofit/>
          </a:bodyPr>
          <a:lstStyle/>
          <a:p>
            <a:pPr algn="r"/>
            <a:r>
              <a:rPr lang="en-US" b="1" dirty="0">
                <a:solidFill>
                  <a:srgbClr val="0E101A"/>
                </a:solidFill>
                <a:effectLst/>
                <a:latin typeface="Calibri"/>
                <a:cs typeface="Calibri"/>
              </a:rPr>
              <a:t>Activity: </a:t>
            </a:r>
            <a:r>
              <a:rPr lang="en-US" dirty="0">
                <a:solidFill>
                  <a:srgbClr val="0E101A"/>
                </a:solidFill>
                <a:latin typeface="Calibri"/>
                <a:cs typeface="Calibri"/>
              </a:rPr>
              <a:t>pedestrians</a:t>
            </a:r>
            <a:r>
              <a:rPr lang="en-US" b="0" dirty="0">
                <a:solidFill>
                  <a:srgbClr val="0E101A"/>
                </a:solidFill>
                <a:effectLst/>
                <a:latin typeface="Calibri"/>
                <a:cs typeface="Calibri"/>
              </a:rPr>
              <a:t> or </a:t>
            </a:r>
            <a:r>
              <a:rPr lang="en-US" dirty="0">
                <a:solidFill>
                  <a:srgbClr val="0E101A"/>
                </a:solidFill>
                <a:latin typeface="Calibri"/>
                <a:cs typeface="Calibri"/>
              </a:rPr>
              <a:t>not a pedestrian</a:t>
            </a:r>
            <a:r>
              <a:rPr lang="en-US" b="0" dirty="0">
                <a:solidFill>
                  <a:srgbClr val="0E101A"/>
                </a:solidFill>
                <a:effectLst/>
                <a:latin typeface="Calibri"/>
                <a:cs typeface="Calibri"/>
              </a:rPr>
              <a:t>?</a:t>
            </a:r>
            <a:endParaRPr lang="en-US" kern="1200" dirty="0">
              <a:solidFill>
                <a:schemeClr val="tx1"/>
              </a:solidFill>
              <a:latin typeface="Calibri"/>
              <a:cs typeface="Calibri"/>
            </a:endParaRPr>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31746" name="Picture 2" descr="A hand with a thumb up&#10;&#10;Description automatically generated">
            <a:extLst>
              <a:ext uri="{FF2B5EF4-FFF2-40B4-BE49-F238E27FC236}">
                <a16:creationId xmlns:a16="http://schemas.microsoft.com/office/drawing/2014/main" id="{5400E5FD-03B7-F80C-F1C7-BBC5C00E3A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75" y="3383368"/>
            <a:ext cx="2389745" cy="2491696"/>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A hand with a thumb down&#10;&#10;Description automatically generated">
            <a:extLst>
              <a:ext uri="{FF2B5EF4-FFF2-40B4-BE49-F238E27FC236}">
                <a16:creationId xmlns:a16="http://schemas.microsoft.com/office/drawing/2014/main" id="{56844791-4364-71E6-56E9-DC3144ED38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1235" y="3354518"/>
            <a:ext cx="2495751" cy="2525236"/>
          </a:xfrm>
          <a:prstGeom prst="rect">
            <a:avLst/>
          </a:prstGeom>
          <a:noFill/>
          <a:extLst>
            <a:ext uri="{909E8E84-426E-40DD-AFC4-6F175D3DCCD1}">
              <a14:hiddenFill xmlns:a14="http://schemas.microsoft.com/office/drawing/2010/main">
                <a:solidFill>
                  <a:srgbClr val="FFFFFF"/>
                </a:solidFill>
              </a14:hiddenFill>
            </a:ext>
          </a:extLst>
        </p:spPr>
      </p:pic>
      <p:pic>
        <p:nvPicPr>
          <p:cNvPr id="31750" name="Picture 6" descr="A hand with a thumb down&#10;&#10;Description automatically generated">
            <a:extLst>
              <a:ext uri="{FF2B5EF4-FFF2-40B4-BE49-F238E27FC236}">
                <a16:creationId xmlns:a16="http://schemas.microsoft.com/office/drawing/2014/main" id="{B19F9A1E-1954-46F7-6F0B-38AB02D067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863" y="3387119"/>
            <a:ext cx="2559447" cy="2488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585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641774" y="718229"/>
            <a:ext cx="6118811" cy="1782613"/>
          </a:xfrm>
        </p:spPr>
        <p:txBody>
          <a:bodyPr vert="horz" lIns="91440" tIns="45720" rIns="91440" bIns="45720" rtlCol="0" anchor="ctr">
            <a:normAutofit/>
          </a:bodyPr>
          <a:lstStyle/>
          <a:p>
            <a:pPr algn="r"/>
            <a:r>
              <a:rPr lang="en-US" dirty="0">
                <a:solidFill>
                  <a:srgbClr val="0E101A"/>
                </a:solidFill>
                <a:effectLst/>
                <a:latin typeface="+mn-lt"/>
                <a:ea typeface="+mj-lt"/>
                <a:cs typeface="+mj-lt"/>
              </a:rPr>
              <a:t>Are these </a:t>
            </a:r>
            <a:r>
              <a:rPr lang="en-US" dirty="0">
                <a:solidFill>
                  <a:srgbClr val="0E101A"/>
                </a:solidFill>
                <a:latin typeface="+mn-lt"/>
                <a:ea typeface="+mj-lt"/>
                <a:cs typeface="+mj-lt"/>
              </a:rPr>
              <a:t>pedestrians</a:t>
            </a:r>
            <a:r>
              <a:rPr lang="en-US" b="0" dirty="0">
                <a:solidFill>
                  <a:srgbClr val="0E101A"/>
                </a:solidFill>
                <a:effectLst/>
                <a:latin typeface="+mn-lt"/>
                <a:ea typeface="+mj-lt"/>
                <a:cs typeface="+mj-lt"/>
              </a:rPr>
              <a:t> or</a:t>
            </a:r>
            <a:r>
              <a:rPr lang="en-US" dirty="0">
                <a:solidFill>
                  <a:srgbClr val="0E101A"/>
                </a:solidFill>
                <a:latin typeface="+mn-lt"/>
                <a:ea typeface="+mj-lt"/>
                <a:cs typeface="+mj-lt"/>
              </a:rPr>
              <a:t> not pedestrians</a:t>
            </a:r>
            <a:r>
              <a:rPr lang="en-US" b="0" dirty="0">
                <a:solidFill>
                  <a:srgbClr val="0E101A"/>
                </a:solidFill>
                <a:effectLst/>
                <a:latin typeface="+mn-lt"/>
                <a:ea typeface="+mj-lt"/>
                <a:cs typeface="+mj-lt"/>
              </a:rPr>
              <a:t>?</a:t>
            </a:r>
            <a:endParaRPr lang="en-US" dirty="0">
              <a:solidFill>
                <a:srgbClr val="0E101A"/>
              </a:solidFill>
              <a:latin typeface="+mn-lt"/>
              <a:ea typeface="+mj-lt"/>
              <a:cs typeface="+mj-lt"/>
            </a:endParaRPr>
          </a:p>
          <a:p>
            <a:pPr algn="r"/>
            <a:endParaRPr lang="en-US" i="1" kern="1200" dirty="0">
              <a:solidFill>
                <a:srgbClr val="0E101A"/>
              </a:solidFill>
              <a:latin typeface="Calibri"/>
              <a:cs typeface="Calibri"/>
            </a:endParaRPr>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40962" name="Picture 2" descr="A person and two children in a car&#10;&#10;Description automatically generated">
            <a:extLst>
              <a:ext uri="{FF2B5EF4-FFF2-40B4-BE49-F238E27FC236}">
                <a16:creationId xmlns:a16="http://schemas.microsoft.com/office/drawing/2014/main" id="{513E4F14-B2EE-2D62-467F-F6DA489779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5856" y="2281706"/>
            <a:ext cx="3970419" cy="3979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 hand with a thumb up&#10;&#10;Description automatically generated">
            <a:extLst>
              <a:ext uri="{FF2B5EF4-FFF2-40B4-BE49-F238E27FC236}">
                <a16:creationId xmlns:a16="http://schemas.microsoft.com/office/drawing/2014/main" id="{6575F71D-7457-D6B2-CCB3-CE3A746D09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0693" y="1179115"/>
            <a:ext cx="1048914" cy="10942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A hand with a thumb down&#10;&#10;Description automatically generated">
            <a:extLst>
              <a:ext uri="{FF2B5EF4-FFF2-40B4-BE49-F238E27FC236}">
                <a16:creationId xmlns:a16="http://schemas.microsoft.com/office/drawing/2014/main" id="{96EB2E2C-7A2E-E4CE-596F-C6106B48CA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3922" y="3133313"/>
            <a:ext cx="1122360" cy="11189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 hand with a thumb down&#10;&#10;Description automatically generated">
            <a:extLst>
              <a:ext uri="{FF2B5EF4-FFF2-40B4-BE49-F238E27FC236}">
                <a16:creationId xmlns:a16="http://schemas.microsoft.com/office/drawing/2014/main" id="{DF4B9341-E579-F7D0-A9B9-F36C7B41C0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22717" y="1211074"/>
            <a:ext cx="1162815" cy="112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65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001475" y="723209"/>
            <a:ext cx="5155214" cy="1777633"/>
          </a:xfrm>
        </p:spPr>
        <p:txBody>
          <a:bodyPr vert="horz" lIns="91440" tIns="45720" rIns="91440" bIns="45720" rtlCol="0" anchor="ctr">
            <a:normAutofit/>
          </a:bodyPr>
          <a:lstStyle/>
          <a:p>
            <a:pPr algn="r"/>
            <a:r>
              <a:rPr lang="en-US" dirty="0">
                <a:solidFill>
                  <a:srgbClr val="0E101A"/>
                </a:solidFill>
                <a:latin typeface="+mn-lt"/>
                <a:ea typeface="+mj-lt"/>
                <a:cs typeface="+mj-lt"/>
              </a:rPr>
              <a:t>Are these pedestrians </a:t>
            </a:r>
            <a:r>
              <a:rPr lang="en-US" b="0" dirty="0">
                <a:solidFill>
                  <a:srgbClr val="0E101A"/>
                </a:solidFill>
                <a:effectLst/>
                <a:latin typeface="+mn-lt"/>
                <a:ea typeface="+mj-lt"/>
                <a:cs typeface="+mj-lt"/>
              </a:rPr>
              <a:t>or</a:t>
            </a:r>
            <a:r>
              <a:rPr lang="en-US" dirty="0">
                <a:solidFill>
                  <a:srgbClr val="0E101A"/>
                </a:solidFill>
                <a:latin typeface="+mn-lt"/>
                <a:ea typeface="+mj-lt"/>
                <a:cs typeface="+mj-lt"/>
              </a:rPr>
              <a:t> not pedestrians</a:t>
            </a:r>
            <a:r>
              <a:rPr lang="en-US" b="0" dirty="0">
                <a:solidFill>
                  <a:srgbClr val="0E101A"/>
                </a:solidFill>
                <a:effectLst/>
                <a:latin typeface="+mn-lt"/>
                <a:ea typeface="+mj-lt"/>
                <a:cs typeface="+mj-lt"/>
              </a:rPr>
              <a:t>?</a:t>
            </a:r>
            <a:endParaRPr lang="en-US" dirty="0">
              <a:solidFill>
                <a:srgbClr val="0E101A"/>
              </a:solidFill>
              <a:latin typeface="+mn-lt"/>
              <a:ea typeface="+mj-lt"/>
              <a:cs typeface="+mj-lt"/>
            </a:endParaRPr>
          </a:p>
          <a:p>
            <a:pPr algn="r"/>
            <a:endParaRPr lang="en-US" i="1" kern="1200" dirty="0">
              <a:solidFill>
                <a:srgbClr val="0E101A"/>
              </a:solidFill>
              <a:latin typeface="Calibri"/>
              <a:cs typeface="Calibri"/>
            </a:endParaRPr>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34818" name="Picture 2" descr="A person and child walking on a crosswalk&#10;&#10;Description automatically generated">
            <a:extLst>
              <a:ext uri="{FF2B5EF4-FFF2-40B4-BE49-F238E27FC236}">
                <a16:creationId xmlns:a16="http://schemas.microsoft.com/office/drawing/2014/main" id="{89A10BEB-0193-688D-7CF1-6D4CEDAEAD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6813" y="2396441"/>
            <a:ext cx="3845877" cy="38364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A hand with a thumb up&#10;&#10;Description automatically generated">
            <a:extLst>
              <a:ext uri="{FF2B5EF4-FFF2-40B4-BE49-F238E27FC236}">
                <a16:creationId xmlns:a16="http://schemas.microsoft.com/office/drawing/2014/main" id="{32B4514C-C086-18B5-9A0A-EA7606BFE4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7371" y="1281673"/>
            <a:ext cx="1048914" cy="109425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A hand with a thumb down&#10;&#10;Description automatically generated">
            <a:extLst>
              <a:ext uri="{FF2B5EF4-FFF2-40B4-BE49-F238E27FC236}">
                <a16:creationId xmlns:a16="http://schemas.microsoft.com/office/drawing/2014/main" id="{A21EB243-B528-15E8-C7A2-4BAE74E576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7809" y="3128287"/>
            <a:ext cx="1122360" cy="11189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A hand with a thumb down&#10;&#10;Description automatically generated">
            <a:extLst>
              <a:ext uri="{FF2B5EF4-FFF2-40B4-BE49-F238E27FC236}">
                <a16:creationId xmlns:a16="http://schemas.microsoft.com/office/drawing/2014/main" id="{4A1D0CD2-CA96-1720-3284-089CEE55FC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18962" y="1292514"/>
            <a:ext cx="1162815" cy="112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299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646506" y="718229"/>
            <a:ext cx="5991023" cy="1782613"/>
          </a:xfrm>
        </p:spPr>
        <p:txBody>
          <a:bodyPr vert="horz" lIns="91440" tIns="45720" rIns="91440" bIns="45720" rtlCol="0" anchor="ctr">
            <a:normAutofit/>
          </a:bodyPr>
          <a:lstStyle/>
          <a:p>
            <a:pPr algn="r"/>
            <a:r>
              <a:rPr lang="en-US" dirty="0">
                <a:solidFill>
                  <a:srgbClr val="0E101A"/>
                </a:solidFill>
                <a:effectLst/>
                <a:latin typeface="+mn-lt"/>
                <a:ea typeface="+mj-lt"/>
                <a:cs typeface="+mj-lt"/>
              </a:rPr>
              <a:t>Are these </a:t>
            </a:r>
            <a:r>
              <a:rPr lang="en-US" dirty="0">
                <a:solidFill>
                  <a:srgbClr val="0E101A"/>
                </a:solidFill>
                <a:latin typeface="+mn-lt"/>
                <a:ea typeface="+mj-lt"/>
                <a:cs typeface="+mj-lt"/>
              </a:rPr>
              <a:t>pedestrians or not</a:t>
            </a:r>
            <a:r>
              <a:rPr lang="en-US" dirty="0">
                <a:solidFill>
                  <a:srgbClr val="0E101A"/>
                </a:solidFill>
                <a:effectLst/>
                <a:latin typeface="+mn-lt"/>
                <a:ea typeface="+mj-lt"/>
                <a:cs typeface="+mj-lt"/>
              </a:rPr>
              <a:t> </a:t>
            </a:r>
            <a:r>
              <a:rPr lang="en-US" b="0" dirty="0">
                <a:solidFill>
                  <a:srgbClr val="0E101A"/>
                </a:solidFill>
                <a:effectLst/>
                <a:latin typeface="+mn-lt"/>
                <a:ea typeface="+mj-lt"/>
                <a:cs typeface="+mj-lt"/>
              </a:rPr>
              <a:t>pedestrians?</a:t>
            </a:r>
            <a:endParaRPr lang="en-US" dirty="0">
              <a:solidFill>
                <a:srgbClr val="0E101A"/>
              </a:solidFill>
              <a:latin typeface="+mn-lt"/>
              <a:ea typeface="+mj-lt"/>
              <a:cs typeface="+mj-lt"/>
            </a:endParaRPr>
          </a:p>
          <a:p>
            <a:pPr algn="r"/>
            <a:endParaRPr lang="en-US" i="1" kern="1200" dirty="0">
              <a:solidFill>
                <a:srgbClr val="0E101A"/>
              </a:solidFill>
              <a:latin typeface="Calibri"/>
              <a:cs typeface="Calibri"/>
            </a:endParaRPr>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36866" name="Picture 2" descr="A group of kids running at a playground&#10;&#10;Description automatically generated">
            <a:extLst>
              <a:ext uri="{FF2B5EF4-FFF2-40B4-BE49-F238E27FC236}">
                <a16:creationId xmlns:a16="http://schemas.microsoft.com/office/drawing/2014/main" id="{E8C39B2A-5FA1-71D2-AF1A-060A4B69E5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3728" y="2386305"/>
            <a:ext cx="3882960" cy="38832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A hand with a thumb up&#10;&#10;Description automatically generated">
            <a:extLst>
              <a:ext uri="{FF2B5EF4-FFF2-40B4-BE49-F238E27FC236}">
                <a16:creationId xmlns:a16="http://schemas.microsoft.com/office/drawing/2014/main" id="{1EECA6E5-4250-6480-4FED-FC3F687881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8316" y="1543714"/>
            <a:ext cx="1048914" cy="109425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A hand with a thumb down&#10;&#10;Description automatically generated">
            <a:extLst>
              <a:ext uri="{FF2B5EF4-FFF2-40B4-BE49-F238E27FC236}">
                <a16:creationId xmlns:a16="http://schemas.microsoft.com/office/drawing/2014/main" id="{E5954CD3-E986-BCD2-B336-7F136638F7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16310" y="3427216"/>
            <a:ext cx="1122360" cy="11189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A hand with a thumb down&#10;&#10;Description automatically generated">
            <a:extLst>
              <a:ext uri="{FF2B5EF4-FFF2-40B4-BE49-F238E27FC236}">
                <a16:creationId xmlns:a16="http://schemas.microsoft.com/office/drawing/2014/main" id="{06B461F0-ABD8-D650-B846-0A6AED9151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66609" y="1485533"/>
            <a:ext cx="1162815" cy="112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330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641774" y="718229"/>
            <a:ext cx="5834836" cy="1782613"/>
          </a:xfrm>
        </p:spPr>
        <p:txBody>
          <a:bodyPr vert="horz" lIns="91440" tIns="45720" rIns="91440" bIns="45720" rtlCol="0" anchor="ctr">
            <a:normAutofit/>
          </a:bodyPr>
          <a:lstStyle/>
          <a:p>
            <a:pPr algn="r"/>
            <a:r>
              <a:rPr lang="en-US" dirty="0">
                <a:solidFill>
                  <a:srgbClr val="0E101A"/>
                </a:solidFill>
                <a:effectLst/>
                <a:latin typeface="+mn-lt"/>
                <a:ea typeface="+mj-lt"/>
                <a:cs typeface="+mj-lt"/>
              </a:rPr>
              <a:t>Are these pedestrians </a:t>
            </a:r>
            <a:r>
              <a:rPr lang="en-US" b="0" dirty="0">
                <a:solidFill>
                  <a:srgbClr val="0E101A"/>
                </a:solidFill>
                <a:effectLst/>
                <a:latin typeface="+mn-lt"/>
                <a:ea typeface="+mj-lt"/>
                <a:cs typeface="+mj-lt"/>
              </a:rPr>
              <a:t>or</a:t>
            </a:r>
            <a:r>
              <a:rPr lang="en-US" dirty="0">
                <a:solidFill>
                  <a:srgbClr val="0E101A"/>
                </a:solidFill>
                <a:latin typeface="+mn-lt"/>
                <a:ea typeface="+mj-lt"/>
                <a:cs typeface="+mj-lt"/>
              </a:rPr>
              <a:t> not pedestrians</a:t>
            </a:r>
            <a:r>
              <a:rPr lang="en-US" b="0" dirty="0">
                <a:solidFill>
                  <a:srgbClr val="0E101A"/>
                </a:solidFill>
                <a:effectLst/>
                <a:latin typeface="+mn-lt"/>
                <a:ea typeface="+mj-lt"/>
                <a:cs typeface="+mj-lt"/>
              </a:rPr>
              <a:t>?</a:t>
            </a:r>
            <a:endParaRPr lang="en-US" dirty="0">
              <a:solidFill>
                <a:srgbClr val="0E101A"/>
              </a:solidFill>
              <a:latin typeface="+mn-lt"/>
              <a:ea typeface="+mj-lt"/>
              <a:cs typeface="+mj-lt"/>
            </a:endParaRPr>
          </a:p>
          <a:p>
            <a:pPr algn="r"/>
            <a:endParaRPr lang="en-US" i="1" kern="1200" dirty="0">
              <a:solidFill>
                <a:srgbClr val="0E101A"/>
              </a:solidFill>
              <a:latin typeface="Calibri"/>
              <a:cs typeface="Calibri"/>
            </a:endParaRPr>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38914" name="Picture 2" descr="A drawing of a child crossing a street&#10;&#10;Description automatically generated">
            <a:extLst>
              <a:ext uri="{FF2B5EF4-FFF2-40B4-BE49-F238E27FC236}">
                <a16:creationId xmlns:a16="http://schemas.microsoft.com/office/drawing/2014/main" id="{E32514EC-A2F3-BBD5-18ED-FDD842D07D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8061" y="2590768"/>
            <a:ext cx="3735164" cy="373516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A hand with a thumb up&#10;&#10;Description automatically generated">
            <a:extLst>
              <a:ext uri="{FF2B5EF4-FFF2-40B4-BE49-F238E27FC236}">
                <a16:creationId xmlns:a16="http://schemas.microsoft.com/office/drawing/2014/main" id="{7F3C09AB-DD0D-2ADF-FCB9-0EBBADE74A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8706" y="1281673"/>
            <a:ext cx="1048914" cy="109425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A hand with a thumb down&#10;&#10;Description automatically generated">
            <a:extLst>
              <a:ext uri="{FF2B5EF4-FFF2-40B4-BE49-F238E27FC236}">
                <a16:creationId xmlns:a16="http://schemas.microsoft.com/office/drawing/2014/main" id="{375CC292-4D09-7504-4255-A36DF8ED00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92703" y="3471110"/>
            <a:ext cx="1122360" cy="11189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A hand with a thumb down&#10;&#10;Description automatically generated">
            <a:extLst>
              <a:ext uri="{FF2B5EF4-FFF2-40B4-BE49-F238E27FC236}">
                <a16:creationId xmlns:a16="http://schemas.microsoft.com/office/drawing/2014/main" id="{0CA7D79F-8B7C-078E-7C7B-78D1051056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89141" y="1380144"/>
            <a:ext cx="1162815" cy="112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645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641774" y="718229"/>
            <a:ext cx="5882165" cy="1782613"/>
          </a:xfrm>
        </p:spPr>
        <p:txBody>
          <a:bodyPr vert="horz" lIns="91440" tIns="45720" rIns="91440" bIns="45720" rtlCol="0" anchor="ctr">
            <a:normAutofit/>
          </a:bodyPr>
          <a:lstStyle/>
          <a:p>
            <a:pPr algn="r"/>
            <a:r>
              <a:rPr lang="en-US" dirty="0">
                <a:solidFill>
                  <a:srgbClr val="0E101A"/>
                </a:solidFill>
                <a:effectLst/>
                <a:latin typeface="+mn-lt"/>
                <a:ea typeface="+mj-lt"/>
                <a:cs typeface="+mj-lt"/>
              </a:rPr>
              <a:t>Is this a </a:t>
            </a:r>
            <a:r>
              <a:rPr lang="en-US" dirty="0">
                <a:solidFill>
                  <a:srgbClr val="0E101A"/>
                </a:solidFill>
                <a:latin typeface="+mn-lt"/>
                <a:ea typeface="+mj-lt"/>
                <a:cs typeface="+mj-lt"/>
              </a:rPr>
              <a:t>pedestrian or not</a:t>
            </a:r>
            <a:r>
              <a:rPr lang="en-US" dirty="0">
                <a:solidFill>
                  <a:srgbClr val="0E101A"/>
                </a:solidFill>
                <a:effectLst/>
                <a:latin typeface="+mn-lt"/>
                <a:ea typeface="+mj-lt"/>
                <a:cs typeface="+mj-lt"/>
              </a:rPr>
              <a:t> a </a:t>
            </a:r>
            <a:r>
              <a:rPr lang="en-US" b="0" dirty="0">
                <a:solidFill>
                  <a:srgbClr val="0E101A"/>
                </a:solidFill>
                <a:effectLst/>
                <a:latin typeface="+mn-lt"/>
                <a:ea typeface="+mj-lt"/>
                <a:cs typeface="+mj-lt"/>
              </a:rPr>
              <a:t>pedestrian?</a:t>
            </a:r>
            <a:endParaRPr lang="en-US" dirty="0">
              <a:solidFill>
                <a:srgbClr val="0E101A"/>
              </a:solidFill>
              <a:latin typeface="+mn-lt"/>
              <a:ea typeface="+mj-lt"/>
              <a:cs typeface="+mj-lt"/>
            </a:endParaRPr>
          </a:p>
          <a:p>
            <a:pPr algn="r"/>
            <a:endParaRPr lang="en-US" i="1" kern="1200" dirty="0">
              <a:solidFill>
                <a:srgbClr val="0E101A"/>
              </a:solidFill>
              <a:latin typeface="Calibri"/>
              <a:cs typeface="Calibri"/>
            </a:endParaRPr>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43010" name="Picture 2" descr="A child in a wheelchair writing on a book&#10;&#10;Description automatically generated">
            <a:extLst>
              <a:ext uri="{FF2B5EF4-FFF2-40B4-BE49-F238E27FC236}">
                <a16:creationId xmlns:a16="http://schemas.microsoft.com/office/drawing/2014/main" id="{3B74C584-2CA5-18AD-F2A2-7D0A67F61C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5160" y="2387252"/>
            <a:ext cx="3833986" cy="38434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 hand with a thumb up&#10;&#10;Description automatically generated">
            <a:extLst>
              <a:ext uri="{FF2B5EF4-FFF2-40B4-BE49-F238E27FC236}">
                <a16:creationId xmlns:a16="http://schemas.microsoft.com/office/drawing/2014/main" id="{DB9AC72F-7E1C-4FE7-1F12-6FC2DB1FD5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7371" y="1428082"/>
            <a:ext cx="1048914" cy="10942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A hand with a thumb down&#10;&#10;Description automatically generated">
            <a:extLst>
              <a:ext uri="{FF2B5EF4-FFF2-40B4-BE49-F238E27FC236}">
                <a16:creationId xmlns:a16="http://schemas.microsoft.com/office/drawing/2014/main" id="{2D636E53-2E8D-AFB3-5128-8CF70725DF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16310" y="3331505"/>
            <a:ext cx="1122360" cy="11189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A hand with a thumb down&#10;&#10;Description automatically generated">
            <a:extLst>
              <a:ext uri="{FF2B5EF4-FFF2-40B4-BE49-F238E27FC236}">
                <a16:creationId xmlns:a16="http://schemas.microsoft.com/office/drawing/2014/main" id="{93DAE8FF-F5FE-DCC5-6D6B-B3FEC0FF99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63471" y="1376702"/>
            <a:ext cx="1162815" cy="112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600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179748" y="883881"/>
            <a:ext cx="5872699" cy="1782613"/>
          </a:xfrm>
        </p:spPr>
        <p:txBody>
          <a:bodyPr vert="horz" lIns="91440" tIns="45720" rIns="91440" bIns="45720" rtlCol="0" anchor="ctr">
            <a:normAutofit/>
          </a:bodyPr>
          <a:lstStyle/>
          <a:p>
            <a:pPr algn="r"/>
            <a:r>
              <a:rPr lang="en-US" dirty="0">
                <a:solidFill>
                  <a:srgbClr val="0E101A"/>
                </a:solidFill>
                <a:effectLst/>
                <a:latin typeface="+mn-lt"/>
                <a:ea typeface="+mj-lt"/>
                <a:cs typeface="+mj-lt"/>
              </a:rPr>
              <a:t>Are these </a:t>
            </a:r>
            <a:r>
              <a:rPr lang="en-US" dirty="0">
                <a:solidFill>
                  <a:srgbClr val="0E101A"/>
                </a:solidFill>
                <a:latin typeface="+mn-lt"/>
                <a:ea typeface="+mj-lt"/>
                <a:cs typeface="+mj-lt"/>
              </a:rPr>
              <a:t>pedestrians</a:t>
            </a:r>
            <a:r>
              <a:rPr lang="en-US" b="0" dirty="0">
                <a:solidFill>
                  <a:srgbClr val="0E101A"/>
                </a:solidFill>
                <a:effectLst/>
                <a:latin typeface="+mn-lt"/>
                <a:ea typeface="+mj-lt"/>
                <a:cs typeface="+mj-lt"/>
              </a:rPr>
              <a:t> or</a:t>
            </a:r>
            <a:r>
              <a:rPr lang="en-US" dirty="0">
                <a:solidFill>
                  <a:srgbClr val="0E101A"/>
                </a:solidFill>
                <a:latin typeface="+mn-lt"/>
                <a:ea typeface="+mj-lt"/>
                <a:cs typeface="+mj-lt"/>
              </a:rPr>
              <a:t> not pedestrians</a:t>
            </a:r>
            <a:r>
              <a:rPr lang="en-US" b="0" dirty="0">
                <a:solidFill>
                  <a:srgbClr val="0E101A"/>
                </a:solidFill>
                <a:effectLst/>
                <a:latin typeface="+mn-lt"/>
                <a:ea typeface="+mj-lt"/>
                <a:cs typeface="+mj-lt"/>
              </a:rPr>
              <a:t>?</a:t>
            </a:r>
            <a:endParaRPr lang="en-US" dirty="0">
              <a:solidFill>
                <a:srgbClr val="0E101A"/>
              </a:solidFill>
              <a:latin typeface="+mn-lt"/>
              <a:ea typeface="+mj-lt"/>
              <a:cs typeface="+mj-lt"/>
            </a:endParaRPr>
          </a:p>
          <a:p>
            <a:pPr algn="r"/>
            <a:endParaRPr lang="en-US" i="1" kern="1200" dirty="0">
              <a:solidFill>
                <a:srgbClr val="0E101A"/>
              </a:solidFill>
              <a:latin typeface="Calibri"/>
              <a:cs typeface="Calibri"/>
            </a:endParaRPr>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pic>
        <p:nvPicPr>
          <p:cNvPr id="4" name="Picture 3">
            <a:extLst>
              <a:ext uri="{FF2B5EF4-FFF2-40B4-BE49-F238E27FC236}">
                <a16:creationId xmlns:a16="http://schemas.microsoft.com/office/drawing/2014/main" id="{D56FDBB9-D888-812D-AF1E-41B1DCBCD9AA}"/>
              </a:ext>
            </a:extLst>
          </p:cNvPr>
          <p:cNvPicPr>
            <a:picLocks noChangeAspect="1"/>
          </p:cNvPicPr>
          <p:nvPr/>
        </p:nvPicPr>
        <p:blipFill>
          <a:blip r:embed="rId4"/>
          <a:stretch>
            <a:fillRect/>
          </a:stretch>
        </p:blipFill>
        <p:spPr>
          <a:xfrm>
            <a:off x="1638059" y="2250030"/>
            <a:ext cx="4717298" cy="4024651"/>
          </a:xfrm>
          <a:prstGeom prst="rect">
            <a:avLst/>
          </a:prstGeom>
        </p:spPr>
      </p:pic>
      <p:pic>
        <p:nvPicPr>
          <p:cNvPr id="12" name="Picture 2" descr="A hand with a thumb up&#10;&#10;Description automatically generated">
            <a:extLst>
              <a:ext uri="{FF2B5EF4-FFF2-40B4-BE49-F238E27FC236}">
                <a16:creationId xmlns:a16="http://schemas.microsoft.com/office/drawing/2014/main" id="{843AA023-698D-860A-9FC1-5A90A9DD50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5731" y="1496095"/>
            <a:ext cx="1048914" cy="109425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A hand with a thumb down&#10;&#10;Description automatically generated">
            <a:extLst>
              <a:ext uri="{FF2B5EF4-FFF2-40B4-BE49-F238E27FC236}">
                <a16:creationId xmlns:a16="http://schemas.microsoft.com/office/drawing/2014/main" id="{D177BCB3-52F7-1906-BACC-A9C5149DD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13956" y="3220359"/>
            <a:ext cx="1122360" cy="11189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A hand with a thumb down&#10;&#10;Description automatically generated">
            <a:extLst>
              <a:ext uri="{FF2B5EF4-FFF2-40B4-BE49-F238E27FC236}">
                <a16:creationId xmlns:a16="http://schemas.microsoft.com/office/drawing/2014/main" id="{6EB50CD0-FABA-A824-8D85-E2DBB489E1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44872" y="1469652"/>
            <a:ext cx="1162815" cy="1120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582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graphicFrame>
        <p:nvGraphicFramePr>
          <p:cNvPr id="8" name="Table 7">
            <a:extLst>
              <a:ext uri="{FF2B5EF4-FFF2-40B4-BE49-F238E27FC236}">
                <a16:creationId xmlns:a16="http://schemas.microsoft.com/office/drawing/2014/main" id="{3271C45C-7B71-00EC-B722-BB9E3C3BD8FF}"/>
              </a:ext>
            </a:extLst>
          </p:cNvPr>
          <p:cNvGraphicFramePr>
            <a:graphicFrameLocks noGrp="1"/>
          </p:cNvGraphicFramePr>
          <p:nvPr>
            <p:extLst>
              <p:ext uri="{D42A27DB-BD31-4B8C-83A1-F6EECF244321}">
                <p14:modId xmlns:p14="http://schemas.microsoft.com/office/powerpoint/2010/main" val="301992737"/>
              </p:ext>
            </p:extLst>
          </p:nvPr>
        </p:nvGraphicFramePr>
        <p:xfrm>
          <a:off x="2115256" y="1415536"/>
          <a:ext cx="5166974" cy="4023360"/>
        </p:xfrm>
        <a:graphic>
          <a:graphicData uri="http://schemas.openxmlformats.org/drawingml/2006/table">
            <a:tbl>
              <a:tblPr>
                <a:tableStyleId>{5C22544A-7EE6-4342-B048-85BDC9FD1C3A}</a:tableStyleId>
              </a:tblPr>
              <a:tblGrid>
                <a:gridCol w="5166974">
                  <a:extLst>
                    <a:ext uri="{9D8B030D-6E8A-4147-A177-3AD203B41FA5}">
                      <a16:colId xmlns:a16="http://schemas.microsoft.com/office/drawing/2014/main" val="78631779"/>
                    </a:ext>
                  </a:extLst>
                </a:gridCol>
              </a:tblGrid>
              <a:tr h="2584164">
                <a:tc>
                  <a:txBody>
                    <a:bodyPr/>
                    <a:lstStyle/>
                    <a:p>
                      <a:pPr marL="0" marR="0" algn="r">
                        <a:spcBef>
                          <a:spcPts val="0"/>
                        </a:spcBef>
                        <a:spcAft>
                          <a:spcPts val="0"/>
                        </a:spcAft>
                      </a:pPr>
                      <a:r>
                        <a:rPr lang="en-US" sz="4400" b="1" i="0" kern="1200" dirty="0">
                          <a:solidFill>
                            <a:schemeClr val="dk1"/>
                          </a:solidFill>
                          <a:effectLst/>
                          <a:latin typeface="Calibri"/>
                          <a:ea typeface="+mn-ea"/>
                          <a:cs typeface="+mn-cs"/>
                        </a:rPr>
                        <a:t>Bus Driver</a:t>
                      </a:r>
                      <a:r>
                        <a:rPr lang="en-US" sz="4400" b="0" i="0" kern="1200" dirty="0">
                          <a:solidFill>
                            <a:schemeClr val="dk1"/>
                          </a:solidFill>
                          <a:effectLst/>
                          <a:latin typeface="Calibri"/>
                          <a:ea typeface="+mn-ea"/>
                          <a:cs typeface="+mn-cs"/>
                        </a:rPr>
                        <a:t>: A bus driver is the person responsible for driving the school bus and keeping us safe.</a:t>
                      </a:r>
                      <a:endParaRPr lang="en-US" sz="4400" b="1" dirty="0">
                        <a:effectLst/>
                        <a:latin typeface="Calibri"/>
                        <a:ea typeface="Times New Roman" panose="02020603050405020304" pitchFamily="18" charset="0"/>
                      </a:endParaRPr>
                    </a:p>
                  </a:txBody>
                  <a:tcPr marL="114300" marR="114300" marT="0" marB="0">
                    <a:lnL w="0">
                      <a:noFill/>
                    </a:lnL>
                    <a:lnR w="0">
                      <a:noFill/>
                    </a:lnR>
                    <a:lnT w="0">
                      <a:noFill/>
                    </a:lnT>
                    <a:lnB w="0">
                      <a:noFill/>
                    </a:lnB>
                    <a:noFill/>
                  </a:tcPr>
                </a:tc>
                <a:extLst>
                  <a:ext uri="{0D108BD9-81ED-4DB2-BD59-A6C34878D82A}">
                    <a16:rowId xmlns:a16="http://schemas.microsoft.com/office/drawing/2014/main" val="383176875"/>
                  </a:ext>
                </a:extLst>
              </a:tr>
            </a:tbl>
          </a:graphicData>
        </a:graphic>
      </p:graphicFrame>
      <p:pic>
        <p:nvPicPr>
          <p:cNvPr id="46082" name="Picture 2">
            <a:extLst>
              <a:ext uri="{FF2B5EF4-FFF2-40B4-BE49-F238E27FC236}">
                <a16:creationId xmlns:a16="http://schemas.microsoft.com/office/drawing/2014/main" id="{1A7286A4-8298-5516-9590-314C16FBD7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93258" y="711064"/>
            <a:ext cx="4214435" cy="3583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763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graphicFrame>
        <p:nvGraphicFramePr>
          <p:cNvPr id="8" name="Table 7">
            <a:extLst>
              <a:ext uri="{FF2B5EF4-FFF2-40B4-BE49-F238E27FC236}">
                <a16:creationId xmlns:a16="http://schemas.microsoft.com/office/drawing/2014/main" id="{3271C45C-7B71-00EC-B722-BB9E3C3BD8FF}"/>
              </a:ext>
            </a:extLst>
          </p:cNvPr>
          <p:cNvGraphicFramePr>
            <a:graphicFrameLocks noGrp="1"/>
          </p:cNvGraphicFramePr>
          <p:nvPr>
            <p:extLst>
              <p:ext uri="{D42A27DB-BD31-4B8C-83A1-F6EECF244321}">
                <p14:modId xmlns:p14="http://schemas.microsoft.com/office/powerpoint/2010/main" val="1203300518"/>
              </p:ext>
            </p:extLst>
          </p:nvPr>
        </p:nvGraphicFramePr>
        <p:xfrm>
          <a:off x="961370" y="1853636"/>
          <a:ext cx="6298033" cy="2584164"/>
        </p:xfrm>
        <a:graphic>
          <a:graphicData uri="http://schemas.openxmlformats.org/drawingml/2006/table">
            <a:tbl>
              <a:tblPr>
                <a:tableStyleId>{5C22544A-7EE6-4342-B048-85BDC9FD1C3A}</a:tableStyleId>
              </a:tblPr>
              <a:tblGrid>
                <a:gridCol w="6298033">
                  <a:extLst>
                    <a:ext uri="{9D8B030D-6E8A-4147-A177-3AD203B41FA5}">
                      <a16:colId xmlns:a16="http://schemas.microsoft.com/office/drawing/2014/main" val="78631779"/>
                    </a:ext>
                  </a:extLst>
                </a:gridCol>
              </a:tblGrid>
              <a:tr h="2584164">
                <a:tc>
                  <a:txBody>
                    <a:bodyPr/>
                    <a:lstStyle/>
                    <a:p>
                      <a:pPr marL="0" marR="0" algn="l">
                        <a:spcBef>
                          <a:spcPts val="0"/>
                        </a:spcBef>
                        <a:spcAft>
                          <a:spcPts val="0"/>
                        </a:spcAft>
                      </a:pPr>
                      <a:r>
                        <a:rPr lang="en-US" sz="4400" b="1" i="0" kern="1200" dirty="0">
                          <a:solidFill>
                            <a:schemeClr val="dk1"/>
                          </a:solidFill>
                          <a:effectLst/>
                          <a:latin typeface="Calibri"/>
                          <a:ea typeface="+mn-ea"/>
                          <a:cs typeface="+mn-cs"/>
                        </a:rPr>
                        <a:t>Activity: </a:t>
                      </a:r>
                      <a:r>
                        <a:rPr lang="en-US" sz="4400" b="0" i="0" kern="1200" dirty="0">
                          <a:solidFill>
                            <a:schemeClr val="dk1"/>
                          </a:solidFill>
                          <a:effectLst/>
                          <a:latin typeface="Calibri"/>
                          <a:ea typeface="+mn-ea"/>
                          <a:cs typeface="+mn-cs"/>
                        </a:rPr>
                        <a:t>Is this a bus driver, a </a:t>
                      </a:r>
                      <a:r>
                        <a:rPr lang="en-US" sz="4400" b="0" i="0" u="none" strike="noStrike" kern="1200" noProof="0" dirty="0">
                          <a:solidFill>
                            <a:srgbClr val="0E101A"/>
                          </a:solidFill>
                          <a:effectLst/>
                          <a:latin typeface="Calibri"/>
                        </a:rPr>
                        <a:t>pedestrian,</a:t>
                      </a:r>
                      <a:r>
                        <a:rPr lang="en-US" sz="4400" b="0" i="0" kern="1200" dirty="0">
                          <a:solidFill>
                            <a:schemeClr val="dk1"/>
                          </a:solidFill>
                          <a:effectLst/>
                          <a:latin typeface="Calibri"/>
                          <a:ea typeface="+mn-ea"/>
                          <a:cs typeface="+mn-cs"/>
                        </a:rPr>
                        <a:t> or neither?</a:t>
                      </a:r>
                    </a:p>
                  </a:txBody>
                  <a:tcPr marL="114300" marR="114300" marT="0" marB="0">
                    <a:lnL w="0">
                      <a:noFill/>
                    </a:lnL>
                    <a:lnR w="0">
                      <a:noFill/>
                    </a:lnR>
                    <a:lnT w="0">
                      <a:noFill/>
                    </a:lnT>
                    <a:lnB w="0">
                      <a:noFill/>
                    </a:lnB>
                    <a:noFill/>
                  </a:tcPr>
                </a:tc>
                <a:extLst>
                  <a:ext uri="{0D108BD9-81ED-4DB2-BD59-A6C34878D82A}">
                    <a16:rowId xmlns:a16="http://schemas.microsoft.com/office/drawing/2014/main" val="383176875"/>
                  </a:ext>
                </a:extLst>
              </a:tr>
            </a:tbl>
          </a:graphicData>
        </a:graphic>
      </p:graphicFrame>
      <p:pic>
        <p:nvPicPr>
          <p:cNvPr id="4" name="Picture 2" descr="A hand with a thumb up&#10;&#10;Description automatically generated">
            <a:extLst>
              <a:ext uri="{FF2B5EF4-FFF2-40B4-BE49-F238E27FC236}">
                <a16:creationId xmlns:a16="http://schemas.microsoft.com/office/drawing/2014/main" id="{F83BE37F-22C2-840B-1D79-817CAE0894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0099" y="1118326"/>
            <a:ext cx="1953509" cy="20255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 hand with a thumb down&#10;&#10;Description automatically generated">
            <a:extLst>
              <a:ext uri="{FF2B5EF4-FFF2-40B4-BE49-F238E27FC236}">
                <a16:creationId xmlns:a16="http://schemas.microsoft.com/office/drawing/2014/main" id="{F6DB4546-963E-83EB-B310-56CA906C52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8470" y="2839162"/>
            <a:ext cx="2254218" cy="22508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A hand with a thumb down&#10;&#10;Description automatically generated">
            <a:extLst>
              <a:ext uri="{FF2B5EF4-FFF2-40B4-BE49-F238E27FC236}">
                <a16:creationId xmlns:a16="http://schemas.microsoft.com/office/drawing/2014/main" id="{108AADF0-8D46-E348-D0D9-9CBB0A0814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68137" y="1030979"/>
            <a:ext cx="1706464" cy="1646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0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graphicFrame>
        <p:nvGraphicFramePr>
          <p:cNvPr id="8" name="Table 7">
            <a:extLst>
              <a:ext uri="{FF2B5EF4-FFF2-40B4-BE49-F238E27FC236}">
                <a16:creationId xmlns:a16="http://schemas.microsoft.com/office/drawing/2014/main" id="{3271C45C-7B71-00EC-B722-BB9E3C3BD8FF}"/>
              </a:ext>
            </a:extLst>
          </p:cNvPr>
          <p:cNvGraphicFramePr>
            <a:graphicFrameLocks noGrp="1"/>
          </p:cNvGraphicFramePr>
          <p:nvPr>
            <p:extLst>
              <p:ext uri="{D42A27DB-BD31-4B8C-83A1-F6EECF244321}">
                <p14:modId xmlns:p14="http://schemas.microsoft.com/office/powerpoint/2010/main" val="2211722518"/>
              </p:ext>
            </p:extLst>
          </p:nvPr>
        </p:nvGraphicFramePr>
        <p:xfrm>
          <a:off x="7591602" y="1850571"/>
          <a:ext cx="3588987" cy="1341120"/>
        </p:xfrm>
        <a:graphic>
          <a:graphicData uri="http://schemas.openxmlformats.org/drawingml/2006/table">
            <a:tbl>
              <a:tblPr>
                <a:tableStyleId>{5C22544A-7EE6-4342-B048-85BDC9FD1C3A}</a:tableStyleId>
              </a:tblPr>
              <a:tblGrid>
                <a:gridCol w="3588987">
                  <a:extLst>
                    <a:ext uri="{9D8B030D-6E8A-4147-A177-3AD203B41FA5}">
                      <a16:colId xmlns:a16="http://schemas.microsoft.com/office/drawing/2014/main" val="78631779"/>
                    </a:ext>
                  </a:extLst>
                </a:gridCol>
              </a:tblGrid>
              <a:tr h="1013696">
                <a:tc>
                  <a:txBody>
                    <a:bodyPr/>
                    <a:lstStyle/>
                    <a:p>
                      <a:pPr marL="0" marR="0" algn="l">
                        <a:spcBef>
                          <a:spcPts val="0"/>
                        </a:spcBef>
                        <a:spcAft>
                          <a:spcPts val="0"/>
                        </a:spcAft>
                      </a:pPr>
                      <a:r>
                        <a:rPr lang="en-US" sz="4400" b="0" i="0" kern="1200" dirty="0">
                          <a:solidFill>
                            <a:schemeClr val="dk1"/>
                          </a:solidFill>
                          <a:effectLst/>
                          <a:latin typeface="Calibri"/>
                          <a:ea typeface="+mn-ea"/>
                          <a:cs typeface="+mn-cs"/>
                        </a:rPr>
                        <a:t>Is this person a pedestrian?</a:t>
                      </a:r>
                      <a:endParaRPr lang="en-US" sz="4400" b="1" dirty="0">
                        <a:effectLst/>
                        <a:latin typeface="Calibri"/>
                        <a:ea typeface="Times New Roman" panose="02020603050405020304" pitchFamily="18" charset="0"/>
                      </a:endParaRPr>
                    </a:p>
                  </a:txBody>
                  <a:tcPr marL="114300" marR="114300" marT="0" marB="0">
                    <a:noFill/>
                  </a:tcPr>
                </a:tc>
                <a:extLst>
                  <a:ext uri="{0D108BD9-81ED-4DB2-BD59-A6C34878D82A}">
                    <a16:rowId xmlns:a16="http://schemas.microsoft.com/office/drawing/2014/main" val="383176875"/>
                  </a:ext>
                </a:extLst>
              </a:tr>
            </a:tbl>
          </a:graphicData>
        </a:graphic>
      </p:graphicFrame>
      <p:pic>
        <p:nvPicPr>
          <p:cNvPr id="4" name="Picture 3">
            <a:extLst>
              <a:ext uri="{FF2B5EF4-FFF2-40B4-BE49-F238E27FC236}">
                <a16:creationId xmlns:a16="http://schemas.microsoft.com/office/drawing/2014/main" id="{2FDCA619-61EF-4DE2-867D-9108C7D85D6D}"/>
              </a:ext>
            </a:extLst>
          </p:cNvPr>
          <p:cNvPicPr>
            <a:picLocks noChangeAspect="1"/>
          </p:cNvPicPr>
          <p:nvPr/>
        </p:nvPicPr>
        <p:blipFill>
          <a:blip r:embed="rId4"/>
          <a:stretch>
            <a:fillRect/>
          </a:stretch>
        </p:blipFill>
        <p:spPr>
          <a:xfrm>
            <a:off x="640032" y="985699"/>
            <a:ext cx="6073122" cy="5177740"/>
          </a:xfrm>
          <a:prstGeom prst="rect">
            <a:avLst/>
          </a:prstGeom>
        </p:spPr>
      </p:pic>
    </p:spTree>
    <p:extLst>
      <p:ext uri="{BB962C8B-B14F-4D97-AF65-F5344CB8AC3E}">
        <p14:creationId xmlns:p14="http://schemas.microsoft.com/office/powerpoint/2010/main" val="1018305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graphicFrame>
        <p:nvGraphicFramePr>
          <p:cNvPr id="8" name="Table 7">
            <a:extLst>
              <a:ext uri="{FF2B5EF4-FFF2-40B4-BE49-F238E27FC236}">
                <a16:creationId xmlns:a16="http://schemas.microsoft.com/office/drawing/2014/main" id="{3271C45C-7B71-00EC-B722-BB9E3C3BD8FF}"/>
              </a:ext>
            </a:extLst>
          </p:cNvPr>
          <p:cNvGraphicFramePr>
            <a:graphicFrameLocks noGrp="1"/>
          </p:cNvGraphicFramePr>
          <p:nvPr>
            <p:extLst>
              <p:ext uri="{D42A27DB-BD31-4B8C-83A1-F6EECF244321}">
                <p14:modId xmlns:p14="http://schemas.microsoft.com/office/powerpoint/2010/main" val="2982383867"/>
              </p:ext>
            </p:extLst>
          </p:nvPr>
        </p:nvGraphicFramePr>
        <p:xfrm>
          <a:off x="7648397" y="1850572"/>
          <a:ext cx="3058895" cy="2011680"/>
        </p:xfrm>
        <a:graphic>
          <a:graphicData uri="http://schemas.openxmlformats.org/drawingml/2006/table">
            <a:tbl>
              <a:tblPr>
                <a:tableStyleId>{5C22544A-7EE6-4342-B048-85BDC9FD1C3A}</a:tableStyleId>
              </a:tblPr>
              <a:tblGrid>
                <a:gridCol w="3058895">
                  <a:extLst>
                    <a:ext uri="{9D8B030D-6E8A-4147-A177-3AD203B41FA5}">
                      <a16:colId xmlns:a16="http://schemas.microsoft.com/office/drawing/2014/main" val="78631779"/>
                    </a:ext>
                  </a:extLst>
                </a:gridCol>
              </a:tblGrid>
              <a:tr h="1514373">
                <a:tc>
                  <a:txBody>
                    <a:bodyPr/>
                    <a:lstStyle/>
                    <a:p>
                      <a:pPr marL="0" marR="0" algn="l">
                        <a:spcBef>
                          <a:spcPts val="0"/>
                        </a:spcBef>
                        <a:spcAft>
                          <a:spcPts val="0"/>
                        </a:spcAft>
                      </a:pPr>
                      <a:r>
                        <a:rPr lang="en-US" sz="4400" b="0" i="0" kern="1200" dirty="0">
                          <a:solidFill>
                            <a:schemeClr val="dk1"/>
                          </a:solidFill>
                          <a:effectLst/>
                          <a:latin typeface="Calibri"/>
                          <a:ea typeface="+mn-ea"/>
                          <a:cs typeface="+mn-cs"/>
                        </a:rPr>
                        <a:t>Is this person a bus driver? </a:t>
                      </a:r>
                      <a:endParaRPr lang="en-US" sz="4400" b="1" dirty="0">
                        <a:effectLst/>
                        <a:latin typeface="Calibri"/>
                        <a:ea typeface="Times New Roman" panose="02020603050405020304" pitchFamily="18" charset="0"/>
                      </a:endParaRPr>
                    </a:p>
                  </a:txBody>
                  <a:tcPr marL="114300" marR="114300" marT="0" marB="0">
                    <a:noFill/>
                  </a:tcPr>
                </a:tc>
                <a:extLst>
                  <a:ext uri="{0D108BD9-81ED-4DB2-BD59-A6C34878D82A}">
                    <a16:rowId xmlns:a16="http://schemas.microsoft.com/office/drawing/2014/main" val="383176875"/>
                  </a:ext>
                </a:extLst>
              </a:tr>
            </a:tbl>
          </a:graphicData>
        </a:graphic>
      </p:graphicFrame>
      <p:pic>
        <p:nvPicPr>
          <p:cNvPr id="4" name="Picture 3">
            <a:extLst>
              <a:ext uri="{FF2B5EF4-FFF2-40B4-BE49-F238E27FC236}">
                <a16:creationId xmlns:a16="http://schemas.microsoft.com/office/drawing/2014/main" id="{50A76105-BD7B-C5E4-61D0-BD3882EAEBCC}"/>
              </a:ext>
            </a:extLst>
          </p:cNvPr>
          <p:cNvPicPr>
            <a:picLocks noChangeAspect="1"/>
          </p:cNvPicPr>
          <p:nvPr/>
        </p:nvPicPr>
        <p:blipFill>
          <a:blip r:embed="rId4"/>
          <a:stretch>
            <a:fillRect/>
          </a:stretch>
        </p:blipFill>
        <p:spPr>
          <a:xfrm>
            <a:off x="1122307" y="912631"/>
            <a:ext cx="5897893" cy="5031309"/>
          </a:xfrm>
          <a:prstGeom prst="rect">
            <a:avLst/>
          </a:prstGeom>
        </p:spPr>
      </p:pic>
    </p:spTree>
    <p:extLst>
      <p:ext uri="{BB962C8B-B14F-4D97-AF65-F5344CB8AC3E}">
        <p14:creationId xmlns:p14="http://schemas.microsoft.com/office/powerpoint/2010/main" val="3224007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graphicFrame>
        <p:nvGraphicFramePr>
          <p:cNvPr id="8" name="Table 7">
            <a:extLst>
              <a:ext uri="{FF2B5EF4-FFF2-40B4-BE49-F238E27FC236}">
                <a16:creationId xmlns:a16="http://schemas.microsoft.com/office/drawing/2014/main" id="{3271C45C-7B71-00EC-B722-BB9E3C3BD8FF}"/>
              </a:ext>
            </a:extLst>
          </p:cNvPr>
          <p:cNvGraphicFramePr>
            <a:graphicFrameLocks noGrp="1"/>
          </p:cNvGraphicFramePr>
          <p:nvPr>
            <p:extLst>
              <p:ext uri="{D42A27DB-BD31-4B8C-83A1-F6EECF244321}">
                <p14:modId xmlns:p14="http://schemas.microsoft.com/office/powerpoint/2010/main" val="701016506"/>
              </p:ext>
            </p:extLst>
          </p:nvPr>
        </p:nvGraphicFramePr>
        <p:xfrm>
          <a:off x="7619999" y="1850571"/>
          <a:ext cx="3295543" cy="2011680"/>
        </p:xfrm>
        <a:graphic>
          <a:graphicData uri="http://schemas.openxmlformats.org/drawingml/2006/table">
            <a:tbl>
              <a:tblPr>
                <a:tableStyleId>{5C22544A-7EE6-4342-B048-85BDC9FD1C3A}</a:tableStyleId>
              </a:tblPr>
              <a:tblGrid>
                <a:gridCol w="3295543">
                  <a:extLst>
                    <a:ext uri="{9D8B030D-6E8A-4147-A177-3AD203B41FA5}">
                      <a16:colId xmlns:a16="http://schemas.microsoft.com/office/drawing/2014/main" val="78631779"/>
                    </a:ext>
                  </a:extLst>
                </a:gridCol>
              </a:tblGrid>
              <a:tr h="1429805">
                <a:tc>
                  <a:txBody>
                    <a:bodyPr/>
                    <a:lstStyle/>
                    <a:p>
                      <a:pPr marL="0" marR="0" algn="l">
                        <a:spcBef>
                          <a:spcPts val="0"/>
                        </a:spcBef>
                        <a:spcAft>
                          <a:spcPts val="0"/>
                        </a:spcAft>
                      </a:pPr>
                      <a:r>
                        <a:rPr lang="en-US" sz="4400" b="0" i="0" kern="1200" dirty="0">
                          <a:solidFill>
                            <a:schemeClr val="dk1"/>
                          </a:solidFill>
                          <a:effectLst/>
                          <a:latin typeface="Calibri"/>
                          <a:ea typeface="+mn-ea"/>
                          <a:cs typeface="+mn-cs"/>
                        </a:rPr>
                        <a:t>Is this person a pedestrian?</a:t>
                      </a:r>
                      <a:endParaRPr lang="en-US" sz="4400" b="1" dirty="0">
                        <a:effectLst/>
                        <a:latin typeface="Calibri"/>
                        <a:ea typeface="Times New Roman" panose="02020603050405020304" pitchFamily="18" charset="0"/>
                      </a:endParaRPr>
                    </a:p>
                  </a:txBody>
                  <a:tcPr marL="114300" marR="114300" marT="0" marB="0">
                    <a:noFill/>
                  </a:tcPr>
                </a:tc>
                <a:extLst>
                  <a:ext uri="{0D108BD9-81ED-4DB2-BD59-A6C34878D82A}">
                    <a16:rowId xmlns:a16="http://schemas.microsoft.com/office/drawing/2014/main" val="383176875"/>
                  </a:ext>
                </a:extLst>
              </a:tr>
            </a:tbl>
          </a:graphicData>
        </a:graphic>
      </p:graphicFrame>
      <p:pic>
        <p:nvPicPr>
          <p:cNvPr id="2" name="Picture 1">
            <a:extLst>
              <a:ext uri="{FF2B5EF4-FFF2-40B4-BE49-F238E27FC236}">
                <a16:creationId xmlns:a16="http://schemas.microsoft.com/office/drawing/2014/main" id="{655B6974-2799-3A18-0016-B65FB76A0758}"/>
              </a:ext>
            </a:extLst>
          </p:cNvPr>
          <p:cNvPicPr>
            <a:picLocks noChangeAspect="1"/>
          </p:cNvPicPr>
          <p:nvPr/>
        </p:nvPicPr>
        <p:blipFill>
          <a:blip r:embed="rId4"/>
          <a:stretch>
            <a:fillRect/>
          </a:stretch>
        </p:blipFill>
        <p:spPr>
          <a:xfrm>
            <a:off x="1436917" y="1460682"/>
            <a:ext cx="5170805" cy="4411398"/>
          </a:xfrm>
          <a:prstGeom prst="rect">
            <a:avLst/>
          </a:prstGeom>
        </p:spPr>
      </p:pic>
    </p:spTree>
    <p:extLst>
      <p:ext uri="{BB962C8B-B14F-4D97-AF65-F5344CB8AC3E}">
        <p14:creationId xmlns:p14="http://schemas.microsoft.com/office/powerpoint/2010/main" val="3866538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Right Triangle 24">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graphicFrame>
        <p:nvGraphicFramePr>
          <p:cNvPr id="8" name="Table 7">
            <a:extLst>
              <a:ext uri="{FF2B5EF4-FFF2-40B4-BE49-F238E27FC236}">
                <a16:creationId xmlns:a16="http://schemas.microsoft.com/office/drawing/2014/main" id="{3271C45C-7B71-00EC-B722-BB9E3C3BD8FF}"/>
              </a:ext>
            </a:extLst>
          </p:cNvPr>
          <p:cNvGraphicFramePr>
            <a:graphicFrameLocks noGrp="1"/>
          </p:cNvGraphicFramePr>
          <p:nvPr>
            <p:extLst>
              <p:ext uri="{D42A27DB-BD31-4B8C-83A1-F6EECF244321}">
                <p14:modId xmlns:p14="http://schemas.microsoft.com/office/powerpoint/2010/main" val="2111086409"/>
              </p:ext>
            </p:extLst>
          </p:nvPr>
        </p:nvGraphicFramePr>
        <p:xfrm>
          <a:off x="7638931" y="1850571"/>
          <a:ext cx="3570055" cy="1713525"/>
        </p:xfrm>
        <a:graphic>
          <a:graphicData uri="http://schemas.openxmlformats.org/drawingml/2006/table">
            <a:tbl>
              <a:tblPr>
                <a:tableStyleId>{5C22544A-7EE6-4342-B048-85BDC9FD1C3A}</a:tableStyleId>
              </a:tblPr>
              <a:tblGrid>
                <a:gridCol w="3570055">
                  <a:extLst>
                    <a:ext uri="{9D8B030D-6E8A-4147-A177-3AD203B41FA5}">
                      <a16:colId xmlns:a16="http://schemas.microsoft.com/office/drawing/2014/main" val="78631779"/>
                    </a:ext>
                  </a:extLst>
                </a:gridCol>
              </a:tblGrid>
              <a:tr h="1713525">
                <a:tc>
                  <a:txBody>
                    <a:bodyPr/>
                    <a:lstStyle/>
                    <a:p>
                      <a:pPr marL="0" marR="0" algn="l">
                        <a:spcBef>
                          <a:spcPts val="0"/>
                        </a:spcBef>
                        <a:spcAft>
                          <a:spcPts val="0"/>
                        </a:spcAft>
                      </a:pPr>
                      <a:r>
                        <a:rPr lang="en-US" sz="4400" b="0" i="0" kern="1200" dirty="0">
                          <a:solidFill>
                            <a:schemeClr val="dk1"/>
                          </a:solidFill>
                          <a:effectLst/>
                          <a:latin typeface="Calibri"/>
                          <a:ea typeface="+mn-ea"/>
                          <a:cs typeface="+mn-cs"/>
                        </a:rPr>
                        <a:t>Is this person a bus driver? </a:t>
                      </a:r>
                      <a:endParaRPr lang="en-US" sz="4400" b="1" dirty="0">
                        <a:effectLst/>
                        <a:latin typeface="Calibri"/>
                        <a:ea typeface="Times New Roman" panose="02020603050405020304" pitchFamily="18" charset="0"/>
                      </a:endParaRPr>
                    </a:p>
                  </a:txBody>
                  <a:tcPr marL="114300" marR="114300" marT="0" marB="0">
                    <a:noFill/>
                  </a:tcPr>
                </a:tc>
                <a:extLst>
                  <a:ext uri="{0D108BD9-81ED-4DB2-BD59-A6C34878D82A}">
                    <a16:rowId xmlns:a16="http://schemas.microsoft.com/office/drawing/2014/main" val="383176875"/>
                  </a:ext>
                </a:extLst>
              </a:tr>
            </a:tbl>
          </a:graphicData>
        </a:graphic>
      </p:graphicFrame>
      <p:pic>
        <p:nvPicPr>
          <p:cNvPr id="5" name="Picture 4">
            <a:extLst>
              <a:ext uri="{FF2B5EF4-FFF2-40B4-BE49-F238E27FC236}">
                <a16:creationId xmlns:a16="http://schemas.microsoft.com/office/drawing/2014/main" id="{711384A7-6937-C508-6EB7-DD778BC2C94C}"/>
              </a:ext>
            </a:extLst>
          </p:cNvPr>
          <p:cNvPicPr>
            <a:picLocks noChangeAspect="1"/>
          </p:cNvPicPr>
          <p:nvPr/>
        </p:nvPicPr>
        <p:blipFill>
          <a:blip r:embed="rId4"/>
          <a:stretch>
            <a:fillRect/>
          </a:stretch>
        </p:blipFill>
        <p:spPr>
          <a:xfrm>
            <a:off x="945158" y="925939"/>
            <a:ext cx="5967160" cy="5089659"/>
          </a:xfrm>
          <a:prstGeom prst="rect">
            <a:avLst/>
          </a:prstGeom>
        </p:spPr>
      </p:pic>
    </p:spTree>
    <p:extLst>
      <p:ext uri="{BB962C8B-B14F-4D97-AF65-F5344CB8AC3E}">
        <p14:creationId xmlns:p14="http://schemas.microsoft.com/office/powerpoint/2010/main" val="3166839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89815EE-0F88-4364-B815-14A6E7ECBC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C2BBEB8-4077-499F-80FD-AA9827A8D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395" y="608243"/>
            <a:ext cx="3380205" cy="54450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FB0A07C-5282-3D35-B02D-018B743D6A1E}"/>
              </a:ext>
            </a:extLst>
          </p:cNvPr>
          <p:cNvSpPr>
            <a:spLocks noGrp="1"/>
          </p:cNvSpPr>
          <p:nvPr>
            <p:ph type="title"/>
          </p:nvPr>
        </p:nvSpPr>
        <p:spPr>
          <a:xfrm>
            <a:off x="682973" y="544464"/>
            <a:ext cx="3355505" cy="4451333"/>
          </a:xfrm>
        </p:spPr>
        <p:txBody>
          <a:bodyPr>
            <a:normAutofit/>
          </a:bodyPr>
          <a:lstStyle/>
          <a:p>
            <a:pPr algn="ctr"/>
            <a:br>
              <a:rPr lang="en-US" b="1" dirty="0">
                <a:latin typeface="+mn-lt"/>
              </a:rPr>
            </a:br>
            <a:r>
              <a:rPr lang="en-US" b="1" dirty="0">
                <a:latin typeface="+mn-lt"/>
              </a:rPr>
              <a:t>School Bus Safety Song</a:t>
            </a:r>
            <a:endParaRPr lang="en-US" b="1" dirty="0">
              <a:latin typeface="+mn-lt"/>
              <a:ea typeface="Calibri Light"/>
              <a:cs typeface="Calibri Light"/>
            </a:endParaRPr>
          </a:p>
        </p:txBody>
      </p:sp>
      <p:sp>
        <p:nvSpPr>
          <p:cNvPr id="20" name="Rectangle 19">
            <a:extLst>
              <a:ext uri="{FF2B5EF4-FFF2-40B4-BE49-F238E27FC236}">
                <a16:creationId xmlns:a16="http://schemas.microsoft.com/office/drawing/2014/main" id="{6F3B7728-0C26-4662-B285-85C645523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53319"/>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8C367AD-9838-470A-87EF-678609CC86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70606" y="3396997"/>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0CF1642-4E76-4223-A010-6334380A2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4236"/>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31B3CE01-43BA-6731-F4FC-D9E2AC21DC25}"/>
              </a:ext>
            </a:extLst>
          </p:cNvPr>
          <p:cNvSpPr>
            <a:spLocks/>
          </p:cNvSpPr>
          <p:nvPr/>
        </p:nvSpPr>
        <p:spPr>
          <a:xfrm>
            <a:off x="4138817" y="606347"/>
            <a:ext cx="7897852" cy="5413409"/>
          </a:xfrm>
          <a:prstGeom prst="rect">
            <a:avLst/>
          </a:prstGeom>
        </p:spPr>
        <p:txBody>
          <a:bodyPr lIns="91440" tIns="45720" rIns="91440" bIns="45720" anchor="t">
            <a:noAutofit/>
          </a:bodyPr>
          <a:lstStyle/>
          <a:p>
            <a:pPr defTabSz="466344">
              <a:spcAft>
                <a:spcPts val="600"/>
              </a:spcAft>
            </a:pPr>
            <a:r>
              <a:rPr lang="en-US" sz="2200" kern="100" dirty="0">
                <a:ea typeface="+mn-ea"/>
                <a:cs typeface="calibri light"/>
              </a:rPr>
              <a:t>The yellow bus is here, it's big and bright, Taking us to school, morning till night. But before we hop on, let’s learn today, Safety on the bus, every step of the way!</a:t>
            </a:r>
            <a:endParaRPr lang="en-US" sz="2200" kern="100" dirty="0">
              <a:cs typeface="calibri light"/>
            </a:endParaRPr>
          </a:p>
          <a:p>
            <a:pPr defTabSz="466344">
              <a:spcAft>
                <a:spcPts val="600"/>
              </a:spcAft>
            </a:pPr>
            <a:r>
              <a:rPr lang="en-US" sz="2200" kern="100" dirty="0">
                <a:ea typeface="+mn-ea"/>
                <a:cs typeface="calibri light"/>
              </a:rPr>
              <a:t>On the school bus, On the school bus, Sit down tight, safety is a must! Look left, look right, before we hop, Safety on the bus (yeah) we won't stop!</a:t>
            </a:r>
            <a:endParaRPr lang="en-US" sz="2200" kern="100" dirty="0">
              <a:cs typeface="calibri light"/>
            </a:endParaRPr>
          </a:p>
          <a:p>
            <a:pPr defTabSz="466344">
              <a:spcAft>
                <a:spcPts val="600"/>
              </a:spcAft>
            </a:pPr>
            <a:r>
              <a:rPr lang="en-US" sz="2200" kern="100" dirty="0">
                <a:ea typeface="+mn-ea"/>
                <a:cs typeface="calibri light"/>
              </a:rPr>
              <a:t>Big wheels turning, we’re on our way, Windows for looking, hands tucked away. The driver says “Hello!” as we step inside, With rules on the bus, we safely ride.</a:t>
            </a:r>
            <a:endParaRPr lang="en-US" sz="2200" kern="100" dirty="0">
              <a:cs typeface="calibri light"/>
            </a:endParaRPr>
          </a:p>
          <a:p>
            <a:pPr defTabSz="466344">
              <a:spcAft>
                <a:spcPts val="600"/>
              </a:spcAft>
            </a:pPr>
            <a:r>
              <a:rPr lang="en-US" sz="2200" kern="100" dirty="0">
                <a:ea typeface="+mn-ea"/>
                <a:cs typeface="calibri light"/>
              </a:rPr>
              <a:t>On the school bus, On the school bus, Sit down tight, safety is a must! Look left, look right, before we hop, Safety on the bus, (yeah) we won't stop!</a:t>
            </a:r>
            <a:endParaRPr lang="en-US" sz="2200" kern="100" dirty="0">
              <a:cs typeface="calibri light"/>
            </a:endParaRPr>
          </a:p>
          <a:p>
            <a:pPr defTabSz="466344"/>
            <a:r>
              <a:rPr lang="en-US" sz="2200" kern="100" dirty="0">
                <a:ea typeface="+mn-ea"/>
                <a:cs typeface="calibri light"/>
              </a:rPr>
              <a:t>The yellow bus slows, the red lights say STOP! Thank you, driver, for being on top! Hop off with a smile, it’s easy to see, safety on the bus, happy we will be!</a:t>
            </a:r>
            <a:endParaRPr lang="en-US" sz="2200" kern="100" dirty="0">
              <a:effectLst/>
              <a:ea typeface="Calibri" panose="020F0502020204030204" pitchFamily="34" charset="0"/>
              <a:cs typeface="calibri light"/>
            </a:endParaRPr>
          </a:p>
        </p:txBody>
      </p:sp>
      <p:pic>
        <p:nvPicPr>
          <p:cNvPr id="7" name="BusSafetySong.mp3">
            <a:hlinkClick r:id="" action="ppaction://media"/>
            <a:extLst>
              <a:ext uri="{FF2B5EF4-FFF2-40B4-BE49-F238E27FC236}">
                <a16:creationId xmlns:a16="http://schemas.microsoft.com/office/drawing/2014/main" id="{B187BA6C-2F4F-EBFE-5977-8856935390A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4672" y="5119065"/>
            <a:ext cx="418575" cy="418575"/>
          </a:xfrm>
          <a:prstGeom prst="rect">
            <a:avLst/>
          </a:prstGeom>
          <a:ln>
            <a:solidFill>
              <a:schemeClr val="tx1"/>
            </a:solidFill>
          </a:ln>
        </p:spPr>
      </p:pic>
      <p:sp>
        <p:nvSpPr>
          <p:cNvPr id="9" name="Frame 8">
            <a:extLst>
              <a:ext uri="{FF2B5EF4-FFF2-40B4-BE49-F238E27FC236}">
                <a16:creationId xmlns:a16="http://schemas.microsoft.com/office/drawing/2014/main" id="{AF664A6A-E3D5-D2E0-D36B-3A53E4D7ABF3}"/>
              </a:ext>
            </a:extLst>
          </p:cNvPr>
          <p:cNvSpPr/>
          <p:nvPr/>
        </p:nvSpPr>
        <p:spPr>
          <a:xfrm>
            <a:off x="651926" y="4997727"/>
            <a:ext cx="3355673" cy="1073123"/>
          </a:xfrm>
          <a:prstGeom prst="frame">
            <a:avLst>
              <a:gd name="adj1" fmla="val 1980"/>
            </a:avLst>
          </a:prstGeom>
          <a:solidFill>
            <a:schemeClr val="tx1"/>
          </a:solid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solidFill>
                <a:srgbClr val="FFFFFF"/>
              </a:solidFill>
            </a:endParaRPr>
          </a:p>
        </p:txBody>
      </p:sp>
      <p:sp>
        <p:nvSpPr>
          <p:cNvPr id="11" name="TextBox 10">
            <a:extLst>
              <a:ext uri="{FF2B5EF4-FFF2-40B4-BE49-F238E27FC236}">
                <a16:creationId xmlns:a16="http://schemas.microsoft.com/office/drawing/2014/main" id="{D9F544B1-6C51-0FE9-113B-C76A85F2A64F}"/>
              </a:ext>
            </a:extLst>
          </p:cNvPr>
          <p:cNvSpPr txBox="1"/>
          <p:nvPr/>
        </p:nvSpPr>
        <p:spPr>
          <a:xfrm>
            <a:off x="1428487" y="5196841"/>
            <a:ext cx="2448940" cy="338554"/>
          </a:xfrm>
          <a:prstGeom prst="rect">
            <a:avLst/>
          </a:prstGeom>
          <a:noFill/>
        </p:spPr>
        <p:txBody>
          <a:bodyPr wrap="none" lIns="91440" tIns="45720" rIns="91440" bIns="45720" rtlCol="0" anchor="t">
            <a:spAutoFit/>
          </a:bodyPr>
          <a:lstStyle/>
          <a:p>
            <a:pPr defTabSz="466344">
              <a:spcAft>
                <a:spcPts val="600"/>
              </a:spcAft>
            </a:pPr>
            <a:r>
              <a:rPr lang="en-US" sz="1600" b="1">
                <a:cs typeface="Calibri"/>
              </a:rPr>
              <a:t>Click symbol to play audio.</a:t>
            </a:r>
            <a:endParaRPr lang="en-US" sz="1600" b="1">
              <a:ea typeface="Calibri"/>
              <a:cs typeface="Calibri"/>
            </a:endParaRPr>
          </a:p>
        </p:txBody>
      </p:sp>
      <p:pic>
        <p:nvPicPr>
          <p:cNvPr id="3" name="Picture 2" descr="A bee with wings and a shield&#10;&#10;Description automatically generated with medium confidence">
            <a:extLst>
              <a:ext uri="{FF2B5EF4-FFF2-40B4-BE49-F238E27FC236}">
                <a16:creationId xmlns:a16="http://schemas.microsoft.com/office/drawing/2014/main" id="{797CF833-7272-748E-38E9-31D41F53023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645553" y="738939"/>
            <a:ext cx="1260289" cy="1265022"/>
          </a:xfrm>
          <a:prstGeom prst="rect">
            <a:avLst/>
          </a:prstGeom>
        </p:spPr>
      </p:pic>
    </p:spTree>
    <p:extLst>
      <p:ext uri="{BB962C8B-B14F-4D97-AF65-F5344CB8AC3E}">
        <p14:creationId xmlns:p14="http://schemas.microsoft.com/office/powerpoint/2010/main" val="361002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60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1" name="Rectangle 47110">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106" name="Picture 2" descr="A school bus with a diagram&#10;&#10;Description automatically generated with medium confidence">
            <a:extLst>
              <a:ext uri="{FF2B5EF4-FFF2-40B4-BE49-F238E27FC236}">
                <a16:creationId xmlns:a16="http://schemas.microsoft.com/office/drawing/2014/main" id="{D579EEB6-7C0E-C54C-D3B3-2C81880F3B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 y="-4408"/>
            <a:ext cx="6026021" cy="4803695"/>
          </a:xfrm>
          <a:prstGeom prst="rect">
            <a:avLst/>
          </a:prstGeom>
          <a:extLst>
            <a:ext uri="{909E8E84-426E-40DD-AFC4-6F175D3DCCD1}">
              <a14:hiddenFill xmlns:a14="http://schemas.microsoft.com/office/drawing/2010/main">
                <a:solidFill>
                  <a:srgbClr val="FFFFFF"/>
                </a:solidFill>
              </a14:hiddenFill>
            </a:ext>
          </a:extLst>
        </p:spPr>
      </p:pic>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439554" y="1473810"/>
            <a:ext cx="2972629" cy="2972629"/>
          </a:xfrm>
          <a:prstGeom prst="rect">
            <a:avLst/>
          </a:prstGeom>
        </p:spPr>
      </p:pic>
      <p:sp>
        <p:nvSpPr>
          <p:cNvPr id="5" name="Title 4">
            <a:extLst>
              <a:ext uri="{FF2B5EF4-FFF2-40B4-BE49-F238E27FC236}">
                <a16:creationId xmlns:a16="http://schemas.microsoft.com/office/drawing/2014/main" id="{1A3EAB37-2337-0F1B-40F3-C9C1A96AD858}"/>
              </a:ext>
            </a:extLst>
          </p:cNvPr>
          <p:cNvSpPr>
            <a:spLocks noGrp="1"/>
          </p:cNvSpPr>
          <p:nvPr>
            <p:ph type="title"/>
          </p:nvPr>
        </p:nvSpPr>
        <p:spPr>
          <a:xfrm>
            <a:off x="598853" y="4647955"/>
            <a:ext cx="10991243" cy="1586422"/>
          </a:xfrm>
        </p:spPr>
        <p:txBody>
          <a:bodyPr>
            <a:noAutofit/>
          </a:bodyPr>
          <a:lstStyle/>
          <a:p>
            <a:pPr algn="ctr"/>
            <a:br>
              <a:rPr lang="en-US" dirty="0">
                <a:latin typeface="Calibri"/>
                <a:cs typeface="Calibri"/>
              </a:rPr>
            </a:br>
            <a:r>
              <a:rPr lang="en-US" sz="4400" i="0" dirty="0">
                <a:effectLst/>
                <a:latin typeface="Calibri"/>
                <a:cs typeface="Calibri"/>
              </a:rPr>
              <a:t>Practicing Bus Rules: Danger Zone</a:t>
            </a:r>
            <a:endParaRPr lang="en-US" dirty="0">
              <a:latin typeface="Calibri"/>
              <a:ea typeface="Calibri"/>
              <a:cs typeface="Calibri"/>
            </a:endParaRPr>
          </a:p>
        </p:txBody>
      </p:sp>
    </p:spTree>
    <p:extLst>
      <p:ext uri="{BB962C8B-B14F-4D97-AF65-F5344CB8AC3E}">
        <p14:creationId xmlns:p14="http://schemas.microsoft.com/office/powerpoint/2010/main" val="1574828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1" name="Rectangle 47110">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6256966-DB3F-3C9D-9E97-0C1D60E64FA7}"/>
              </a:ext>
            </a:extLst>
          </p:cNvPr>
          <p:cNvSpPr txBox="1"/>
          <p:nvPr/>
        </p:nvSpPr>
        <p:spPr>
          <a:xfrm>
            <a:off x="509960" y="513772"/>
            <a:ext cx="11574584" cy="769441"/>
          </a:xfrm>
          <a:prstGeom prst="rect">
            <a:avLst/>
          </a:prstGeom>
          <a:noFill/>
        </p:spPr>
        <p:txBody>
          <a:bodyPr wrap="square" lIns="91440" tIns="45720" rIns="91440" bIns="45720" rtlCol="0" anchor="t">
            <a:spAutoFit/>
          </a:bodyPr>
          <a:lstStyle/>
          <a:p>
            <a:pPr marR="0" lvl="0" fontAlgn="base">
              <a:spcBef>
                <a:spcPts val="0"/>
              </a:spcBef>
              <a:spcAft>
                <a:spcPts val="0"/>
              </a:spcAft>
            </a:pPr>
            <a:r>
              <a:rPr lang="en-US" sz="4400" dirty="0">
                <a:solidFill>
                  <a:srgbClr val="0E101A"/>
                </a:solidFill>
                <a:effectLst/>
                <a:latin typeface="Calibri"/>
                <a:ea typeface="Times New Roman" panose="02020603050405020304" pitchFamily="18" charset="0"/>
                <a:cs typeface="Calibri"/>
              </a:rPr>
              <a:t>Three giant steps away from the side of the bus.  </a:t>
            </a:r>
            <a:endParaRPr lang="en-US" sz="4400" dirty="0">
              <a:effectLst/>
              <a:latin typeface="Calibri"/>
              <a:ea typeface="Times New Roman" panose="02020603050405020304" pitchFamily="18" charset="0"/>
              <a:cs typeface="Calibri"/>
            </a:endParaRPr>
          </a:p>
        </p:txBody>
      </p:sp>
      <p:pic>
        <p:nvPicPr>
          <p:cNvPr id="49156" name="Picture 4" descr="A group of children standing in front of a school bus&#10;&#10;Description automatically generated">
            <a:extLst>
              <a:ext uri="{FF2B5EF4-FFF2-40B4-BE49-F238E27FC236}">
                <a16:creationId xmlns:a16="http://schemas.microsoft.com/office/drawing/2014/main" id="{2F5705CD-2862-272D-B250-FC17F3A684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4397" y="1632285"/>
            <a:ext cx="4679363" cy="4365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6" name="Right Triangle 5">
            <a:extLst>
              <a:ext uri="{FF2B5EF4-FFF2-40B4-BE49-F238E27FC236}">
                <a16:creationId xmlns:a16="http://schemas.microsoft.com/office/drawing/2014/main" id="{5D7D0C50-4CD0-FDEA-88FA-1445D47588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ee with wings and a shield&#10;&#10;Description automatically generated with medium confidence">
            <a:extLst>
              <a:ext uri="{FF2B5EF4-FFF2-40B4-BE49-F238E27FC236}">
                <a16:creationId xmlns:a16="http://schemas.microsoft.com/office/drawing/2014/main" id="{CA1A88FF-5641-5E99-101F-61C19F6C5A0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2127877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1" name="Rectangle 47110">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6256966-DB3F-3C9D-9E97-0C1D60E64FA7}"/>
              </a:ext>
            </a:extLst>
          </p:cNvPr>
          <p:cNvSpPr txBox="1"/>
          <p:nvPr/>
        </p:nvSpPr>
        <p:spPr>
          <a:xfrm>
            <a:off x="646063" y="626716"/>
            <a:ext cx="11446797" cy="769441"/>
          </a:xfrm>
          <a:prstGeom prst="rect">
            <a:avLst/>
          </a:prstGeom>
          <a:noFill/>
        </p:spPr>
        <p:txBody>
          <a:bodyPr wrap="square" lIns="91440" tIns="45720" rIns="91440" bIns="45720" rtlCol="0" anchor="t">
            <a:spAutoFit/>
          </a:bodyPr>
          <a:lstStyle/>
          <a:p>
            <a:pPr marR="0" lvl="0" fontAlgn="base">
              <a:spcBef>
                <a:spcPts val="0"/>
              </a:spcBef>
              <a:spcAft>
                <a:spcPts val="0"/>
              </a:spcAft>
            </a:pPr>
            <a:r>
              <a:rPr lang="en-US" sz="4400" dirty="0">
                <a:solidFill>
                  <a:srgbClr val="0E101A"/>
                </a:solidFill>
                <a:effectLst/>
                <a:latin typeface="Calibri"/>
                <a:ea typeface="Times New Roman" panose="02020603050405020304" pitchFamily="18" charset="0"/>
                <a:cs typeface="Calibri"/>
              </a:rPr>
              <a:t>Five giant steps away from the front of the bus.  </a:t>
            </a:r>
            <a:endParaRPr lang="en-US" sz="4400" dirty="0">
              <a:effectLst/>
              <a:latin typeface="Calibri"/>
              <a:ea typeface="Times New Roman" panose="02020603050405020304" pitchFamily="18" charset="0"/>
              <a:cs typeface="Calibri"/>
            </a:endParaRPr>
          </a:p>
        </p:txBody>
      </p:sp>
      <p:pic>
        <p:nvPicPr>
          <p:cNvPr id="49154" name="Picture 2" descr="A group of children standing in front of a school bus&#10;&#10;Description automatically generated">
            <a:extLst>
              <a:ext uri="{FF2B5EF4-FFF2-40B4-BE49-F238E27FC236}">
                <a16:creationId xmlns:a16="http://schemas.microsoft.com/office/drawing/2014/main" id="{9D85ABC1-3CEB-6439-57D5-CA9B6E3BB9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2091" y="1698254"/>
            <a:ext cx="4431669" cy="4495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6" name="Right Triangle 5">
            <a:extLst>
              <a:ext uri="{FF2B5EF4-FFF2-40B4-BE49-F238E27FC236}">
                <a16:creationId xmlns:a16="http://schemas.microsoft.com/office/drawing/2014/main" id="{54F18564-C1D1-02A2-05A7-0CEAB8CD06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ee with wings and a shield&#10;&#10;Description automatically generated with medium confidence">
            <a:extLst>
              <a:ext uri="{FF2B5EF4-FFF2-40B4-BE49-F238E27FC236}">
                <a16:creationId xmlns:a16="http://schemas.microsoft.com/office/drawing/2014/main" id="{8429AFE6-848D-1415-6F1A-ED931BE2A96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3169226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1" name="Rectangle 47110">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6256966-DB3F-3C9D-9E97-0C1D60E64FA7}"/>
              </a:ext>
            </a:extLst>
          </p:cNvPr>
          <p:cNvSpPr txBox="1"/>
          <p:nvPr/>
        </p:nvSpPr>
        <p:spPr>
          <a:xfrm>
            <a:off x="751620" y="422551"/>
            <a:ext cx="11437331" cy="769441"/>
          </a:xfrm>
          <a:prstGeom prst="rect">
            <a:avLst/>
          </a:prstGeom>
          <a:noFill/>
        </p:spPr>
        <p:txBody>
          <a:bodyPr wrap="square" lIns="91440" tIns="45720" rIns="91440" bIns="45720" rtlCol="0" anchor="t">
            <a:spAutoFit/>
          </a:bodyPr>
          <a:lstStyle/>
          <a:p>
            <a:pPr marR="0" lvl="0" fontAlgn="base">
              <a:spcBef>
                <a:spcPts val="0"/>
              </a:spcBef>
              <a:spcAft>
                <a:spcPts val="0"/>
              </a:spcAft>
            </a:pPr>
            <a:r>
              <a:rPr lang="en-US" sz="4400" dirty="0">
                <a:solidFill>
                  <a:srgbClr val="0E101A"/>
                </a:solidFill>
                <a:effectLst/>
                <a:latin typeface="Calibri"/>
                <a:ea typeface="Calibri"/>
                <a:cs typeface="Calibri"/>
              </a:rPr>
              <a:t>Never go behind the bus or near the wheels</a:t>
            </a:r>
            <a:r>
              <a:rPr lang="en-US" sz="4400" dirty="0">
                <a:solidFill>
                  <a:srgbClr val="0E101A"/>
                </a:solidFill>
                <a:latin typeface="Calibri"/>
                <a:ea typeface="Calibri"/>
                <a:cs typeface="Calibri"/>
              </a:rPr>
              <a:t>.</a:t>
            </a:r>
            <a:endParaRPr lang="en-US" sz="4400" dirty="0">
              <a:solidFill>
                <a:srgbClr val="0E101A"/>
              </a:solidFill>
              <a:effectLst/>
              <a:latin typeface="Calibri"/>
              <a:ea typeface="Times New Roman" panose="02020603050405020304" pitchFamily="18" charset="0"/>
              <a:cs typeface="Calibri"/>
            </a:endParaRPr>
          </a:p>
        </p:txBody>
      </p:sp>
      <p:pic>
        <p:nvPicPr>
          <p:cNvPr id="51202" name="Picture 2" descr="A group of children standing in front of a school bus&#10;&#10;Description automatically generated">
            <a:extLst>
              <a:ext uri="{FF2B5EF4-FFF2-40B4-BE49-F238E27FC236}">
                <a16:creationId xmlns:a16="http://schemas.microsoft.com/office/drawing/2014/main" id="{7FE47052-0006-A5FC-199B-83CABB6D68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2514" y="1513725"/>
            <a:ext cx="6404206" cy="46003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6" name="Right Triangle 5">
            <a:extLst>
              <a:ext uri="{FF2B5EF4-FFF2-40B4-BE49-F238E27FC236}">
                <a16:creationId xmlns:a16="http://schemas.microsoft.com/office/drawing/2014/main" id="{A052270E-1ECC-5245-4AF1-76B3EDBF0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ee with wings and a shield&#10;&#10;Description automatically generated with medium confidence">
            <a:extLst>
              <a:ext uri="{FF2B5EF4-FFF2-40B4-BE49-F238E27FC236}">
                <a16:creationId xmlns:a16="http://schemas.microsoft.com/office/drawing/2014/main" id="{4602F400-F6D2-49A2-8851-DA15C92BB61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346162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1" name="Rectangle 47110">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A3EAB37-2337-0F1B-40F3-C9C1A96AD858}"/>
              </a:ext>
            </a:extLst>
          </p:cNvPr>
          <p:cNvSpPr>
            <a:spLocks noGrp="1"/>
          </p:cNvSpPr>
          <p:nvPr>
            <p:ph type="title"/>
          </p:nvPr>
        </p:nvSpPr>
        <p:spPr>
          <a:xfrm>
            <a:off x="2814" y="400061"/>
            <a:ext cx="12180351" cy="942664"/>
          </a:xfrm>
        </p:spPr>
        <p:txBody>
          <a:bodyPr>
            <a:normAutofit/>
          </a:bodyPr>
          <a:lstStyle/>
          <a:p>
            <a:pPr algn="ctr"/>
            <a:r>
              <a:rPr lang="en-US" sz="5400" i="0" dirty="0">
                <a:effectLst/>
                <a:latin typeface="Calibri"/>
                <a:cs typeface="Calibri"/>
              </a:rPr>
              <a:t>Practicing Bus Rules: Danger Zone</a:t>
            </a:r>
            <a:endParaRPr lang="en-US" sz="5400" dirty="0">
              <a:latin typeface="Calibri"/>
              <a:ea typeface="Calibri"/>
              <a:cs typeface="Calibri"/>
            </a:endParaRPr>
          </a:p>
        </p:txBody>
      </p:sp>
      <p:sp>
        <p:nvSpPr>
          <p:cNvPr id="2" name="TextBox 1">
            <a:extLst>
              <a:ext uri="{FF2B5EF4-FFF2-40B4-BE49-F238E27FC236}">
                <a16:creationId xmlns:a16="http://schemas.microsoft.com/office/drawing/2014/main" id="{96256966-DB3F-3C9D-9E97-0C1D60E64FA7}"/>
              </a:ext>
            </a:extLst>
          </p:cNvPr>
          <p:cNvSpPr txBox="1"/>
          <p:nvPr/>
        </p:nvSpPr>
        <p:spPr>
          <a:xfrm>
            <a:off x="4843833" y="1570780"/>
            <a:ext cx="6824991" cy="3477875"/>
          </a:xfrm>
          <a:prstGeom prst="rect">
            <a:avLst/>
          </a:prstGeom>
          <a:noFill/>
        </p:spPr>
        <p:txBody>
          <a:bodyPr wrap="square" lIns="91440" tIns="45720" rIns="91440" bIns="45720" rtlCol="0" anchor="t">
            <a:spAutoFit/>
          </a:bodyPr>
          <a:lstStyle/>
          <a:p>
            <a:pPr marR="0" lvl="0" fontAlgn="base">
              <a:spcBef>
                <a:spcPts val="0"/>
              </a:spcBef>
              <a:spcAft>
                <a:spcPts val="0"/>
              </a:spcAft>
            </a:pPr>
            <a:r>
              <a:rPr lang="en-US" sz="4400" dirty="0">
                <a:solidFill>
                  <a:srgbClr val="0E101A"/>
                </a:solidFill>
                <a:effectLst/>
                <a:latin typeface="Calibri"/>
                <a:ea typeface="Times New Roman" panose="02020603050405020304" pitchFamily="18" charset="0"/>
                <a:cs typeface="Calibri"/>
              </a:rPr>
              <a:t>If you drop something near the bus, tell an adult and let them tell you what to do. Never pick it up without permission. </a:t>
            </a:r>
            <a:endParaRPr lang="en-US" sz="4400" dirty="0">
              <a:effectLst/>
              <a:latin typeface="Calibri"/>
              <a:ea typeface="Times New Roman" panose="02020603050405020304" pitchFamily="18" charset="0"/>
              <a:cs typeface="Calibri"/>
            </a:endParaRPr>
          </a:p>
        </p:txBody>
      </p:sp>
      <p:pic>
        <p:nvPicPr>
          <p:cNvPr id="53250" name="Picture 2" descr="A person and a child picking flowers&#10;&#10;Description automatically generated">
            <a:extLst>
              <a:ext uri="{FF2B5EF4-FFF2-40B4-BE49-F238E27FC236}">
                <a16:creationId xmlns:a16="http://schemas.microsoft.com/office/drawing/2014/main" id="{A858D9D0-E533-D98D-0454-2D8696B7A7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966" y="1570780"/>
            <a:ext cx="4220483" cy="42745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6" name="Right Triangle 5">
            <a:extLst>
              <a:ext uri="{FF2B5EF4-FFF2-40B4-BE49-F238E27FC236}">
                <a16:creationId xmlns:a16="http://schemas.microsoft.com/office/drawing/2014/main" id="{BD6DA591-EA30-5B0F-976F-57D103257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ee with wings and a shield&#10;&#10;Description automatically generated with medium confidence">
            <a:extLst>
              <a:ext uri="{FF2B5EF4-FFF2-40B4-BE49-F238E27FC236}">
                <a16:creationId xmlns:a16="http://schemas.microsoft.com/office/drawing/2014/main" id="{095A7800-2EEC-B01B-6EE8-4D19545BB32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158310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1" name="Rectangle 47110">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A3EAB37-2337-0F1B-40F3-C9C1A96AD858}"/>
              </a:ext>
            </a:extLst>
          </p:cNvPr>
          <p:cNvSpPr>
            <a:spLocks noGrp="1"/>
          </p:cNvSpPr>
          <p:nvPr>
            <p:ph type="title"/>
          </p:nvPr>
        </p:nvSpPr>
        <p:spPr>
          <a:xfrm>
            <a:off x="12521" y="400061"/>
            <a:ext cx="12180351" cy="942664"/>
          </a:xfrm>
        </p:spPr>
        <p:txBody>
          <a:bodyPr>
            <a:normAutofit/>
          </a:bodyPr>
          <a:lstStyle/>
          <a:p>
            <a:pPr algn="ctr"/>
            <a:r>
              <a:rPr lang="en-US" sz="5400" i="0">
                <a:effectLst/>
                <a:latin typeface="Calibri"/>
                <a:cs typeface="Calibri"/>
              </a:rPr>
              <a:t>Practicing Bus Rules: Danger Zone</a:t>
            </a:r>
            <a:endParaRPr lang="en-US" sz="5400">
              <a:latin typeface="Calibri"/>
              <a:ea typeface="Calibri"/>
              <a:cs typeface="Calibri"/>
            </a:endParaRPr>
          </a:p>
        </p:txBody>
      </p:sp>
      <p:sp>
        <p:nvSpPr>
          <p:cNvPr id="2" name="TextBox 1">
            <a:extLst>
              <a:ext uri="{FF2B5EF4-FFF2-40B4-BE49-F238E27FC236}">
                <a16:creationId xmlns:a16="http://schemas.microsoft.com/office/drawing/2014/main" id="{96256966-DB3F-3C9D-9E97-0C1D60E64FA7}"/>
              </a:ext>
            </a:extLst>
          </p:cNvPr>
          <p:cNvSpPr txBox="1"/>
          <p:nvPr/>
        </p:nvSpPr>
        <p:spPr>
          <a:xfrm>
            <a:off x="5807087" y="1868777"/>
            <a:ext cx="6078522" cy="2123658"/>
          </a:xfrm>
          <a:prstGeom prst="rect">
            <a:avLst/>
          </a:prstGeom>
          <a:noFill/>
        </p:spPr>
        <p:txBody>
          <a:bodyPr wrap="square" lIns="91440" tIns="45720" rIns="91440" bIns="45720" rtlCol="0" anchor="t">
            <a:spAutoFit/>
          </a:bodyPr>
          <a:lstStyle/>
          <a:p>
            <a:pPr marR="0" lvl="0" fontAlgn="base">
              <a:spcBef>
                <a:spcPts val="0"/>
              </a:spcBef>
              <a:spcAft>
                <a:spcPts val="0"/>
              </a:spcAft>
            </a:pPr>
            <a:r>
              <a:rPr lang="en-US" sz="4400" dirty="0">
                <a:solidFill>
                  <a:srgbClr val="0E101A"/>
                </a:solidFill>
                <a:effectLst/>
                <a:latin typeface="Calibri"/>
                <a:ea typeface="Times New Roman" panose="02020603050405020304" pitchFamily="18" charset="0"/>
                <a:cs typeface="Calibri"/>
              </a:rPr>
              <a:t>Use the handrail when boarding or getting off the bus.  </a:t>
            </a:r>
            <a:endParaRPr lang="en-US" sz="4400" dirty="0">
              <a:effectLst/>
              <a:latin typeface="Calibri"/>
              <a:ea typeface="Times New Roman" panose="02020603050405020304" pitchFamily="18" charset="0"/>
              <a:cs typeface="Calibri"/>
            </a:endParaRPr>
          </a:p>
        </p:txBody>
      </p:sp>
      <p:pic>
        <p:nvPicPr>
          <p:cNvPr id="55298" name="Picture 2">
            <a:extLst>
              <a:ext uri="{FF2B5EF4-FFF2-40B4-BE49-F238E27FC236}">
                <a16:creationId xmlns:a16="http://schemas.microsoft.com/office/drawing/2014/main" id="{EEC9AB7A-0151-A276-8020-DDEB9C9F18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470" y="1516771"/>
            <a:ext cx="4399044" cy="43990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6" name="Right Triangle 5">
            <a:extLst>
              <a:ext uri="{FF2B5EF4-FFF2-40B4-BE49-F238E27FC236}">
                <a16:creationId xmlns:a16="http://schemas.microsoft.com/office/drawing/2014/main" id="{3DE36935-D0DE-CD3B-BBB1-17935F0918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ee with wings and a shield&#10;&#10;Description automatically generated with medium confidence">
            <a:extLst>
              <a:ext uri="{FF2B5EF4-FFF2-40B4-BE49-F238E27FC236}">
                <a16:creationId xmlns:a16="http://schemas.microsoft.com/office/drawing/2014/main" id="{93FFC78C-E9F8-621B-09BB-D5C32889D88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4189738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640080" y="5576887"/>
            <a:ext cx="10911840" cy="640081"/>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6000"/>
            </a:pPr>
            <a:r>
              <a:rPr lang="en-US" sz="3200"/>
              <a:t>We Can Ride the Bus to School!</a:t>
            </a:r>
          </a:p>
        </p:txBody>
      </p:sp>
      <p:pic>
        <p:nvPicPr>
          <p:cNvPr id="2" name="Picture 1" descr="A cartoon of a school bus driving down a road&#10;&#10;Description automatically generated">
            <a:extLst>
              <a:ext uri="{FF2B5EF4-FFF2-40B4-BE49-F238E27FC236}">
                <a16:creationId xmlns:a16="http://schemas.microsoft.com/office/drawing/2014/main" id="{2F19E4DF-CF2E-9CDE-D8C1-32F81E9AC518}"/>
              </a:ext>
            </a:extLst>
          </p:cNvPr>
          <p:cNvPicPr>
            <a:picLocks noChangeAspect="1"/>
          </p:cNvPicPr>
          <p:nvPr/>
        </p:nvPicPr>
        <p:blipFill rotWithShape="1">
          <a:blip r:embed="rId3"/>
          <a:srcRect t="36526" r="1" b="19149"/>
          <a:stretch/>
        </p:blipFill>
        <p:spPr>
          <a:xfrm>
            <a:off x="640080" y="640080"/>
            <a:ext cx="10911840" cy="4836795"/>
          </a:xfrm>
          <a:prstGeom prst="rect">
            <a:avLst/>
          </a:prstGeom>
          <a:ln w="19050">
            <a:solidFill>
              <a:schemeClr val="tx1"/>
            </a:solidFill>
            <a:miter lim="800000"/>
          </a:ln>
        </p:spPr>
      </p:pic>
      <p:pic>
        <p:nvPicPr>
          <p:cNvPr id="4" name="Picture 3" descr="A bee with wings and a shield&#10;&#10;Description automatically generated with medium confidence">
            <a:extLst>
              <a:ext uri="{FF2B5EF4-FFF2-40B4-BE49-F238E27FC236}">
                <a16:creationId xmlns:a16="http://schemas.microsoft.com/office/drawing/2014/main" id="{2474121C-CF24-5BF1-ACCC-4451E4EBC8D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439318" y="4657798"/>
            <a:ext cx="1359680" cy="135968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88"/>
        <p:cNvGrpSpPr/>
        <p:nvPr/>
      </p:nvGrpSpPr>
      <p:grpSpPr>
        <a:xfrm>
          <a:off x="0" y="0"/>
          <a:ext cx="0" cy="0"/>
          <a:chOff x="0" y="0"/>
          <a:chExt cx="0" cy="0"/>
        </a:xfrm>
      </p:grpSpPr>
      <p:sp>
        <p:nvSpPr>
          <p:cNvPr id="103" name="Rectangle 102">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95B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Google Shape;89;p2"/>
          <p:cNvSpPr txBox="1">
            <a:spLocks noGrp="1"/>
          </p:cNvSpPr>
          <p:nvPr>
            <p:ph type="title"/>
          </p:nvPr>
        </p:nvSpPr>
        <p:spPr>
          <a:xfrm>
            <a:off x="9093496" y="618681"/>
            <a:ext cx="2796230" cy="4794567"/>
          </a:xfrm>
          <a:prstGeom prst="rect">
            <a:avLst/>
          </a:prstGeom>
        </p:spPr>
        <p:txBody>
          <a:bodyPr spcFirstLastPara="1" vert="horz" lIns="91440" tIns="45720" rIns="91440" bIns="45720" rtlCol="0" anchor="ctr" anchorCtr="0">
            <a:normAutofit/>
          </a:bodyPr>
          <a:lstStyle/>
          <a:p>
            <a:pPr>
              <a:buClr>
                <a:schemeClr val="dk1"/>
              </a:buClr>
              <a:buSzPts val="4400"/>
            </a:pPr>
            <a:r>
              <a:rPr lang="en-US" sz="3600" dirty="0">
                <a:solidFill>
                  <a:srgbClr val="FFFFFF"/>
                </a:solidFill>
              </a:rPr>
              <a:t>Riding the bus to school is fun, but first, we must make sure our safety is number one! </a:t>
            </a:r>
          </a:p>
        </p:txBody>
      </p:sp>
      <p:sp>
        <p:nvSpPr>
          <p:cNvPr id="105"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454199A-3E73-5F8F-735D-0D18BD9B5FD2}"/>
              </a:ext>
            </a:extLst>
          </p:cNvPr>
          <p:cNvPicPr>
            <a:picLocks noChangeAspect="1"/>
          </p:cNvPicPr>
          <p:nvPr/>
        </p:nvPicPr>
        <p:blipFill rotWithShape="1">
          <a:blip r:embed="rId3"/>
          <a:srcRect t="12444" b="15378"/>
          <a:stretch/>
        </p:blipFill>
        <p:spPr>
          <a:xfrm>
            <a:off x="976251" y="942538"/>
            <a:ext cx="7163222" cy="4808332"/>
          </a:xfrm>
          <a:prstGeom prst="rect">
            <a:avLst/>
          </a:prstGeom>
          <a:effectLst/>
        </p:spPr>
      </p:pic>
      <p:pic>
        <p:nvPicPr>
          <p:cNvPr id="6" name="Picture 5" descr="A bee with wings and a shield&#10;&#10;Description automatically generated with medium confidence">
            <a:extLst>
              <a:ext uri="{FF2B5EF4-FFF2-40B4-BE49-F238E27FC236}">
                <a16:creationId xmlns:a16="http://schemas.microsoft.com/office/drawing/2014/main" id="{74C49248-6931-5227-1A4E-6943D50D141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89"/>
                                        </p:tgtEl>
                                        <p:attrNameLst>
                                          <p:attrName>style.visibility</p:attrName>
                                        </p:attrNameLst>
                                      </p:cBhvr>
                                      <p:to>
                                        <p:strVal val="visible"/>
                                      </p:to>
                                    </p:set>
                                    <p:animEffect transition="in" filter="fade">
                                      <p:cBhvr>
                                        <p:cTn id="7" dur="7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94"/>
        <p:cNvGrpSpPr/>
        <p:nvPr/>
      </p:nvGrpSpPr>
      <p:grpSpPr>
        <a:xfrm>
          <a:off x="0" y="0"/>
          <a:ext cx="0" cy="0"/>
          <a:chOff x="0" y="0"/>
          <a:chExt cx="0" cy="0"/>
        </a:xfrm>
      </p:grpSpPr>
      <p:sp>
        <p:nvSpPr>
          <p:cNvPr id="100" name="Rectangle 9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15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Google Shape;95;p3"/>
          <p:cNvSpPr txBox="1">
            <a:spLocks noGrp="1"/>
          </p:cNvSpPr>
          <p:nvPr>
            <p:ph type="title"/>
          </p:nvPr>
        </p:nvSpPr>
        <p:spPr>
          <a:xfrm>
            <a:off x="8909063" y="676923"/>
            <a:ext cx="3138050" cy="5414073"/>
          </a:xfrm>
          <a:prstGeom prst="rect">
            <a:avLst/>
          </a:prstGeom>
        </p:spPr>
        <p:txBody>
          <a:bodyPr spcFirstLastPara="1" vert="horz" lIns="91440" tIns="45720" rIns="91440" bIns="45720" rtlCol="0" anchor="ctr" anchorCtr="0">
            <a:noAutofit/>
          </a:bodyPr>
          <a:lstStyle/>
          <a:p>
            <a:pPr marL="0" lvl="0" indent="0">
              <a:spcAft>
                <a:spcPts val="0"/>
              </a:spcAft>
              <a:buClr>
                <a:schemeClr val="dk1"/>
              </a:buClr>
              <a:buSzPts val="4400"/>
            </a:pPr>
            <a:r>
              <a:rPr lang="en-US" sz="3200">
                <a:solidFill>
                  <a:srgbClr val="FFFFFF"/>
                </a:solidFill>
              </a:rPr>
              <a:t>Walking to the bus stop is what we do, safety is the number one rule. We stay on the left facing cars and always keep a lookout for what is far. Our ears are open and alert. This way we won’t get hurt!</a:t>
            </a:r>
          </a:p>
        </p:txBody>
      </p:sp>
      <p:sp>
        <p:nvSpPr>
          <p:cNvPr id="10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78E68DF-65BC-5B2A-AB7E-7E3858B0B40D}"/>
              </a:ext>
            </a:extLst>
          </p:cNvPr>
          <p:cNvPicPr>
            <a:picLocks noChangeAspect="1"/>
          </p:cNvPicPr>
          <p:nvPr/>
        </p:nvPicPr>
        <p:blipFill rotWithShape="1">
          <a:blip r:embed="rId3"/>
          <a:srcRect t="17479" b="15395"/>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B0D71FDC-7052-A586-8033-9958D5B37B8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00"/>
        <p:cNvGrpSpPr/>
        <p:nvPr/>
      </p:nvGrpSpPr>
      <p:grpSpPr>
        <a:xfrm>
          <a:off x="0" y="0"/>
          <a:ext cx="0" cy="0"/>
          <a:chOff x="0" y="0"/>
          <a:chExt cx="0" cy="0"/>
        </a:xfrm>
      </p:grpSpPr>
      <p:sp>
        <p:nvSpPr>
          <p:cNvPr id="106" name="Rectangle 105">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87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Google Shape;101;p4"/>
          <p:cNvSpPr txBox="1">
            <a:spLocks noGrp="1"/>
          </p:cNvSpPr>
          <p:nvPr>
            <p:ph type="title"/>
          </p:nvPr>
        </p:nvSpPr>
        <p:spPr>
          <a:xfrm>
            <a:off x="9093496" y="618681"/>
            <a:ext cx="2874384" cy="4794567"/>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sz="3600" dirty="0">
                <a:solidFill>
                  <a:srgbClr val="FFFFFF"/>
                </a:solidFill>
              </a:rPr>
              <a:t>To cross the road, we stop and look. Left, right, left is by the book! </a:t>
            </a:r>
          </a:p>
        </p:txBody>
      </p:sp>
      <p:sp>
        <p:nvSpPr>
          <p:cNvPr id="108"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kids standing on a sidewalk&#10;&#10;Description automatically generated">
            <a:extLst>
              <a:ext uri="{FF2B5EF4-FFF2-40B4-BE49-F238E27FC236}">
                <a16:creationId xmlns:a16="http://schemas.microsoft.com/office/drawing/2014/main" id="{39237F0E-CC62-D36D-800D-E5FE89982826}"/>
              </a:ext>
            </a:extLst>
          </p:cNvPr>
          <p:cNvPicPr>
            <a:picLocks noChangeAspect="1"/>
          </p:cNvPicPr>
          <p:nvPr/>
        </p:nvPicPr>
        <p:blipFill rotWithShape="1">
          <a:blip r:embed="rId3"/>
          <a:srcRect t="14704" b="18171"/>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BA88A913-AC12-0C6E-48A2-F56858B37CD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1"/>
                                        </p:tgtEl>
                                        <p:attrNameLst>
                                          <p:attrName>style.visibility</p:attrName>
                                        </p:attrNameLst>
                                      </p:cBhvr>
                                      <p:to>
                                        <p:strVal val="visible"/>
                                      </p:to>
                                    </p:set>
                                    <p:animEffect transition="in" filter="fade">
                                      <p:cBhvr>
                                        <p:cTn id="7" dur="4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06"/>
        <p:cNvGrpSpPr/>
        <p:nvPr/>
      </p:nvGrpSpPr>
      <p:grpSpPr>
        <a:xfrm>
          <a:off x="0" y="0"/>
          <a:ext cx="0" cy="0"/>
          <a:chOff x="0" y="0"/>
          <a:chExt cx="0" cy="0"/>
        </a:xfrm>
      </p:grpSpPr>
      <p:sp>
        <p:nvSpPr>
          <p:cNvPr id="112" name="Rectangle 111">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04E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Google Shape;107;p5"/>
          <p:cNvSpPr txBox="1">
            <a:spLocks noGrp="1"/>
          </p:cNvSpPr>
          <p:nvPr>
            <p:ph type="title"/>
          </p:nvPr>
        </p:nvSpPr>
        <p:spPr>
          <a:xfrm>
            <a:off x="9093496" y="618681"/>
            <a:ext cx="2939513" cy="4794567"/>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sz="3600" dirty="0">
                <a:solidFill>
                  <a:srgbClr val="FFFFFF"/>
                </a:solidFill>
              </a:rPr>
              <a:t>At the bus stop we stand and wait. We have calm bodies which is great! </a:t>
            </a:r>
          </a:p>
        </p:txBody>
      </p:sp>
      <p:sp>
        <p:nvSpPr>
          <p:cNvPr id="114"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B3A58A4-A8AE-017F-4F4E-5036D8A9ED41}"/>
              </a:ext>
            </a:extLst>
          </p:cNvPr>
          <p:cNvPicPr>
            <a:picLocks noChangeAspect="1"/>
          </p:cNvPicPr>
          <p:nvPr/>
        </p:nvPicPr>
        <p:blipFill rotWithShape="1">
          <a:blip r:embed="rId3"/>
          <a:srcRect t="18323" b="14551"/>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659A3BFB-9342-85C4-FB4B-C7350500742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7"/>
                                        </p:tgtEl>
                                        <p:attrNameLst>
                                          <p:attrName>style.visibility</p:attrName>
                                        </p:attrNameLst>
                                      </p:cBhvr>
                                      <p:to>
                                        <p:strVal val="visible"/>
                                      </p:to>
                                    </p:set>
                                    <p:animEffect transition="in" filter="fade">
                                      <p:cBhvr>
                                        <p:cTn id="7" dur="7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14"/>
        <p:cNvGrpSpPr/>
        <p:nvPr/>
      </p:nvGrpSpPr>
      <p:grpSpPr>
        <a:xfrm>
          <a:off x="0" y="0"/>
          <a:ext cx="0" cy="0"/>
          <a:chOff x="0" y="0"/>
          <a:chExt cx="0" cy="0"/>
        </a:xfrm>
      </p:grpSpPr>
      <p:sp>
        <p:nvSpPr>
          <p:cNvPr id="121" name="Rectangle 120">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B4B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Google Shape;115;p6"/>
          <p:cNvSpPr txBox="1">
            <a:spLocks noGrp="1"/>
          </p:cNvSpPr>
          <p:nvPr>
            <p:ph type="title"/>
          </p:nvPr>
        </p:nvSpPr>
        <p:spPr>
          <a:xfrm>
            <a:off x="9093496" y="618681"/>
            <a:ext cx="2861359" cy="4794567"/>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ct val="100000"/>
            </a:pPr>
            <a:r>
              <a:rPr lang="en-US" sz="3600" dirty="0">
                <a:solidFill>
                  <a:srgbClr val="FFFFFF"/>
                </a:solidFill>
              </a:rPr>
              <a:t>The bus here, we see the lights. The stop sign is shining bright!</a:t>
            </a:r>
          </a:p>
        </p:txBody>
      </p:sp>
      <p:sp>
        <p:nvSpPr>
          <p:cNvPr id="123"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6" name="Google Shape;116;p6"/>
          <p:cNvPicPr preferRelativeResize="0"/>
          <p:nvPr/>
        </p:nvPicPr>
        <p:blipFill rotWithShape="1">
          <a:blip r:embed="rId3"/>
          <a:srcRect t="10255" r="1" b="51987"/>
          <a:stretch/>
        </p:blipFill>
        <p:spPr>
          <a:xfrm>
            <a:off x="976251" y="942538"/>
            <a:ext cx="7163222" cy="4808332"/>
          </a:xfrm>
          <a:prstGeom prst="rect">
            <a:avLst/>
          </a:prstGeom>
          <a:noFill/>
          <a:effectLst/>
        </p:spPr>
      </p:pic>
      <p:pic>
        <p:nvPicPr>
          <p:cNvPr id="3" name="Picture 2" descr="A bee with wings and a shield&#10;&#10;Description automatically generated with medium confidence">
            <a:extLst>
              <a:ext uri="{FF2B5EF4-FFF2-40B4-BE49-F238E27FC236}">
                <a16:creationId xmlns:a16="http://schemas.microsoft.com/office/drawing/2014/main" id="{509106D9-EC5F-C042-D562-5418DD981DC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5"/>
                                        </p:tgtEl>
                                        <p:attrNameLst>
                                          <p:attrName>style.visibility</p:attrName>
                                        </p:attrNameLst>
                                      </p:cBhvr>
                                      <p:to>
                                        <p:strVal val="visible"/>
                                      </p:to>
                                    </p:set>
                                    <p:animEffect transition="in" filter="fade">
                                      <p:cBhvr>
                                        <p:cTn id="7" dur="7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20"/>
        <p:cNvGrpSpPr/>
        <p:nvPr/>
      </p:nvGrpSpPr>
      <p:grpSpPr>
        <a:xfrm>
          <a:off x="0" y="0"/>
          <a:ext cx="0" cy="0"/>
          <a:chOff x="0" y="0"/>
          <a:chExt cx="0" cy="0"/>
        </a:xfrm>
      </p:grpSpPr>
      <p:sp>
        <p:nvSpPr>
          <p:cNvPr id="127" name="Rectangle 126">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57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7"/>
          <p:cNvSpPr txBox="1">
            <a:spLocks noGrp="1"/>
          </p:cNvSpPr>
          <p:nvPr>
            <p:ph type="title"/>
          </p:nvPr>
        </p:nvSpPr>
        <p:spPr>
          <a:xfrm>
            <a:off x="9093496" y="618681"/>
            <a:ext cx="2914789" cy="4794567"/>
          </a:xfrm>
          <a:prstGeom prst="rect">
            <a:avLst/>
          </a:prstGeom>
        </p:spPr>
        <p:txBody>
          <a:bodyPr spcFirstLastPara="1" vert="horz" lIns="91440" tIns="45720" rIns="91440" bIns="45720" rtlCol="0" anchor="ctr" anchorCtr="0">
            <a:noAutofit/>
          </a:bodyPr>
          <a:lstStyle/>
          <a:p>
            <a:pPr marL="0" marR="0" lvl="0" indent="0">
              <a:spcAft>
                <a:spcPts val="0"/>
              </a:spcAft>
              <a:buClr>
                <a:srgbClr val="374151"/>
              </a:buClr>
              <a:buSzPts val="1800"/>
            </a:pPr>
            <a:r>
              <a:rPr lang="en-US" sz="3600" dirty="0">
                <a:solidFill>
                  <a:srgbClr val="FFFFFF"/>
                </a:solidFill>
                <a:sym typeface="Quattrocento Sans"/>
              </a:rPr>
              <a:t> </a:t>
            </a:r>
            <a:br>
              <a:rPr lang="en-US" sz="3600" dirty="0"/>
            </a:br>
            <a:r>
              <a:rPr lang="en-US" sz="3600" dirty="0">
                <a:solidFill>
                  <a:srgbClr val="FFFFFF"/>
                </a:solidFill>
                <a:sym typeface="Quattrocento Sans"/>
              </a:rPr>
              <a:t>We stay back from the bus’s side. Three big steps used as our guide! Five steps from the front is cool! We give space to the driver and follow this rule!</a:t>
            </a:r>
            <a:endParaRPr lang="en-US" sz="3600" dirty="0">
              <a:solidFill>
                <a:srgbClr val="FFFFFF"/>
              </a:solidFill>
              <a:sym typeface="Calibri"/>
            </a:endParaRPr>
          </a:p>
        </p:txBody>
      </p:sp>
      <p:sp>
        <p:nvSpPr>
          <p:cNvPr id="129"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 name="Google Shape;122;p7"/>
          <p:cNvPicPr preferRelativeResize="0"/>
          <p:nvPr/>
        </p:nvPicPr>
        <p:blipFill rotWithShape="1">
          <a:blip r:embed="rId3"/>
          <a:srcRect t="10818" b="22057"/>
          <a:stretch/>
        </p:blipFill>
        <p:spPr>
          <a:xfrm>
            <a:off x="976251" y="942538"/>
            <a:ext cx="7163222" cy="4808332"/>
          </a:xfrm>
          <a:prstGeom prst="rect">
            <a:avLst/>
          </a:prstGeom>
          <a:noFill/>
          <a:effectLst/>
        </p:spPr>
      </p:pic>
      <p:pic>
        <p:nvPicPr>
          <p:cNvPr id="3" name="Picture 2" descr="A bee with wings and a shield&#10;&#10;Description automatically generated with medium confidence">
            <a:extLst>
              <a:ext uri="{FF2B5EF4-FFF2-40B4-BE49-F238E27FC236}">
                <a16:creationId xmlns:a16="http://schemas.microsoft.com/office/drawing/2014/main" id="{12232F7C-D6F0-5863-007C-71F020FA731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21"/>
                                        </p:tgtEl>
                                        <p:attrNameLst>
                                          <p:attrName>style.visibility</p:attrName>
                                        </p:attrNameLst>
                                      </p:cBhvr>
                                      <p:to>
                                        <p:strVal val="visible"/>
                                      </p:to>
                                    </p:set>
                                    <p:animEffect transition="in" filter="fade">
                                      <p:cBhvr>
                                        <p:cTn id="7" dur="4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27"/>
        <p:cNvGrpSpPr/>
        <p:nvPr/>
      </p:nvGrpSpPr>
      <p:grpSpPr>
        <a:xfrm>
          <a:off x="0" y="0"/>
          <a:ext cx="0" cy="0"/>
          <a:chOff x="0" y="0"/>
          <a:chExt cx="0" cy="0"/>
        </a:xfrm>
      </p:grpSpPr>
      <p:sp>
        <p:nvSpPr>
          <p:cNvPr id="134" name="Rectangle 133">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C7D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Google Shape;128;p8"/>
          <p:cNvSpPr txBox="1">
            <a:spLocks noGrp="1"/>
          </p:cNvSpPr>
          <p:nvPr>
            <p:ph type="title"/>
          </p:nvPr>
        </p:nvSpPr>
        <p:spPr>
          <a:xfrm>
            <a:off x="8753302" y="91441"/>
            <a:ext cx="3381174" cy="6658494"/>
          </a:xfrm>
          <a:prstGeom prst="rect">
            <a:avLst/>
          </a:prstGeom>
        </p:spPr>
        <p:txBody>
          <a:bodyPr spcFirstLastPara="1" vert="horz" lIns="91440" tIns="45720" rIns="91440" bIns="45720" rtlCol="0" anchor="ctr" anchorCtr="0">
            <a:noAutofit/>
          </a:bodyPr>
          <a:lstStyle/>
          <a:p>
            <a:pPr marL="0" lvl="0" indent="0">
              <a:spcAft>
                <a:spcPts val="0"/>
              </a:spcAft>
              <a:buClr>
                <a:srgbClr val="374151"/>
              </a:buClr>
              <a:buSzPct val="100000"/>
            </a:pPr>
            <a:r>
              <a:rPr lang="en-US" sz="3200" b="0" i="0" dirty="0">
                <a:solidFill>
                  <a:srgbClr val="FFFFFF"/>
                </a:solidFill>
                <a:sym typeface="Arial"/>
              </a:rPr>
              <a:t>We keep our distance from wheels and the rear, safety is what we hold most dear. If we drop something near the bus, we don’t stress! </a:t>
            </a:r>
            <a:r>
              <a:rPr lang="en-US" sz="3200" dirty="0">
                <a:solidFill>
                  <a:srgbClr val="FFFFFF"/>
                </a:solidFill>
                <a:sym typeface="Arial"/>
              </a:rPr>
              <a:t>W</a:t>
            </a:r>
            <a:r>
              <a:rPr lang="en-US" sz="3200" b="0" i="0" dirty="0">
                <a:solidFill>
                  <a:srgbClr val="FFFFFF"/>
                </a:solidFill>
                <a:sym typeface="Arial"/>
              </a:rPr>
              <a:t>e find an adult, they'll know best. We let them decide what to do, we never pick it up alone, that is true!</a:t>
            </a:r>
            <a:endParaRPr lang="en-US" sz="3200" dirty="0">
              <a:solidFill>
                <a:srgbClr val="FFFFFF"/>
              </a:solidFill>
            </a:endParaRPr>
          </a:p>
        </p:txBody>
      </p:sp>
      <p:sp>
        <p:nvSpPr>
          <p:cNvPr id="136"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9" name="Google Shape;129;p8"/>
          <p:cNvPicPr preferRelativeResize="0"/>
          <p:nvPr/>
        </p:nvPicPr>
        <p:blipFill rotWithShape="1">
          <a:blip r:embed="rId3"/>
          <a:srcRect t="9594" b="23281"/>
          <a:stretch/>
        </p:blipFill>
        <p:spPr>
          <a:xfrm>
            <a:off x="976251" y="942538"/>
            <a:ext cx="7163222" cy="4808332"/>
          </a:xfrm>
          <a:prstGeom prst="rect">
            <a:avLst/>
          </a:prstGeom>
          <a:noFill/>
          <a:effectLst/>
        </p:spPr>
      </p:pic>
      <p:pic>
        <p:nvPicPr>
          <p:cNvPr id="3" name="Picture 2" descr="A bee with wings and a shield&#10;&#10;Description automatically generated with medium confidence">
            <a:extLst>
              <a:ext uri="{FF2B5EF4-FFF2-40B4-BE49-F238E27FC236}">
                <a16:creationId xmlns:a16="http://schemas.microsoft.com/office/drawing/2014/main" id="{A4CDB38C-2AAA-3F55-573C-0ABFF6A48E4B}"/>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28"/>
                                        </p:tgtEl>
                                        <p:attrNameLst>
                                          <p:attrName>style.visibility</p:attrName>
                                        </p:attrNameLst>
                                      </p:cBhvr>
                                      <p:to>
                                        <p:strVal val="visible"/>
                                      </p:to>
                                    </p:set>
                                    <p:animEffect transition="in" filter="fade">
                                      <p:cBhvr>
                                        <p:cTn id="7" dur="4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34"/>
        <p:cNvGrpSpPr/>
        <p:nvPr/>
      </p:nvGrpSpPr>
      <p:grpSpPr>
        <a:xfrm>
          <a:off x="0" y="0"/>
          <a:ext cx="0" cy="0"/>
          <a:chOff x="0" y="0"/>
          <a:chExt cx="0" cy="0"/>
        </a:xfrm>
      </p:grpSpPr>
      <p:sp>
        <p:nvSpPr>
          <p:cNvPr id="140" name="Rectangle 13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3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Google Shape;135;p9"/>
          <p:cNvSpPr txBox="1">
            <a:spLocks noGrp="1"/>
          </p:cNvSpPr>
          <p:nvPr>
            <p:ph type="title"/>
          </p:nvPr>
        </p:nvSpPr>
        <p:spPr>
          <a:xfrm>
            <a:off x="9093496" y="1035502"/>
            <a:ext cx="2613872" cy="4794567"/>
          </a:xfrm>
          <a:prstGeom prst="rect">
            <a:avLst/>
          </a:prstGeom>
        </p:spPr>
        <p:txBody>
          <a:bodyPr spcFirstLastPara="1" vert="horz" lIns="91440" tIns="45720" rIns="91440" bIns="45720" rtlCol="0" anchor="ctr" anchorCtr="0">
            <a:normAutofit fontScale="90000"/>
          </a:bodyPr>
          <a:lstStyle/>
          <a:p>
            <a:pPr marL="0" lvl="0" indent="0">
              <a:spcAft>
                <a:spcPts val="0"/>
              </a:spcAft>
              <a:buClr>
                <a:srgbClr val="374151"/>
              </a:buClr>
              <a:buSzPts val="3200"/>
            </a:pPr>
            <a:r>
              <a:rPr lang="en-US" sz="3600" dirty="0">
                <a:solidFill>
                  <a:srgbClr val="FFFFFF"/>
                </a:solidFill>
                <a:sym typeface="Quattrocento Sans"/>
              </a:rPr>
              <a:t>When getting on or off,  we use the handrail, which is smart. Hold tight and steady we are doing our part!</a:t>
            </a:r>
            <a:endParaRPr lang="en-US" sz="3600" dirty="0">
              <a:solidFill>
                <a:srgbClr val="FFFFFF"/>
              </a:solidFill>
            </a:endParaRPr>
          </a:p>
        </p:txBody>
      </p:sp>
      <p:sp>
        <p:nvSpPr>
          <p:cNvPr id="14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Cartoon girls on a school bus&#10;&#10;Description automatically generated">
            <a:extLst>
              <a:ext uri="{FF2B5EF4-FFF2-40B4-BE49-F238E27FC236}">
                <a16:creationId xmlns:a16="http://schemas.microsoft.com/office/drawing/2014/main" id="{D376ACC6-9029-7ABD-B0C0-FD09976F7A44}"/>
              </a:ext>
            </a:extLst>
          </p:cNvPr>
          <p:cNvPicPr>
            <a:picLocks noChangeAspect="1"/>
          </p:cNvPicPr>
          <p:nvPr/>
        </p:nvPicPr>
        <p:blipFill rotWithShape="1">
          <a:blip r:embed="rId3"/>
          <a:srcRect t="14153" b="18721"/>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DBBD3B5F-8DFC-14B2-32EE-DAEFC425C7A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35"/>
                                        </p:tgtEl>
                                        <p:attrNameLst>
                                          <p:attrName>style.visibility</p:attrName>
                                        </p:attrNameLst>
                                      </p:cBhvr>
                                      <p:to>
                                        <p:strVal val="visible"/>
                                      </p:to>
                                    </p:set>
                                    <p:animEffect transition="in" filter="fade">
                                      <p:cBhvr>
                                        <p:cTn id="7" dur="4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40"/>
        <p:cNvGrpSpPr/>
        <p:nvPr/>
      </p:nvGrpSpPr>
      <p:grpSpPr>
        <a:xfrm>
          <a:off x="0" y="0"/>
          <a:ext cx="0" cy="0"/>
          <a:chOff x="0" y="0"/>
          <a:chExt cx="0" cy="0"/>
        </a:xfrm>
      </p:grpSpPr>
      <p:sp>
        <p:nvSpPr>
          <p:cNvPr id="146" name="Rectangle 145">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C4F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Google Shape;141;p10"/>
          <p:cNvSpPr txBox="1">
            <a:spLocks noGrp="1"/>
          </p:cNvSpPr>
          <p:nvPr>
            <p:ph type="title"/>
          </p:nvPr>
        </p:nvSpPr>
        <p:spPr>
          <a:xfrm>
            <a:off x="9132573" y="1335091"/>
            <a:ext cx="2613872" cy="4794567"/>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sz="3600" dirty="0">
                <a:solidFill>
                  <a:srgbClr val="FFFFFF"/>
                </a:solidFill>
              </a:rPr>
              <a:t>On the bus we find our seat, and make sure we keep the aisle neat!</a:t>
            </a:r>
          </a:p>
        </p:txBody>
      </p:sp>
      <p:sp>
        <p:nvSpPr>
          <p:cNvPr id="148"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artoon of a child sitting on a bench&#10;&#10;Description automatically generated">
            <a:extLst>
              <a:ext uri="{FF2B5EF4-FFF2-40B4-BE49-F238E27FC236}">
                <a16:creationId xmlns:a16="http://schemas.microsoft.com/office/drawing/2014/main" id="{52CA938F-4166-3E62-2404-FB88572BA8A0}"/>
              </a:ext>
            </a:extLst>
          </p:cNvPr>
          <p:cNvPicPr>
            <a:picLocks noChangeAspect="1"/>
          </p:cNvPicPr>
          <p:nvPr/>
        </p:nvPicPr>
        <p:blipFill rotWithShape="1">
          <a:blip r:embed="rId3"/>
          <a:srcRect t="10973" b="21733"/>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27579AB2-8754-6E9B-5939-1ACABD7DD89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41"/>
                                        </p:tgtEl>
                                        <p:attrNameLst>
                                          <p:attrName>style.visibility</p:attrName>
                                        </p:attrNameLst>
                                      </p:cBhvr>
                                      <p:to>
                                        <p:strVal val="visible"/>
                                      </p:to>
                                    </p:set>
                                    <p:animEffect transition="in" filter="fade">
                                      <p:cBhvr>
                                        <p:cTn id="7" dur="4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46"/>
        <p:cNvGrpSpPr/>
        <p:nvPr/>
      </p:nvGrpSpPr>
      <p:grpSpPr>
        <a:xfrm>
          <a:off x="0" y="0"/>
          <a:ext cx="0" cy="0"/>
          <a:chOff x="0" y="0"/>
          <a:chExt cx="0" cy="0"/>
        </a:xfrm>
      </p:grpSpPr>
      <p:sp>
        <p:nvSpPr>
          <p:cNvPr id="153" name="Rectangle 152">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55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Google Shape;147;p11"/>
          <p:cNvSpPr txBox="1">
            <a:spLocks noGrp="1"/>
          </p:cNvSpPr>
          <p:nvPr>
            <p:ph type="title"/>
          </p:nvPr>
        </p:nvSpPr>
        <p:spPr>
          <a:xfrm>
            <a:off x="9093496" y="488425"/>
            <a:ext cx="2770179" cy="5712873"/>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sz="3600" dirty="0">
                <a:solidFill>
                  <a:srgbClr val="FFFFFF"/>
                </a:solidFill>
              </a:rPr>
              <a:t>We sit on our bottom and face the front. Safety is our number one stunt!</a:t>
            </a:r>
          </a:p>
        </p:txBody>
      </p:sp>
      <p:sp>
        <p:nvSpPr>
          <p:cNvPr id="155"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8" name="Google Shape;148;p11"/>
          <p:cNvPicPr preferRelativeResize="0"/>
          <p:nvPr/>
        </p:nvPicPr>
        <p:blipFill rotWithShape="1">
          <a:blip r:embed="rId3"/>
          <a:srcRect t="11481" b="21393"/>
          <a:stretch/>
        </p:blipFill>
        <p:spPr>
          <a:xfrm>
            <a:off x="976251" y="942538"/>
            <a:ext cx="7163222" cy="4808332"/>
          </a:xfrm>
          <a:prstGeom prst="rect">
            <a:avLst/>
          </a:prstGeom>
          <a:noFill/>
          <a:effectLst/>
        </p:spPr>
      </p:pic>
      <p:pic>
        <p:nvPicPr>
          <p:cNvPr id="3" name="Picture 2" descr="A bee with wings and a shield&#10;&#10;Description automatically generated with medium confidence">
            <a:extLst>
              <a:ext uri="{FF2B5EF4-FFF2-40B4-BE49-F238E27FC236}">
                <a16:creationId xmlns:a16="http://schemas.microsoft.com/office/drawing/2014/main" id="{69FB6723-D71F-8744-9622-499AE4E097D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47"/>
                                        </p:tgtEl>
                                        <p:attrNameLst>
                                          <p:attrName>style.visibility</p:attrName>
                                        </p:attrNameLst>
                                      </p:cBhvr>
                                      <p:to>
                                        <p:strVal val="visible"/>
                                      </p:to>
                                    </p:set>
                                    <p:animEffect transition="in" filter="fade">
                                      <p:cBhvr>
                                        <p:cTn id="7" dur="4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52"/>
        <p:cNvGrpSpPr/>
        <p:nvPr/>
      </p:nvGrpSpPr>
      <p:grpSpPr>
        <a:xfrm>
          <a:off x="0" y="0"/>
          <a:ext cx="0" cy="0"/>
          <a:chOff x="0" y="0"/>
          <a:chExt cx="0" cy="0"/>
        </a:xfrm>
      </p:grpSpPr>
      <p:sp>
        <p:nvSpPr>
          <p:cNvPr id="158" name="Rectangle 157">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B5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Google Shape;153;p12"/>
          <p:cNvSpPr txBox="1">
            <a:spLocks noGrp="1"/>
          </p:cNvSpPr>
          <p:nvPr>
            <p:ph type="title"/>
          </p:nvPr>
        </p:nvSpPr>
        <p:spPr>
          <a:xfrm>
            <a:off x="9093496" y="397246"/>
            <a:ext cx="2613872" cy="5810565"/>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sz="3600" dirty="0">
                <a:solidFill>
                  <a:srgbClr val="FFFFFF"/>
                </a:solidFill>
              </a:rPr>
              <a:t>Talking to our seat partner is fine, but we use quiet voices the entire time.</a:t>
            </a:r>
          </a:p>
        </p:txBody>
      </p:sp>
      <p:sp>
        <p:nvSpPr>
          <p:cNvPr id="160"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Cartoon of two boys sitting on a bench&#10;&#10;Description automatically generated">
            <a:extLst>
              <a:ext uri="{FF2B5EF4-FFF2-40B4-BE49-F238E27FC236}">
                <a16:creationId xmlns:a16="http://schemas.microsoft.com/office/drawing/2014/main" id="{60DD67C4-4655-EC9D-A8D5-7274405C88FB}"/>
              </a:ext>
            </a:extLst>
          </p:cNvPr>
          <p:cNvPicPr>
            <a:picLocks noChangeAspect="1"/>
          </p:cNvPicPr>
          <p:nvPr/>
        </p:nvPicPr>
        <p:blipFill rotWithShape="1">
          <a:blip r:embed="rId3"/>
          <a:srcRect t="12252" b="20455"/>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E6641E58-AF30-73EA-6BFC-114606D5320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53"/>
                                        </p:tgtEl>
                                        <p:attrNameLst>
                                          <p:attrName>style.visibility</p:attrName>
                                        </p:attrNameLst>
                                      </p:cBhvr>
                                      <p:to>
                                        <p:strVal val="visible"/>
                                      </p:to>
                                    </p:set>
                                    <p:animEffect transition="in" filter="fade">
                                      <p:cBhvr>
                                        <p:cTn id="7" dur="4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58"/>
        <p:cNvGrpSpPr/>
        <p:nvPr/>
      </p:nvGrpSpPr>
      <p:grpSpPr>
        <a:xfrm>
          <a:off x="0" y="0"/>
          <a:ext cx="0" cy="0"/>
          <a:chOff x="0" y="0"/>
          <a:chExt cx="0" cy="0"/>
        </a:xfrm>
      </p:grpSpPr>
      <p:sp>
        <p:nvSpPr>
          <p:cNvPr id="164" name="Rectangle 163">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5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Google Shape;159;p13"/>
          <p:cNvSpPr txBox="1">
            <a:spLocks noGrp="1"/>
          </p:cNvSpPr>
          <p:nvPr>
            <p:ph type="title"/>
          </p:nvPr>
        </p:nvSpPr>
        <p:spPr>
          <a:xfrm>
            <a:off x="9093496" y="477929"/>
            <a:ext cx="2798305" cy="5731294"/>
          </a:xfrm>
          <a:prstGeom prst="rect">
            <a:avLst/>
          </a:prstGeom>
        </p:spPr>
        <p:txBody>
          <a:bodyPr spcFirstLastPara="1" vert="horz" lIns="91440" tIns="45720" rIns="91440" bIns="45720" rtlCol="0" anchor="ctr" anchorCtr="0">
            <a:noAutofit/>
          </a:bodyPr>
          <a:lstStyle/>
          <a:p>
            <a:pPr marL="0" lvl="0" indent="0">
              <a:spcAft>
                <a:spcPts val="0"/>
              </a:spcAft>
              <a:buClr>
                <a:schemeClr val="dk1"/>
              </a:buClr>
              <a:buSzPts val="4400"/>
            </a:pPr>
            <a:r>
              <a:rPr lang="en-US" sz="3200" dirty="0">
                <a:solidFill>
                  <a:srgbClr val="FFFFFF"/>
                </a:solidFill>
              </a:rPr>
              <a:t>We keep our bodies in our own space. That puts a smile on our driver’s face! If the window is open, that is cool,  we keep our arms and heads inside, that’s the rule!</a:t>
            </a:r>
          </a:p>
        </p:txBody>
      </p:sp>
      <p:sp>
        <p:nvSpPr>
          <p:cNvPr id="166"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artoon of a child sitting on a bus&#10;&#10;Description automatically generated">
            <a:extLst>
              <a:ext uri="{FF2B5EF4-FFF2-40B4-BE49-F238E27FC236}">
                <a16:creationId xmlns:a16="http://schemas.microsoft.com/office/drawing/2014/main" id="{28F03994-5382-E33F-3E43-1947B3E600B4}"/>
              </a:ext>
            </a:extLst>
          </p:cNvPr>
          <p:cNvPicPr>
            <a:picLocks noChangeAspect="1"/>
          </p:cNvPicPr>
          <p:nvPr/>
        </p:nvPicPr>
        <p:blipFill rotWithShape="1">
          <a:blip r:embed="rId3"/>
          <a:srcRect t="18180" b="14694"/>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7601B58F-FA95-B736-5E8E-137C82EA1D1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59"/>
                                        </p:tgtEl>
                                        <p:attrNameLst>
                                          <p:attrName>style.visibility</p:attrName>
                                        </p:attrNameLst>
                                      </p:cBhvr>
                                      <p:to>
                                        <p:strVal val="visible"/>
                                      </p:to>
                                    </p:set>
                                    <p:animEffect transition="in" filter="fade">
                                      <p:cBhvr>
                                        <p:cTn id="7" dur="4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64"/>
        <p:cNvGrpSpPr/>
        <p:nvPr/>
      </p:nvGrpSpPr>
      <p:grpSpPr>
        <a:xfrm>
          <a:off x="0" y="0"/>
          <a:ext cx="0" cy="0"/>
          <a:chOff x="0" y="0"/>
          <a:chExt cx="0" cy="0"/>
        </a:xfrm>
      </p:grpSpPr>
      <p:sp>
        <p:nvSpPr>
          <p:cNvPr id="170" name="Rectangle 169">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66F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Google Shape;165;p14"/>
          <p:cNvSpPr txBox="1">
            <a:spLocks noGrp="1"/>
          </p:cNvSpPr>
          <p:nvPr>
            <p:ph type="title"/>
          </p:nvPr>
        </p:nvSpPr>
        <p:spPr>
          <a:xfrm>
            <a:off x="9093496" y="449348"/>
            <a:ext cx="2965563" cy="5810566"/>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sz="3600" dirty="0">
                <a:solidFill>
                  <a:srgbClr val="FFFFFF"/>
                </a:solidFill>
              </a:rPr>
              <a:t>Listening to our driver is the key, our safety they will guarantee! </a:t>
            </a:r>
          </a:p>
        </p:txBody>
      </p:sp>
      <p:sp>
        <p:nvSpPr>
          <p:cNvPr id="172"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Cartoon child driving a vehicle&#10;&#10;Description automatically generated">
            <a:extLst>
              <a:ext uri="{FF2B5EF4-FFF2-40B4-BE49-F238E27FC236}">
                <a16:creationId xmlns:a16="http://schemas.microsoft.com/office/drawing/2014/main" id="{2B08AC9C-AB72-8B1A-C7FC-4C4CE5F1AE74}"/>
              </a:ext>
            </a:extLst>
          </p:cNvPr>
          <p:cNvPicPr>
            <a:picLocks noChangeAspect="1"/>
          </p:cNvPicPr>
          <p:nvPr/>
        </p:nvPicPr>
        <p:blipFill rotWithShape="1">
          <a:blip r:embed="rId3"/>
          <a:srcRect t="5879" b="26827"/>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2E9B76BB-5E28-1C2A-7CB6-D72538BA170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65"/>
                                        </p:tgtEl>
                                        <p:attrNameLst>
                                          <p:attrName>style.visibility</p:attrName>
                                        </p:attrNameLst>
                                      </p:cBhvr>
                                      <p:to>
                                        <p:strVal val="visible"/>
                                      </p:to>
                                    </p:set>
                                    <p:animEffect transition="in" filter="fade">
                                      <p:cBhvr>
                                        <p:cTn id="7" dur="4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170"/>
        <p:cNvGrpSpPr/>
        <p:nvPr/>
      </p:nvGrpSpPr>
      <p:grpSpPr>
        <a:xfrm>
          <a:off x="0" y="0"/>
          <a:ext cx="0" cy="0"/>
          <a:chOff x="0" y="0"/>
          <a:chExt cx="0" cy="0"/>
        </a:xfrm>
      </p:grpSpPr>
      <p:sp>
        <p:nvSpPr>
          <p:cNvPr id="176" name="Rectangle 175">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E3F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Google Shape;171;p15"/>
          <p:cNvSpPr txBox="1">
            <a:spLocks noGrp="1"/>
          </p:cNvSpPr>
          <p:nvPr>
            <p:ph type="title"/>
          </p:nvPr>
        </p:nvSpPr>
        <p:spPr>
          <a:xfrm>
            <a:off x="9093496" y="481912"/>
            <a:ext cx="2796230" cy="5725900"/>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ct val="100000"/>
            </a:pPr>
            <a:r>
              <a:rPr lang="en-US" sz="3600" dirty="0">
                <a:solidFill>
                  <a:srgbClr val="FFFFFF"/>
                </a:solidFill>
              </a:rPr>
              <a:t>Following these rules is simple and fun. It helps our bus driver make a safe bus run! </a:t>
            </a:r>
          </a:p>
        </p:txBody>
      </p:sp>
      <p:sp>
        <p:nvSpPr>
          <p:cNvPr id="178"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artoon of a person driving a car&#10;&#10;Description automatically generated">
            <a:extLst>
              <a:ext uri="{FF2B5EF4-FFF2-40B4-BE49-F238E27FC236}">
                <a16:creationId xmlns:a16="http://schemas.microsoft.com/office/drawing/2014/main" id="{CA7BCC57-E56F-35EC-244C-C2A114DFAC89}"/>
              </a:ext>
            </a:extLst>
          </p:cNvPr>
          <p:cNvPicPr>
            <a:picLocks noChangeAspect="1"/>
          </p:cNvPicPr>
          <p:nvPr/>
        </p:nvPicPr>
        <p:blipFill rotWithShape="1">
          <a:blip r:embed="rId3"/>
          <a:srcRect t="15870" b="16836"/>
          <a:stretch/>
        </p:blipFill>
        <p:spPr>
          <a:xfrm>
            <a:off x="976251" y="942538"/>
            <a:ext cx="7163222" cy="4808332"/>
          </a:xfrm>
          <a:prstGeom prst="rect">
            <a:avLst/>
          </a:prstGeom>
          <a:effectLst/>
        </p:spPr>
      </p:pic>
      <p:pic>
        <p:nvPicPr>
          <p:cNvPr id="4" name="Picture 3" descr="A bee with wings and a shield&#10;&#10;Description automatically generated with medium confidence">
            <a:extLst>
              <a:ext uri="{FF2B5EF4-FFF2-40B4-BE49-F238E27FC236}">
                <a16:creationId xmlns:a16="http://schemas.microsoft.com/office/drawing/2014/main" id="{59AEB68D-6241-DCA1-92D0-DE3211815BA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3030" y="5500257"/>
            <a:ext cx="1359680" cy="13596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71"/>
                                        </p:tgtEl>
                                        <p:attrNameLst>
                                          <p:attrName>style.visibility</p:attrName>
                                        </p:attrNameLst>
                                      </p:cBhvr>
                                      <p:to>
                                        <p:strVal val="visible"/>
                                      </p:to>
                                    </p:set>
                                    <p:animEffect transition="in" filter="fade">
                                      <p:cBhvr>
                                        <p:cTn id="7" dur="4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36" name="Rectangle 30735">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26" name="Picture 6" descr="A screenshot of a text message&#10;&#10;Description automatically generated">
            <a:extLst>
              <a:ext uri="{FF2B5EF4-FFF2-40B4-BE49-F238E27FC236}">
                <a16:creationId xmlns:a16="http://schemas.microsoft.com/office/drawing/2014/main" id="{91F871CE-277E-D258-3F2C-6093DEBA89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7342"/>
          <a:stretch/>
        </p:blipFill>
        <p:spPr bwMode="auto">
          <a:xfrm>
            <a:off x="-1" y="190"/>
            <a:ext cx="8128855" cy="5291194"/>
          </a:xfrm>
          <a:prstGeom prst="rect">
            <a:avLst/>
          </a:prstGeom>
          <a:noFill/>
          <a:extLst>
            <a:ext uri="{909E8E84-426E-40DD-AFC4-6F175D3DCCD1}">
              <a14:hiddenFill xmlns:a14="http://schemas.microsoft.com/office/drawing/2010/main">
                <a:solidFill>
                  <a:srgbClr val="FFFFFF"/>
                </a:solidFill>
              </a14:hiddenFill>
            </a:ext>
          </a:extLst>
        </p:spPr>
      </p:pic>
      <p:sp>
        <p:nvSpPr>
          <p:cNvPr id="30738" name="Rectangle 30737">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40" name="Rectangle 3073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B96EA9BB-AC12-4ADB-886C-B56E9E0A5C6D}"/>
              </a:ext>
            </a:extLst>
          </p:cNvPr>
          <p:cNvSpPr>
            <a:spLocks noGrp="1"/>
          </p:cNvSpPr>
          <p:nvPr>
            <p:ph type="title"/>
          </p:nvPr>
        </p:nvSpPr>
        <p:spPr>
          <a:xfrm>
            <a:off x="400456" y="5864128"/>
            <a:ext cx="7091299" cy="898581"/>
          </a:xfrm>
        </p:spPr>
        <p:txBody>
          <a:bodyPr vert="horz" lIns="91440" tIns="45720" rIns="91440" bIns="45720" rtlCol="0" anchor="ctr">
            <a:noAutofit/>
          </a:bodyPr>
          <a:lstStyle/>
          <a:p>
            <a:r>
              <a:rPr lang="en-US" b="1" kern="1200" dirty="0">
                <a:solidFill>
                  <a:srgbClr val="FFFFFF"/>
                </a:solidFill>
                <a:latin typeface="+mn-lt"/>
                <a:ea typeface="+mj-ea"/>
                <a:cs typeface="+mj-cs"/>
              </a:rPr>
              <a:t>Activity: </a:t>
            </a:r>
            <a:r>
              <a:rPr lang="en-US" kern="1200" dirty="0">
                <a:solidFill>
                  <a:srgbClr val="FFFFFF"/>
                </a:solidFill>
                <a:latin typeface="+mn-lt"/>
                <a:ea typeface="+mj-ea"/>
                <a:cs typeface="+mj-cs"/>
              </a:rPr>
              <a:t>Bus Safety Pledge</a:t>
            </a:r>
            <a:br>
              <a:rPr lang="en-US" kern="1200" dirty="0">
                <a:solidFill>
                  <a:srgbClr val="FFFFFF"/>
                </a:solidFill>
                <a:latin typeface="+mn-lt"/>
                <a:ea typeface="+mj-ea"/>
                <a:cs typeface="+mj-cs"/>
              </a:rPr>
            </a:br>
            <a:endParaRPr lang="en-US" kern="1200" dirty="0">
              <a:solidFill>
                <a:srgbClr val="FFFFFF"/>
              </a:solidFill>
              <a:latin typeface="+mn-lt"/>
              <a:ea typeface="+mj-ea"/>
              <a:cs typeface="+mj-cs"/>
            </a:endParaRPr>
          </a:p>
        </p:txBody>
      </p:sp>
      <p:sp>
        <p:nvSpPr>
          <p:cNvPr id="30742" name="Rectangle 30741">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ee with wings and a shield&#10;&#10;Description automatically generated with medium confidence">
            <a:extLst>
              <a:ext uri="{FF2B5EF4-FFF2-40B4-BE49-F238E27FC236}">
                <a16:creationId xmlns:a16="http://schemas.microsoft.com/office/drawing/2014/main" id="{7F70D120-5898-17C0-7A29-425BD060CA3E}"/>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12624" r="10585" b="-3"/>
          <a:stretch/>
        </p:blipFill>
        <p:spPr>
          <a:xfrm>
            <a:off x="8128856" y="1"/>
            <a:ext cx="4063143" cy="5291384"/>
          </a:xfrm>
          <a:prstGeom prst="rect">
            <a:avLst/>
          </a:prstGeom>
        </p:spPr>
      </p:pic>
      <p:sp>
        <p:nvSpPr>
          <p:cNvPr id="5" name="AutoShape 2">
            <a:extLst>
              <a:ext uri="{FF2B5EF4-FFF2-40B4-BE49-F238E27FC236}">
                <a16:creationId xmlns:a16="http://schemas.microsoft.com/office/drawing/2014/main" id="{05AC0DBA-6A33-75FF-CBE8-B5760D56E34B}"/>
              </a:ext>
            </a:extLst>
          </p:cNvPr>
          <p:cNvSpPr>
            <a:spLocks noChangeAspect="1" noChangeArrowheads="1"/>
          </p:cNvSpPr>
          <p:nvPr/>
        </p:nvSpPr>
        <p:spPr bwMode="auto">
          <a:xfrm>
            <a:off x="5943599" y="3276599"/>
            <a:ext cx="1165407" cy="11654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0775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15C5F-455F-4037-7247-38368BA436C4}"/>
              </a:ext>
            </a:extLst>
          </p:cNvPr>
          <p:cNvSpPr>
            <a:spLocks noGrp="1"/>
          </p:cNvSpPr>
          <p:nvPr>
            <p:ph type="ctrTitle"/>
          </p:nvPr>
        </p:nvSpPr>
        <p:spPr/>
        <p:txBody>
          <a:bodyPr/>
          <a:lstStyle/>
          <a:p>
            <a:r>
              <a:rPr lang="en-US" b="1" dirty="0">
                <a:ea typeface="Calibri Light"/>
                <a:cs typeface="Calibri Light"/>
              </a:rPr>
              <a:t>All done, great job!</a:t>
            </a:r>
            <a:endParaRPr lang="en-US" b="1" dirty="0"/>
          </a:p>
        </p:txBody>
      </p:sp>
      <p:sp>
        <p:nvSpPr>
          <p:cNvPr id="5" name="Right Triangle 4">
            <a:extLst>
              <a:ext uri="{FF2B5EF4-FFF2-40B4-BE49-F238E27FC236}">
                <a16:creationId xmlns:a16="http://schemas.microsoft.com/office/drawing/2014/main" id="{555888B7-FFFB-9943-EA36-B1F2790C6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ee with wings and a shield&#10;&#10;Description automatically generated with medium confidence">
            <a:extLst>
              <a:ext uri="{FF2B5EF4-FFF2-40B4-BE49-F238E27FC236}">
                <a16:creationId xmlns:a16="http://schemas.microsoft.com/office/drawing/2014/main" id="{90207646-7EE2-6396-8360-E33C4EC8F98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0222640" y="4923748"/>
            <a:ext cx="1269890" cy="1269890"/>
          </a:xfrm>
          <a:prstGeom prst="rect">
            <a:avLst/>
          </a:prstGeom>
        </p:spPr>
      </p:pic>
    </p:spTree>
    <p:extLst>
      <p:ext uri="{BB962C8B-B14F-4D97-AF65-F5344CB8AC3E}">
        <p14:creationId xmlns:p14="http://schemas.microsoft.com/office/powerpoint/2010/main" val="1185751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Props1.xml><?xml version="1.0" encoding="utf-8"?>
<ds:datastoreItem xmlns:ds="http://schemas.openxmlformats.org/officeDocument/2006/customXml" ds:itemID="{EF4E2DA8-95B9-4464-BA10-9DCE40C23EF5}">
  <ds:schemaRefs>
    <ds:schemaRef ds:uri="http://schemas.microsoft.com/sharepoint/v3/contenttype/forms"/>
  </ds:schemaRefs>
</ds:datastoreItem>
</file>

<file path=customXml/itemProps2.xml><?xml version="1.0" encoding="utf-8"?>
<ds:datastoreItem xmlns:ds="http://schemas.openxmlformats.org/officeDocument/2006/customXml" ds:itemID="{0B087F1C-CC41-4611-856F-40B77069B075}">
  <ds:schemaRefs>
    <ds:schemaRef ds:uri="8b84f0c1-b81e-4a79-9b48-a655cf54ff86"/>
    <ds:schemaRef ds:uri="c4d35652-c855-4275-af1e-b545f51524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95A1F8-4EE9-478F-A150-DCD3126BFFF6}">
  <ds:schemaRefs>
    <ds:schemaRef ds:uri="8b84f0c1-b81e-4a79-9b48-a655cf54ff86"/>
    <ds:schemaRef ds:uri="http://schemas.microsoft.com/office/infopath/2007/PartnerControls"/>
    <ds:schemaRef ds:uri="http://purl.org/dc/elements/1.1/"/>
    <ds:schemaRef ds:uri="c4d35652-c855-4275-af1e-b545f515243e"/>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953</Words>
  <Application>Microsoft Office PowerPoint</Application>
  <PresentationFormat>Widescreen</PresentationFormat>
  <Paragraphs>61</Paragraphs>
  <Slides>44</Slides>
  <Notes>19</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Calibri</vt:lpstr>
      <vt:lpstr>Calibri Light</vt:lpstr>
      <vt:lpstr>Calibri Light</vt:lpstr>
      <vt:lpstr>Indie Flower</vt:lpstr>
      <vt:lpstr>Lato</vt:lpstr>
      <vt:lpstr>Quattrocento Sans</vt:lpstr>
      <vt:lpstr>Rubik</vt:lpstr>
      <vt:lpstr>Office Theme</vt:lpstr>
      <vt:lpstr>School Bus and Pedestrian Safety Kindergarten Lesson 1</vt:lpstr>
      <vt:lpstr>When we are learning we will:</vt:lpstr>
      <vt:lpstr>Keep our bodies in our own place!</vt:lpstr>
      <vt:lpstr>Use our quiet voices!</vt:lpstr>
      <vt:lpstr>Keep our ears open!</vt:lpstr>
      <vt:lpstr>Have our brains ready to learn!</vt:lpstr>
      <vt:lpstr>A pedestrian is a person who is walking, riding a scooter, or using a wheelchair to get around.</vt:lpstr>
      <vt:lpstr>Activity: pedestrians or not a pedestrian?</vt:lpstr>
      <vt:lpstr>Are these pedestrians or not pedestrians? </vt:lpstr>
      <vt:lpstr>Are these pedestrians or not pedestrians? </vt:lpstr>
      <vt:lpstr>Are these pedestrians or not pedestrians? </vt:lpstr>
      <vt:lpstr>Are these pedestrians or not pedestrians? </vt:lpstr>
      <vt:lpstr>Is this a pedestrian or not a pedestrian? </vt:lpstr>
      <vt:lpstr>Are these pedestrians or not pedestrians? </vt:lpstr>
      <vt:lpstr>PowerPoint Presentation</vt:lpstr>
      <vt:lpstr>PowerPoint Presentation</vt:lpstr>
      <vt:lpstr>PowerPoint Presentation</vt:lpstr>
      <vt:lpstr>PowerPoint Presentation</vt:lpstr>
      <vt:lpstr>PowerPoint Presentation</vt:lpstr>
      <vt:lpstr>PowerPoint Presentation</vt:lpstr>
      <vt:lpstr> School Bus Safety Song</vt:lpstr>
      <vt:lpstr> Practicing Bus Rules: Danger Zone</vt:lpstr>
      <vt:lpstr>PowerPoint Presentation</vt:lpstr>
      <vt:lpstr>PowerPoint Presentation</vt:lpstr>
      <vt:lpstr>PowerPoint Presentation</vt:lpstr>
      <vt:lpstr>Practicing Bus Rules: Danger Zone</vt:lpstr>
      <vt:lpstr>Practicing Bus Rules: Danger Zone</vt:lpstr>
      <vt:lpstr>We Can Ride the Bus to School!</vt:lpstr>
      <vt:lpstr>Riding the bus to school is fun, but first, we must make sure our safety is number one! </vt:lpstr>
      <vt:lpstr>Walking to the bus stop is what we do, safety is the number one rule. We stay on the left facing cars and always keep a lookout for what is far. Our ears are open and alert. This way we won’t get hurt!</vt:lpstr>
      <vt:lpstr>To cross the road, we stop and look. Left, right, left is by the book! </vt:lpstr>
      <vt:lpstr>At the bus stop we stand and wait. We have calm bodies which is great! </vt:lpstr>
      <vt:lpstr>The bus here, we see the lights. The stop sign is shining bright!</vt:lpstr>
      <vt:lpstr>  We stay back from the bus’s side. Three big steps used as our guide! Five steps from the front is cool! We give space to the driver and follow this rule!</vt:lpstr>
      <vt:lpstr>We keep our distance from wheels and the rear, safety is what we hold most dear. If we drop something near the bus, we don’t stress! We find an adult, they'll know best. We let them decide what to do, we never pick it up alone, that is true!</vt:lpstr>
      <vt:lpstr>When getting on or off,  we use the handrail, which is smart. Hold tight and steady we are doing our part!</vt:lpstr>
      <vt:lpstr>On the bus we find our seat, and make sure we keep the aisle neat!</vt:lpstr>
      <vt:lpstr>We sit on our bottom and face the front. Safety is our number one stunt!</vt:lpstr>
      <vt:lpstr>Talking to our seat partner is fine, but we use quiet voices the entire time.</vt:lpstr>
      <vt:lpstr>We keep our bodies in our own space. That puts a smile on our driver’s face! If the window is open, that is cool,  we keep our arms and heads inside, that’s the rule!</vt:lpstr>
      <vt:lpstr>Listening to our driver is the key, our safety they will guarantee! </vt:lpstr>
      <vt:lpstr>Following these rules is simple and fun. It helps our bus driver make a safe bus run! </vt:lpstr>
      <vt:lpstr>Activity: Bus Safety Pledge </vt:lpstr>
      <vt:lpstr>All done, great job!</vt:lpstr>
    </vt:vector>
  </TitlesOfParts>
  <Company>James Madison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Helpers</dc:title>
  <dc:creator>Morgan, Rob - morganrm</dc:creator>
  <cp:lastModifiedBy>Anderson, Dannie (DCJS)</cp:lastModifiedBy>
  <cp:revision>1</cp:revision>
  <dcterms:created xsi:type="dcterms:W3CDTF">2023-11-13T02:31:18Z</dcterms:created>
  <dcterms:modified xsi:type="dcterms:W3CDTF">2024-07-17T11:58:48Z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