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57" r:id="rId5"/>
    <p:sldId id="336" r:id="rId6"/>
    <p:sldId id="335" r:id="rId7"/>
    <p:sldId id="334" r:id="rId8"/>
    <p:sldId id="333" r:id="rId9"/>
    <p:sldId id="332" r:id="rId10"/>
    <p:sldId id="272" r:id="rId11"/>
    <p:sldId id="347" r:id="rId12"/>
    <p:sldId id="284" r:id="rId13"/>
    <p:sldId id="287" r:id="rId14"/>
    <p:sldId id="288" r:id="rId15"/>
    <p:sldId id="289" r:id="rId16"/>
    <p:sldId id="290" r:id="rId17"/>
    <p:sldId id="291" r:id="rId18"/>
    <p:sldId id="328" r:id="rId19"/>
    <p:sldId id="329" r:id="rId20"/>
    <p:sldId id="294" r:id="rId21"/>
    <p:sldId id="295" r:id="rId22"/>
    <p:sldId id="296" r:id="rId23"/>
    <p:sldId id="348" r:id="rId24"/>
    <p:sldId id="341" r:id="rId25"/>
    <p:sldId id="349" r:id="rId26"/>
    <p:sldId id="350" r:id="rId27"/>
    <p:sldId id="351" r:id="rId28"/>
    <p:sldId id="263" r:id="rId29"/>
    <p:sldId id="346" r:id="rId30"/>
    <p:sldId id="340" r:id="rId31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A1A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F34B1C-D54F-461A-8846-893DBA18D3AB}" v="26" dt="2024-07-11T14:52:12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Rob - morganrm" userId="S::morganrm@jmu.edu::2202593e-d52f-4214-b8a9-788363247110" providerId="AD" clId="Web-{330EA3CA-14A5-D5AA-F67B-58E90B3A6FFC}"/>
    <pc:docChg chg="modSld">
      <pc:chgData name="Morgan, Rob - morganrm" userId="S::morganrm@jmu.edu::2202593e-d52f-4214-b8a9-788363247110" providerId="AD" clId="Web-{330EA3CA-14A5-D5AA-F67B-58E90B3A6FFC}" dt="2024-02-17T14:03:27.767" v="1" actId="20577"/>
      <pc:docMkLst>
        <pc:docMk/>
      </pc:docMkLst>
      <pc:sldChg chg="modSp">
        <pc:chgData name="Morgan, Rob - morganrm" userId="S::morganrm@jmu.edu::2202593e-d52f-4214-b8a9-788363247110" providerId="AD" clId="Web-{330EA3CA-14A5-D5AA-F67B-58E90B3A6FFC}" dt="2024-02-17T14:03:27.767" v="1" actId="20577"/>
        <pc:sldMkLst>
          <pc:docMk/>
          <pc:sldMk cId="3281928965" sldId="257"/>
        </pc:sldMkLst>
        <pc:spChg chg="mod">
          <ac:chgData name="Morgan, Rob - morganrm" userId="S::morganrm@jmu.edu::2202593e-d52f-4214-b8a9-788363247110" providerId="AD" clId="Web-{330EA3CA-14A5-D5AA-F67B-58E90B3A6FFC}" dt="2024-02-17T14:03:27.767" v="1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  <pc:docChgLst>
    <pc:chgData name="Morgan, Rob - morganrm" userId="S::morganrm@jmu.edu::2202593e-d52f-4214-b8a9-788363247110" providerId="AD" clId="Web-{72365347-2EF7-A5CB-5E3E-40892DA21F19}"/>
    <pc:docChg chg="modSld">
      <pc:chgData name="Morgan, Rob - morganrm" userId="S::morganrm@jmu.edu::2202593e-d52f-4214-b8a9-788363247110" providerId="AD" clId="Web-{72365347-2EF7-A5CB-5E3E-40892DA21F19}" dt="2024-02-15T02:33:55.018" v="34"/>
      <pc:docMkLst>
        <pc:docMk/>
      </pc:docMkLst>
      <pc:sldChg chg="modSp">
        <pc:chgData name="Morgan, Rob - morganrm" userId="S::morganrm@jmu.edu::2202593e-d52f-4214-b8a9-788363247110" providerId="AD" clId="Web-{72365347-2EF7-A5CB-5E3E-40892DA21F19}" dt="2024-02-15T02:30:30.184" v="0" actId="20577"/>
        <pc:sldMkLst>
          <pc:docMk/>
          <pc:sldMk cId="0" sldId="289"/>
        </pc:sldMkLst>
        <pc:spChg chg="mod">
          <ac:chgData name="Morgan, Rob - morganrm" userId="S::morganrm@jmu.edu::2202593e-d52f-4214-b8a9-788363247110" providerId="AD" clId="Web-{72365347-2EF7-A5CB-5E3E-40892DA21F19}" dt="2024-02-15T02:30:30.184" v="0" actId="20577"/>
          <ac:spMkLst>
            <pc:docMk/>
            <pc:sldMk cId="0" sldId="289"/>
            <ac:spMk id="121" creationId="{00000000-0000-0000-0000-000000000000}"/>
          </ac:spMkLst>
        </pc:spChg>
      </pc:sldChg>
      <pc:sldChg chg="addSp delSp modSp">
        <pc:chgData name="Morgan, Rob - morganrm" userId="S::morganrm@jmu.edu::2202593e-d52f-4214-b8a9-788363247110" providerId="AD" clId="Web-{72365347-2EF7-A5CB-5E3E-40892DA21F19}" dt="2024-02-15T02:32:59.314" v="31"/>
        <pc:sldMkLst>
          <pc:docMk/>
          <pc:sldMk cId="55161359" sldId="341"/>
        </pc:sldMkLst>
        <pc:spChg chg="del">
          <ac:chgData name="Morgan, Rob - morganrm" userId="S::morganrm@jmu.edu::2202593e-d52f-4214-b8a9-788363247110" providerId="AD" clId="Web-{72365347-2EF7-A5CB-5E3E-40892DA21F19}" dt="2024-02-15T02:32:12.156" v="7"/>
          <ac:spMkLst>
            <pc:docMk/>
            <pc:sldMk cId="55161359" sldId="341"/>
            <ac:spMk id="17" creationId="{8D8BF2C0-0BD2-742B-96EB-4A5FDEB4E2AC}"/>
          </ac:spMkLst>
        </pc:spChg>
        <pc:picChg chg="add del mod">
          <ac:chgData name="Morgan, Rob - morganrm" userId="S::morganrm@jmu.edu::2202593e-d52f-4214-b8a9-788363247110" providerId="AD" clId="Web-{72365347-2EF7-A5CB-5E3E-40892DA21F19}" dt="2024-02-15T02:32:58.267" v="28"/>
          <ac:picMkLst>
            <pc:docMk/>
            <pc:sldMk cId="55161359" sldId="341"/>
            <ac:picMk id="2" creationId="{53FE0F9B-EAC4-078F-CB36-437E9F6889F9}"/>
          </ac:picMkLst>
        </pc:picChg>
        <pc:picChg chg="add del mod">
          <ac:chgData name="Morgan, Rob - morganrm" userId="S::morganrm@jmu.edu::2202593e-d52f-4214-b8a9-788363247110" providerId="AD" clId="Web-{72365347-2EF7-A5CB-5E3E-40892DA21F19}" dt="2024-02-15T02:32:58.267" v="27"/>
          <ac:picMkLst>
            <pc:docMk/>
            <pc:sldMk cId="55161359" sldId="341"/>
            <ac:picMk id="4" creationId="{5D5675EC-3D8B-4C1A-26D2-BF52478FA7CF}"/>
          </ac:picMkLst>
        </pc:picChg>
        <pc:picChg chg="add del mod">
          <ac:chgData name="Morgan, Rob - morganrm" userId="S::morganrm@jmu.edu::2202593e-d52f-4214-b8a9-788363247110" providerId="AD" clId="Web-{72365347-2EF7-A5CB-5E3E-40892DA21F19}" dt="2024-02-15T02:32:58.267" v="26"/>
          <ac:picMkLst>
            <pc:docMk/>
            <pc:sldMk cId="55161359" sldId="341"/>
            <ac:picMk id="6" creationId="{E2197310-CB65-D684-06B9-5E68FCE6CDB0}"/>
          </ac:picMkLst>
        </pc:picChg>
        <pc:picChg chg="add del">
          <ac:chgData name="Morgan, Rob - morganrm" userId="S::morganrm@jmu.edu::2202593e-d52f-4214-b8a9-788363247110" providerId="AD" clId="Web-{72365347-2EF7-A5CB-5E3E-40892DA21F19}" dt="2024-02-15T02:32:59.314" v="29"/>
          <ac:picMkLst>
            <pc:docMk/>
            <pc:sldMk cId="55161359" sldId="341"/>
            <ac:picMk id="10" creationId="{48D78855-2F7F-3350-035A-01851F725CA2}"/>
          </ac:picMkLst>
        </pc:picChg>
        <pc:picChg chg="add del">
          <ac:chgData name="Morgan, Rob - morganrm" userId="S::morganrm@jmu.edu::2202593e-d52f-4214-b8a9-788363247110" providerId="AD" clId="Web-{72365347-2EF7-A5CB-5E3E-40892DA21F19}" dt="2024-02-15T02:32:59.314" v="30"/>
          <ac:picMkLst>
            <pc:docMk/>
            <pc:sldMk cId="55161359" sldId="341"/>
            <ac:picMk id="11" creationId="{97399E5D-E2D1-7CBE-2FE9-8F664C8A9C92}"/>
          </ac:picMkLst>
        </pc:picChg>
        <pc:picChg chg="add del">
          <ac:chgData name="Morgan, Rob - morganrm" userId="S::morganrm@jmu.edu::2202593e-d52f-4214-b8a9-788363247110" providerId="AD" clId="Web-{72365347-2EF7-A5CB-5E3E-40892DA21F19}" dt="2024-02-15T02:32:59.314" v="31"/>
          <ac:picMkLst>
            <pc:docMk/>
            <pc:sldMk cId="55161359" sldId="341"/>
            <ac:picMk id="12" creationId="{57FDE6D5-53D3-B48F-D003-F5042EC70FF7}"/>
          </ac:picMkLst>
        </pc:picChg>
      </pc:sldChg>
      <pc:sldChg chg="modSp">
        <pc:chgData name="Morgan, Rob - morganrm" userId="S::morganrm@jmu.edu::2202593e-d52f-4214-b8a9-788363247110" providerId="AD" clId="Web-{72365347-2EF7-A5CB-5E3E-40892DA21F19}" dt="2024-02-15T02:31:59.515" v="6"/>
        <pc:sldMkLst>
          <pc:docMk/>
          <pc:sldMk cId="533924792" sldId="348"/>
        </pc:sldMkLst>
        <pc:picChg chg="mod modCrop">
          <ac:chgData name="Morgan, Rob - morganrm" userId="S::morganrm@jmu.edu::2202593e-d52f-4214-b8a9-788363247110" providerId="AD" clId="Web-{72365347-2EF7-A5CB-5E3E-40892DA21F19}" dt="2024-02-15T02:31:24.514" v="2"/>
          <ac:picMkLst>
            <pc:docMk/>
            <pc:sldMk cId="533924792" sldId="348"/>
            <ac:picMk id="1026" creationId="{A4F1FE76-603E-004A-EFFE-F50EF5A84E69}"/>
          </ac:picMkLst>
        </pc:picChg>
        <pc:picChg chg="mod modCrop">
          <ac:chgData name="Morgan, Rob - morganrm" userId="S::morganrm@jmu.edu::2202593e-d52f-4214-b8a9-788363247110" providerId="AD" clId="Web-{72365347-2EF7-A5CB-5E3E-40892DA21F19}" dt="2024-02-15T02:31:42.921" v="4"/>
          <ac:picMkLst>
            <pc:docMk/>
            <pc:sldMk cId="533924792" sldId="348"/>
            <ac:picMk id="1027" creationId="{E1612271-A047-72FC-9641-BB19CD3974C0}"/>
          </ac:picMkLst>
        </pc:picChg>
        <pc:picChg chg="mod modCrop">
          <ac:chgData name="Morgan, Rob - morganrm" userId="S::morganrm@jmu.edu::2202593e-d52f-4214-b8a9-788363247110" providerId="AD" clId="Web-{72365347-2EF7-A5CB-5E3E-40892DA21F19}" dt="2024-02-15T02:31:59.515" v="6"/>
          <ac:picMkLst>
            <pc:docMk/>
            <pc:sldMk cId="533924792" sldId="348"/>
            <ac:picMk id="1028" creationId="{96969CE6-83DF-C04A-B77F-97D0A2854141}"/>
          </ac:picMkLst>
        </pc:picChg>
      </pc:sldChg>
      <pc:sldChg chg="delSp">
        <pc:chgData name="Morgan, Rob - morganrm" userId="S::morganrm@jmu.edu::2202593e-d52f-4214-b8a9-788363247110" providerId="AD" clId="Web-{72365347-2EF7-A5CB-5E3E-40892DA21F19}" dt="2024-02-15T02:33:13.455" v="32"/>
        <pc:sldMkLst>
          <pc:docMk/>
          <pc:sldMk cId="3434207031" sldId="349"/>
        </pc:sldMkLst>
        <pc:spChg chg="del">
          <ac:chgData name="Morgan, Rob - morganrm" userId="S::morganrm@jmu.edu::2202593e-d52f-4214-b8a9-788363247110" providerId="AD" clId="Web-{72365347-2EF7-A5CB-5E3E-40892DA21F19}" dt="2024-02-15T02:33:13.455" v="32"/>
          <ac:spMkLst>
            <pc:docMk/>
            <pc:sldMk cId="3434207031" sldId="349"/>
            <ac:spMk id="6" creationId="{F758CF2F-992D-5CFA-28E4-451768C184DA}"/>
          </ac:spMkLst>
        </pc:spChg>
      </pc:sldChg>
      <pc:sldChg chg="delSp">
        <pc:chgData name="Morgan, Rob - morganrm" userId="S::morganrm@jmu.edu::2202593e-d52f-4214-b8a9-788363247110" providerId="AD" clId="Web-{72365347-2EF7-A5CB-5E3E-40892DA21F19}" dt="2024-02-15T02:33:25.767" v="33"/>
        <pc:sldMkLst>
          <pc:docMk/>
          <pc:sldMk cId="2194582060" sldId="350"/>
        </pc:sldMkLst>
        <pc:spChg chg="del">
          <ac:chgData name="Morgan, Rob - morganrm" userId="S::morganrm@jmu.edu::2202593e-d52f-4214-b8a9-788363247110" providerId="AD" clId="Web-{72365347-2EF7-A5CB-5E3E-40892DA21F19}" dt="2024-02-15T02:33:25.767" v="33"/>
          <ac:spMkLst>
            <pc:docMk/>
            <pc:sldMk cId="2194582060" sldId="350"/>
            <ac:spMk id="6" creationId="{F1A6042E-C145-0EFA-F899-0DAB79401FC5}"/>
          </ac:spMkLst>
        </pc:spChg>
      </pc:sldChg>
      <pc:sldChg chg="modSp">
        <pc:chgData name="Morgan, Rob - morganrm" userId="S::morganrm@jmu.edu::2202593e-d52f-4214-b8a9-788363247110" providerId="AD" clId="Web-{72365347-2EF7-A5CB-5E3E-40892DA21F19}" dt="2024-02-15T02:33:55.018" v="34"/>
        <pc:sldMkLst>
          <pc:docMk/>
          <pc:sldMk cId="2708452001" sldId="351"/>
        </pc:sldMkLst>
        <pc:picChg chg="mod">
          <ac:chgData name="Morgan, Rob - morganrm" userId="S::morganrm@jmu.edu::2202593e-d52f-4214-b8a9-788363247110" providerId="AD" clId="Web-{72365347-2EF7-A5CB-5E3E-40892DA21F19}" dt="2024-02-15T02:33:55.018" v="34"/>
          <ac:picMkLst>
            <pc:docMk/>
            <pc:sldMk cId="2708452001" sldId="351"/>
            <ac:picMk id="10" creationId="{48D78855-2F7F-3350-035A-01851F725CA2}"/>
          </ac:picMkLst>
        </pc:picChg>
      </pc:sldChg>
    </pc:docChg>
  </pc:docChgLst>
  <pc:docChgLst>
    <pc:chgData name="Anderson, Dannie (DCJS)" userId="3309786d-ca09-4b25-9407-7fcc16175d79" providerId="ADAL" clId="{E4F34B1C-D54F-461A-8846-893DBA18D3AB}"/>
    <pc:docChg chg="undo custSel delSld modSld">
      <pc:chgData name="Anderson, Dannie (DCJS)" userId="3309786d-ca09-4b25-9407-7fcc16175d79" providerId="ADAL" clId="{E4F34B1C-D54F-461A-8846-893DBA18D3AB}" dt="2024-07-11T14:56:16.232" v="116" actId="1076"/>
      <pc:docMkLst>
        <pc:docMk/>
      </pc:docMkLst>
      <pc:sldChg chg="modSp mod">
        <pc:chgData name="Anderson, Dannie (DCJS)" userId="3309786d-ca09-4b25-9407-7fcc16175d79" providerId="ADAL" clId="{E4F34B1C-D54F-461A-8846-893DBA18D3AB}" dt="2024-07-11T14:39:06.871" v="2" actId="20577"/>
        <pc:sldMkLst>
          <pc:docMk/>
          <pc:sldMk cId="3281928965" sldId="257"/>
        </pc:sldMkLst>
        <pc:spChg chg="mod">
          <ac:chgData name="Anderson, Dannie (DCJS)" userId="3309786d-ca09-4b25-9407-7fcc16175d79" providerId="ADAL" clId="{E4F34B1C-D54F-461A-8846-893DBA18D3AB}" dt="2024-07-11T14:39:06.871" v="2" actId="20577"/>
          <ac:spMkLst>
            <pc:docMk/>
            <pc:sldMk cId="3281928965" sldId="257"/>
            <ac:spMk id="2" creationId="{F9AF390F-372F-3BCB-FCED-352A35938896}"/>
          </ac:spMkLst>
        </pc:spChg>
      </pc:sldChg>
      <pc:sldChg chg="delSp modSp mod">
        <pc:chgData name="Anderson, Dannie (DCJS)" userId="3309786d-ca09-4b25-9407-7fcc16175d79" providerId="ADAL" clId="{E4F34B1C-D54F-461A-8846-893DBA18D3AB}" dt="2024-07-11T14:55:35.437" v="87" actId="20577"/>
        <pc:sldMkLst>
          <pc:docMk/>
          <pc:sldMk cId="368142620" sldId="263"/>
        </pc:sldMkLst>
        <pc:spChg chg="mod">
          <ac:chgData name="Anderson, Dannie (DCJS)" userId="3309786d-ca09-4b25-9407-7fcc16175d79" providerId="ADAL" clId="{E4F34B1C-D54F-461A-8846-893DBA18D3AB}" dt="2024-07-11T14:55:35.437" v="87" actId="20577"/>
          <ac:spMkLst>
            <pc:docMk/>
            <pc:sldMk cId="368142620" sldId="263"/>
            <ac:spMk id="2" creationId="{543BFF9E-BEB5-6427-046F-859A3AF8EAD9}"/>
          </ac:spMkLst>
        </pc:spChg>
        <pc:picChg chg="del">
          <ac:chgData name="Anderson, Dannie (DCJS)" userId="3309786d-ca09-4b25-9407-7fcc16175d79" providerId="ADAL" clId="{E4F34B1C-D54F-461A-8846-893DBA18D3AB}" dt="2024-07-11T14:55:28.406" v="84" actId="478"/>
          <ac:picMkLst>
            <pc:docMk/>
            <pc:sldMk cId="368142620" sldId="263"/>
            <ac:picMk id="3" creationId="{B4B79357-89D0-D3DE-4D19-DA99C84F9AD8}"/>
          </ac:picMkLst>
        </pc:picChg>
        <pc:picChg chg="del">
          <ac:chgData name="Anderson, Dannie (DCJS)" userId="3309786d-ca09-4b25-9407-7fcc16175d79" providerId="ADAL" clId="{E4F34B1C-D54F-461A-8846-893DBA18D3AB}" dt="2024-07-11T14:55:30.118" v="85" actId="478"/>
          <ac:picMkLst>
            <pc:docMk/>
            <pc:sldMk cId="368142620" sldId="263"/>
            <ac:picMk id="5" creationId="{FB463052-DBA3-BF47-6347-3280F343DDB0}"/>
          </ac:picMkLst>
        </pc:picChg>
      </pc:sldChg>
      <pc:sldChg chg="modSp mod">
        <pc:chgData name="Anderson, Dannie (DCJS)" userId="3309786d-ca09-4b25-9407-7fcc16175d79" providerId="ADAL" clId="{E4F34B1C-D54F-461A-8846-893DBA18D3AB}" dt="2024-07-11T14:40:05.944" v="17" actId="1076"/>
        <pc:sldMkLst>
          <pc:docMk/>
          <pc:sldMk cId="2676763628" sldId="272"/>
        </pc:sldMkLst>
        <pc:graphicFrameChg chg="mod modGraphic">
          <ac:chgData name="Anderson, Dannie (DCJS)" userId="3309786d-ca09-4b25-9407-7fcc16175d79" providerId="ADAL" clId="{E4F34B1C-D54F-461A-8846-893DBA18D3AB}" dt="2024-07-11T14:40:05.944" v="17" actId="1076"/>
          <ac:graphicFrameMkLst>
            <pc:docMk/>
            <pc:sldMk cId="2676763628" sldId="272"/>
            <ac:graphicFrameMk id="8" creationId="{3271C45C-7B71-00EC-B722-BB9E3C3BD8FF}"/>
          </ac:graphicFrameMkLst>
        </pc:graphicFrameChg>
      </pc:sldChg>
      <pc:sldChg chg="modSp">
        <pc:chgData name="Anderson, Dannie (DCJS)" userId="3309786d-ca09-4b25-9407-7fcc16175d79" providerId="ADAL" clId="{E4F34B1C-D54F-461A-8846-893DBA18D3AB}" dt="2024-07-11T14:42:02.645" v="20" actId="20577"/>
        <pc:sldMkLst>
          <pc:docMk/>
          <pc:sldMk cId="0" sldId="287"/>
        </pc:sldMkLst>
        <pc:spChg chg="mod">
          <ac:chgData name="Anderson, Dannie (DCJS)" userId="3309786d-ca09-4b25-9407-7fcc16175d79" providerId="ADAL" clId="{E4F34B1C-D54F-461A-8846-893DBA18D3AB}" dt="2024-07-11T14:42:02.645" v="20" actId="20577"/>
          <ac:spMkLst>
            <pc:docMk/>
            <pc:sldMk cId="0" sldId="287"/>
            <ac:spMk id="107" creationId="{00000000-0000-0000-0000-000000000000}"/>
          </ac:spMkLst>
        </pc:spChg>
      </pc:sldChg>
      <pc:sldChg chg="modSp">
        <pc:chgData name="Anderson, Dannie (DCJS)" userId="3309786d-ca09-4b25-9407-7fcc16175d79" providerId="ADAL" clId="{E4F34B1C-D54F-461A-8846-893DBA18D3AB}" dt="2024-07-11T14:42:47.542" v="25" actId="20577"/>
        <pc:sldMkLst>
          <pc:docMk/>
          <pc:sldMk cId="0" sldId="289"/>
        </pc:sldMkLst>
        <pc:spChg chg="mod">
          <ac:chgData name="Anderson, Dannie (DCJS)" userId="3309786d-ca09-4b25-9407-7fcc16175d79" providerId="ADAL" clId="{E4F34B1C-D54F-461A-8846-893DBA18D3AB}" dt="2024-07-11T14:42:47.542" v="25" actId="20577"/>
          <ac:spMkLst>
            <pc:docMk/>
            <pc:sldMk cId="0" sldId="289"/>
            <ac:spMk id="121" creationId="{00000000-0000-0000-0000-000000000000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43:39.655" v="35" actId="20577"/>
        <pc:sldMkLst>
          <pc:docMk/>
          <pc:sldMk cId="0" sldId="290"/>
        </pc:sldMkLst>
        <pc:spChg chg="mod">
          <ac:chgData name="Anderson, Dannie (DCJS)" userId="3309786d-ca09-4b25-9407-7fcc16175d79" providerId="ADAL" clId="{E4F34B1C-D54F-461A-8846-893DBA18D3AB}" dt="2024-07-11T14:43:39.655" v="35" actId="20577"/>
          <ac:spMkLst>
            <pc:docMk/>
            <pc:sldMk cId="0" sldId="290"/>
            <ac:spMk id="135" creationId="{00000000-0000-0000-0000-000000000000}"/>
          </ac:spMkLst>
        </pc:spChg>
      </pc:sldChg>
      <pc:sldChg chg="modSp">
        <pc:chgData name="Anderson, Dannie (DCJS)" userId="3309786d-ca09-4b25-9407-7fcc16175d79" providerId="ADAL" clId="{E4F34B1C-D54F-461A-8846-893DBA18D3AB}" dt="2024-07-11T14:44:00.168" v="41" actId="20577"/>
        <pc:sldMkLst>
          <pc:docMk/>
          <pc:sldMk cId="0" sldId="291"/>
        </pc:sldMkLst>
        <pc:spChg chg="mod">
          <ac:chgData name="Anderson, Dannie (DCJS)" userId="3309786d-ca09-4b25-9407-7fcc16175d79" providerId="ADAL" clId="{E4F34B1C-D54F-461A-8846-893DBA18D3AB}" dt="2024-07-11T14:44:00.168" v="41" actId="20577"/>
          <ac:spMkLst>
            <pc:docMk/>
            <pc:sldMk cId="0" sldId="291"/>
            <ac:spMk id="141" creationId="{00000000-0000-0000-0000-000000000000}"/>
          </ac:spMkLst>
        </pc:spChg>
      </pc:sldChg>
      <pc:sldChg chg="del">
        <pc:chgData name="Anderson, Dannie (DCJS)" userId="3309786d-ca09-4b25-9407-7fcc16175d79" providerId="ADAL" clId="{E4F34B1C-D54F-461A-8846-893DBA18D3AB}" dt="2024-07-11T14:41:27.892" v="18" actId="2696"/>
        <pc:sldMkLst>
          <pc:docMk/>
          <pc:sldMk cId="2462162896" sldId="293"/>
        </pc:sldMkLst>
      </pc:sldChg>
      <pc:sldChg chg="modSp mod">
        <pc:chgData name="Anderson, Dannie (DCJS)" userId="3309786d-ca09-4b25-9407-7fcc16175d79" providerId="ADAL" clId="{E4F34B1C-D54F-461A-8846-893DBA18D3AB}" dt="2024-07-11T14:52:12.573" v="51" actId="20577"/>
        <pc:sldMkLst>
          <pc:docMk/>
          <pc:sldMk cId="0" sldId="294"/>
        </pc:sldMkLst>
        <pc:spChg chg="mod">
          <ac:chgData name="Anderson, Dannie (DCJS)" userId="3309786d-ca09-4b25-9407-7fcc16175d79" providerId="ADAL" clId="{E4F34B1C-D54F-461A-8846-893DBA18D3AB}" dt="2024-07-11T14:52:12.573" v="51" actId="20577"/>
          <ac:spMkLst>
            <pc:docMk/>
            <pc:sldMk cId="0" sldId="294"/>
            <ac:spMk id="159" creationId="{00000000-0000-0000-0000-000000000000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39:34.459" v="3" actId="1076"/>
        <pc:sldMkLst>
          <pc:docMk/>
          <pc:sldMk cId="2308191630" sldId="336"/>
        </pc:sldMkLst>
        <pc:spChg chg="mod">
          <ac:chgData name="Anderson, Dannie (DCJS)" userId="3309786d-ca09-4b25-9407-7fcc16175d79" providerId="ADAL" clId="{E4F34B1C-D54F-461A-8846-893DBA18D3AB}" dt="2024-07-11T14:39:34.459" v="3" actId="1076"/>
          <ac:spMkLst>
            <pc:docMk/>
            <pc:sldMk cId="2308191630" sldId="336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56:10.162" v="115" actId="255"/>
        <pc:sldMkLst>
          <pc:docMk/>
          <pc:sldMk cId="1703104829" sldId="340"/>
        </pc:sldMkLst>
        <pc:spChg chg="mod">
          <ac:chgData name="Anderson, Dannie (DCJS)" userId="3309786d-ca09-4b25-9407-7fcc16175d79" providerId="ADAL" clId="{E4F34B1C-D54F-461A-8846-893DBA18D3AB}" dt="2024-07-11T14:56:10.162" v="115" actId="255"/>
          <ac:spMkLst>
            <pc:docMk/>
            <pc:sldMk cId="1703104829" sldId="340"/>
            <ac:spMk id="2" creationId="{57815C5F-455F-4037-7247-38368BA436C4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54:17.270" v="73" actId="20577"/>
        <pc:sldMkLst>
          <pc:docMk/>
          <pc:sldMk cId="55161359" sldId="341"/>
        </pc:sldMkLst>
        <pc:spChg chg="mod">
          <ac:chgData name="Anderson, Dannie (DCJS)" userId="3309786d-ca09-4b25-9407-7fcc16175d79" providerId="ADAL" clId="{E4F34B1C-D54F-461A-8846-893DBA18D3AB}" dt="2024-07-11T14:54:17.270" v="73" actId="20577"/>
          <ac:spMkLst>
            <pc:docMk/>
            <pc:sldMk cId="55161359" sldId="341"/>
            <ac:spMk id="15" creationId="{2141A9DB-6550-1789-DBA0-446F287AB2E8}"/>
          </ac:spMkLst>
        </pc:spChg>
        <pc:spChg chg="mod">
          <ac:chgData name="Anderson, Dannie (DCJS)" userId="3309786d-ca09-4b25-9407-7fcc16175d79" providerId="ADAL" clId="{E4F34B1C-D54F-461A-8846-893DBA18D3AB}" dt="2024-07-11T14:54:00.616" v="63" actId="1076"/>
          <ac:spMkLst>
            <pc:docMk/>
            <pc:sldMk cId="55161359" sldId="341"/>
            <ac:spMk id="18" creationId="{9EC79FC5-D8C8-055C-FA7B-7C27FD18FACF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56:16.232" v="116" actId="1076"/>
        <pc:sldMkLst>
          <pc:docMk/>
          <pc:sldMk cId="2979427755" sldId="346"/>
        </pc:sldMkLst>
        <pc:spChg chg="mod">
          <ac:chgData name="Anderson, Dannie (DCJS)" userId="3309786d-ca09-4b25-9407-7fcc16175d79" providerId="ADAL" clId="{E4F34B1C-D54F-461A-8846-893DBA18D3AB}" dt="2024-07-11T14:56:16.232" v="116" actId="1076"/>
          <ac:spMkLst>
            <pc:docMk/>
            <pc:sldMk cId="2979427755" sldId="346"/>
            <ac:spMk id="2" creationId="{57815C5F-455F-4037-7247-38368BA436C4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41:47.317" v="19" actId="255"/>
        <pc:sldMkLst>
          <pc:docMk/>
          <pc:sldMk cId="0" sldId="347"/>
        </pc:sldMkLst>
        <pc:spChg chg="mod">
          <ac:chgData name="Anderson, Dannie (DCJS)" userId="3309786d-ca09-4b25-9407-7fcc16175d79" providerId="ADAL" clId="{E4F34B1C-D54F-461A-8846-893DBA18D3AB}" dt="2024-07-11T14:41:47.317" v="19" actId="255"/>
          <ac:spMkLst>
            <pc:docMk/>
            <pc:sldMk cId="0" sldId="347"/>
            <ac:spMk id="84" creationId="{00000000-0000-0000-0000-000000000000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52:38.424" v="56" actId="20577"/>
        <pc:sldMkLst>
          <pc:docMk/>
          <pc:sldMk cId="533924792" sldId="348"/>
        </pc:sldMkLst>
        <pc:spChg chg="mod">
          <ac:chgData name="Anderson, Dannie (DCJS)" userId="3309786d-ca09-4b25-9407-7fcc16175d79" providerId="ADAL" clId="{E4F34B1C-D54F-461A-8846-893DBA18D3AB}" dt="2024-07-11T14:52:38.424" v="56" actId="20577"/>
          <ac:spMkLst>
            <pc:docMk/>
            <pc:sldMk cId="533924792" sldId="348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54:39.372" v="76" actId="1076"/>
        <pc:sldMkLst>
          <pc:docMk/>
          <pc:sldMk cId="3434207031" sldId="349"/>
        </pc:sldMkLst>
        <pc:spChg chg="mod">
          <ac:chgData name="Anderson, Dannie (DCJS)" userId="3309786d-ca09-4b25-9407-7fcc16175d79" providerId="ADAL" clId="{E4F34B1C-D54F-461A-8846-893DBA18D3AB}" dt="2024-07-11T14:54:39.372" v="76" actId="1076"/>
          <ac:spMkLst>
            <pc:docMk/>
            <pc:sldMk cId="3434207031" sldId="349"/>
            <ac:spMk id="8" creationId="{57FDF00B-2F5E-59DF-AFD8-ED039A5D9B2D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54:51.120" v="79" actId="1076"/>
        <pc:sldMkLst>
          <pc:docMk/>
          <pc:sldMk cId="2194582060" sldId="350"/>
        </pc:sldMkLst>
        <pc:spChg chg="mod">
          <ac:chgData name="Anderson, Dannie (DCJS)" userId="3309786d-ca09-4b25-9407-7fcc16175d79" providerId="ADAL" clId="{E4F34B1C-D54F-461A-8846-893DBA18D3AB}" dt="2024-07-11T14:54:51.120" v="79" actId="1076"/>
          <ac:spMkLst>
            <pc:docMk/>
            <pc:sldMk cId="2194582060" sldId="350"/>
            <ac:spMk id="8" creationId="{BD0C93AD-A3F0-423A-B172-C896D850590F}"/>
          </ac:spMkLst>
        </pc:spChg>
      </pc:sldChg>
      <pc:sldChg chg="modSp mod">
        <pc:chgData name="Anderson, Dannie (DCJS)" userId="3309786d-ca09-4b25-9407-7fcc16175d79" providerId="ADAL" clId="{E4F34B1C-D54F-461A-8846-893DBA18D3AB}" dt="2024-07-11T14:55:09.211" v="82" actId="1076"/>
        <pc:sldMkLst>
          <pc:docMk/>
          <pc:sldMk cId="2708452001" sldId="351"/>
        </pc:sldMkLst>
        <pc:spChg chg="mod">
          <ac:chgData name="Anderson, Dannie (DCJS)" userId="3309786d-ca09-4b25-9407-7fcc16175d79" providerId="ADAL" clId="{E4F34B1C-D54F-461A-8846-893DBA18D3AB}" dt="2024-07-11T14:55:09.211" v="82" actId="1076"/>
          <ac:spMkLst>
            <pc:docMk/>
            <pc:sldMk cId="2708452001" sldId="351"/>
            <ac:spMk id="2" creationId="{57815C5F-455F-4037-7247-38368BA436C4}"/>
          </ac:spMkLst>
        </pc:spChg>
      </pc:sldChg>
    </pc:docChg>
  </pc:docChgLst>
  <pc:docChgLst>
    <pc:chgData name="Minnis-McClain, Jessica - minnisjl" userId="S::minnisjl@jmu.edu::f8e4ea62-acf4-407a-9d20-f8a6b1277f80" providerId="AD" clId="Web-{FD82C29C-F57B-3340-23E9-E65200ED0830}"/>
    <pc:docChg chg="modSld">
      <pc:chgData name="Minnis-McClain, Jessica - minnisjl" userId="S::minnisjl@jmu.edu::f8e4ea62-acf4-407a-9d20-f8a6b1277f80" providerId="AD" clId="Web-{FD82C29C-F57B-3340-23E9-E65200ED0830}" dt="2024-02-17T19:13:00.121" v="5" actId="20577"/>
      <pc:docMkLst>
        <pc:docMk/>
      </pc:docMkLst>
      <pc:sldChg chg="modSp">
        <pc:chgData name="Minnis-McClain, Jessica - minnisjl" userId="S::minnisjl@jmu.edu::f8e4ea62-acf4-407a-9d20-f8a6b1277f80" providerId="AD" clId="Web-{FD82C29C-F57B-3340-23E9-E65200ED0830}" dt="2024-02-17T19:13:00.121" v="5" actId="20577"/>
        <pc:sldMkLst>
          <pc:docMk/>
          <pc:sldMk cId="3281928965" sldId="257"/>
        </pc:sldMkLst>
        <pc:spChg chg="mod">
          <ac:chgData name="Minnis-McClain, Jessica - minnisjl" userId="S::minnisjl@jmu.edu::f8e4ea62-acf4-407a-9d20-f8a6b1277f80" providerId="AD" clId="Web-{FD82C29C-F57B-3340-23E9-E65200ED0830}" dt="2024-02-17T19:13:00.121" v="5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  <pc:docChgLst>
    <pc:chgData name="Morgan, Rob - morganrm" userId="2202593e-d52f-4214-b8a9-788363247110" providerId="ADAL" clId="{BF392282-F6B2-440B-B148-66409B204708}"/>
    <pc:docChg chg="custSel addSld delSld modSld">
      <pc:chgData name="Morgan, Rob - morganrm" userId="2202593e-d52f-4214-b8a9-788363247110" providerId="ADAL" clId="{BF392282-F6B2-440B-B148-66409B204708}" dt="2024-02-09T03:03:04.601" v="278"/>
      <pc:docMkLst>
        <pc:docMk/>
      </pc:docMkLst>
      <pc:sldChg chg="addSp modSp add mod">
        <pc:chgData name="Morgan, Rob - morganrm" userId="2202593e-d52f-4214-b8a9-788363247110" providerId="ADAL" clId="{BF392282-F6B2-440B-B148-66409B204708}" dt="2024-02-09T02:59:45.627" v="266" actId="1038"/>
        <pc:sldMkLst>
          <pc:docMk/>
          <pc:sldMk cId="368142620" sldId="263"/>
        </pc:sldMkLst>
        <pc:spChg chg="mod">
          <ac:chgData name="Morgan, Rob - morganrm" userId="2202593e-d52f-4214-b8a9-788363247110" providerId="ADAL" clId="{BF392282-F6B2-440B-B148-66409B204708}" dt="2024-02-09T02:59:13.625" v="254" actId="20577"/>
          <ac:spMkLst>
            <pc:docMk/>
            <pc:sldMk cId="368142620" sldId="263"/>
            <ac:spMk id="2" creationId="{543BFF9E-BEB5-6427-046F-859A3AF8EAD9}"/>
          </ac:spMkLst>
        </pc:spChg>
        <pc:picChg chg="add mod">
          <ac:chgData name="Morgan, Rob - morganrm" userId="2202593e-d52f-4214-b8a9-788363247110" providerId="ADAL" clId="{BF392282-F6B2-440B-B148-66409B204708}" dt="2024-02-09T02:59:31.389" v="257" actId="1076"/>
          <ac:picMkLst>
            <pc:docMk/>
            <pc:sldMk cId="368142620" sldId="263"/>
            <ac:picMk id="3" creationId="{B4B79357-89D0-D3DE-4D19-DA99C84F9AD8}"/>
          </ac:picMkLst>
        </pc:picChg>
        <pc:picChg chg="add mod">
          <ac:chgData name="Morgan, Rob - morganrm" userId="2202593e-d52f-4214-b8a9-788363247110" providerId="ADAL" clId="{BF392282-F6B2-440B-B148-66409B204708}" dt="2024-02-09T02:59:45.627" v="266" actId="1038"/>
          <ac:picMkLst>
            <pc:docMk/>
            <pc:sldMk cId="368142620" sldId="263"/>
            <ac:picMk id="5" creationId="{FB463052-DBA3-BF47-6347-3280F343DDB0}"/>
          </ac:picMkLst>
        </pc:picChg>
      </pc:sldChg>
      <pc:sldChg chg="addSp modSp mod">
        <pc:chgData name="Morgan, Rob - morganrm" userId="2202593e-d52f-4214-b8a9-788363247110" providerId="ADAL" clId="{BF392282-F6B2-440B-B148-66409B204708}" dt="2024-02-09T02:09:58.431" v="8" actId="403"/>
        <pc:sldMkLst>
          <pc:docMk/>
          <pc:sldMk cId="2676763628" sldId="272"/>
        </pc:sldMkLst>
        <pc:spChg chg="add mod">
          <ac:chgData name="Morgan, Rob - morganrm" userId="2202593e-d52f-4214-b8a9-788363247110" providerId="ADAL" clId="{BF392282-F6B2-440B-B148-66409B204708}" dt="2024-02-09T02:09:17.662" v="0"/>
          <ac:spMkLst>
            <pc:docMk/>
            <pc:sldMk cId="2676763628" sldId="272"/>
            <ac:spMk id="2" creationId="{E33D7FAD-FE68-E790-EAE5-EBC2EF1FFADE}"/>
          </ac:spMkLst>
        </pc:spChg>
        <pc:spChg chg="add mod ord">
          <ac:chgData name="Morgan, Rob - morganrm" userId="2202593e-d52f-4214-b8a9-788363247110" providerId="ADAL" clId="{BF392282-F6B2-440B-B148-66409B204708}" dt="2024-02-09T02:09:39.385" v="2" actId="167"/>
          <ac:spMkLst>
            <pc:docMk/>
            <pc:sldMk cId="2676763628" sldId="272"/>
            <ac:spMk id="4" creationId="{A87BE36C-0A03-8DF9-E63B-26C7FF16C279}"/>
          </ac:spMkLst>
        </pc:spChg>
        <pc:graphicFrameChg chg="mod modGraphic">
          <ac:chgData name="Morgan, Rob - morganrm" userId="2202593e-d52f-4214-b8a9-788363247110" providerId="ADAL" clId="{BF392282-F6B2-440B-B148-66409B204708}" dt="2024-02-09T02:09:58.431" v="8" actId="403"/>
          <ac:graphicFrameMkLst>
            <pc:docMk/>
            <pc:sldMk cId="2676763628" sldId="272"/>
            <ac:graphicFrameMk id="8" creationId="{3271C45C-7B71-00EC-B722-BB9E3C3BD8FF}"/>
          </ac:graphicFrameMkLst>
        </pc:graphicFrameChg>
      </pc:sldChg>
      <pc:sldChg chg="del">
        <pc:chgData name="Morgan, Rob - morganrm" userId="2202593e-d52f-4214-b8a9-788363247110" providerId="ADAL" clId="{BF392282-F6B2-440B-B148-66409B204708}" dt="2024-02-09T02:39:12.274" v="22" actId="47"/>
        <pc:sldMkLst>
          <pc:docMk/>
          <pc:sldMk cId="0" sldId="283"/>
        </pc:sldMkLst>
      </pc:sldChg>
      <pc:sldChg chg="addSp delSp modSp mod">
        <pc:chgData name="Morgan, Rob - morganrm" userId="2202593e-d52f-4214-b8a9-788363247110" providerId="ADAL" clId="{BF392282-F6B2-440B-B148-66409B204708}" dt="2024-02-09T02:41:00.547" v="29" actId="478"/>
        <pc:sldMkLst>
          <pc:docMk/>
          <pc:sldMk cId="0" sldId="284"/>
        </pc:sldMkLst>
        <pc:spChg chg="del">
          <ac:chgData name="Morgan, Rob - morganrm" userId="2202593e-d52f-4214-b8a9-788363247110" providerId="ADAL" clId="{BF392282-F6B2-440B-B148-66409B204708}" dt="2024-02-09T02:41:00.547" v="29" actId="478"/>
          <ac:spMkLst>
            <pc:docMk/>
            <pc:sldMk cId="0" sldId="284"/>
            <ac:spMk id="5" creationId="{49752914-76B0-D42C-FA8F-96D07D6452B8}"/>
          </ac:spMkLst>
        </pc:spChg>
        <pc:spChg chg="add mod ord">
          <ac:chgData name="Morgan, Rob - morganrm" userId="2202593e-d52f-4214-b8a9-788363247110" providerId="ADAL" clId="{BF392282-F6B2-440B-B148-66409B204708}" dt="2024-02-09T02:40:57.082" v="28" actId="167"/>
          <ac:spMkLst>
            <pc:docMk/>
            <pc:sldMk cId="0" sldId="284"/>
            <ac:spMk id="7" creationId="{1640E318-4A86-B1D2-2F86-C87380E2062C}"/>
          </ac:spMkLst>
        </pc:spChg>
        <pc:picChg chg="del">
          <ac:chgData name="Morgan, Rob - morganrm" userId="2202593e-d52f-4214-b8a9-788363247110" providerId="ADAL" clId="{BF392282-F6B2-440B-B148-66409B204708}" dt="2024-02-09T02:40:26.903" v="25" actId="478"/>
          <ac:picMkLst>
            <pc:docMk/>
            <pc:sldMk cId="0" sldId="284"/>
            <ac:picMk id="2" creationId="{0454199A-3E73-5F8F-735D-0D18BD9B5FD2}"/>
          </ac:picMkLst>
        </pc:picChg>
        <pc:picChg chg="add mod">
          <ac:chgData name="Morgan, Rob - morganrm" userId="2202593e-d52f-4214-b8a9-788363247110" providerId="ADAL" clId="{BF392282-F6B2-440B-B148-66409B204708}" dt="2024-02-09T02:40:27.497" v="26"/>
          <ac:picMkLst>
            <pc:docMk/>
            <pc:sldMk cId="0" sldId="284"/>
            <ac:picMk id="4" creationId="{55C18445-AC17-742A-ED33-E11C37FEE16C}"/>
          </ac:picMkLst>
        </pc:picChg>
      </pc:sldChg>
      <pc:sldChg chg="addSp modSp mod">
        <pc:chgData name="Morgan, Rob - morganrm" userId="2202593e-d52f-4214-b8a9-788363247110" providerId="ADAL" clId="{BF392282-F6B2-440B-B148-66409B204708}" dt="2024-02-09T02:42:47.960" v="41" actId="13244"/>
        <pc:sldMkLst>
          <pc:docMk/>
          <pc:sldMk cId="0" sldId="287"/>
        </pc:sldMkLst>
        <pc:spChg chg="add mod">
          <ac:chgData name="Morgan, Rob - morganrm" userId="2202593e-d52f-4214-b8a9-788363247110" providerId="ADAL" clId="{BF392282-F6B2-440B-B148-66409B204708}" dt="2024-02-09T02:42:28.029" v="38"/>
          <ac:spMkLst>
            <pc:docMk/>
            <pc:sldMk cId="0" sldId="287"/>
            <ac:spMk id="3" creationId="{4733F222-BC73-13F1-BD0D-AD3EB9BEEA8A}"/>
          </ac:spMkLst>
        </pc:spChg>
        <pc:picChg chg="ord">
          <ac:chgData name="Morgan, Rob - morganrm" userId="2202593e-d52f-4214-b8a9-788363247110" providerId="ADAL" clId="{BF392282-F6B2-440B-B148-66409B204708}" dt="2024-02-09T02:42:40.807" v="40" actId="13244"/>
          <ac:picMkLst>
            <pc:docMk/>
            <pc:sldMk cId="0" sldId="287"/>
            <ac:picMk id="2" creationId="{0B3A58A4-A8AE-017F-4F4E-5036D8A9ED41}"/>
          </ac:picMkLst>
        </pc:picChg>
        <pc:picChg chg="ord">
          <ac:chgData name="Morgan, Rob - morganrm" userId="2202593e-d52f-4214-b8a9-788363247110" providerId="ADAL" clId="{BF392282-F6B2-440B-B148-66409B204708}" dt="2024-02-09T02:42:47.960" v="41" actId="13244"/>
          <ac:picMkLst>
            <pc:docMk/>
            <pc:sldMk cId="0" sldId="287"/>
            <ac:picMk id="4" creationId="{659A3BFB-9342-85C4-FB4B-C73505007426}"/>
          </ac:picMkLst>
        </pc:picChg>
      </pc:sldChg>
      <pc:sldChg chg="addSp delSp modSp mod">
        <pc:chgData name="Morgan, Rob - morganrm" userId="2202593e-d52f-4214-b8a9-788363247110" providerId="ADAL" clId="{BF392282-F6B2-440B-B148-66409B204708}" dt="2024-02-09T02:43:26.243" v="47" actId="13244"/>
        <pc:sldMkLst>
          <pc:docMk/>
          <pc:sldMk cId="0" sldId="288"/>
        </pc:sldMkLst>
        <pc:spChg chg="add mod ord">
          <ac:chgData name="Morgan, Rob - morganrm" userId="2202593e-d52f-4214-b8a9-788363247110" providerId="ADAL" clId="{BF392282-F6B2-440B-B148-66409B204708}" dt="2024-02-09T02:43:26.243" v="47" actId="13244"/>
          <ac:spMkLst>
            <pc:docMk/>
            <pc:sldMk cId="0" sldId="288"/>
            <ac:spMk id="4" creationId="{75241CF6-1327-9ECB-87B1-C14E194D4110}"/>
          </ac:spMkLst>
        </pc:spChg>
        <pc:picChg chg="add del mod">
          <ac:chgData name="Morgan, Rob - morganrm" userId="2202593e-d52f-4214-b8a9-788363247110" providerId="ADAL" clId="{BF392282-F6B2-440B-B148-66409B204708}" dt="2024-02-09T02:43:11.410" v="45"/>
          <ac:picMkLst>
            <pc:docMk/>
            <pc:sldMk cId="0" sldId="288"/>
            <ac:picMk id="2" creationId="{8B5F16CC-3FBF-589C-D2F1-8515397F74AB}"/>
          </ac:picMkLst>
        </pc:picChg>
      </pc:sldChg>
      <pc:sldChg chg="addSp modSp mod">
        <pc:chgData name="Morgan, Rob - morganrm" userId="2202593e-d52f-4214-b8a9-788363247110" providerId="ADAL" clId="{BF392282-F6B2-440B-B148-66409B204708}" dt="2024-02-09T02:43:33.044" v="49" actId="13244"/>
        <pc:sldMkLst>
          <pc:docMk/>
          <pc:sldMk cId="0" sldId="289"/>
        </pc:sldMkLst>
        <pc:spChg chg="add mod ord">
          <ac:chgData name="Morgan, Rob - morganrm" userId="2202593e-d52f-4214-b8a9-788363247110" providerId="ADAL" clId="{BF392282-F6B2-440B-B148-66409B204708}" dt="2024-02-09T02:43:33.044" v="49" actId="13244"/>
          <ac:spMkLst>
            <pc:docMk/>
            <pc:sldMk cId="0" sldId="289"/>
            <ac:spMk id="2" creationId="{8969D2D1-CCCA-F332-806B-D37B7A0A44CF}"/>
          </ac:spMkLst>
        </pc:spChg>
      </pc:sldChg>
      <pc:sldChg chg="addSp modSp mod">
        <pc:chgData name="Morgan, Rob - morganrm" userId="2202593e-d52f-4214-b8a9-788363247110" providerId="ADAL" clId="{BF392282-F6B2-440B-B148-66409B204708}" dt="2024-02-09T02:43:39.251" v="51" actId="13244"/>
        <pc:sldMkLst>
          <pc:docMk/>
          <pc:sldMk cId="0" sldId="290"/>
        </pc:sldMkLst>
        <pc:spChg chg="add mod ord">
          <ac:chgData name="Morgan, Rob - morganrm" userId="2202593e-d52f-4214-b8a9-788363247110" providerId="ADAL" clId="{BF392282-F6B2-440B-B148-66409B204708}" dt="2024-02-09T02:43:39.251" v="51" actId="13244"/>
          <ac:spMkLst>
            <pc:docMk/>
            <pc:sldMk cId="0" sldId="290"/>
            <ac:spMk id="3" creationId="{6665BE2C-F1FB-9809-E000-603032E7A34E}"/>
          </ac:spMkLst>
        </pc:spChg>
      </pc:sldChg>
      <pc:sldChg chg="addSp modSp mod">
        <pc:chgData name="Morgan, Rob - morganrm" userId="2202593e-d52f-4214-b8a9-788363247110" providerId="ADAL" clId="{BF392282-F6B2-440B-B148-66409B204708}" dt="2024-02-09T02:43:44.949" v="53" actId="13244"/>
        <pc:sldMkLst>
          <pc:docMk/>
          <pc:sldMk cId="0" sldId="291"/>
        </pc:sldMkLst>
        <pc:spChg chg="add mod ord">
          <ac:chgData name="Morgan, Rob - morganrm" userId="2202593e-d52f-4214-b8a9-788363247110" providerId="ADAL" clId="{BF392282-F6B2-440B-B148-66409B204708}" dt="2024-02-09T02:43:44.949" v="53" actId="13244"/>
          <ac:spMkLst>
            <pc:docMk/>
            <pc:sldMk cId="0" sldId="291"/>
            <ac:spMk id="3" creationId="{60931CDA-B14C-9CF0-BB23-BF9E20869797}"/>
          </ac:spMkLst>
        </pc:spChg>
      </pc:sldChg>
      <pc:sldChg chg="addSp delSp modSp mod">
        <pc:chgData name="Morgan, Rob - morganrm" userId="2202593e-d52f-4214-b8a9-788363247110" providerId="ADAL" clId="{BF392282-F6B2-440B-B148-66409B204708}" dt="2024-02-09T02:12:02.539" v="20" actId="20577"/>
        <pc:sldMkLst>
          <pc:docMk/>
          <pc:sldMk cId="2462162896" sldId="293"/>
        </pc:sldMkLst>
        <pc:spChg chg="add mod">
          <ac:chgData name="Morgan, Rob - morganrm" userId="2202593e-d52f-4214-b8a9-788363247110" providerId="ADAL" clId="{BF392282-F6B2-440B-B148-66409B204708}" dt="2024-02-09T02:12:02.539" v="20" actId="20577"/>
          <ac:spMkLst>
            <pc:docMk/>
            <pc:sldMk cId="2462162896" sldId="293"/>
            <ac:spMk id="2" creationId="{22117878-78B4-E145-21C8-6633216F1F80}"/>
          </ac:spMkLst>
        </pc:spChg>
        <pc:spChg chg="del">
          <ac:chgData name="Morgan, Rob - morganrm" userId="2202593e-d52f-4214-b8a9-788363247110" providerId="ADAL" clId="{BF392282-F6B2-440B-B148-66409B204708}" dt="2024-02-09T02:11:13.069" v="10" actId="478"/>
          <ac:spMkLst>
            <pc:docMk/>
            <pc:sldMk cId="2462162896" sldId="293"/>
            <ac:spMk id="4" creationId="{7884DBF7-DC89-7EEA-A6DC-9773FC0FEF00}"/>
          </ac:spMkLst>
        </pc:spChg>
        <pc:spChg chg="add mod">
          <ac:chgData name="Morgan, Rob - morganrm" userId="2202593e-d52f-4214-b8a9-788363247110" providerId="ADAL" clId="{BF392282-F6B2-440B-B148-66409B204708}" dt="2024-02-09T02:11:33.422" v="15"/>
          <ac:spMkLst>
            <pc:docMk/>
            <pc:sldMk cId="2462162896" sldId="293"/>
            <ac:spMk id="6" creationId="{DEB6FBE5-3F62-EDEA-4022-31696DA72335}"/>
          </ac:spMkLst>
        </pc:spChg>
        <pc:spChg chg="add mod ord">
          <ac:chgData name="Morgan, Rob - morganrm" userId="2202593e-d52f-4214-b8a9-788363247110" providerId="ADAL" clId="{BF392282-F6B2-440B-B148-66409B204708}" dt="2024-02-09T02:11:45.232" v="17" actId="13244"/>
          <ac:spMkLst>
            <pc:docMk/>
            <pc:sldMk cId="2462162896" sldId="293"/>
            <ac:spMk id="7" creationId="{E685768F-49EB-259A-11DF-E2614A04EBBE}"/>
          </ac:spMkLst>
        </pc:spChg>
        <pc:picChg chg="add mod">
          <ac:chgData name="Morgan, Rob - morganrm" userId="2202593e-d52f-4214-b8a9-788363247110" providerId="ADAL" clId="{BF392282-F6B2-440B-B148-66409B204708}" dt="2024-02-09T02:11:52.072" v="18" actId="1076"/>
          <ac:picMkLst>
            <pc:docMk/>
            <pc:sldMk cId="2462162896" sldId="293"/>
            <ac:picMk id="5" creationId="{16B46411-B91D-EADC-A32D-32D9ECFD40EA}"/>
          </ac:picMkLst>
        </pc:picChg>
      </pc:sldChg>
      <pc:sldChg chg="addSp modSp mod">
        <pc:chgData name="Morgan, Rob - morganrm" userId="2202593e-d52f-4214-b8a9-788363247110" providerId="ADAL" clId="{BF392282-F6B2-440B-B148-66409B204708}" dt="2024-02-09T02:44:06.385" v="59" actId="13244"/>
        <pc:sldMkLst>
          <pc:docMk/>
          <pc:sldMk cId="0" sldId="294"/>
        </pc:sldMkLst>
        <pc:spChg chg="add mod ord">
          <ac:chgData name="Morgan, Rob - morganrm" userId="2202593e-d52f-4214-b8a9-788363247110" providerId="ADAL" clId="{BF392282-F6B2-440B-B148-66409B204708}" dt="2024-02-09T02:44:06.385" v="59" actId="13244"/>
          <ac:spMkLst>
            <pc:docMk/>
            <pc:sldMk cId="0" sldId="294"/>
            <ac:spMk id="3" creationId="{E646F78E-EF2B-2E12-C49B-1CE40345B832}"/>
          </ac:spMkLst>
        </pc:spChg>
      </pc:sldChg>
      <pc:sldChg chg="addSp modSp mod">
        <pc:chgData name="Morgan, Rob - morganrm" userId="2202593e-d52f-4214-b8a9-788363247110" providerId="ADAL" clId="{BF392282-F6B2-440B-B148-66409B204708}" dt="2024-02-09T02:44:13.303" v="61" actId="13244"/>
        <pc:sldMkLst>
          <pc:docMk/>
          <pc:sldMk cId="0" sldId="295"/>
        </pc:sldMkLst>
        <pc:spChg chg="add mod ord">
          <ac:chgData name="Morgan, Rob - morganrm" userId="2202593e-d52f-4214-b8a9-788363247110" providerId="ADAL" clId="{BF392282-F6B2-440B-B148-66409B204708}" dt="2024-02-09T02:44:13.303" v="61" actId="13244"/>
          <ac:spMkLst>
            <pc:docMk/>
            <pc:sldMk cId="0" sldId="295"/>
            <ac:spMk id="3" creationId="{B20AFF3A-E3EA-47E2-5395-E931676C10A6}"/>
          </ac:spMkLst>
        </pc:spChg>
      </pc:sldChg>
      <pc:sldChg chg="addSp modSp mod">
        <pc:chgData name="Morgan, Rob - morganrm" userId="2202593e-d52f-4214-b8a9-788363247110" providerId="ADAL" clId="{BF392282-F6B2-440B-B148-66409B204708}" dt="2024-02-09T02:44:21.953" v="63" actId="13244"/>
        <pc:sldMkLst>
          <pc:docMk/>
          <pc:sldMk cId="0" sldId="296"/>
        </pc:sldMkLst>
        <pc:spChg chg="add mod ord">
          <ac:chgData name="Morgan, Rob - morganrm" userId="2202593e-d52f-4214-b8a9-788363247110" providerId="ADAL" clId="{BF392282-F6B2-440B-B148-66409B204708}" dt="2024-02-09T02:44:21.953" v="63" actId="13244"/>
          <ac:spMkLst>
            <pc:docMk/>
            <pc:sldMk cId="0" sldId="296"/>
            <ac:spMk id="3" creationId="{A01D57CE-B1E5-5BE5-3477-C4A587E2A672}"/>
          </ac:spMkLst>
        </pc:spChg>
      </pc:sldChg>
      <pc:sldChg chg="addSp modSp mod">
        <pc:chgData name="Morgan, Rob - morganrm" userId="2202593e-d52f-4214-b8a9-788363247110" providerId="ADAL" clId="{BF392282-F6B2-440B-B148-66409B204708}" dt="2024-02-09T02:43:54.246" v="55" actId="13244"/>
        <pc:sldMkLst>
          <pc:docMk/>
          <pc:sldMk cId="0" sldId="328"/>
        </pc:sldMkLst>
        <pc:spChg chg="add mod ord">
          <ac:chgData name="Morgan, Rob - morganrm" userId="2202593e-d52f-4214-b8a9-788363247110" providerId="ADAL" clId="{BF392282-F6B2-440B-B148-66409B204708}" dt="2024-02-09T02:43:54.246" v="55" actId="13244"/>
          <ac:spMkLst>
            <pc:docMk/>
            <pc:sldMk cId="0" sldId="328"/>
            <ac:spMk id="2" creationId="{B16B30F5-2D64-B7EF-A94F-68E3E0646AE5}"/>
          </ac:spMkLst>
        </pc:spChg>
      </pc:sldChg>
      <pc:sldChg chg="addSp modSp mod">
        <pc:chgData name="Morgan, Rob - morganrm" userId="2202593e-d52f-4214-b8a9-788363247110" providerId="ADAL" clId="{BF392282-F6B2-440B-B148-66409B204708}" dt="2024-02-09T02:44:00.375" v="57" actId="13244"/>
        <pc:sldMkLst>
          <pc:docMk/>
          <pc:sldMk cId="0" sldId="329"/>
        </pc:sldMkLst>
        <pc:spChg chg="add mod ord">
          <ac:chgData name="Morgan, Rob - morganrm" userId="2202593e-d52f-4214-b8a9-788363247110" providerId="ADAL" clId="{BF392282-F6B2-440B-B148-66409B204708}" dt="2024-02-09T02:44:00.375" v="57" actId="13244"/>
          <ac:spMkLst>
            <pc:docMk/>
            <pc:sldMk cId="0" sldId="329"/>
            <ac:spMk id="3" creationId="{885577EC-225C-D5CD-EEF6-A0F087D10910}"/>
          </ac:spMkLst>
        </pc:spChg>
      </pc:sldChg>
      <pc:sldChg chg="del">
        <pc:chgData name="Morgan, Rob - morganrm" userId="2202593e-d52f-4214-b8a9-788363247110" providerId="ADAL" clId="{BF392282-F6B2-440B-B148-66409B204708}" dt="2024-02-09T02:46:50.508" v="65" actId="47"/>
        <pc:sldMkLst>
          <pc:docMk/>
          <pc:sldMk cId="1185751307" sldId="339"/>
        </pc:sldMkLst>
      </pc:sldChg>
      <pc:sldChg chg="addSp delSp modSp mod">
        <pc:chgData name="Morgan, Rob - morganrm" userId="2202593e-d52f-4214-b8a9-788363247110" providerId="ADAL" clId="{BF392282-F6B2-440B-B148-66409B204708}" dt="2024-02-09T03:03:04.601" v="278"/>
        <pc:sldMkLst>
          <pc:docMk/>
          <pc:sldMk cId="55161359" sldId="341"/>
        </pc:sldMkLst>
        <pc:spChg chg="del mod">
          <ac:chgData name="Morgan, Rob - morganrm" userId="2202593e-d52f-4214-b8a9-788363247110" providerId="ADAL" clId="{BF392282-F6B2-440B-B148-66409B204708}" dt="2024-02-09T03:03:04.019" v="277" actId="478"/>
          <ac:spMkLst>
            <pc:docMk/>
            <pc:sldMk cId="55161359" sldId="341"/>
            <ac:spMk id="2" creationId="{57815C5F-455F-4037-7247-38368BA436C4}"/>
          </ac:spMkLst>
        </pc:spChg>
        <pc:spChg chg="del mod">
          <ac:chgData name="Morgan, Rob - morganrm" userId="2202593e-d52f-4214-b8a9-788363247110" providerId="ADAL" clId="{BF392282-F6B2-440B-B148-66409B204708}" dt="2024-02-09T02:48:55.541" v="109" actId="478"/>
          <ac:spMkLst>
            <pc:docMk/>
            <pc:sldMk cId="55161359" sldId="341"/>
            <ac:spMk id="8" creationId="{52E97EA6-844C-1806-BAC3-201365D5386D}"/>
          </ac:spMkLst>
        </pc:spChg>
        <pc:spChg chg="add mod">
          <ac:chgData name="Morgan, Rob - morganrm" userId="2202593e-d52f-4214-b8a9-788363247110" providerId="ADAL" clId="{BF392282-F6B2-440B-B148-66409B204708}" dt="2024-02-09T02:54:12.684" v="155" actId="1076"/>
          <ac:spMkLst>
            <pc:docMk/>
            <pc:sldMk cId="55161359" sldId="341"/>
            <ac:spMk id="15" creationId="{2141A9DB-6550-1789-DBA0-446F287AB2E8}"/>
          </ac:spMkLst>
        </pc:spChg>
        <pc:spChg chg="add mod">
          <ac:chgData name="Morgan, Rob - morganrm" userId="2202593e-d52f-4214-b8a9-788363247110" providerId="ADAL" clId="{BF392282-F6B2-440B-B148-66409B204708}" dt="2024-02-09T03:03:04.019" v="277" actId="478"/>
          <ac:spMkLst>
            <pc:docMk/>
            <pc:sldMk cId="55161359" sldId="341"/>
            <ac:spMk id="17" creationId="{8D8BF2C0-0BD2-742B-96EB-4A5FDEB4E2AC}"/>
          </ac:spMkLst>
        </pc:spChg>
        <pc:spChg chg="add mod">
          <ac:chgData name="Morgan, Rob - morganrm" userId="2202593e-d52f-4214-b8a9-788363247110" providerId="ADAL" clId="{BF392282-F6B2-440B-B148-66409B204708}" dt="2024-02-09T03:03:04.601" v="278"/>
          <ac:spMkLst>
            <pc:docMk/>
            <pc:sldMk cId="55161359" sldId="341"/>
            <ac:spMk id="18" creationId="{9EC79FC5-D8C8-055C-FA7B-7C27FD18FACF}"/>
          </ac:spMkLst>
        </pc:spChg>
        <pc:picChg chg="del mod">
          <ac:chgData name="Morgan, Rob - morganrm" userId="2202593e-d52f-4214-b8a9-788363247110" providerId="ADAL" clId="{BF392282-F6B2-440B-B148-66409B204708}" dt="2024-02-09T02:48:17.794" v="99" actId="478"/>
          <ac:picMkLst>
            <pc:docMk/>
            <pc:sldMk cId="55161359" sldId="341"/>
            <ac:picMk id="4" creationId="{D1A70DB5-9C0F-FE7A-254D-2633258C71DB}"/>
          </ac:picMkLst>
        </pc:picChg>
        <pc:picChg chg="del mod">
          <ac:chgData name="Morgan, Rob - morganrm" userId="2202593e-d52f-4214-b8a9-788363247110" providerId="ADAL" clId="{BF392282-F6B2-440B-B148-66409B204708}" dt="2024-02-09T02:48:21.215" v="101" actId="478"/>
          <ac:picMkLst>
            <pc:docMk/>
            <pc:sldMk cId="55161359" sldId="341"/>
            <ac:picMk id="6" creationId="{926154F2-FEBD-ECF2-5780-8F33DCB3B614}"/>
          </ac:picMkLst>
        </pc:picChg>
        <pc:picChg chg="add del mod">
          <ac:chgData name="Morgan, Rob - morganrm" userId="2202593e-d52f-4214-b8a9-788363247110" providerId="ADAL" clId="{BF392282-F6B2-440B-B148-66409B204708}" dt="2024-02-09T02:48:19.525" v="100" actId="478"/>
          <ac:picMkLst>
            <pc:docMk/>
            <pc:sldMk cId="55161359" sldId="341"/>
            <ac:picMk id="9" creationId="{60A114A7-A6F7-F6FD-C085-6054240A53C3}"/>
          </ac:picMkLst>
        </pc:picChg>
        <pc:picChg chg="add mod">
          <ac:chgData name="Morgan, Rob - morganrm" userId="2202593e-d52f-4214-b8a9-788363247110" providerId="ADAL" clId="{BF392282-F6B2-440B-B148-66409B204708}" dt="2024-02-09T02:48:39.746" v="105" actId="14100"/>
          <ac:picMkLst>
            <pc:docMk/>
            <pc:sldMk cId="55161359" sldId="341"/>
            <ac:picMk id="10" creationId="{48D78855-2F7F-3350-035A-01851F725CA2}"/>
          </ac:picMkLst>
        </pc:picChg>
        <pc:picChg chg="add mod">
          <ac:chgData name="Morgan, Rob - morganrm" userId="2202593e-d52f-4214-b8a9-788363247110" providerId="ADAL" clId="{BF392282-F6B2-440B-B148-66409B204708}" dt="2024-02-09T02:48:43.613" v="106" actId="1076"/>
          <ac:picMkLst>
            <pc:docMk/>
            <pc:sldMk cId="55161359" sldId="341"/>
            <ac:picMk id="11" creationId="{97399E5D-E2D1-7CBE-2FE9-8F664C8A9C92}"/>
          </ac:picMkLst>
        </pc:picChg>
        <pc:picChg chg="add mod">
          <ac:chgData name="Morgan, Rob - morganrm" userId="2202593e-d52f-4214-b8a9-788363247110" providerId="ADAL" clId="{BF392282-F6B2-440B-B148-66409B204708}" dt="2024-02-09T02:48:47.453" v="107" actId="1076"/>
          <ac:picMkLst>
            <pc:docMk/>
            <pc:sldMk cId="55161359" sldId="341"/>
            <ac:picMk id="12" creationId="{57FDE6D5-53D3-B48F-D003-F5042EC70FF7}"/>
          </ac:picMkLst>
        </pc:picChg>
        <pc:picChg chg="add mod">
          <ac:chgData name="Morgan, Rob - morganrm" userId="2202593e-d52f-4214-b8a9-788363247110" providerId="ADAL" clId="{BF392282-F6B2-440B-B148-66409B204708}" dt="2024-02-09T02:53:14.281" v="119" actId="1076"/>
          <ac:picMkLst>
            <pc:docMk/>
            <pc:sldMk cId="55161359" sldId="341"/>
            <ac:picMk id="14" creationId="{424405ED-7875-588E-6031-F2CD9AEDB3D2}"/>
          </ac:picMkLst>
        </pc:picChg>
        <pc:picChg chg="add del">
          <ac:chgData name="Morgan, Rob - morganrm" userId="2202593e-d52f-4214-b8a9-788363247110" providerId="ADAL" clId="{BF392282-F6B2-440B-B148-66409B204708}" dt="2024-02-09T02:48:27.547" v="103" actId="478"/>
          <ac:picMkLst>
            <pc:docMk/>
            <pc:sldMk cId="55161359" sldId="341"/>
            <ac:picMk id="1026" creationId="{9D73E9E2-F619-16CC-9B65-A2B17C66BD2A}"/>
          </ac:picMkLst>
        </pc:picChg>
        <pc:picChg chg="add del">
          <ac:chgData name="Morgan, Rob - morganrm" userId="2202593e-d52f-4214-b8a9-788363247110" providerId="ADAL" clId="{BF392282-F6B2-440B-B148-66409B204708}" dt="2024-02-09T02:48:27.547" v="103" actId="478"/>
          <ac:picMkLst>
            <pc:docMk/>
            <pc:sldMk cId="55161359" sldId="341"/>
            <ac:picMk id="1027" creationId="{EEECD678-8E59-EE9F-3189-1156F52F5884}"/>
          </ac:picMkLst>
        </pc:picChg>
        <pc:picChg chg="add del">
          <ac:chgData name="Morgan, Rob - morganrm" userId="2202593e-d52f-4214-b8a9-788363247110" providerId="ADAL" clId="{BF392282-F6B2-440B-B148-66409B204708}" dt="2024-02-09T02:48:27.547" v="103" actId="478"/>
          <ac:picMkLst>
            <pc:docMk/>
            <pc:sldMk cId="55161359" sldId="341"/>
            <ac:picMk id="1028" creationId="{7B4874A3-7BE5-108F-A573-CCE9F7FDC412}"/>
          </ac:picMkLst>
        </pc:picChg>
      </pc:sldChg>
      <pc:sldChg chg="del">
        <pc:chgData name="Morgan, Rob - morganrm" userId="2202593e-d52f-4214-b8a9-788363247110" providerId="ADAL" clId="{BF392282-F6B2-440B-B148-66409B204708}" dt="2024-02-09T02:54:55.798" v="167" actId="47"/>
        <pc:sldMkLst>
          <pc:docMk/>
          <pc:sldMk cId="555499291" sldId="342"/>
        </pc:sldMkLst>
      </pc:sldChg>
      <pc:sldChg chg="del">
        <pc:chgData name="Morgan, Rob - morganrm" userId="2202593e-d52f-4214-b8a9-788363247110" providerId="ADAL" clId="{BF392282-F6B2-440B-B148-66409B204708}" dt="2024-02-09T02:56:50.229" v="203" actId="47"/>
        <pc:sldMkLst>
          <pc:docMk/>
          <pc:sldMk cId="2387760864" sldId="343"/>
        </pc:sldMkLst>
      </pc:sldChg>
      <pc:sldChg chg="del">
        <pc:chgData name="Morgan, Rob - morganrm" userId="2202593e-d52f-4214-b8a9-788363247110" providerId="ADAL" clId="{BF392282-F6B2-440B-B148-66409B204708}" dt="2024-02-09T02:58:31.766" v="241" actId="47"/>
        <pc:sldMkLst>
          <pc:docMk/>
          <pc:sldMk cId="3607764852" sldId="344"/>
        </pc:sldMkLst>
      </pc:sldChg>
      <pc:sldChg chg="del">
        <pc:chgData name="Morgan, Rob - morganrm" userId="2202593e-d52f-4214-b8a9-788363247110" providerId="ADAL" clId="{BF392282-F6B2-440B-B148-66409B204708}" dt="2024-02-09T02:59:53.693" v="267" actId="47"/>
        <pc:sldMkLst>
          <pc:docMk/>
          <pc:sldMk cId="2428250951" sldId="345"/>
        </pc:sldMkLst>
      </pc:sldChg>
      <pc:sldChg chg="modSp mod">
        <pc:chgData name="Morgan, Rob - morganrm" userId="2202593e-d52f-4214-b8a9-788363247110" providerId="ADAL" clId="{BF392282-F6B2-440B-B148-66409B204708}" dt="2024-02-09T03:00:07.959" v="269" actId="1076"/>
        <pc:sldMkLst>
          <pc:docMk/>
          <pc:sldMk cId="2979427755" sldId="346"/>
        </pc:sldMkLst>
        <pc:picChg chg="mod">
          <ac:chgData name="Morgan, Rob - morganrm" userId="2202593e-d52f-4214-b8a9-788363247110" providerId="ADAL" clId="{BF392282-F6B2-440B-B148-66409B204708}" dt="2024-02-09T03:00:05.367" v="268" actId="1076"/>
          <ac:picMkLst>
            <pc:docMk/>
            <pc:sldMk cId="2979427755" sldId="346"/>
            <ac:picMk id="6" creationId="{FE9F8D05-762A-B614-0F58-1E64AF99EA62}"/>
          </ac:picMkLst>
        </pc:picChg>
        <pc:picChg chg="mod">
          <ac:chgData name="Morgan, Rob - morganrm" userId="2202593e-d52f-4214-b8a9-788363247110" providerId="ADAL" clId="{BF392282-F6B2-440B-B148-66409B204708}" dt="2024-02-09T03:00:07.959" v="269" actId="1076"/>
          <ac:picMkLst>
            <pc:docMk/>
            <pc:sldMk cId="2979427755" sldId="346"/>
            <ac:picMk id="12" creationId="{4765C90E-FC5A-E427-7DF3-560ABE905014}"/>
          </ac:picMkLst>
        </pc:picChg>
      </pc:sldChg>
      <pc:sldChg chg="modSp add mod setBg">
        <pc:chgData name="Morgan, Rob - morganrm" userId="2202593e-d52f-4214-b8a9-788363247110" providerId="ADAL" clId="{BF392282-F6B2-440B-B148-66409B204708}" dt="2024-02-09T02:39:36.182" v="24" actId="207"/>
        <pc:sldMkLst>
          <pc:docMk/>
          <pc:sldMk cId="0" sldId="347"/>
        </pc:sldMkLst>
        <pc:spChg chg="mod">
          <ac:chgData name="Morgan, Rob - morganrm" userId="2202593e-d52f-4214-b8a9-788363247110" providerId="ADAL" clId="{BF392282-F6B2-440B-B148-66409B204708}" dt="2024-02-09T02:39:36.182" v="24" actId="207"/>
          <ac:spMkLst>
            <pc:docMk/>
            <pc:sldMk cId="0" sldId="347"/>
            <ac:spMk id="84" creationId="{00000000-0000-0000-0000-000000000000}"/>
          </ac:spMkLst>
        </pc:spChg>
      </pc:sldChg>
      <pc:sldChg chg="add del setBg">
        <pc:chgData name="Morgan, Rob - morganrm" userId="2202593e-d52f-4214-b8a9-788363247110" providerId="ADAL" clId="{BF392282-F6B2-440B-B148-66409B204708}" dt="2024-02-09T02:43:00.326" v="43"/>
        <pc:sldMkLst>
          <pc:docMk/>
          <pc:sldMk cId="311181043" sldId="348"/>
        </pc:sldMkLst>
      </pc:sldChg>
      <pc:sldChg chg="addSp delSp add del setBg delDesignElem">
        <pc:chgData name="Morgan, Rob - morganrm" userId="2202593e-d52f-4214-b8a9-788363247110" providerId="ADAL" clId="{BF392282-F6B2-440B-B148-66409B204708}" dt="2024-02-09T02:42:17.543" v="37"/>
        <pc:sldMkLst>
          <pc:docMk/>
          <pc:sldMk cId="533924792" sldId="348"/>
        </pc:sldMkLst>
        <pc:spChg chg="mod">
          <ac:chgData name="Morgan, Rob - morganrm" userId="2202593e-d52f-4214-b8a9-788363247110" providerId="ADAL" clId="{BF392282-F6B2-440B-B148-66409B204708}" dt="2024-02-09T02:47:07.249" v="87" actId="122"/>
          <ac:spMkLst>
            <pc:docMk/>
            <pc:sldMk cId="533924792" sldId="348"/>
            <ac:spMk id="2" creationId="{543BFF9E-BEB5-6427-046F-859A3AF8EAD9}"/>
          </ac:spMkLst>
        </pc:spChg>
        <pc:spChg chg="add del">
          <ac:chgData name="Morgan, Rob - morganrm" userId="2202593e-d52f-4214-b8a9-788363247110" providerId="ADAL" clId="{BF392282-F6B2-440B-B148-66409B204708}" dt="2024-02-09T02:42:17.543" v="37"/>
          <ac:spMkLst>
            <pc:docMk/>
            <pc:sldMk cId="533924792" sldId="348"/>
            <ac:spMk id="121" creationId="{16C5FA50-8D52-4617-AF91-5C7B1C8352F1}"/>
          </ac:spMkLst>
        </pc:spChg>
        <pc:spChg chg="add del">
          <ac:chgData name="Morgan, Rob - morganrm" userId="2202593e-d52f-4214-b8a9-788363247110" providerId="ADAL" clId="{BF392282-F6B2-440B-B148-66409B204708}" dt="2024-02-09T02:42:17.543" v="37"/>
          <ac:spMkLst>
            <pc:docMk/>
            <pc:sldMk cId="533924792" sldId="348"/>
            <ac:spMk id="123" creationId="{E223798C-12AD-4B0C-A50C-D676347D67CF}"/>
          </ac:spMkLst>
        </pc:spChg>
      </pc:sldChg>
      <pc:sldChg chg="addSp delSp modSp add del mod setBg delDesignElem">
        <pc:chgData name="Morgan, Rob - morganrm" userId="2202593e-d52f-4214-b8a9-788363247110" providerId="ADAL" clId="{BF392282-F6B2-440B-B148-66409B204708}" dt="2024-02-09T03:02:58.850" v="276"/>
        <pc:sldMkLst>
          <pc:docMk/>
          <pc:sldMk cId="3434207031" sldId="349"/>
        </pc:sldMkLst>
        <pc:spChg chg="del">
          <ac:chgData name="Morgan, Rob - morganrm" userId="2202593e-d52f-4214-b8a9-788363247110" providerId="ADAL" clId="{BF392282-F6B2-440B-B148-66409B204708}" dt="2024-02-09T03:02:57.940" v="275" actId="478"/>
          <ac:spMkLst>
            <pc:docMk/>
            <pc:sldMk cId="3434207031" sldId="349"/>
            <ac:spMk id="2" creationId="{57815C5F-455F-4037-7247-38368BA436C4}"/>
          </ac:spMkLst>
        </pc:spChg>
        <pc:spChg chg="add mod">
          <ac:chgData name="Morgan, Rob - morganrm" userId="2202593e-d52f-4214-b8a9-788363247110" providerId="ADAL" clId="{BF392282-F6B2-440B-B148-66409B204708}" dt="2024-02-09T03:02:57.940" v="275" actId="478"/>
          <ac:spMkLst>
            <pc:docMk/>
            <pc:sldMk cId="3434207031" sldId="349"/>
            <ac:spMk id="6" creationId="{F758CF2F-992D-5CFA-28E4-451768C184DA}"/>
          </ac:spMkLst>
        </pc:spChg>
        <pc:spChg chg="add mod">
          <ac:chgData name="Morgan, Rob - morganrm" userId="2202593e-d52f-4214-b8a9-788363247110" providerId="ADAL" clId="{BF392282-F6B2-440B-B148-66409B204708}" dt="2024-02-09T03:02:58.850" v="276"/>
          <ac:spMkLst>
            <pc:docMk/>
            <pc:sldMk cId="3434207031" sldId="349"/>
            <ac:spMk id="8" creationId="{57FDF00B-2F5E-59DF-AFD8-ED039A5D9B2D}"/>
          </ac:spMkLst>
        </pc:spChg>
        <pc:spChg chg="mod">
          <ac:chgData name="Morgan, Rob - morganrm" userId="2202593e-d52f-4214-b8a9-788363247110" providerId="ADAL" clId="{BF392282-F6B2-440B-B148-66409B204708}" dt="2024-02-09T02:54:32.596" v="165" actId="20577"/>
          <ac:spMkLst>
            <pc:docMk/>
            <pc:sldMk cId="3434207031" sldId="349"/>
            <ac:spMk id="15" creationId="{2141A9DB-6550-1789-DBA0-446F287AB2E8}"/>
          </ac:spMkLst>
        </pc:spChg>
        <pc:spChg chg="add del">
          <ac:chgData name="Morgan, Rob - morganrm" userId="2202593e-d52f-4214-b8a9-788363247110" providerId="ADAL" clId="{BF392282-F6B2-440B-B148-66409B204708}" dt="2024-02-09T02:42:17.543" v="37"/>
          <ac:spMkLst>
            <pc:docMk/>
            <pc:sldMk cId="3434207031" sldId="349"/>
            <ac:spMk id="127" creationId="{16C5FA50-8D52-4617-AF91-5C7B1C8352F1}"/>
          </ac:spMkLst>
        </pc:spChg>
        <pc:spChg chg="add del">
          <ac:chgData name="Morgan, Rob - morganrm" userId="2202593e-d52f-4214-b8a9-788363247110" providerId="ADAL" clId="{BF392282-F6B2-440B-B148-66409B204708}" dt="2024-02-09T02:42:17.543" v="37"/>
          <ac:spMkLst>
            <pc:docMk/>
            <pc:sldMk cId="3434207031" sldId="349"/>
            <ac:spMk id="129" creationId="{E223798C-12AD-4B0C-A50C-D676347D67CF}"/>
          </ac:spMkLst>
        </pc:spChg>
        <pc:picChg chg="mod">
          <ac:chgData name="Morgan, Rob - morganrm" userId="2202593e-d52f-4214-b8a9-788363247110" providerId="ADAL" clId="{BF392282-F6B2-440B-B148-66409B204708}" dt="2024-02-09T02:54:45.752" v="166" actId="14826"/>
          <ac:picMkLst>
            <pc:docMk/>
            <pc:sldMk cId="3434207031" sldId="349"/>
            <ac:picMk id="14" creationId="{424405ED-7875-588E-6031-F2CD9AEDB3D2}"/>
          </ac:picMkLst>
        </pc:picChg>
      </pc:sldChg>
      <pc:sldChg chg="addSp delSp modSp add del mod setBg delDesignElem">
        <pc:chgData name="Morgan, Rob - morganrm" userId="2202593e-d52f-4214-b8a9-788363247110" providerId="ADAL" clId="{BF392282-F6B2-440B-B148-66409B204708}" dt="2024-02-09T03:02:50.272" v="274"/>
        <pc:sldMkLst>
          <pc:docMk/>
          <pc:sldMk cId="2194582060" sldId="350"/>
        </pc:sldMkLst>
        <pc:spChg chg="del">
          <ac:chgData name="Morgan, Rob - morganrm" userId="2202593e-d52f-4214-b8a9-788363247110" providerId="ADAL" clId="{BF392282-F6B2-440B-B148-66409B204708}" dt="2024-02-09T03:02:49.526" v="273" actId="478"/>
          <ac:spMkLst>
            <pc:docMk/>
            <pc:sldMk cId="2194582060" sldId="350"/>
            <ac:spMk id="2" creationId="{57815C5F-455F-4037-7247-38368BA436C4}"/>
          </ac:spMkLst>
        </pc:spChg>
        <pc:spChg chg="add mod">
          <ac:chgData name="Morgan, Rob - morganrm" userId="2202593e-d52f-4214-b8a9-788363247110" providerId="ADAL" clId="{BF392282-F6B2-440B-B148-66409B204708}" dt="2024-02-09T03:02:49.526" v="273" actId="478"/>
          <ac:spMkLst>
            <pc:docMk/>
            <pc:sldMk cId="2194582060" sldId="350"/>
            <ac:spMk id="6" creationId="{F1A6042E-C145-0EFA-F899-0DAB79401FC5}"/>
          </ac:spMkLst>
        </pc:spChg>
        <pc:spChg chg="add mod">
          <ac:chgData name="Morgan, Rob - morganrm" userId="2202593e-d52f-4214-b8a9-788363247110" providerId="ADAL" clId="{BF392282-F6B2-440B-B148-66409B204708}" dt="2024-02-09T03:02:50.272" v="274"/>
          <ac:spMkLst>
            <pc:docMk/>
            <pc:sldMk cId="2194582060" sldId="350"/>
            <ac:spMk id="8" creationId="{BD0C93AD-A3F0-423A-B172-C896D850590F}"/>
          </ac:spMkLst>
        </pc:spChg>
        <pc:spChg chg="mod">
          <ac:chgData name="Morgan, Rob - morganrm" userId="2202593e-d52f-4214-b8a9-788363247110" providerId="ADAL" clId="{BF392282-F6B2-440B-B148-66409B204708}" dt="2024-02-09T02:55:08.801" v="197" actId="20577"/>
          <ac:spMkLst>
            <pc:docMk/>
            <pc:sldMk cId="2194582060" sldId="350"/>
            <ac:spMk id="15" creationId="{2141A9DB-6550-1789-DBA0-446F287AB2E8}"/>
          </ac:spMkLst>
        </pc:spChg>
        <pc:spChg chg="add del">
          <ac:chgData name="Morgan, Rob - morganrm" userId="2202593e-d52f-4214-b8a9-788363247110" providerId="ADAL" clId="{BF392282-F6B2-440B-B148-66409B204708}" dt="2024-02-09T02:42:14.495" v="36"/>
          <ac:spMkLst>
            <pc:docMk/>
            <pc:sldMk cId="2194582060" sldId="350"/>
            <ac:spMk id="121" creationId="{16C5FA50-8D52-4617-AF91-5C7B1C8352F1}"/>
          </ac:spMkLst>
        </pc:spChg>
        <pc:spChg chg="add del">
          <ac:chgData name="Morgan, Rob - morganrm" userId="2202593e-d52f-4214-b8a9-788363247110" providerId="ADAL" clId="{BF392282-F6B2-440B-B148-66409B204708}" dt="2024-02-09T02:42:14.495" v="36"/>
          <ac:spMkLst>
            <pc:docMk/>
            <pc:sldMk cId="2194582060" sldId="350"/>
            <ac:spMk id="123" creationId="{E223798C-12AD-4B0C-A50C-D676347D67CF}"/>
          </ac:spMkLst>
        </pc:spChg>
        <pc:picChg chg="del">
          <ac:chgData name="Morgan, Rob - morganrm" userId="2202593e-d52f-4214-b8a9-788363247110" providerId="ADAL" clId="{BF392282-F6B2-440B-B148-66409B204708}" dt="2024-02-09T02:56:25.485" v="198" actId="478"/>
          <ac:picMkLst>
            <pc:docMk/>
            <pc:sldMk cId="2194582060" sldId="350"/>
            <ac:picMk id="14" creationId="{424405ED-7875-588E-6031-F2CD9AEDB3D2}"/>
          </ac:picMkLst>
        </pc:picChg>
        <pc:picChg chg="add mod">
          <ac:chgData name="Morgan, Rob - morganrm" userId="2202593e-d52f-4214-b8a9-788363247110" providerId="ADAL" clId="{BF392282-F6B2-440B-B148-66409B204708}" dt="2024-02-09T02:56:36.851" v="202" actId="1440"/>
          <ac:picMkLst>
            <pc:docMk/>
            <pc:sldMk cId="2194582060" sldId="350"/>
            <ac:picMk id="2050" creationId="{991457D7-05F4-31E2-B2AE-B027E7A2AEF4}"/>
          </ac:picMkLst>
        </pc:picChg>
      </pc:sldChg>
      <pc:sldChg chg="addSp delSp modSp add del mod setBg delDesignElem">
        <pc:chgData name="Morgan, Rob - morganrm" userId="2202593e-d52f-4214-b8a9-788363247110" providerId="ADAL" clId="{BF392282-F6B2-440B-B148-66409B204708}" dt="2024-02-09T03:02:38.923" v="272" actId="14100"/>
        <pc:sldMkLst>
          <pc:docMk/>
          <pc:sldMk cId="2708452001" sldId="351"/>
        </pc:sldMkLst>
        <pc:spChg chg="mod">
          <ac:chgData name="Morgan, Rob - morganrm" userId="2202593e-d52f-4214-b8a9-788363247110" providerId="ADAL" clId="{BF392282-F6B2-440B-B148-66409B204708}" dt="2024-02-09T03:02:38.923" v="272" actId="14100"/>
          <ac:spMkLst>
            <pc:docMk/>
            <pc:sldMk cId="2708452001" sldId="351"/>
            <ac:spMk id="2" creationId="{57815C5F-455F-4037-7247-38368BA436C4}"/>
          </ac:spMkLst>
        </pc:spChg>
        <pc:spChg chg="mod">
          <ac:chgData name="Morgan, Rob - morganrm" userId="2202593e-d52f-4214-b8a9-788363247110" providerId="ADAL" clId="{BF392282-F6B2-440B-B148-66409B204708}" dt="2024-02-09T02:57:52.403" v="239" actId="14100"/>
          <ac:spMkLst>
            <pc:docMk/>
            <pc:sldMk cId="2708452001" sldId="351"/>
            <ac:spMk id="15" creationId="{2141A9DB-6550-1789-DBA0-446F287AB2E8}"/>
          </ac:spMkLst>
        </pc:spChg>
        <pc:spChg chg="add del">
          <ac:chgData name="Morgan, Rob - morganrm" userId="2202593e-d52f-4214-b8a9-788363247110" providerId="ADAL" clId="{BF392282-F6B2-440B-B148-66409B204708}" dt="2024-02-09T02:42:14.495" v="36"/>
          <ac:spMkLst>
            <pc:docMk/>
            <pc:sldMk cId="2708452001" sldId="351"/>
            <ac:spMk id="127" creationId="{16C5FA50-8D52-4617-AF91-5C7B1C8352F1}"/>
          </ac:spMkLst>
        </pc:spChg>
        <pc:spChg chg="add del">
          <ac:chgData name="Morgan, Rob - morganrm" userId="2202593e-d52f-4214-b8a9-788363247110" providerId="ADAL" clId="{BF392282-F6B2-440B-B148-66409B204708}" dt="2024-02-09T02:42:14.495" v="36"/>
          <ac:spMkLst>
            <pc:docMk/>
            <pc:sldMk cId="2708452001" sldId="351"/>
            <ac:spMk id="129" creationId="{E223798C-12AD-4B0C-A50C-D676347D67CF}"/>
          </ac:spMkLst>
        </pc:spChg>
        <pc:picChg chg="mod">
          <ac:chgData name="Morgan, Rob - morganrm" userId="2202593e-d52f-4214-b8a9-788363247110" providerId="ADAL" clId="{BF392282-F6B2-440B-B148-66409B204708}" dt="2024-02-09T03:02:23.053" v="270" actId="14826"/>
          <ac:picMkLst>
            <pc:docMk/>
            <pc:sldMk cId="2708452001" sldId="351"/>
            <ac:picMk id="2050" creationId="{991457D7-05F4-31E2-B2AE-B027E7A2AE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00FBE-ABA9-2348-BBDC-A8522874446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EA6B1-1EC6-9C42-976C-B3F0A87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5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Introduce the school bus, </a:t>
            </a:r>
            <a:br>
              <a:rPr lang="en-US">
                <a:cs typeface="+mn-lt"/>
              </a:rPr>
            </a:br>
            <a:r>
              <a:rPr lang="en-US"/>
              <a:t>describing why we ride the bus and </a:t>
            </a:r>
            <a:r>
              <a:rPr lang="en-US" i="1"/>
              <a:t>define</a:t>
            </a:r>
            <a:r>
              <a:rPr lang="en-US"/>
              <a:t> the job of a bus driver.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929B9-873C-CE4F-995C-5C9078BAF7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27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4CCE-A7E2-401F-A0C4-FA5F1168C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FFF599-0607-408A-A84A-2E98CC81A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2FFED-0501-4E7E-9753-A505B969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60E2-19D1-4D2A-A931-9121402C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8822-BC4A-480E-B661-4EAC7728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0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F51C-5CBB-4002-9F88-750CD2DC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3A333-C1D2-49DF-BA91-3C72FC760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8A9D3-574B-4C02-B576-E3DE9FD8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72885-B3E6-4446-BBE7-F9753F37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4EAD2-4735-42E9-9BD8-2578BAFA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2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CD2E-01F5-450D-989B-70099177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68934-A982-4825-A07B-641782BC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A6C3-F52C-4BAB-9B90-8403D82C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D846A-3F06-4500-AF06-ADBF2894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36E8-183A-478E-9B9C-EF35BF4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0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EB75-FDA6-45F0-991C-232B12CF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4D8C7-2122-4BA4-AEC0-C3A0D91BD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06712-E511-466D-A3AF-26275FC7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EBF1D-6938-452D-8AB7-3702D8D9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63B3A-CCD9-4780-B4FC-D126B3F7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0266D-36B6-4DBD-BA47-B2C9F82F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7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1A06-8BF5-4710-86E2-54F1D7FD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A7BDB-B136-4509-AA81-CBE0F6920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FEDE7-38C8-4E1C-85B7-5A4B084F7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7C02E-86E2-4323-9D58-68B79CEC4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20E8C-7E9D-42EE-ACF9-12DFBB23F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A6A35F-E292-46AC-95A7-13205D4E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1CCBB-1228-4CF9-B830-B5C20DDE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B8AB56-FD95-4D33-8FD9-B6B866DE0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9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5E21-35B8-4940-AC51-F5BE7564F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3DEF7-EC38-41E6-B120-4F8F7884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24A29-8106-436D-9C4A-9528C8A5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5A807-F4EF-4361-82A8-5FCC8B161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18E9FD-F104-4D19-9E0B-EB146EF7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C70E6-6922-4F72-A12D-B944AC7E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F01E9-2C45-4B5C-9AAD-6FF5E970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0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EF20-4917-4DBE-BA80-D4A84E8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024E3-1F60-43A1-A751-6AFB45619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9A615-3BC1-431C-9A58-0EC1FAA17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DE8A1-0521-4841-AD9C-F8EFE142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D4B1B-8D29-461A-9762-0C466C3A2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F8431-4F13-40A4-AE47-970A326A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FE35-F586-4E74-BEEC-85D14737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20227-8BAB-4991-8A12-DE4ABF533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C2F77-B3D7-44F8-BC34-109381BE9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CAD94-1394-4952-8001-4D58DA29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EB4F7-9B4B-41E8-ABAB-09A2583E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016EC-6536-466C-8ACB-CA0542C3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35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A08D-AA87-4B84-83D2-3B4463A5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8B4C6D-D85E-4E91-A327-13AC3B719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51FAD-6488-4A3E-8722-908BC080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A3FEC-A5B5-47EE-8F36-530E06D0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1F93E-714F-41C0-8341-0E44555B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4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3CE0C-6288-4922-8F5A-BB72E5E1B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D6FD0-9E5F-4F24-A716-71925B5D4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55129-C832-4791-9F51-32F8D548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EDB3E-EF7D-4FF3-B357-873AF50F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08F94-E188-4E99-931D-FA61ECDC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8C828-82CF-4420-A35A-8D422D16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E1617-1B47-462E-BB5C-314CCE625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ED73-9273-49DE-98B9-916E1E6EE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15E3-56BC-4237-8103-FF5E699F7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57199-26ED-4C42-BA0F-9E509738D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8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8"/>
            <a:ext cx="6633940" cy="3167510"/>
          </a:xfrm>
        </p:spPr>
        <p:txBody>
          <a:bodyPr anchor="b">
            <a:normAutofit/>
          </a:bodyPr>
          <a:lstStyle/>
          <a:p>
            <a:pPr algn="r"/>
            <a:r>
              <a:rPr lang="en-US" b="1" dirty="0">
                <a:effectLst/>
                <a:latin typeface="+mn-lt"/>
                <a:ea typeface="Arial" panose="020B0604020202020204" pitchFamily="34" charset="0"/>
                <a:cs typeface="Arial"/>
              </a:rPr>
              <a:t>Playground Safety Rules</a:t>
            </a:r>
            <a:br>
              <a:rPr lang="en-US" b="0" i="0" dirty="0">
                <a:effectLst/>
                <a:latin typeface="+mn-lt"/>
                <a:cs typeface="Calibri"/>
              </a:rPr>
            </a:br>
            <a:r>
              <a:rPr lang="en-US" sz="4000" dirty="0">
                <a:solidFill>
                  <a:srgbClr val="000000"/>
                </a:solidFill>
                <a:latin typeface="+mn-lt"/>
                <a:cs typeface="Calibri"/>
              </a:rPr>
              <a:t>Pre-Kindergarten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+mn-lt"/>
                <a:cs typeface="Calibri"/>
              </a:rPr>
              <a:t> Lesson </a:t>
            </a:r>
            <a:r>
              <a:rPr lang="en-US" sz="4000" dirty="0">
                <a:solidFill>
                  <a:srgbClr val="000000"/>
                </a:solidFill>
                <a:latin typeface="+mn-lt"/>
                <a:cs typeface="Calibri"/>
              </a:rPr>
              <a:t>3</a:t>
            </a:r>
            <a:endParaRPr lang="en-US" sz="4000" dirty="0">
              <a:latin typeface="+mn-lt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30B374-32A6-47CC-947F-4E8A80349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F239B15-0E0B-431C-84E0-51A07716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208" y="1339633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A87BE36C-0A03-8DF9-E63B-26C7FF16C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532611"/>
              </p:ext>
            </p:extLst>
          </p:nvPr>
        </p:nvGraphicFramePr>
        <p:xfrm>
          <a:off x="6036010" y="1228319"/>
          <a:ext cx="4821575" cy="335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1575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258416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0" i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 bus driver is the person responsible for driving the school bus and keeping us safe.</a:t>
                      </a:r>
                      <a:endParaRPr lang="en-US" sz="4400" b="1" dirty="0">
                        <a:effectLst/>
                        <a:latin typeface="Calibri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pic>
        <p:nvPicPr>
          <p:cNvPr id="46082" name="Picture 2">
            <a:extLst>
              <a:ext uri="{FF2B5EF4-FFF2-40B4-BE49-F238E27FC236}">
                <a16:creationId xmlns:a16="http://schemas.microsoft.com/office/drawing/2014/main" id="{1A7286A4-8298-5516-9590-314C16FBD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675" y="1351030"/>
            <a:ext cx="5132307" cy="436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33D7FAD-FE68-E790-EAE5-EBC2EF1FF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63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6000"/>
            </a:pPr>
            <a:r>
              <a:rPr lang="en-US" sz="3600" dirty="0">
                <a:solidFill>
                  <a:schemeClr val="bg1"/>
                </a:solidFill>
              </a:rPr>
              <a:t>We Can Ride the Bus to School!</a:t>
            </a:r>
          </a:p>
        </p:txBody>
      </p:sp>
      <p:pic>
        <p:nvPicPr>
          <p:cNvPr id="2" name="Picture 1" descr="A cartoon of a school bus driving down a road&#10;&#10;Description automatically generated">
            <a:extLst>
              <a:ext uri="{FF2B5EF4-FFF2-40B4-BE49-F238E27FC236}">
                <a16:creationId xmlns:a16="http://schemas.microsoft.com/office/drawing/2014/main" id="{2F19E4DF-CF2E-9CDE-D8C1-32F81E9AC5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26" r="1" b="19149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474121C-CF24-5BF1-ACCC-4451E4EBC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318" y="4657798"/>
            <a:ext cx="1359680" cy="1359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1640E318-4A86-B1D2-2F86-C87380E20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4C49248-6931-5227-1A4E-6943D50D1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  <p:sp>
        <p:nvSpPr>
          <p:cNvPr id="3" name="Google Shape;89;p2">
            <a:extLst>
              <a:ext uri="{FF2B5EF4-FFF2-40B4-BE49-F238E27FC236}">
                <a16:creationId xmlns:a16="http://schemas.microsoft.com/office/drawing/2014/main" id="{62721B28-30EA-3579-9C6A-273D9DEEC2CE}"/>
              </a:ext>
            </a:extLst>
          </p:cNvPr>
          <p:cNvSpPr txBox="1">
            <a:spLocks/>
          </p:cNvSpPr>
          <p:nvPr/>
        </p:nvSpPr>
        <p:spPr>
          <a:xfrm>
            <a:off x="8801053" y="832865"/>
            <a:ext cx="2796230" cy="479456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chemeClr val="dk1"/>
              </a:buClr>
              <a:buSzPts val="4400"/>
            </a:pPr>
            <a:r>
              <a:rPr lang="en-US" sz="3600" dirty="0">
                <a:solidFill>
                  <a:srgbClr val="FFFFFF"/>
                </a:solidFill>
              </a:rPr>
              <a:t>Riding the bus to school is fun, but first, we must make sure our safety is number one!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C18445-AC17-742A-ED33-E11C37FEE1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444" b="15378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 txBox="1">
            <a:spLocks noGrp="1"/>
          </p:cNvSpPr>
          <p:nvPr>
            <p:ph type="title"/>
          </p:nvPr>
        </p:nvSpPr>
        <p:spPr>
          <a:xfrm>
            <a:off x="9093496" y="618681"/>
            <a:ext cx="2939513" cy="479456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3600" dirty="0">
                <a:solidFill>
                  <a:srgbClr val="FFFFFF"/>
                </a:solidFill>
              </a:rPr>
              <a:t>At the bus stop, we stand and wait. We have calm bodies which is great! 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4733F222-BC73-13F1-BD0D-AD3EB9BEE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3A58A4-A8AE-017F-4F4E-5036D8A9ED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23" b="1455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9A3BFB-9342-85C4-FB4B-C73505007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9093496" y="618681"/>
            <a:ext cx="2861359" cy="479456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3600" dirty="0">
                <a:solidFill>
                  <a:srgbClr val="FFFFFF"/>
                </a:solidFill>
              </a:rPr>
              <a:t>The bus here, we see the lights. The stop sign is shining bright!</a:t>
            </a: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75241CF6-1327-9ECB-87B1-C14E194D4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3"/>
          <a:srcRect t="10255" r="1" b="51987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noFill/>
          <a:effectLst/>
        </p:spPr>
      </p:pic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09106D9-EC5F-C042-D562-5418DD981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>
            <a:spLocks noGrp="1"/>
          </p:cNvSpPr>
          <p:nvPr>
            <p:ph type="title"/>
          </p:nvPr>
        </p:nvSpPr>
        <p:spPr>
          <a:xfrm>
            <a:off x="9093496" y="618681"/>
            <a:ext cx="2914789" cy="479456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>
              <a:buClr>
                <a:srgbClr val="374151"/>
              </a:buClr>
              <a:buSzPts val="1800"/>
            </a:pPr>
            <a:r>
              <a:rPr lang="en-US" sz="3600" dirty="0">
                <a:solidFill>
                  <a:srgbClr val="FFFFFF"/>
                </a:solidFill>
                <a:sym typeface="Quattrocento Sans"/>
              </a:rPr>
              <a:t> </a:t>
            </a:r>
            <a:br>
              <a:rPr lang="en-US" sz="3600" dirty="0"/>
            </a:br>
            <a:r>
              <a:rPr lang="en-US" sz="3600" dirty="0">
                <a:solidFill>
                  <a:srgbClr val="FFFFFF"/>
                </a:solidFill>
                <a:sym typeface="Quattrocento Sans"/>
              </a:rPr>
              <a:t>We stay back from the bus’s side. Three big steps are used as our guide! </a:t>
            </a:r>
            <a:endParaRPr lang="en-US" sz="3600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8969D2D1-CCCA-F332-806B-D37B7A0A4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" name="Google Shape;122;p7"/>
          <p:cNvPicPr preferRelativeResize="0"/>
          <p:nvPr/>
        </p:nvPicPr>
        <p:blipFill rotWithShape="1">
          <a:blip r:embed="rId3"/>
          <a:srcRect t="10818" b="22057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noFill/>
          <a:effectLst/>
        </p:spPr>
      </p:pic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12232F7C-D6F0-5863-007C-71F020FA7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>
            <a:spLocks noGrp="1"/>
          </p:cNvSpPr>
          <p:nvPr>
            <p:ph type="title"/>
          </p:nvPr>
        </p:nvSpPr>
        <p:spPr>
          <a:xfrm>
            <a:off x="9093496" y="484632"/>
            <a:ext cx="2613872" cy="572414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rgbClr val="374151"/>
              </a:buClr>
              <a:buSzPts val="3200"/>
            </a:pPr>
            <a:r>
              <a:rPr lang="en-US" sz="3600" dirty="0">
                <a:solidFill>
                  <a:srgbClr val="FFFFFF"/>
                </a:solidFill>
                <a:sym typeface="Quattrocento Sans"/>
              </a:rPr>
              <a:t>When getting on or off,  we use the handrail, which is smart. Hold tight and steady, we are doing our part!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6665BE2C-F1FB-9809-E000-603032E7A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artoon girls on a school bus&#10;&#10;Description automatically generated">
            <a:extLst>
              <a:ext uri="{FF2B5EF4-FFF2-40B4-BE49-F238E27FC236}">
                <a16:creationId xmlns:a16="http://schemas.microsoft.com/office/drawing/2014/main" id="{D376ACC6-9029-7ABD-B0C0-FD09976F7A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53" b="1872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DBBD3B5F-8DFC-14B2-32EE-DAEFC425C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>
            <a:spLocks noGrp="1"/>
          </p:cNvSpPr>
          <p:nvPr>
            <p:ph type="title"/>
          </p:nvPr>
        </p:nvSpPr>
        <p:spPr>
          <a:xfrm>
            <a:off x="9132573" y="1335091"/>
            <a:ext cx="2613872" cy="4794567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3600" dirty="0">
                <a:solidFill>
                  <a:srgbClr val="FFFFFF"/>
                </a:solidFill>
              </a:rPr>
              <a:t>On the bus, we find our seats, and make sure we keep the aisle neat!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60931CDA-B14C-9CF0-BB23-BF9E20869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artoon of a child sitting on a bench&#10;&#10;Description automatically generated">
            <a:extLst>
              <a:ext uri="{FF2B5EF4-FFF2-40B4-BE49-F238E27FC236}">
                <a16:creationId xmlns:a16="http://schemas.microsoft.com/office/drawing/2014/main" id="{52CA938F-4166-3E62-2404-FB88572BA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73" b="21733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7579AB2-8754-6E9B-5939-1ACABD7DD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"/>
          <p:cNvSpPr txBox="1">
            <a:spLocks noGrp="1"/>
          </p:cNvSpPr>
          <p:nvPr>
            <p:ph type="title"/>
          </p:nvPr>
        </p:nvSpPr>
        <p:spPr>
          <a:xfrm>
            <a:off x="9093496" y="488425"/>
            <a:ext cx="2770179" cy="571287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3600" dirty="0">
                <a:solidFill>
                  <a:srgbClr val="FFFFFF"/>
                </a:solidFill>
              </a:rPr>
              <a:t>We sit on our bottom and face the front. Safety is our number one stunt!</a:t>
            </a:r>
          </a:p>
        </p:txBody>
      </p:sp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B16B30F5-2D64-B7EF-A94F-68E3E0646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8" name="Google Shape;148;p11"/>
          <p:cNvPicPr preferRelativeResize="0"/>
          <p:nvPr/>
        </p:nvPicPr>
        <p:blipFill rotWithShape="1">
          <a:blip r:embed="rId3"/>
          <a:srcRect t="11481" b="21393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noFill/>
          <a:effectLst/>
        </p:spPr>
      </p:pic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9FB6723-D71F-8744-9622-499AE4E09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"/>
          <p:cNvSpPr txBox="1">
            <a:spLocks noGrp="1"/>
          </p:cNvSpPr>
          <p:nvPr>
            <p:ph type="title"/>
          </p:nvPr>
        </p:nvSpPr>
        <p:spPr>
          <a:xfrm>
            <a:off x="9093496" y="397246"/>
            <a:ext cx="2613872" cy="581056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3600" dirty="0">
                <a:solidFill>
                  <a:srgbClr val="FFFFFF"/>
                </a:solidFill>
              </a:rPr>
              <a:t>Talking to our seat partner is fine, but we use quiet voices the entire time.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885577EC-225C-D5CD-EEF6-A0F087D10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artoon of two boys sitting on a bench&#10;&#10;Description automatically generated">
            <a:extLst>
              <a:ext uri="{FF2B5EF4-FFF2-40B4-BE49-F238E27FC236}">
                <a16:creationId xmlns:a16="http://schemas.microsoft.com/office/drawing/2014/main" id="{60DD67C4-4655-EC9D-A8D5-7274405C8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252" b="20455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6641E58-AF30-73EA-6BFC-114606D532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>
            <a:spLocks noGrp="1"/>
          </p:cNvSpPr>
          <p:nvPr>
            <p:ph type="title"/>
          </p:nvPr>
        </p:nvSpPr>
        <p:spPr>
          <a:xfrm>
            <a:off x="9093496" y="58188"/>
            <a:ext cx="2798305" cy="679981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3600" dirty="0">
                <a:solidFill>
                  <a:srgbClr val="FFFFFF"/>
                </a:solidFill>
              </a:rPr>
              <a:t>We keep our bodies in our own space. That puts a smile on our driver’s face! 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E646F78E-EF2B-2E12-C49B-1CE40345B8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artoon of a child sitting on a bus&#10;&#10;Description automatically generated">
            <a:extLst>
              <a:ext uri="{FF2B5EF4-FFF2-40B4-BE49-F238E27FC236}">
                <a16:creationId xmlns:a16="http://schemas.microsoft.com/office/drawing/2014/main" id="{28F03994-5382-E33F-3E43-1947B3E600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180" b="14694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601B58F-FA95-B736-5E8E-137C82EA1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"/>
          <p:cNvSpPr txBox="1">
            <a:spLocks noGrp="1"/>
          </p:cNvSpPr>
          <p:nvPr>
            <p:ph type="title"/>
          </p:nvPr>
        </p:nvSpPr>
        <p:spPr>
          <a:xfrm>
            <a:off x="9093496" y="449348"/>
            <a:ext cx="2965563" cy="581056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3600" dirty="0">
                <a:solidFill>
                  <a:srgbClr val="FFFFFF"/>
                </a:solidFill>
              </a:rPr>
              <a:t>Listening to our driver is the key, our safety they will guarantee! 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B20AFF3A-E3EA-47E2-5395-E931676C1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Cartoon child driving a vehicle&#10;&#10;Description automatically generated">
            <a:extLst>
              <a:ext uri="{FF2B5EF4-FFF2-40B4-BE49-F238E27FC236}">
                <a16:creationId xmlns:a16="http://schemas.microsoft.com/office/drawing/2014/main" id="{2B08AC9C-AB72-8B1A-C7FC-4C4CE5F1AE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79" b="26827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E9B76BB-5E28-1C2A-7CB6-D72538BA1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"/>
          <p:cNvSpPr txBox="1">
            <a:spLocks noGrp="1"/>
          </p:cNvSpPr>
          <p:nvPr>
            <p:ph type="title"/>
          </p:nvPr>
        </p:nvSpPr>
        <p:spPr>
          <a:xfrm>
            <a:off x="9093496" y="481912"/>
            <a:ext cx="2796230" cy="572590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3600" dirty="0">
                <a:solidFill>
                  <a:srgbClr val="FFFFFF"/>
                </a:solidFill>
              </a:rPr>
              <a:t>Following these rules is simple and fun. It helps our bus driver make a safe bus run! 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A01D57CE-B1E5-5BE5-3477-C4A587E2A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cartoon of a person driving a car&#10;&#10;Description automatically generated">
            <a:extLst>
              <a:ext uri="{FF2B5EF4-FFF2-40B4-BE49-F238E27FC236}">
                <a16:creationId xmlns:a16="http://schemas.microsoft.com/office/drawing/2014/main" id="{CA7BCC57-E56F-35EC-244C-C2A114DFA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870" b="16836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9AEB68D-6241-DCA1-92D0-DE3211815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30" y="5500257"/>
            <a:ext cx="1359680" cy="1359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A4F1FE76-603E-004A-EFFE-F50EF5A84E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6"/>
          <a:stretch/>
        </p:blipFill>
        <p:spPr bwMode="auto">
          <a:xfrm>
            <a:off x="6096000" y="681038"/>
            <a:ext cx="2633663" cy="26318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E1612271-A047-72FC-9641-BB19CD397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" b="1555"/>
          <a:stretch/>
        </p:blipFill>
        <p:spPr bwMode="auto">
          <a:xfrm>
            <a:off x="9191505" y="640080"/>
            <a:ext cx="2636215" cy="26302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96969CE6-83DF-C04A-B77F-97D0A28541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9" b="1561"/>
          <a:stretch/>
        </p:blipFill>
        <p:spPr bwMode="auto">
          <a:xfrm>
            <a:off x="7815309" y="3673211"/>
            <a:ext cx="2688306" cy="262848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399" y="640080"/>
            <a:ext cx="5037375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+mn-lt"/>
                <a:ea typeface="+mj-ea"/>
                <a:cs typeface="+mj-cs"/>
              </a:rPr>
              <a:t>Activ</a:t>
            </a:r>
            <a:r>
              <a:rPr lang="en-US" sz="4400" b="1" kern="1200" dirty="0">
                <a:latin typeface="+mn-lt"/>
                <a:ea typeface="+mj-ea"/>
                <a:cs typeface="+mj-cs"/>
              </a:rPr>
              <a:t>ity: </a:t>
            </a:r>
            <a:br>
              <a:rPr lang="en-US" sz="4400" b="1" i="1" kern="1200" dirty="0">
                <a:latin typeface="+mn-lt"/>
                <a:ea typeface="+mj-ea"/>
                <a:cs typeface="+mj-cs"/>
              </a:rPr>
            </a:br>
            <a:r>
              <a:rPr lang="en-US" sz="4400" dirty="0">
                <a:latin typeface="+mn-lt"/>
              </a:rPr>
              <a:t>Safe or not safe?</a:t>
            </a:r>
            <a:endParaRPr lang="en-US" sz="4400" kern="1200" dirty="0">
              <a:latin typeface="+mn-lt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3924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8D78855-2F7F-3350-035A-01851F725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604" y="1703558"/>
            <a:ext cx="1657059" cy="17349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97399E5D-E2D1-7CBE-2FE9-8F664C8A9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188" y="1654836"/>
            <a:ext cx="1657059" cy="16810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7FDE6D5-53D3-B48F-D003-F5042EC7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442" y="3439525"/>
            <a:ext cx="1734968" cy="16800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group of children on a school bus&#10;&#10;Description automatically generated">
            <a:extLst>
              <a:ext uri="{FF2B5EF4-FFF2-40B4-BE49-F238E27FC236}">
                <a16:creationId xmlns:a16="http://schemas.microsoft.com/office/drawing/2014/main" id="{424405ED-7875-588E-6031-F2CD9AEDB3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98" y="1703558"/>
            <a:ext cx="3787575" cy="3787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41A9DB-6550-1789-DBA0-446F287AB2E8}"/>
              </a:ext>
            </a:extLst>
          </p:cNvPr>
          <p:cNvSpPr txBox="1"/>
          <p:nvPr/>
        </p:nvSpPr>
        <p:spPr>
          <a:xfrm>
            <a:off x="1087973" y="5558693"/>
            <a:ext cx="4516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Sitting on th</a:t>
            </a:r>
            <a:r>
              <a:rPr lang="en-US" sz="2800" b="1" dirty="0">
                <a:solidFill>
                  <a:srgbClr val="346C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bus</a:t>
            </a:r>
            <a:endParaRPr lang="en-US" sz="2800" dirty="0">
              <a:solidFill>
                <a:srgbClr val="346C96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EC79FC5-D8C8-055C-FA7B-7C27FD18FACF}"/>
              </a:ext>
            </a:extLst>
          </p:cNvPr>
          <p:cNvSpPr txBox="1">
            <a:spLocks/>
          </p:cNvSpPr>
          <p:nvPr/>
        </p:nvSpPr>
        <p:spPr>
          <a:xfrm>
            <a:off x="546196" y="266895"/>
            <a:ext cx="10944807" cy="10948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+mn-lt"/>
                <a:ea typeface="Calibri Light"/>
                <a:cs typeface="Calibri Light"/>
              </a:rPr>
              <a:t>Safe or not safe?</a:t>
            </a:r>
            <a:endParaRPr lang="en-US" sz="4400" b="1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161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8D78855-2F7F-3350-035A-01851F725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604" y="1703558"/>
            <a:ext cx="1657059" cy="17349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97399E5D-E2D1-7CBE-2FE9-8F664C8A9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188" y="1654836"/>
            <a:ext cx="1657059" cy="16810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7FDE6D5-53D3-B48F-D003-F5042EC7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442" y="3439525"/>
            <a:ext cx="1734968" cy="16800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4405ED-7875-588E-6031-F2CD9AEDB3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598" y="1703558"/>
            <a:ext cx="3787575" cy="3787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41A9DB-6550-1789-DBA0-446F287AB2E8}"/>
              </a:ext>
            </a:extLst>
          </p:cNvPr>
          <p:cNvSpPr txBox="1"/>
          <p:nvPr/>
        </p:nvSpPr>
        <p:spPr>
          <a:xfrm>
            <a:off x="1087973" y="5558693"/>
            <a:ext cx="4516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Yelling on th</a:t>
            </a:r>
            <a:r>
              <a:rPr lang="en-US" sz="2800" b="1">
                <a:solidFill>
                  <a:srgbClr val="346C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bus</a:t>
            </a:r>
            <a:endParaRPr lang="en-US" sz="2800">
              <a:solidFill>
                <a:srgbClr val="346C96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FDF00B-2F5E-59DF-AFD8-ED039A5D9B2D}"/>
              </a:ext>
            </a:extLst>
          </p:cNvPr>
          <p:cNvSpPr txBox="1">
            <a:spLocks/>
          </p:cNvSpPr>
          <p:nvPr/>
        </p:nvSpPr>
        <p:spPr>
          <a:xfrm>
            <a:off x="622742" y="313470"/>
            <a:ext cx="10944807" cy="10948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+mn-lt"/>
                <a:ea typeface="Calibri Light"/>
                <a:cs typeface="Calibri Light"/>
              </a:rPr>
              <a:t>Safe or not safe?</a:t>
            </a:r>
            <a:endParaRPr lang="en-US" sz="4400" b="1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4207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8D78855-2F7F-3350-035A-01851F725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604" y="1703558"/>
            <a:ext cx="1657059" cy="17349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97399E5D-E2D1-7CBE-2FE9-8F664C8A9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188" y="1654836"/>
            <a:ext cx="1657059" cy="16810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7FDE6D5-53D3-B48F-D003-F5042EC7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442" y="3439525"/>
            <a:ext cx="1734968" cy="16800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41A9DB-6550-1789-DBA0-446F287AB2E8}"/>
              </a:ext>
            </a:extLst>
          </p:cNvPr>
          <p:cNvSpPr txBox="1"/>
          <p:nvPr/>
        </p:nvSpPr>
        <p:spPr>
          <a:xfrm>
            <a:off x="1087973" y="5558693"/>
            <a:ext cx="4516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the handrail on the bus</a:t>
            </a:r>
            <a:endParaRPr lang="en-US" sz="2800">
              <a:solidFill>
                <a:srgbClr val="346C96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1457D7-05F4-31E2-B2AE-B027E7A2A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799" y="1741010"/>
            <a:ext cx="3647973" cy="3647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D0C93AD-A3F0-423A-B172-C896D850590F}"/>
              </a:ext>
            </a:extLst>
          </p:cNvPr>
          <p:cNvSpPr txBox="1">
            <a:spLocks/>
          </p:cNvSpPr>
          <p:nvPr/>
        </p:nvSpPr>
        <p:spPr>
          <a:xfrm>
            <a:off x="622742" y="339978"/>
            <a:ext cx="10944807" cy="10948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+mn-lt"/>
                <a:ea typeface="Calibri Light"/>
                <a:cs typeface="Calibri Light"/>
              </a:rPr>
              <a:t>Safe or not safe?</a:t>
            </a:r>
            <a:endParaRPr lang="en-US" sz="4400" b="1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4582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723" y="238126"/>
            <a:ext cx="10944807" cy="1094851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  <a:ea typeface="Calibri Light"/>
                <a:cs typeface="Calibri Light"/>
              </a:rPr>
              <a:t>Safe or not safe?</a:t>
            </a:r>
            <a:endParaRPr lang="en-US" sz="4400" b="1" dirty="0">
              <a:latin typeface="+mn-lt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8D78855-2F7F-3350-035A-01851F725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604" y="1703558"/>
            <a:ext cx="1657059" cy="17349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97399E5D-E2D1-7CBE-2FE9-8F664C8A9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188" y="1654836"/>
            <a:ext cx="1657059" cy="16810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7FDE6D5-53D3-B48F-D003-F5042EC7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442" y="3439525"/>
            <a:ext cx="1734968" cy="16800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41A9DB-6550-1789-DBA0-446F287AB2E8}"/>
              </a:ext>
            </a:extLst>
          </p:cNvPr>
          <p:cNvSpPr txBox="1"/>
          <p:nvPr/>
        </p:nvSpPr>
        <p:spPr>
          <a:xfrm>
            <a:off x="699470" y="5558693"/>
            <a:ext cx="5321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346C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Waiting in line to get on the bus</a:t>
            </a:r>
            <a:endParaRPr lang="en-US" sz="2800">
              <a:solidFill>
                <a:srgbClr val="346C96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1457D7-05F4-31E2-B2AE-B027E7A2A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8799" y="1741010"/>
            <a:ext cx="3647973" cy="3647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8452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534" y="1684245"/>
            <a:ext cx="546293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cs typeface="Calibri"/>
              </a:rPr>
              <a:t>ity: </a:t>
            </a:r>
            <a:r>
              <a:rPr lang="en-US" sz="4400" kern="1200" dirty="0">
                <a:effectLst/>
                <a:latin typeface="Calibri"/>
                <a:cs typeface="Calibri"/>
              </a:rPr>
              <a:t>Bus safety</a:t>
            </a:r>
            <a:endParaRPr lang="en-US" sz="4400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8142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038" y="655911"/>
            <a:ext cx="9144000" cy="1094851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+mn-lt"/>
                <a:ea typeface="Calibri Light"/>
                <a:cs typeface="Calibri Light"/>
              </a:rPr>
              <a:t>Hooray for bus safety!</a:t>
            </a:r>
            <a:endParaRPr lang="en-US" sz="4400" dirty="0">
              <a:latin typeface="+mn-lt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65C90E-FC5A-E427-7DF3-560ABE905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0026" y="2232753"/>
            <a:ext cx="3549418" cy="30269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9F8D05-762A-B614-0F58-1E64AF99E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2404" y="2003025"/>
            <a:ext cx="3736114" cy="31861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9427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+mn-lt"/>
                <a:ea typeface="Calibri Light"/>
                <a:cs typeface="Calibri Light"/>
              </a:rPr>
              <a:t>All done, great job!</a:t>
            </a:r>
            <a:endParaRPr lang="en-US" sz="5400" dirty="0">
              <a:latin typeface="+mn-lt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31048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BFB18A-C3C7-47D6-BB4E-E466EB3F6581}">
  <ds:schemaRefs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c4d35652-c855-4275-af1e-b545f515243e"/>
    <ds:schemaRef ds:uri="http://www.w3.org/XML/1998/namespace"/>
    <ds:schemaRef ds:uri="http://schemas.openxmlformats.org/package/2006/metadata/core-properties"/>
    <ds:schemaRef ds:uri="8b84f0c1-b81e-4a79-9b48-a655cf54ff8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DAF0899-0FE6-4E6A-93DC-245CB33E13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8B2BB2-EC80-475B-8DFF-F6DED1E163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Office PowerPoint</Application>
  <PresentationFormat>Widescreen</PresentationFormat>
  <Paragraphs>33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Arial</vt:lpstr>
      <vt:lpstr>Calibri</vt:lpstr>
      <vt:lpstr>Calibri Light</vt:lpstr>
      <vt:lpstr>Quattrocento Sans</vt:lpstr>
      <vt:lpstr>Office Theme</vt:lpstr>
      <vt:lpstr>Playground Safety Rules Pre-Kindergarten Lesson 3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PowerPoint Presentation</vt:lpstr>
      <vt:lpstr>We Can Ride the Bus to School!</vt:lpstr>
      <vt:lpstr>PowerPoint Presentation</vt:lpstr>
      <vt:lpstr>At the bus stop, we stand and wait. We have calm bodies which is great! </vt:lpstr>
      <vt:lpstr>The bus here, we see the lights. The stop sign is shining bright!</vt:lpstr>
      <vt:lpstr>  We stay back from the bus’s side. Three big steps are used as our guide! </vt:lpstr>
      <vt:lpstr>When getting on or off,  we use the handrail, which is smart. Hold tight and steady, we are doing our part!</vt:lpstr>
      <vt:lpstr>On the bus, we find our seats, and make sure we keep the aisle neat!</vt:lpstr>
      <vt:lpstr>We sit on our bottom and face the front. Safety is our number one stunt!</vt:lpstr>
      <vt:lpstr>Talking to our seat partner is fine, but we use quiet voices the entire time.</vt:lpstr>
      <vt:lpstr>We keep our bodies in our own space. That puts a smile on our driver’s face! </vt:lpstr>
      <vt:lpstr>Listening to our driver is the key, our safety they will guarantee! </vt:lpstr>
      <vt:lpstr>Following these rules is simple and fun. It helps our bus driver make a safe bus run! </vt:lpstr>
      <vt:lpstr>Activity:  Safe or not safe?</vt:lpstr>
      <vt:lpstr>PowerPoint Presentation</vt:lpstr>
      <vt:lpstr>PowerPoint Presentation</vt:lpstr>
      <vt:lpstr>PowerPoint Presentation</vt:lpstr>
      <vt:lpstr>Safe or not safe?</vt:lpstr>
      <vt:lpstr>Activity: Bus safety</vt:lpstr>
      <vt:lpstr>Hooray for bus safety!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Kindergarten Lesson #1</dc:title>
  <dc:creator>Morgan, Rob - morganrm</dc:creator>
  <cp:lastModifiedBy>Anderson, Dannie (DCJS)</cp:lastModifiedBy>
  <cp:revision>5</cp:revision>
  <dcterms:created xsi:type="dcterms:W3CDTF">2023-11-29T17:49:44Z</dcterms:created>
  <dcterms:modified xsi:type="dcterms:W3CDTF">2024-07-11T14:56:22Z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2118E7ED-DA1E-404A-BE61-04E5E7B2B047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0x01010089A666223B80EB4BBCB944FC1275BF90</vt:lpwstr>
  </property>
  <property fmtid="{D5CDD505-2E9C-101B-9397-08002B2CF9AE}" pid="5" name="MediaServiceImageTags">
    <vt:lpwstr/>
  </property>
</Properties>
</file>