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tags/tag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2" r:id="rId4"/>
    <p:sldMasterId id="2147483683" r:id="rId5"/>
  </p:sldMasterIdLst>
  <p:notesMasterIdLst>
    <p:notesMasterId r:id="rId24"/>
  </p:notesMasterIdLst>
  <p:sldIdLst>
    <p:sldId id="285" r:id="rId6"/>
    <p:sldId id="257" r:id="rId7"/>
    <p:sldId id="258" r:id="rId8"/>
    <p:sldId id="259" r:id="rId9"/>
    <p:sldId id="260" r:id="rId10"/>
    <p:sldId id="316" r:id="rId11"/>
    <p:sldId id="317" r:id="rId12"/>
    <p:sldId id="318" r:id="rId13"/>
    <p:sldId id="319" r:id="rId14"/>
    <p:sldId id="367" r:id="rId15"/>
    <p:sldId id="363" r:id="rId16"/>
    <p:sldId id="369" r:id="rId17"/>
    <p:sldId id="370" r:id="rId18"/>
    <p:sldId id="371" r:id="rId19"/>
    <p:sldId id="368" r:id="rId20"/>
    <p:sldId id="372" r:id="rId21"/>
    <p:sldId id="349" r:id="rId22"/>
    <p:sldId id="337"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2" d="100"/>
          <a:sy n="122" d="100"/>
        </p:scale>
        <p:origin x="322" y="91"/>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nis-McClain, Jessica - minnisjl" userId="S::minnisjl_jmu.edu#ext#@covgov.onmicrosoft.com::3c6881bb-7ec4-4cec-93f5-691064c994a5" providerId="AD" clId="Web-{20BD5F00-0A64-946B-E0C7-D2FF8176A75C}"/>
    <pc:docChg chg="modSld">
      <pc:chgData name="Minnis-McClain, Jessica - minnisjl" userId="S::minnisjl_jmu.edu#ext#@covgov.onmicrosoft.com::3c6881bb-7ec4-4cec-93f5-691064c994a5" providerId="AD" clId="Web-{20BD5F00-0A64-946B-E0C7-D2FF8176A75C}" dt="2024-05-22T13:57:42.593" v="1" actId="20577"/>
      <pc:docMkLst>
        <pc:docMk/>
      </pc:docMkLst>
      <pc:sldChg chg="modSp">
        <pc:chgData name="Minnis-McClain, Jessica - minnisjl" userId="S::minnisjl_jmu.edu#ext#@covgov.onmicrosoft.com::3c6881bb-7ec4-4cec-93f5-691064c994a5" providerId="AD" clId="Web-{20BD5F00-0A64-946B-E0C7-D2FF8176A75C}" dt="2024-05-22T13:57:42.593" v="1" actId="20577"/>
        <pc:sldMkLst>
          <pc:docMk/>
          <pc:sldMk cId="3281928965" sldId="285"/>
        </pc:sldMkLst>
        <pc:spChg chg="mod">
          <ac:chgData name="Minnis-McClain, Jessica - minnisjl" userId="S::minnisjl_jmu.edu#ext#@covgov.onmicrosoft.com::3c6881bb-7ec4-4cec-93f5-691064c994a5" providerId="AD" clId="Web-{20BD5F00-0A64-946B-E0C7-D2FF8176A75C}" dt="2024-05-22T13:57:42.593" v="1" actId="20577"/>
          <ac:spMkLst>
            <pc:docMk/>
            <pc:sldMk cId="3281928965" sldId="285"/>
            <ac:spMk id="2" creationId="{F9AF390F-372F-3BCB-FCED-352A35938896}"/>
          </ac:spMkLst>
        </pc:spChg>
      </pc:sldChg>
    </pc:docChg>
  </pc:docChgLst>
  <pc:docChgLst>
    <pc:chgData name="Druga, Meg - drugamk" userId="S::drugamk@jmu.edu::7a33d74c-e201-4885-981a-f16e20936345" providerId="AD" clId="Web-{462FD8D3-E106-86A1-EE66-31FFE434321C}"/>
    <pc:docChg chg="modSld">
      <pc:chgData name="Druga, Meg - drugamk" userId="S::drugamk@jmu.edu::7a33d74c-e201-4885-981a-f16e20936345" providerId="AD" clId="Web-{462FD8D3-E106-86A1-EE66-31FFE434321C}" dt="2024-04-08T12:41:09.673" v="54" actId="20577"/>
      <pc:docMkLst>
        <pc:docMk/>
      </pc:docMkLst>
      <pc:sldChg chg="modSp">
        <pc:chgData name="Druga, Meg - drugamk" userId="S::drugamk@jmu.edu::7a33d74c-e201-4885-981a-f16e20936345" providerId="AD" clId="Web-{462FD8D3-E106-86A1-EE66-31FFE434321C}" dt="2024-04-08T12:41:09.673" v="54" actId="20577"/>
        <pc:sldMkLst>
          <pc:docMk/>
          <pc:sldMk cId="2768476105" sldId="371"/>
        </pc:sldMkLst>
        <pc:spChg chg="mod">
          <ac:chgData name="Druga, Meg - drugamk" userId="S::drugamk@jmu.edu::7a33d74c-e201-4885-981a-f16e20936345" providerId="AD" clId="Web-{462FD8D3-E106-86A1-EE66-31FFE434321C}" dt="2024-04-08T12:41:09.673" v="54" actId="20577"/>
          <ac:spMkLst>
            <pc:docMk/>
            <pc:sldMk cId="2768476105" sldId="371"/>
            <ac:spMk id="2" creationId="{B397696F-8AA7-4D48-8D65-C962B950D0DD}"/>
          </ac:spMkLst>
        </pc:spChg>
      </pc:sldChg>
    </pc:docChg>
  </pc:docChgLst>
  <pc:docChgLst>
    <pc:chgData name="Morgan, Rob - morganrm" userId="2202593e-d52f-4214-b8a9-788363247110" providerId="ADAL" clId="{9D14D4F1-BAE7-4A6D-8303-983ADA6A31D7}"/>
    <pc:docChg chg="undo redo custSel addSld delSld modSld">
      <pc:chgData name="Morgan, Rob - morganrm" userId="2202593e-d52f-4214-b8a9-788363247110" providerId="ADAL" clId="{9D14D4F1-BAE7-4A6D-8303-983ADA6A31D7}" dt="2024-03-25T21:35:33.013" v="255" actId="47"/>
      <pc:docMkLst>
        <pc:docMk/>
      </pc:docMkLst>
      <pc:sldChg chg="modSp del mod">
        <pc:chgData name="Morgan, Rob - morganrm" userId="2202593e-d52f-4214-b8a9-788363247110" providerId="ADAL" clId="{9D14D4F1-BAE7-4A6D-8303-983ADA6A31D7}" dt="2024-03-24T18:43:44.703" v="13" actId="47"/>
        <pc:sldMkLst>
          <pc:docMk/>
          <pc:sldMk cId="0" sldId="256"/>
        </pc:sldMkLst>
        <pc:spChg chg="mod">
          <ac:chgData name="Morgan, Rob - morganrm" userId="2202593e-d52f-4214-b8a9-788363247110" providerId="ADAL" clId="{9D14D4F1-BAE7-4A6D-8303-983ADA6A31D7}" dt="2024-03-24T18:43:23.229" v="1" actId="21"/>
          <ac:spMkLst>
            <pc:docMk/>
            <pc:sldMk cId="0" sldId="256"/>
            <ac:spMk id="207" creationId="{00000000-0000-0000-0000-000000000000}"/>
          </ac:spMkLst>
        </pc:spChg>
      </pc:sldChg>
      <pc:sldChg chg="add del setBg">
        <pc:chgData name="Morgan, Rob - morganrm" userId="2202593e-d52f-4214-b8a9-788363247110" providerId="ADAL" clId="{9D14D4F1-BAE7-4A6D-8303-983ADA6A31D7}" dt="2024-03-25T21:17:09.659" v="174"/>
        <pc:sldMkLst>
          <pc:docMk/>
          <pc:sldMk cId="0" sldId="257"/>
        </pc:sldMkLst>
      </pc:sldChg>
      <pc:sldChg chg="add del setBg">
        <pc:chgData name="Morgan, Rob - morganrm" userId="2202593e-d52f-4214-b8a9-788363247110" providerId="ADAL" clId="{9D14D4F1-BAE7-4A6D-8303-983ADA6A31D7}" dt="2024-03-25T21:17:09.659" v="174"/>
        <pc:sldMkLst>
          <pc:docMk/>
          <pc:sldMk cId="0" sldId="258"/>
        </pc:sldMkLst>
      </pc:sldChg>
      <pc:sldChg chg="add del setBg">
        <pc:chgData name="Morgan, Rob - morganrm" userId="2202593e-d52f-4214-b8a9-788363247110" providerId="ADAL" clId="{9D14D4F1-BAE7-4A6D-8303-983ADA6A31D7}" dt="2024-03-25T21:17:09.659" v="174"/>
        <pc:sldMkLst>
          <pc:docMk/>
          <pc:sldMk cId="0" sldId="259"/>
        </pc:sldMkLst>
      </pc:sldChg>
      <pc:sldChg chg="add del setBg">
        <pc:chgData name="Morgan, Rob - morganrm" userId="2202593e-d52f-4214-b8a9-788363247110" providerId="ADAL" clId="{9D14D4F1-BAE7-4A6D-8303-983ADA6A31D7}" dt="2024-03-25T21:17:09.659" v="174"/>
        <pc:sldMkLst>
          <pc:docMk/>
          <pc:sldMk cId="0" sldId="260"/>
        </pc:sldMkLst>
      </pc:sldChg>
      <pc:sldChg chg="del">
        <pc:chgData name="Morgan, Rob - morganrm" userId="2202593e-d52f-4214-b8a9-788363247110" providerId="ADAL" clId="{9D14D4F1-BAE7-4A6D-8303-983ADA6A31D7}" dt="2024-03-24T18:45:21.165" v="74" actId="47"/>
        <pc:sldMkLst>
          <pc:docMk/>
          <pc:sldMk cId="0" sldId="261"/>
        </pc:sldMkLst>
      </pc:sldChg>
      <pc:sldChg chg="del">
        <pc:chgData name="Morgan, Rob - morganrm" userId="2202593e-d52f-4214-b8a9-788363247110" providerId="ADAL" clId="{9D14D4F1-BAE7-4A6D-8303-983ADA6A31D7}" dt="2024-03-25T16:23:41.504" v="121" actId="47"/>
        <pc:sldMkLst>
          <pc:docMk/>
          <pc:sldMk cId="0" sldId="262"/>
        </pc:sldMkLst>
      </pc:sldChg>
      <pc:sldChg chg="modSp del mod">
        <pc:chgData name="Morgan, Rob - morganrm" userId="2202593e-d52f-4214-b8a9-788363247110" providerId="ADAL" clId="{9D14D4F1-BAE7-4A6D-8303-983ADA6A31D7}" dt="2024-03-25T16:40:33.452" v="170" actId="47"/>
        <pc:sldMkLst>
          <pc:docMk/>
          <pc:sldMk cId="0" sldId="263"/>
        </pc:sldMkLst>
        <pc:spChg chg="mod">
          <ac:chgData name="Morgan, Rob - morganrm" userId="2202593e-d52f-4214-b8a9-788363247110" providerId="ADAL" clId="{9D14D4F1-BAE7-4A6D-8303-983ADA6A31D7}" dt="2024-03-25T16:40:24.816" v="166" actId="21"/>
          <ac:spMkLst>
            <pc:docMk/>
            <pc:sldMk cId="0" sldId="263"/>
            <ac:spMk id="284" creationId="{00000000-0000-0000-0000-000000000000}"/>
          </ac:spMkLst>
        </pc:spChg>
      </pc:sldChg>
      <pc:sldChg chg="delSp modSp del mod">
        <pc:chgData name="Morgan, Rob - morganrm" userId="2202593e-d52f-4214-b8a9-788363247110" providerId="ADAL" clId="{9D14D4F1-BAE7-4A6D-8303-983ADA6A31D7}" dt="2024-03-25T21:35:33.013" v="255" actId="47"/>
        <pc:sldMkLst>
          <pc:docMk/>
          <pc:sldMk cId="0" sldId="264"/>
        </pc:sldMkLst>
        <pc:spChg chg="mod">
          <ac:chgData name="Morgan, Rob - morganrm" userId="2202593e-d52f-4214-b8a9-788363247110" providerId="ADAL" clId="{9D14D4F1-BAE7-4A6D-8303-983ADA6A31D7}" dt="2024-03-25T21:34:51.339" v="245" actId="21"/>
          <ac:spMkLst>
            <pc:docMk/>
            <pc:sldMk cId="0" sldId="264"/>
            <ac:spMk id="297" creationId="{00000000-0000-0000-0000-000000000000}"/>
          </ac:spMkLst>
        </pc:spChg>
        <pc:spChg chg="del">
          <ac:chgData name="Morgan, Rob - morganrm" userId="2202593e-d52f-4214-b8a9-788363247110" providerId="ADAL" clId="{9D14D4F1-BAE7-4A6D-8303-983ADA6A31D7}" dt="2024-03-25T21:34:05.990" v="238" actId="478"/>
          <ac:spMkLst>
            <pc:docMk/>
            <pc:sldMk cId="0" sldId="264"/>
            <ac:spMk id="300" creationId="{00000000-0000-0000-0000-000000000000}"/>
          </ac:spMkLst>
        </pc:spChg>
        <pc:cxnChg chg="del">
          <ac:chgData name="Morgan, Rob - morganrm" userId="2202593e-d52f-4214-b8a9-788363247110" providerId="ADAL" clId="{9D14D4F1-BAE7-4A6D-8303-983ADA6A31D7}" dt="2024-03-25T21:34:08.320" v="239" actId="478"/>
          <ac:cxnSpMkLst>
            <pc:docMk/>
            <pc:sldMk cId="0" sldId="264"/>
            <ac:cxnSpMk id="298" creationId="{00000000-0000-0000-0000-000000000000}"/>
          </ac:cxnSpMkLst>
        </pc:cxnChg>
      </pc:sldChg>
      <pc:sldChg chg="del">
        <pc:chgData name="Morgan, Rob - morganrm" userId="2202593e-d52f-4214-b8a9-788363247110" providerId="ADAL" clId="{9D14D4F1-BAE7-4A6D-8303-983ADA6A31D7}" dt="2024-03-25T21:33:43.141" v="237" actId="47"/>
        <pc:sldMkLst>
          <pc:docMk/>
          <pc:sldMk cId="0" sldId="275"/>
        </pc:sldMkLst>
      </pc:sldChg>
      <pc:sldChg chg="del">
        <pc:chgData name="Morgan, Rob - morganrm" userId="2202593e-d52f-4214-b8a9-788363247110" providerId="ADAL" clId="{9D14D4F1-BAE7-4A6D-8303-983ADA6A31D7}" dt="2024-03-25T16:41:03.647" v="172" actId="47"/>
        <pc:sldMkLst>
          <pc:docMk/>
          <pc:sldMk cId="0" sldId="276"/>
        </pc:sldMkLst>
      </pc:sldChg>
      <pc:sldChg chg="modSp del mod">
        <pc:chgData name="Morgan, Rob - morganrm" userId="2202593e-d52f-4214-b8a9-788363247110" providerId="ADAL" clId="{9D14D4F1-BAE7-4A6D-8303-983ADA6A31D7}" dt="2024-03-25T16:25:04.979" v="132" actId="47"/>
        <pc:sldMkLst>
          <pc:docMk/>
          <pc:sldMk cId="162314987" sldId="277"/>
        </pc:sldMkLst>
        <pc:spChg chg="mod">
          <ac:chgData name="Morgan, Rob - morganrm" userId="2202593e-d52f-4214-b8a9-788363247110" providerId="ADAL" clId="{9D14D4F1-BAE7-4A6D-8303-983ADA6A31D7}" dt="2024-03-25T16:24:07.491" v="124" actId="21"/>
          <ac:spMkLst>
            <pc:docMk/>
            <pc:sldMk cId="162314987" sldId="277"/>
            <ac:spMk id="271" creationId="{00000000-0000-0000-0000-000000000000}"/>
          </ac:spMkLst>
        </pc:spChg>
      </pc:sldChg>
      <pc:sldChg chg="modSp del mod">
        <pc:chgData name="Morgan, Rob - morganrm" userId="2202593e-d52f-4214-b8a9-788363247110" providerId="ADAL" clId="{9D14D4F1-BAE7-4A6D-8303-983ADA6A31D7}" dt="2024-03-25T16:31:46.790" v="141" actId="47"/>
        <pc:sldMkLst>
          <pc:docMk/>
          <pc:sldMk cId="3835059325" sldId="278"/>
        </pc:sldMkLst>
        <pc:spChg chg="mod">
          <ac:chgData name="Morgan, Rob - morganrm" userId="2202593e-d52f-4214-b8a9-788363247110" providerId="ADAL" clId="{9D14D4F1-BAE7-4A6D-8303-983ADA6A31D7}" dt="2024-03-25T16:25:14.487" v="134" actId="21"/>
          <ac:spMkLst>
            <pc:docMk/>
            <pc:sldMk cId="3835059325" sldId="278"/>
            <ac:spMk id="271" creationId="{00000000-0000-0000-0000-000000000000}"/>
          </ac:spMkLst>
        </pc:spChg>
      </pc:sldChg>
      <pc:sldChg chg="modSp del mod">
        <pc:chgData name="Morgan, Rob - morganrm" userId="2202593e-d52f-4214-b8a9-788363247110" providerId="ADAL" clId="{9D14D4F1-BAE7-4A6D-8303-983ADA6A31D7}" dt="2024-03-25T16:32:30.382" v="151" actId="47"/>
        <pc:sldMkLst>
          <pc:docMk/>
          <pc:sldMk cId="2146342939" sldId="279"/>
        </pc:sldMkLst>
        <pc:spChg chg="mod">
          <ac:chgData name="Morgan, Rob - morganrm" userId="2202593e-d52f-4214-b8a9-788363247110" providerId="ADAL" clId="{9D14D4F1-BAE7-4A6D-8303-983ADA6A31D7}" dt="2024-03-25T16:32:21.356" v="143" actId="21"/>
          <ac:spMkLst>
            <pc:docMk/>
            <pc:sldMk cId="2146342939" sldId="279"/>
            <ac:spMk id="271" creationId="{00000000-0000-0000-0000-000000000000}"/>
          </ac:spMkLst>
        </pc:spChg>
      </pc:sldChg>
      <pc:sldChg chg="del">
        <pc:chgData name="Morgan, Rob - morganrm" userId="2202593e-d52f-4214-b8a9-788363247110" providerId="ADAL" clId="{9D14D4F1-BAE7-4A6D-8303-983ADA6A31D7}" dt="2024-03-25T16:35:37.134" v="161" actId="47"/>
        <pc:sldMkLst>
          <pc:docMk/>
          <pc:sldMk cId="828562532" sldId="280"/>
        </pc:sldMkLst>
      </pc:sldChg>
      <pc:sldChg chg="del">
        <pc:chgData name="Morgan, Rob - morganrm" userId="2202593e-d52f-4214-b8a9-788363247110" providerId="ADAL" clId="{9D14D4F1-BAE7-4A6D-8303-983ADA6A31D7}" dt="2024-03-25T21:23:46.246" v="189" actId="47"/>
        <pc:sldMkLst>
          <pc:docMk/>
          <pc:sldMk cId="3509660604" sldId="281"/>
        </pc:sldMkLst>
      </pc:sldChg>
      <pc:sldChg chg="del">
        <pc:chgData name="Morgan, Rob - morganrm" userId="2202593e-d52f-4214-b8a9-788363247110" providerId="ADAL" clId="{9D14D4F1-BAE7-4A6D-8303-983ADA6A31D7}" dt="2024-03-25T21:25:03.453" v="199" actId="47"/>
        <pc:sldMkLst>
          <pc:docMk/>
          <pc:sldMk cId="762547145" sldId="282"/>
        </pc:sldMkLst>
      </pc:sldChg>
      <pc:sldChg chg="del">
        <pc:chgData name="Morgan, Rob - morganrm" userId="2202593e-d52f-4214-b8a9-788363247110" providerId="ADAL" clId="{9D14D4F1-BAE7-4A6D-8303-983ADA6A31D7}" dt="2024-03-25T21:31:17.783" v="226" actId="47"/>
        <pc:sldMkLst>
          <pc:docMk/>
          <pc:sldMk cId="2520359016" sldId="283"/>
        </pc:sldMkLst>
      </pc:sldChg>
      <pc:sldChg chg="addSp delSp modSp mod modAnim">
        <pc:chgData name="Morgan, Rob - morganrm" userId="2202593e-d52f-4214-b8a9-788363247110" providerId="ADAL" clId="{9D14D4F1-BAE7-4A6D-8303-983ADA6A31D7}" dt="2024-03-25T21:32:43.728" v="228"/>
        <pc:sldMkLst>
          <pc:docMk/>
          <pc:sldMk cId="761826884" sldId="284"/>
        </pc:sldMkLst>
        <pc:spChg chg="add mod">
          <ac:chgData name="Morgan, Rob - morganrm" userId="2202593e-d52f-4214-b8a9-788363247110" providerId="ADAL" clId="{9D14D4F1-BAE7-4A6D-8303-983ADA6A31D7}" dt="2024-03-25T21:32:19.765" v="227" actId="478"/>
          <ac:spMkLst>
            <pc:docMk/>
            <pc:sldMk cId="761826884" sldId="284"/>
            <ac:spMk id="3" creationId="{1534697E-A135-F49E-6191-F8239583F64D}"/>
          </ac:spMkLst>
        </pc:spChg>
        <pc:spChg chg="del">
          <ac:chgData name="Morgan, Rob - morganrm" userId="2202593e-d52f-4214-b8a9-788363247110" providerId="ADAL" clId="{9D14D4F1-BAE7-4A6D-8303-983ADA6A31D7}" dt="2024-03-25T21:32:19.765" v="227" actId="478"/>
          <ac:spMkLst>
            <pc:docMk/>
            <pc:sldMk cId="761826884" sldId="284"/>
            <ac:spMk id="280" creationId="{00000000-0000-0000-0000-000000000000}"/>
          </ac:spMkLst>
        </pc:spChg>
        <pc:spChg chg="del">
          <ac:chgData name="Morgan, Rob - morganrm" userId="2202593e-d52f-4214-b8a9-788363247110" providerId="ADAL" clId="{9D14D4F1-BAE7-4A6D-8303-983ADA6A31D7}" dt="2024-03-25T21:32:19.765" v="227" actId="478"/>
          <ac:spMkLst>
            <pc:docMk/>
            <pc:sldMk cId="761826884" sldId="284"/>
            <ac:spMk id="281" creationId="{00000000-0000-0000-0000-000000000000}"/>
          </ac:spMkLst>
        </pc:spChg>
        <pc:spChg chg="del">
          <ac:chgData name="Morgan, Rob - morganrm" userId="2202593e-d52f-4214-b8a9-788363247110" providerId="ADAL" clId="{9D14D4F1-BAE7-4A6D-8303-983ADA6A31D7}" dt="2024-03-25T21:32:19.765" v="227" actId="478"/>
          <ac:spMkLst>
            <pc:docMk/>
            <pc:sldMk cId="761826884" sldId="284"/>
            <ac:spMk id="282" creationId="{00000000-0000-0000-0000-000000000000}"/>
          </ac:spMkLst>
        </pc:spChg>
        <pc:spChg chg="del">
          <ac:chgData name="Morgan, Rob - morganrm" userId="2202593e-d52f-4214-b8a9-788363247110" providerId="ADAL" clId="{9D14D4F1-BAE7-4A6D-8303-983ADA6A31D7}" dt="2024-03-25T21:32:19.765" v="227" actId="478"/>
          <ac:spMkLst>
            <pc:docMk/>
            <pc:sldMk cId="761826884" sldId="284"/>
            <ac:spMk id="283" creationId="{00000000-0000-0000-0000-000000000000}"/>
          </ac:spMkLst>
        </pc:spChg>
        <pc:spChg chg="del">
          <ac:chgData name="Morgan, Rob - morganrm" userId="2202593e-d52f-4214-b8a9-788363247110" providerId="ADAL" clId="{9D14D4F1-BAE7-4A6D-8303-983ADA6A31D7}" dt="2024-03-25T21:32:19.765" v="227" actId="478"/>
          <ac:spMkLst>
            <pc:docMk/>
            <pc:sldMk cId="761826884" sldId="284"/>
            <ac:spMk id="284" creationId="{00000000-0000-0000-0000-000000000000}"/>
          </ac:spMkLst>
        </pc:spChg>
        <pc:picChg chg="add mod">
          <ac:chgData name="Morgan, Rob - morganrm" userId="2202593e-d52f-4214-b8a9-788363247110" providerId="ADAL" clId="{9D14D4F1-BAE7-4A6D-8303-983ADA6A31D7}" dt="2024-03-25T21:32:43.728" v="228"/>
          <ac:picMkLst>
            <pc:docMk/>
            <pc:sldMk cId="761826884" sldId="284"/>
            <ac:picMk id="4" creationId="{E0BA5AA1-5CEB-B8E4-B648-07392FA089D4}"/>
          </ac:picMkLst>
        </pc:picChg>
        <pc:picChg chg="del">
          <ac:chgData name="Morgan, Rob - morganrm" userId="2202593e-d52f-4214-b8a9-788363247110" providerId="ADAL" clId="{9D14D4F1-BAE7-4A6D-8303-983ADA6A31D7}" dt="2024-03-25T21:32:19.765" v="227" actId="478"/>
          <ac:picMkLst>
            <pc:docMk/>
            <pc:sldMk cId="761826884" sldId="284"/>
            <ac:picMk id="286" creationId="{00000000-0000-0000-0000-000000000000}"/>
          </ac:picMkLst>
        </pc:picChg>
        <pc:cxnChg chg="del">
          <ac:chgData name="Morgan, Rob - morganrm" userId="2202593e-d52f-4214-b8a9-788363247110" providerId="ADAL" clId="{9D14D4F1-BAE7-4A6D-8303-983ADA6A31D7}" dt="2024-03-25T21:32:19.765" v="227" actId="478"/>
          <ac:cxnSpMkLst>
            <pc:docMk/>
            <pc:sldMk cId="761826884" sldId="284"/>
            <ac:cxnSpMk id="285" creationId="{00000000-0000-0000-0000-000000000000}"/>
          </ac:cxnSpMkLst>
        </pc:cxnChg>
      </pc:sldChg>
      <pc:sldChg chg="modSp add mod">
        <pc:chgData name="Morgan, Rob - morganrm" userId="2202593e-d52f-4214-b8a9-788363247110" providerId="ADAL" clId="{9D14D4F1-BAE7-4A6D-8303-983ADA6A31D7}" dt="2024-03-24T18:43:40.349" v="12" actId="20577"/>
        <pc:sldMkLst>
          <pc:docMk/>
          <pc:sldMk cId="3281928965" sldId="285"/>
        </pc:sldMkLst>
        <pc:spChg chg="mod">
          <ac:chgData name="Morgan, Rob - morganrm" userId="2202593e-d52f-4214-b8a9-788363247110" providerId="ADAL" clId="{9D14D4F1-BAE7-4A6D-8303-983ADA6A31D7}" dt="2024-03-24T18:43:40.349" v="12" actId="20577"/>
          <ac:spMkLst>
            <pc:docMk/>
            <pc:sldMk cId="3281928965" sldId="285"/>
            <ac:spMk id="2" creationId="{F9AF390F-372F-3BCB-FCED-352A35938896}"/>
          </ac:spMkLst>
        </pc:spChg>
        <pc:picChg chg="mod">
          <ac:chgData name="Morgan, Rob - morganrm" userId="2202593e-d52f-4214-b8a9-788363247110" providerId="ADAL" clId="{9D14D4F1-BAE7-4A6D-8303-983ADA6A31D7}" dt="2024-03-24T18:43:30.728" v="3" actId="1076"/>
          <ac:picMkLst>
            <pc:docMk/>
            <pc:sldMk cId="3281928965" sldId="285"/>
            <ac:picMk id="5" creationId="{8DF0FAA9-1A48-49BB-8C30-1CC4B6429449}"/>
          </ac:picMkLst>
        </pc:picChg>
      </pc:sldChg>
      <pc:sldChg chg="add del">
        <pc:chgData name="Morgan, Rob - morganrm" userId="2202593e-d52f-4214-b8a9-788363247110" providerId="ADAL" clId="{9D14D4F1-BAE7-4A6D-8303-983ADA6A31D7}" dt="2024-03-25T21:17:06.694" v="173" actId="47"/>
        <pc:sldMkLst>
          <pc:docMk/>
          <pc:sldMk cId="2607595366" sldId="286"/>
        </pc:sldMkLst>
      </pc:sldChg>
      <pc:sldChg chg="add del">
        <pc:chgData name="Morgan, Rob - morganrm" userId="2202593e-d52f-4214-b8a9-788363247110" providerId="ADAL" clId="{9D14D4F1-BAE7-4A6D-8303-983ADA6A31D7}" dt="2024-03-25T21:17:06.694" v="173" actId="47"/>
        <pc:sldMkLst>
          <pc:docMk/>
          <pc:sldMk cId="2105421953" sldId="312"/>
        </pc:sldMkLst>
      </pc:sldChg>
      <pc:sldChg chg="add del">
        <pc:chgData name="Morgan, Rob - morganrm" userId="2202593e-d52f-4214-b8a9-788363247110" providerId="ADAL" clId="{9D14D4F1-BAE7-4A6D-8303-983ADA6A31D7}" dt="2024-03-25T21:17:06.694" v="173" actId="47"/>
        <pc:sldMkLst>
          <pc:docMk/>
          <pc:sldMk cId="1504123593" sldId="313"/>
        </pc:sldMkLst>
      </pc:sldChg>
      <pc:sldChg chg="add del">
        <pc:chgData name="Morgan, Rob - morganrm" userId="2202593e-d52f-4214-b8a9-788363247110" providerId="ADAL" clId="{9D14D4F1-BAE7-4A6D-8303-983ADA6A31D7}" dt="2024-03-25T21:17:06.694" v="173" actId="47"/>
        <pc:sldMkLst>
          <pc:docMk/>
          <pc:sldMk cId="131766377" sldId="314"/>
        </pc:sldMkLst>
      </pc:sldChg>
      <pc:sldChg chg="add del">
        <pc:chgData name="Morgan, Rob - morganrm" userId="2202593e-d52f-4214-b8a9-788363247110" providerId="ADAL" clId="{9D14D4F1-BAE7-4A6D-8303-983ADA6A31D7}" dt="2024-03-25T21:17:06.694" v="173" actId="47"/>
        <pc:sldMkLst>
          <pc:docMk/>
          <pc:sldMk cId="451857082" sldId="315"/>
        </pc:sldMkLst>
      </pc:sldChg>
      <pc:sldChg chg="modSp add mod setBg">
        <pc:chgData name="Morgan, Rob - morganrm" userId="2202593e-d52f-4214-b8a9-788363247110" providerId="ADAL" clId="{9D14D4F1-BAE7-4A6D-8303-983ADA6A31D7}" dt="2024-03-24T18:48:25.533" v="76" actId="1076"/>
        <pc:sldMkLst>
          <pc:docMk/>
          <pc:sldMk cId="0" sldId="316"/>
        </pc:sldMkLst>
        <pc:spChg chg="mod">
          <ac:chgData name="Morgan, Rob - morganrm" userId="2202593e-d52f-4214-b8a9-788363247110" providerId="ADAL" clId="{9D14D4F1-BAE7-4A6D-8303-983ADA6A31D7}" dt="2024-03-24T18:45:15.239" v="73" actId="404"/>
          <ac:spMkLst>
            <pc:docMk/>
            <pc:sldMk cId="0" sldId="316"/>
            <ac:spMk id="183" creationId="{00000000-0000-0000-0000-000000000000}"/>
          </ac:spMkLst>
        </pc:spChg>
        <pc:picChg chg="mod">
          <ac:chgData name="Morgan, Rob - morganrm" userId="2202593e-d52f-4214-b8a9-788363247110" providerId="ADAL" clId="{9D14D4F1-BAE7-4A6D-8303-983ADA6A31D7}" dt="2024-03-24T18:48:25.533" v="76" actId="1076"/>
          <ac:picMkLst>
            <pc:docMk/>
            <pc:sldMk cId="0" sldId="316"/>
            <ac:picMk id="3" creationId="{89A8F9DA-7643-ABA8-B3F0-B8DCAD37727C}"/>
          </ac:picMkLst>
        </pc:picChg>
      </pc:sldChg>
      <pc:sldChg chg="delSp modSp add mod modNotesTx">
        <pc:chgData name="Morgan, Rob - morganrm" userId="2202593e-d52f-4214-b8a9-788363247110" providerId="ADAL" clId="{9D14D4F1-BAE7-4A6D-8303-983ADA6A31D7}" dt="2024-03-25T16:23:59.257" v="123" actId="6549"/>
        <pc:sldMkLst>
          <pc:docMk/>
          <pc:sldMk cId="1026532978" sldId="317"/>
        </pc:sldMkLst>
        <pc:spChg chg="mod">
          <ac:chgData name="Morgan, Rob - morganrm" userId="2202593e-d52f-4214-b8a9-788363247110" providerId="ADAL" clId="{9D14D4F1-BAE7-4A6D-8303-983ADA6A31D7}" dt="2024-03-24T18:51:41.029" v="112" actId="14100"/>
          <ac:spMkLst>
            <pc:docMk/>
            <pc:sldMk cId="1026532978" sldId="317"/>
            <ac:spMk id="180" creationId="{00000000-0000-0000-0000-000000000000}"/>
          </ac:spMkLst>
        </pc:spChg>
        <pc:spChg chg="del">
          <ac:chgData name="Morgan, Rob - morganrm" userId="2202593e-d52f-4214-b8a9-788363247110" providerId="ADAL" clId="{9D14D4F1-BAE7-4A6D-8303-983ADA6A31D7}" dt="2024-03-24T18:50:09.946" v="94" actId="478"/>
          <ac:spMkLst>
            <pc:docMk/>
            <pc:sldMk cId="1026532978" sldId="317"/>
            <ac:spMk id="181" creationId="{00000000-0000-0000-0000-000000000000}"/>
          </ac:spMkLst>
        </pc:spChg>
        <pc:spChg chg="mod">
          <ac:chgData name="Morgan, Rob - morganrm" userId="2202593e-d52f-4214-b8a9-788363247110" providerId="ADAL" clId="{9D14D4F1-BAE7-4A6D-8303-983ADA6A31D7}" dt="2024-03-24T18:49:59.037" v="91" actId="14100"/>
          <ac:spMkLst>
            <pc:docMk/>
            <pc:sldMk cId="1026532978" sldId="317"/>
            <ac:spMk id="183" creationId="{00000000-0000-0000-0000-000000000000}"/>
          </ac:spMkLst>
        </pc:spChg>
        <pc:picChg chg="mod">
          <ac:chgData name="Morgan, Rob - morganrm" userId="2202593e-d52f-4214-b8a9-788363247110" providerId="ADAL" clId="{9D14D4F1-BAE7-4A6D-8303-983ADA6A31D7}" dt="2024-03-25T16:23:27.740" v="120" actId="14826"/>
          <ac:picMkLst>
            <pc:docMk/>
            <pc:sldMk cId="1026532978" sldId="317"/>
            <ac:picMk id="3" creationId="{89A8F9DA-7643-ABA8-B3F0-B8DCAD37727C}"/>
          </ac:picMkLst>
        </pc:picChg>
        <pc:picChg chg="mod">
          <ac:chgData name="Morgan, Rob - morganrm" userId="2202593e-d52f-4214-b8a9-788363247110" providerId="ADAL" clId="{9D14D4F1-BAE7-4A6D-8303-983ADA6A31D7}" dt="2024-03-24T18:51:49.533" v="119" actId="1036"/>
          <ac:picMkLst>
            <pc:docMk/>
            <pc:sldMk cId="1026532978" sldId="317"/>
            <ac:picMk id="184" creationId="{00000000-0000-0000-0000-000000000000}"/>
          </ac:picMkLst>
        </pc:picChg>
      </pc:sldChg>
      <pc:sldChg chg="modSp add mod">
        <pc:chgData name="Morgan, Rob - morganrm" userId="2202593e-d52f-4214-b8a9-788363247110" providerId="ADAL" clId="{9D14D4F1-BAE7-4A6D-8303-983ADA6A31D7}" dt="2024-03-25T16:24:54.500" v="131" actId="14826"/>
        <pc:sldMkLst>
          <pc:docMk/>
          <pc:sldMk cId="1339889872" sldId="318"/>
        </pc:sldMkLst>
        <pc:spChg chg="mod">
          <ac:chgData name="Morgan, Rob - morganrm" userId="2202593e-d52f-4214-b8a9-788363247110" providerId="ADAL" clId="{9D14D4F1-BAE7-4A6D-8303-983ADA6A31D7}" dt="2024-03-25T16:24:23.123" v="130" actId="113"/>
          <ac:spMkLst>
            <pc:docMk/>
            <pc:sldMk cId="1339889872" sldId="318"/>
            <ac:spMk id="183" creationId="{00000000-0000-0000-0000-000000000000}"/>
          </ac:spMkLst>
        </pc:spChg>
        <pc:picChg chg="mod">
          <ac:chgData name="Morgan, Rob - morganrm" userId="2202593e-d52f-4214-b8a9-788363247110" providerId="ADAL" clId="{9D14D4F1-BAE7-4A6D-8303-983ADA6A31D7}" dt="2024-03-25T16:24:54.500" v="131" actId="14826"/>
          <ac:picMkLst>
            <pc:docMk/>
            <pc:sldMk cId="1339889872" sldId="318"/>
            <ac:picMk id="3" creationId="{89A8F9DA-7643-ABA8-B3F0-B8DCAD37727C}"/>
          </ac:picMkLst>
        </pc:picChg>
      </pc:sldChg>
      <pc:sldChg chg="modSp add mod">
        <pc:chgData name="Morgan, Rob - morganrm" userId="2202593e-d52f-4214-b8a9-788363247110" providerId="ADAL" clId="{9D14D4F1-BAE7-4A6D-8303-983ADA6A31D7}" dt="2024-03-25T16:31:43.594" v="140" actId="14826"/>
        <pc:sldMkLst>
          <pc:docMk/>
          <pc:sldMk cId="1945183154" sldId="319"/>
        </pc:sldMkLst>
        <pc:spChg chg="mod">
          <ac:chgData name="Morgan, Rob - morganrm" userId="2202593e-d52f-4214-b8a9-788363247110" providerId="ADAL" clId="{9D14D4F1-BAE7-4A6D-8303-983ADA6A31D7}" dt="2024-03-25T16:25:30.510" v="139" actId="20577"/>
          <ac:spMkLst>
            <pc:docMk/>
            <pc:sldMk cId="1945183154" sldId="319"/>
            <ac:spMk id="183" creationId="{00000000-0000-0000-0000-000000000000}"/>
          </ac:spMkLst>
        </pc:spChg>
        <pc:picChg chg="mod">
          <ac:chgData name="Morgan, Rob - morganrm" userId="2202593e-d52f-4214-b8a9-788363247110" providerId="ADAL" clId="{9D14D4F1-BAE7-4A6D-8303-983ADA6A31D7}" dt="2024-03-25T16:31:43.594" v="140" actId="14826"/>
          <ac:picMkLst>
            <pc:docMk/>
            <pc:sldMk cId="1945183154" sldId="319"/>
            <ac:picMk id="3" creationId="{89A8F9DA-7643-ABA8-B3F0-B8DCAD37727C}"/>
          </ac:picMkLst>
        </pc:picChg>
      </pc:sldChg>
      <pc:sldChg chg="add">
        <pc:chgData name="Morgan, Rob - morganrm" userId="2202593e-d52f-4214-b8a9-788363247110" providerId="ADAL" clId="{9D14D4F1-BAE7-4A6D-8303-983ADA6A31D7}" dt="2024-03-25T16:41:02.156" v="171"/>
        <pc:sldMkLst>
          <pc:docMk/>
          <pc:sldMk cId="102974190" sldId="337"/>
        </pc:sldMkLst>
      </pc:sldChg>
      <pc:sldChg chg="modSp add mod">
        <pc:chgData name="Morgan, Rob - morganrm" userId="2202593e-d52f-4214-b8a9-788363247110" providerId="ADAL" clId="{9D14D4F1-BAE7-4A6D-8303-983ADA6A31D7}" dt="2024-03-25T21:33:39.874" v="236" actId="20577"/>
        <pc:sldMkLst>
          <pc:docMk/>
          <pc:sldMk cId="3242500829" sldId="349"/>
        </pc:sldMkLst>
        <pc:spChg chg="mod">
          <ac:chgData name="Morgan, Rob - morganrm" userId="2202593e-d52f-4214-b8a9-788363247110" providerId="ADAL" clId="{9D14D4F1-BAE7-4A6D-8303-983ADA6A31D7}" dt="2024-03-25T21:33:39.874" v="236" actId="20577"/>
          <ac:spMkLst>
            <pc:docMk/>
            <pc:sldMk cId="3242500829" sldId="349"/>
            <ac:spMk id="2" creationId="{543BFF9E-BEB5-6427-046F-859A3AF8EAD9}"/>
          </ac:spMkLst>
        </pc:spChg>
      </pc:sldChg>
      <pc:sldChg chg="modSp add mod">
        <pc:chgData name="Morgan, Rob - morganrm" userId="2202593e-d52f-4214-b8a9-788363247110" providerId="ADAL" clId="{9D14D4F1-BAE7-4A6D-8303-983ADA6A31D7}" dt="2024-03-25T16:39:56.956" v="164" actId="14826"/>
        <pc:sldMkLst>
          <pc:docMk/>
          <pc:sldMk cId="3152470223" sldId="363"/>
        </pc:sldMkLst>
        <pc:spChg chg="mod">
          <ac:chgData name="Morgan, Rob - morganrm" userId="2202593e-d52f-4214-b8a9-788363247110" providerId="ADAL" clId="{9D14D4F1-BAE7-4A6D-8303-983ADA6A31D7}" dt="2024-03-25T16:34:08.144" v="160" actId="2711"/>
          <ac:spMkLst>
            <pc:docMk/>
            <pc:sldMk cId="3152470223" sldId="363"/>
            <ac:spMk id="2" creationId="{B397696F-8AA7-4D48-8D65-C962B950D0DD}"/>
          </ac:spMkLst>
        </pc:spChg>
        <pc:spChg chg="mod">
          <ac:chgData name="Morgan, Rob - morganrm" userId="2202593e-d52f-4214-b8a9-788363247110" providerId="ADAL" clId="{9D14D4F1-BAE7-4A6D-8303-983ADA6A31D7}" dt="2024-03-25T16:33:26.895" v="156" actId="20577"/>
          <ac:spMkLst>
            <pc:docMk/>
            <pc:sldMk cId="3152470223" sldId="363"/>
            <ac:spMk id="221" creationId="{00000000-0000-0000-0000-000000000000}"/>
          </ac:spMkLst>
        </pc:spChg>
        <pc:picChg chg="mod">
          <ac:chgData name="Morgan, Rob - morganrm" userId="2202593e-d52f-4214-b8a9-788363247110" providerId="ADAL" clId="{9D14D4F1-BAE7-4A6D-8303-983ADA6A31D7}" dt="2024-03-25T16:39:56.956" v="164" actId="14826"/>
          <ac:picMkLst>
            <pc:docMk/>
            <pc:sldMk cId="3152470223" sldId="363"/>
            <ac:picMk id="4" creationId="{238B8B8D-C705-AB41-FCCB-A0261607C61C}"/>
          </ac:picMkLst>
        </pc:picChg>
        <pc:picChg chg="mod">
          <ac:chgData name="Morgan, Rob - morganrm" userId="2202593e-d52f-4214-b8a9-788363247110" providerId="ADAL" clId="{9D14D4F1-BAE7-4A6D-8303-983ADA6A31D7}" dt="2024-03-25T16:39:49.072" v="163" actId="14826"/>
          <ac:picMkLst>
            <pc:docMk/>
            <pc:sldMk cId="3152470223" sldId="363"/>
            <ac:picMk id="5" creationId="{4D629E63-1E71-EC92-1C86-E260957CFBF2}"/>
          </ac:picMkLst>
        </pc:picChg>
        <pc:picChg chg="mod">
          <ac:chgData name="Morgan, Rob - morganrm" userId="2202593e-d52f-4214-b8a9-788363247110" providerId="ADAL" clId="{9D14D4F1-BAE7-4A6D-8303-983ADA6A31D7}" dt="2024-03-25T16:33:37.315" v="158" actId="1076"/>
          <ac:picMkLst>
            <pc:docMk/>
            <pc:sldMk cId="3152470223" sldId="363"/>
            <ac:picMk id="223" creationId="{00000000-0000-0000-0000-000000000000}"/>
          </ac:picMkLst>
        </pc:picChg>
      </pc:sldChg>
      <pc:sldChg chg="modSp add mod">
        <pc:chgData name="Morgan, Rob - morganrm" userId="2202593e-d52f-4214-b8a9-788363247110" providerId="ADAL" clId="{9D14D4F1-BAE7-4A6D-8303-983ADA6A31D7}" dt="2024-03-25T16:32:28.071" v="150" actId="27636"/>
        <pc:sldMkLst>
          <pc:docMk/>
          <pc:sldMk cId="1052971510" sldId="367"/>
        </pc:sldMkLst>
        <pc:spChg chg="mod">
          <ac:chgData name="Morgan, Rob - morganrm" userId="2202593e-d52f-4214-b8a9-788363247110" providerId="ADAL" clId="{9D14D4F1-BAE7-4A6D-8303-983ADA6A31D7}" dt="2024-03-25T16:32:28.071" v="150" actId="27636"/>
          <ac:spMkLst>
            <pc:docMk/>
            <pc:sldMk cId="1052971510" sldId="367"/>
            <ac:spMk id="221" creationId="{00000000-0000-0000-0000-000000000000}"/>
          </ac:spMkLst>
        </pc:spChg>
      </pc:sldChg>
      <pc:sldChg chg="modSp add mod">
        <pc:chgData name="Morgan, Rob - morganrm" userId="2202593e-d52f-4214-b8a9-788363247110" providerId="ADAL" clId="{9D14D4F1-BAE7-4A6D-8303-983ADA6A31D7}" dt="2024-03-25T16:40:30.544" v="169"/>
        <pc:sldMkLst>
          <pc:docMk/>
          <pc:sldMk cId="1089025230" sldId="368"/>
        </pc:sldMkLst>
        <pc:spChg chg="mod">
          <ac:chgData name="Morgan, Rob - morganrm" userId="2202593e-d52f-4214-b8a9-788363247110" providerId="ADAL" clId="{9D14D4F1-BAE7-4A6D-8303-983ADA6A31D7}" dt="2024-03-25T16:40:30.544" v="169"/>
          <ac:spMkLst>
            <pc:docMk/>
            <pc:sldMk cId="1089025230" sldId="368"/>
            <ac:spMk id="221" creationId="{00000000-0000-0000-0000-000000000000}"/>
          </ac:spMkLst>
        </pc:spChg>
      </pc:sldChg>
      <pc:sldChg chg="modSp add mod">
        <pc:chgData name="Morgan, Rob - morganrm" userId="2202593e-d52f-4214-b8a9-788363247110" providerId="ADAL" clId="{9D14D4F1-BAE7-4A6D-8303-983ADA6A31D7}" dt="2024-03-25T21:23:37.260" v="188" actId="14826"/>
        <pc:sldMkLst>
          <pc:docMk/>
          <pc:sldMk cId="2385544951" sldId="369"/>
        </pc:sldMkLst>
        <pc:spChg chg="mod">
          <ac:chgData name="Morgan, Rob - morganrm" userId="2202593e-d52f-4214-b8a9-788363247110" providerId="ADAL" clId="{9D14D4F1-BAE7-4A6D-8303-983ADA6A31D7}" dt="2024-03-25T21:18:33.065" v="181" actId="113"/>
          <ac:spMkLst>
            <pc:docMk/>
            <pc:sldMk cId="2385544951" sldId="369"/>
            <ac:spMk id="2" creationId="{B397696F-8AA7-4D48-8D65-C962B950D0DD}"/>
          </ac:spMkLst>
        </pc:spChg>
        <pc:spChg chg="mod">
          <ac:chgData name="Morgan, Rob - morganrm" userId="2202593e-d52f-4214-b8a9-788363247110" providerId="ADAL" clId="{9D14D4F1-BAE7-4A6D-8303-983ADA6A31D7}" dt="2024-03-25T21:18:37.036" v="183" actId="20577"/>
          <ac:spMkLst>
            <pc:docMk/>
            <pc:sldMk cId="2385544951" sldId="369"/>
            <ac:spMk id="221" creationId="{00000000-0000-0000-0000-000000000000}"/>
          </ac:spMkLst>
        </pc:spChg>
        <pc:picChg chg="mod">
          <ac:chgData name="Morgan, Rob - morganrm" userId="2202593e-d52f-4214-b8a9-788363247110" providerId="ADAL" clId="{9D14D4F1-BAE7-4A6D-8303-983ADA6A31D7}" dt="2024-03-25T21:23:37.260" v="188" actId="14826"/>
          <ac:picMkLst>
            <pc:docMk/>
            <pc:sldMk cId="2385544951" sldId="369"/>
            <ac:picMk id="4" creationId="{238B8B8D-C705-AB41-FCCB-A0261607C61C}"/>
          </ac:picMkLst>
        </pc:picChg>
        <pc:picChg chg="mod">
          <ac:chgData name="Morgan, Rob - morganrm" userId="2202593e-d52f-4214-b8a9-788363247110" providerId="ADAL" clId="{9D14D4F1-BAE7-4A6D-8303-983ADA6A31D7}" dt="2024-03-25T21:23:29.646" v="187"/>
          <ac:picMkLst>
            <pc:docMk/>
            <pc:sldMk cId="2385544951" sldId="369"/>
            <ac:picMk id="5" creationId="{4D629E63-1E71-EC92-1C86-E260957CFBF2}"/>
          </ac:picMkLst>
        </pc:picChg>
      </pc:sldChg>
      <pc:sldChg chg="modSp add mod">
        <pc:chgData name="Morgan, Rob - morganrm" userId="2202593e-d52f-4214-b8a9-788363247110" providerId="ADAL" clId="{9D14D4F1-BAE7-4A6D-8303-983ADA6A31D7}" dt="2024-03-25T21:24:58.511" v="198" actId="14826"/>
        <pc:sldMkLst>
          <pc:docMk/>
          <pc:sldMk cId="3935173743" sldId="370"/>
        </pc:sldMkLst>
        <pc:spChg chg="mod">
          <ac:chgData name="Morgan, Rob - morganrm" userId="2202593e-d52f-4214-b8a9-788363247110" providerId="ADAL" clId="{9D14D4F1-BAE7-4A6D-8303-983ADA6A31D7}" dt="2024-03-25T21:24:08.580" v="194" actId="113"/>
          <ac:spMkLst>
            <pc:docMk/>
            <pc:sldMk cId="3935173743" sldId="370"/>
            <ac:spMk id="2" creationId="{B397696F-8AA7-4D48-8D65-C962B950D0DD}"/>
          </ac:spMkLst>
        </pc:spChg>
        <pc:spChg chg="mod">
          <ac:chgData name="Morgan, Rob - morganrm" userId="2202593e-d52f-4214-b8a9-788363247110" providerId="ADAL" clId="{9D14D4F1-BAE7-4A6D-8303-983ADA6A31D7}" dt="2024-03-25T21:24:13.119" v="196" actId="20577"/>
          <ac:spMkLst>
            <pc:docMk/>
            <pc:sldMk cId="3935173743" sldId="370"/>
            <ac:spMk id="221" creationId="{00000000-0000-0000-0000-000000000000}"/>
          </ac:spMkLst>
        </pc:spChg>
        <pc:picChg chg="mod">
          <ac:chgData name="Morgan, Rob - morganrm" userId="2202593e-d52f-4214-b8a9-788363247110" providerId="ADAL" clId="{9D14D4F1-BAE7-4A6D-8303-983ADA6A31D7}" dt="2024-03-25T21:24:58.511" v="198" actId="14826"/>
          <ac:picMkLst>
            <pc:docMk/>
            <pc:sldMk cId="3935173743" sldId="370"/>
            <ac:picMk id="4" creationId="{238B8B8D-C705-AB41-FCCB-A0261607C61C}"/>
          </ac:picMkLst>
        </pc:picChg>
        <pc:picChg chg="mod">
          <ac:chgData name="Morgan, Rob - morganrm" userId="2202593e-d52f-4214-b8a9-788363247110" providerId="ADAL" clId="{9D14D4F1-BAE7-4A6D-8303-983ADA6A31D7}" dt="2024-03-25T21:24:50.359" v="197" actId="14826"/>
          <ac:picMkLst>
            <pc:docMk/>
            <pc:sldMk cId="3935173743" sldId="370"/>
            <ac:picMk id="5" creationId="{4D629E63-1E71-EC92-1C86-E260957CFBF2}"/>
          </ac:picMkLst>
        </pc:picChg>
      </pc:sldChg>
      <pc:sldChg chg="modSp add mod">
        <pc:chgData name="Morgan, Rob - morganrm" userId="2202593e-d52f-4214-b8a9-788363247110" providerId="ADAL" clId="{9D14D4F1-BAE7-4A6D-8303-983ADA6A31D7}" dt="2024-03-25T21:31:12.020" v="225" actId="14826"/>
        <pc:sldMkLst>
          <pc:docMk/>
          <pc:sldMk cId="2768476105" sldId="371"/>
        </pc:sldMkLst>
        <pc:spChg chg="mod">
          <ac:chgData name="Morgan, Rob - morganrm" userId="2202593e-d52f-4214-b8a9-788363247110" providerId="ADAL" clId="{9D14D4F1-BAE7-4A6D-8303-983ADA6A31D7}" dt="2024-03-25T21:25:52.928" v="222" actId="1036"/>
          <ac:spMkLst>
            <pc:docMk/>
            <pc:sldMk cId="2768476105" sldId="371"/>
            <ac:spMk id="2" creationId="{B397696F-8AA7-4D48-8D65-C962B950D0DD}"/>
          </ac:spMkLst>
        </pc:spChg>
        <pc:spChg chg="mod">
          <ac:chgData name="Morgan, Rob - morganrm" userId="2202593e-d52f-4214-b8a9-788363247110" providerId="ADAL" clId="{9D14D4F1-BAE7-4A6D-8303-983ADA6A31D7}" dt="2024-03-25T21:25:10.225" v="202" actId="20577"/>
          <ac:spMkLst>
            <pc:docMk/>
            <pc:sldMk cId="2768476105" sldId="371"/>
            <ac:spMk id="221" creationId="{00000000-0000-0000-0000-000000000000}"/>
          </ac:spMkLst>
        </pc:spChg>
        <pc:picChg chg="mod">
          <ac:chgData name="Morgan, Rob - morganrm" userId="2202593e-d52f-4214-b8a9-788363247110" providerId="ADAL" clId="{9D14D4F1-BAE7-4A6D-8303-983ADA6A31D7}" dt="2024-03-25T21:31:12.020" v="225" actId="14826"/>
          <ac:picMkLst>
            <pc:docMk/>
            <pc:sldMk cId="2768476105" sldId="371"/>
            <ac:picMk id="4" creationId="{238B8B8D-C705-AB41-FCCB-A0261607C61C}"/>
          </ac:picMkLst>
        </pc:picChg>
        <pc:picChg chg="mod">
          <ac:chgData name="Morgan, Rob - morganrm" userId="2202593e-d52f-4214-b8a9-788363247110" providerId="ADAL" clId="{9D14D4F1-BAE7-4A6D-8303-983ADA6A31D7}" dt="2024-03-25T21:31:06.581" v="224"/>
          <ac:picMkLst>
            <pc:docMk/>
            <pc:sldMk cId="2768476105" sldId="371"/>
            <ac:picMk id="5" creationId="{4D629E63-1E71-EC92-1C86-E260957CFBF2}"/>
          </ac:picMkLst>
        </pc:picChg>
      </pc:sldChg>
      <pc:sldChg chg="delSp modSp add mod">
        <pc:chgData name="Morgan, Rob - morganrm" userId="2202593e-d52f-4214-b8a9-788363247110" providerId="ADAL" clId="{9D14D4F1-BAE7-4A6D-8303-983ADA6A31D7}" dt="2024-03-25T21:35:22.955" v="254" actId="14100"/>
        <pc:sldMkLst>
          <pc:docMk/>
          <pc:sldMk cId="3925799835" sldId="372"/>
        </pc:sldMkLst>
        <pc:spChg chg="mod">
          <ac:chgData name="Morgan, Rob - morganrm" userId="2202593e-d52f-4214-b8a9-788363247110" providerId="ADAL" clId="{9D14D4F1-BAE7-4A6D-8303-983ADA6A31D7}" dt="2024-03-25T21:35:22.955" v="254" actId="14100"/>
          <ac:spMkLst>
            <pc:docMk/>
            <pc:sldMk cId="3925799835" sldId="372"/>
            <ac:spMk id="180" creationId="{00000000-0000-0000-0000-000000000000}"/>
          </ac:spMkLst>
        </pc:spChg>
        <pc:spChg chg="mod">
          <ac:chgData name="Morgan, Rob - morganrm" userId="2202593e-d52f-4214-b8a9-788363247110" providerId="ADAL" clId="{9D14D4F1-BAE7-4A6D-8303-983ADA6A31D7}" dt="2024-03-25T21:35:17.082" v="253" actId="403"/>
          <ac:spMkLst>
            <pc:docMk/>
            <pc:sldMk cId="3925799835" sldId="372"/>
            <ac:spMk id="183" creationId="{00000000-0000-0000-0000-000000000000}"/>
          </ac:spMkLst>
        </pc:spChg>
        <pc:picChg chg="del">
          <ac:chgData name="Morgan, Rob - morganrm" userId="2202593e-d52f-4214-b8a9-788363247110" providerId="ADAL" clId="{9D14D4F1-BAE7-4A6D-8303-983ADA6A31D7}" dt="2024-03-25T21:34:55.986" v="247" actId="478"/>
          <ac:picMkLst>
            <pc:docMk/>
            <pc:sldMk cId="3925799835" sldId="372"/>
            <ac:picMk id="3" creationId="{89A8F9DA-7643-ABA8-B3F0-B8DCAD37727C}"/>
          </ac:picMkLst>
        </pc:picChg>
      </pc:sldChg>
      <pc:sldMasterChg chg="delSldLayout">
        <pc:chgData name="Morgan, Rob - morganrm" userId="2202593e-d52f-4214-b8a9-788363247110" providerId="ADAL" clId="{9D14D4F1-BAE7-4A6D-8303-983ADA6A31D7}" dt="2024-03-25T21:17:06.694" v="173" actId="47"/>
        <pc:sldMasterMkLst>
          <pc:docMk/>
          <pc:sldMasterMk cId="0" sldId="2147483682"/>
        </pc:sldMasterMkLst>
        <pc:sldLayoutChg chg="del">
          <pc:chgData name="Morgan, Rob - morganrm" userId="2202593e-d52f-4214-b8a9-788363247110" providerId="ADAL" clId="{9D14D4F1-BAE7-4A6D-8303-983ADA6A31D7}" dt="2024-03-25T21:17:06.694" v="173" actId="47"/>
          <pc:sldLayoutMkLst>
            <pc:docMk/>
            <pc:sldMasterMk cId="0" sldId="2147483682"/>
            <pc:sldLayoutMk cId="0" sldId="2147483660"/>
          </pc:sldLayoutMkLst>
        </pc:sldLayoutChg>
      </pc:sldMasterChg>
      <pc:sldMasterChg chg="delSldLayout">
        <pc:chgData name="Morgan, Rob - morganrm" userId="2202593e-d52f-4214-b8a9-788363247110" providerId="ADAL" clId="{9D14D4F1-BAE7-4A6D-8303-983ADA6A31D7}" dt="2024-03-25T21:33:43.141" v="237" actId="47"/>
        <pc:sldMasterMkLst>
          <pc:docMk/>
          <pc:sldMasterMk cId="0" sldId="2147483683"/>
        </pc:sldMasterMkLst>
        <pc:sldLayoutChg chg="del">
          <pc:chgData name="Morgan, Rob - morganrm" userId="2202593e-d52f-4214-b8a9-788363247110" providerId="ADAL" clId="{9D14D4F1-BAE7-4A6D-8303-983ADA6A31D7}" dt="2024-03-25T21:33:43.141" v="237" actId="47"/>
          <pc:sldLayoutMkLst>
            <pc:docMk/>
            <pc:sldMasterMk cId="0" sldId="2147483683"/>
            <pc:sldLayoutMk cId="0" sldId="2147483674"/>
          </pc:sldLayoutMkLst>
        </pc:sldLayoutChg>
      </pc:sldMasterChg>
    </pc:docChg>
  </pc:docChgLst>
  <pc:docChgLst>
    <pc:chgData name="Estes, Michele - estesmd" userId="S::estesmd@jmu.edu::7f01444f-bcfd-4926-89f8-dd1142b90e2d" providerId="AD" clId="Web-{4049DC6E-4C98-4C99-B7E3-962F36F2F8D1}"/>
    <pc:docChg chg="addSld delSld">
      <pc:chgData name="Estes, Michele - estesmd" userId="S::estesmd@jmu.edu::7f01444f-bcfd-4926-89f8-dd1142b90e2d" providerId="AD" clId="Web-{4049DC6E-4C98-4C99-B7E3-962F36F2F8D1}" dt="2024-04-01T01:29:48.421" v="9"/>
      <pc:docMkLst>
        <pc:docMk/>
      </pc:docMkLst>
      <pc:sldChg chg="add del">
        <pc:chgData name="Estes, Michele - estesmd" userId="S::estesmd@jmu.edu::7f01444f-bcfd-4926-89f8-dd1142b90e2d" providerId="AD" clId="Web-{4049DC6E-4C98-4C99-B7E3-962F36F2F8D1}" dt="2024-04-01T01:29:48.421" v="5"/>
        <pc:sldMkLst>
          <pc:docMk/>
          <pc:sldMk cId="3281928965" sldId="283"/>
        </pc:sldMkLst>
      </pc:sldChg>
      <pc:sldChg chg="add del">
        <pc:chgData name="Estes, Michele - estesmd" userId="S::estesmd@jmu.edu::7f01444f-bcfd-4926-89f8-dd1142b90e2d" providerId="AD" clId="Web-{4049DC6E-4C98-4C99-B7E3-962F36F2F8D1}" dt="2024-04-01T01:29:48.421" v="9"/>
        <pc:sldMkLst>
          <pc:docMk/>
          <pc:sldMk cId="4108372837" sldId="373"/>
        </pc:sldMkLst>
      </pc:sldChg>
      <pc:sldChg chg="add del">
        <pc:chgData name="Estes, Michele - estesmd" userId="S::estesmd@jmu.edu::7f01444f-bcfd-4926-89f8-dd1142b90e2d" providerId="AD" clId="Web-{4049DC6E-4C98-4C99-B7E3-962F36F2F8D1}" dt="2024-04-01T01:29:48.421" v="8"/>
        <pc:sldMkLst>
          <pc:docMk/>
          <pc:sldMk cId="2832561333" sldId="374"/>
        </pc:sldMkLst>
      </pc:sldChg>
      <pc:sldChg chg="add del">
        <pc:chgData name="Estes, Michele - estesmd" userId="S::estesmd@jmu.edu::7f01444f-bcfd-4926-89f8-dd1142b90e2d" providerId="AD" clId="Web-{4049DC6E-4C98-4C99-B7E3-962F36F2F8D1}" dt="2024-04-01T01:29:48.421" v="7"/>
        <pc:sldMkLst>
          <pc:docMk/>
          <pc:sldMk cId="1229659690" sldId="375"/>
        </pc:sldMkLst>
      </pc:sldChg>
      <pc:sldChg chg="add del">
        <pc:chgData name="Estes, Michele - estesmd" userId="S::estesmd@jmu.edu::7f01444f-bcfd-4926-89f8-dd1142b90e2d" providerId="AD" clId="Web-{4049DC6E-4C98-4C99-B7E3-962F36F2F8D1}" dt="2024-04-01T01:29:48.421" v="6"/>
        <pc:sldMkLst>
          <pc:docMk/>
          <pc:sldMk cId="542895711" sldId="376"/>
        </pc:sldMkLst>
      </pc:sldChg>
    </pc:docChg>
  </pc:docChgLst>
  <pc:docChgLst>
    <pc:chgData name="Morgan, Rob - morganrm" userId="S::morganrm@jmu.edu::2202593e-d52f-4214-b8a9-788363247110" providerId="AD" clId="Web-{8CAFFE57-1979-2998-FA6B-C2B3670813F9}"/>
    <pc:docChg chg="modSld">
      <pc:chgData name="Morgan, Rob - morganrm" userId="S::morganrm@jmu.edu::2202593e-d52f-4214-b8a9-788363247110" providerId="AD" clId="Web-{8CAFFE57-1979-2998-FA6B-C2B3670813F9}" dt="2024-04-01T01:09:01.002" v="0" actId="20577"/>
      <pc:docMkLst>
        <pc:docMk/>
      </pc:docMkLst>
      <pc:sldChg chg="modSp">
        <pc:chgData name="Morgan, Rob - morganrm" userId="S::morganrm@jmu.edu::2202593e-d52f-4214-b8a9-788363247110" providerId="AD" clId="Web-{8CAFFE57-1979-2998-FA6B-C2B3670813F9}" dt="2024-04-01T01:09:01.002" v="0" actId="20577"/>
        <pc:sldMkLst>
          <pc:docMk/>
          <pc:sldMk cId="3281928965" sldId="285"/>
        </pc:sldMkLst>
        <pc:spChg chg="mod">
          <ac:chgData name="Morgan, Rob - morganrm" userId="S::morganrm@jmu.edu::2202593e-d52f-4214-b8a9-788363247110" providerId="AD" clId="Web-{8CAFFE57-1979-2998-FA6B-C2B3670813F9}" dt="2024-04-01T01:09:01.002" v="0" actId="20577"/>
          <ac:spMkLst>
            <pc:docMk/>
            <pc:sldMk cId="3281928965" sldId="285"/>
            <ac:spMk id="2" creationId="{F9AF390F-372F-3BCB-FCED-352A35938896}"/>
          </ac:spMkLst>
        </pc:spChg>
      </pc:sldChg>
    </pc:docChg>
  </pc:docChgLst>
  <pc:docChgLst>
    <pc:chgData name="Druga, Meg - drugamk" userId="S::drugamk_jmu.edu#ext#@covgov.onmicrosoft.com::855603fe-de90-464b-a8b4-b252e3da09cc" providerId="AD" clId="Web-{CC4DB157-411C-B7AB-DA04-8AAA3B1E6F52}"/>
    <pc:docChg chg="modSld">
      <pc:chgData name="Druga, Meg - drugamk" userId="S::drugamk_jmu.edu#ext#@covgov.onmicrosoft.com::855603fe-de90-464b-a8b4-b252e3da09cc" providerId="AD" clId="Web-{CC4DB157-411C-B7AB-DA04-8AAA3B1E6F52}" dt="2024-07-11T20:45:52.638" v="108" actId="20577"/>
      <pc:docMkLst>
        <pc:docMk/>
      </pc:docMkLst>
      <pc:sldChg chg="modSp">
        <pc:chgData name="Druga, Meg - drugamk" userId="S::drugamk_jmu.edu#ext#@covgov.onmicrosoft.com::855603fe-de90-464b-a8b4-b252e3da09cc" providerId="AD" clId="Web-{CC4DB157-411C-B7AB-DA04-8AAA3B1E6F52}" dt="2024-07-11T20:36:50.423" v="10" actId="20577"/>
        <pc:sldMkLst>
          <pc:docMk/>
          <pc:sldMk cId="0" sldId="257"/>
        </pc:sldMkLst>
        <pc:spChg chg="mod">
          <ac:chgData name="Druga, Meg - drugamk" userId="S::drugamk_jmu.edu#ext#@covgov.onmicrosoft.com::855603fe-de90-464b-a8b4-b252e3da09cc" providerId="AD" clId="Web-{CC4DB157-411C-B7AB-DA04-8AAA3B1E6F52}" dt="2024-07-11T20:36:50.423" v="10" actId="20577"/>
          <ac:spMkLst>
            <pc:docMk/>
            <pc:sldMk cId="0" sldId="257"/>
            <ac:spMk id="213" creationId="{00000000-0000-0000-0000-000000000000}"/>
          </ac:spMkLst>
        </pc:spChg>
      </pc:sldChg>
      <pc:sldChg chg="modSp">
        <pc:chgData name="Druga, Meg - drugamk" userId="S::drugamk_jmu.edu#ext#@covgov.onmicrosoft.com::855603fe-de90-464b-a8b4-b252e3da09cc" providerId="AD" clId="Web-{CC4DB157-411C-B7AB-DA04-8AAA3B1E6F52}" dt="2024-07-11T20:37:02.923" v="12" actId="20577"/>
        <pc:sldMkLst>
          <pc:docMk/>
          <pc:sldMk cId="0" sldId="258"/>
        </pc:sldMkLst>
        <pc:spChg chg="mod">
          <ac:chgData name="Druga, Meg - drugamk" userId="S::drugamk_jmu.edu#ext#@covgov.onmicrosoft.com::855603fe-de90-464b-a8b4-b252e3da09cc" providerId="AD" clId="Web-{CC4DB157-411C-B7AB-DA04-8AAA3B1E6F52}" dt="2024-07-11T20:37:02.923" v="12" actId="20577"/>
          <ac:spMkLst>
            <pc:docMk/>
            <pc:sldMk cId="0" sldId="258"/>
            <ac:spMk id="224" creationId="{00000000-0000-0000-0000-000000000000}"/>
          </ac:spMkLst>
        </pc:spChg>
      </pc:sldChg>
      <pc:sldChg chg="modSp">
        <pc:chgData name="Druga, Meg - drugamk" userId="S::drugamk_jmu.edu#ext#@covgov.onmicrosoft.com::855603fe-de90-464b-a8b4-b252e3da09cc" providerId="AD" clId="Web-{CC4DB157-411C-B7AB-DA04-8AAA3B1E6F52}" dt="2024-07-11T20:37:13.689" v="14" actId="20577"/>
        <pc:sldMkLst>
          <pc:docMk/>
          <pc:sldMk cId="0" sldId="259"/>
        </pc:sldMkLst>
        <pc:spChg chg="mod">
          <ac:chgData name="Druga, Meg - drugamk" userId="S::drugamk_jmu.edu#ext#@covgov.onmicrosoft.com::855603fe-de90-464b-a8b4-b252e3da09cc" providerId="AD" clId="Web-{CC4DB157-411C-B7AB-DA04-8AAA3B1E6F52}" dt="2024-07-11T20:37:13.689" v="14" actId="20577"/>
          <ac:spMkLst>
            <pc:docMk/>
            <pc:sldMk cId="0" sldId="259"/>
            <ac:spMk id="235" creationId="{00000000-0000-0000-0000-000000000000}"/>
          </ac:spMkLst>
        </pc:spChg>
      </pc:sldChg>
      <pc:sldChg chg="modSp">
        <pc:chgData name="Druga, Meg - drugamk" userId="S::drugamk_jmu.edu#ext#@covgov.onmicrosoft.com::855603fe-de90-464b-a8b4-b252e3da09cc" providerId="AD" clId="Web-{CC4DB157-411C-B7AB-DA04-8AAA3B1E6F52}" dt="2024-07-11T20:37:29.454" v="18" actId="20577"/>
        <pc:sldMkLst>
          <pc:docMk/>
          <pc:sldMk cId="0" sldId="260"/>
        </pc:sldMkLst>
        <pc:spChg chg="mod">
          <ac:chgData name="Druga, Meg - drugamk" userId="S::drugamk_jmu.edu#ext#@covgov.onmicrosoft.com::855603fe-de90-464b-a8b4-b252e3da09cc" providerId="AD" clId="Web-{CC4DB157-411C-B7AB-DA04-8AAA3B1E6F52}" dt="2024-07-11T20:37:29.454" v="18" actId="20577"/>
          <ac:spMkLst>
            <pc:docMk/>
            <pc:sldMk cId="0" sldId="260"/>
            <ac:spMk id="246" creationId="{00000000-0000-0000-0000-000000000000}"/>
          </ac:spMkLst>
        </pc:spChg>
        <pc:picChg chg="mod">
          <ac:chgData name="Druga, Meg - drugamk" userId="S::drugamk_jmu.edu#ext#@covgov.onmicrosoft.com::855603fe-de90-464b-a8b4-b252e3da09cc" providerId="AD" clId="Web-{CC4DB157-411C-B7AB-DA04-8AAA3B1E6F52}" dt="2024-07-11T20:37:20.376" v="16" actId="14100"/>
          <ac:picMkLst>
            <pc:docMk/>
            <pc:sldMk cId="0" sldId="260"/>
            <ac:picMk id="249" creationId="{00000000-0000-0000-0000-000000000000}"/>
          </ac:picMkLst>
        </pc:picChg>
      </pc:sldChg>
      <pc:sldChg chg="modSp">
        <pc:chgData name="Druga, Meg - drugamk" userId="S::drugamk_jmu.edu#ext#@covgov.onmicrosoft.com::855603fe-de90-464b-a8b4-b252e3da09cc" providerId="AD" clId="Web-{CC4DB157-411C-B7AB-DA04-8AAA3B1E6F52}" dt="2024-07-11T20:36:38.017" v="7" actId="20577"/>
        <pc:sldMkLst>
          <pc:docMk/>
          <pc:sldMk cId="3281928965" sldId="285"/>
        </pc:sldMkLst>
        <pc:spChg chg="mod">
          <ac:chgData name="Druga, Meg - drugamk" userId="S::drugamk_jmu.edu#ext#@covgov.onmicrosoft.com::855603fe-de90-464b-a8b4-b252e3da09cc" providerId="AD" clId="Web-{CC4DB157-411C-B7AB-DA04-8AAA3B1E6F52}" dt="2024-07-11T20:36:38.017" v="7" actId="20577"/>
          <ac:spMkLst>
            <pc:docMk/>
            <pc:sldMk cId="3281928965" sldId="285"/>
            <ac:spMk id="2" creationId="{F9AF390F-372F-3BCB-FCED-352A35938896}"/>
          </ac:spMkLst>
        </pc:spChg>
        <pc:picChg chg="mod">
          <ac:chgData name="Druga, Meg - drugamk" userId="S::drugamk_jmu.edu#ext#@covgov.onmicrosoft.com::855603fe-de90-464b-a8b4-b252e3da09cc" providerId="AD" clId="Web-{CC4DB157-411C-B7AB-DA04-8AAA3B1E6F52}" dt="2024-07-11T20:36:30.298" v="5" actId="1076"/>
          <ac:picMkLst>
            <pc:docMk/>
            <pc:sldMk cId="3281928965" sldId="285"/>
            <ac:picMk id="5" creationId="{8DF0FAA9-1A48-49BB-8C30-1CC4B6429449}"/>
          </ac:picMkLst>
        </pc:picChg>
      </pc:sldChg>
      <pc:sldChg chg="modSp">
        <pc:chgData name="Druga, Meg - drugamk" userId="S::drugamk_jmu.edu#ext#@covgov.onmicrosoft.com::855603fe-de90-464b-a8b4-b252e3da09cc" providerId="AD" clId="Web-{CC4DB157-411C-B7AB-DA04-8AAA3B1E6F52}" dt="2024-07-11T20:37:40.063" v="20" actId="20577"/>
        <pc:sldMkLst>
          <pc:docMk/>
          <pc:sldMk cId="0" sldId="316"/>
        </pc:sldMkLst>
        <pc:spChg chg="mod">
          <ac:chgData name="Druga, Meg - drugamk" userId="S::drugamk_jmu.edu#ext#@covgov.onmicrosoft.com::855603fe-de90-464b-a8b4-b252e3da09cc" providerId="AD" clId="Web-{CC4DB157-411C-B7AB-DA04-8AAA3B1E6F52}" dt="2024-07-11T20:37:40.063" v="20" actId="20577"/>
          <ac:spMkLst>
            <pc:docMk/>
            <pc:sldMk cId="0" sldId="316"/>
            <ac:spMk id="183" creationId="{00000000-0000-0000-0000-000000000000}"/>
          </ac:spMkLst>
        </pc:spChg>
      </pc:sldChg>
      <pc:sldChg chg="delSp modSp">
        <pc:chgData name="Druga, Meg - drugamk" userId="S::drugamk_jmu.edu#ext#@covgov.onmicrosoft.com::855603fe-de90-464b-a8b4-b252e3da09cc" providerId="AD" clId="Web-{CC4DB157-411C-B7AB-DA04-8AAA3B1E6F52}" dt="2024-07-11T20:41:08.077" v="55" actId="1076"/>
        <pc:sldMkLst>
          <pc:docMk/>
          <pc:sldMk cId="1026532978" sldId="317"/>
        </pc:sldMkLst>
        <pc:spChg chg="del mod">
          <ac:chgData name="Druga, Meg - drugamk" userId="S::drugamk_jmu.edu#ext#@covgov.onmicrosoft.com::855603fe-de90-464b-a8b4-b252e3da09cc" providerId="AD" clId="Web-{CC4DB157-411C-B7AB-DA04-8AAA3B1E6F52}" dt="2024-07-11T20:40:46.562" v="50"/>
          <ac:spMkLst>
            <pc:docMk/>
            <pc:sldMk cId="1026532978" sldId="317"/>
            <ac:spMk id="180" creationId="{00000000-0000-0000-0000-000000000000}"/>
          </ac:spMkLst>
        </pc:spChg>
        <pc:spChg chg="mod">
          <ac:chgData name="Druga, Meg - drugamk" userId="S::drugamk_jmu.edu#ext#@covgov.onmicrosoft.com::855603fe-de90-464b-a8b4-b252e3da09cc" providerId="AD" clId="Web-{CC4DB157-411C-B7AB-DA04-8AAA3B1E6F52}" dt="2024-07-11T20:41:03.812" v="54" actId="1076"/>
          <ac:spMkLst>
            <pc:docMk/>
            <pc:sldMk cId="1026532978" sldId="317"/>
            <ac:spMk id="183" creationId="{00000000-0000-0000-0000-000000000000}"/>
          </ac:spMkLst>
        </pc:spChg>
        <pc:picChg chg="mod">
          <ac:chgData name="Druga, Meg - drugamk" userId="S::drugamk_jmu.edu#ext#@covgov.onmicrosoft.com::855603fe-de90-464b-a8b4-b252e3da09cc" providerId="AD" clId="Web-{CC4DB157-411C-B7AB-DA04-8AAA3B1E6F52}" dt="2024-07-11T20:41:08.077" v="55" actId="1076"/>
          <ac:picMkLst>
            <pc:docMk/>
            <pc:sldMk cId="1026532978" sldId="317"/>
            <ac:picMk id="3" creationId="{89A8F9DA-7643-ABA8-B3F0-B8DCAD37727C}"/>
          </ac:picMkLst>
        </pc:picChg>
      </pc:sldChg>
      <pc:sldChg chg="delSp modSp">
        <pc:chgData name="Druga, Meg - drugamk" userId="S::drugamk_jmu.edu#ext#@covgov.onmicrosoft.com::855603fe-de90-464b-a8b4-b252e3da09cc" providerId="AD" clId="Web-{CC4DB157-411C-B7AB-DA04-8AAA3B1E6F52}" dt="2024-07-11T20:40:57.093" v="53" actId="1076"/>
        <pc:sldMkLst>
          <pc:docMk/>
          <pc:sldMk cId="1339889872" sldId="318"/>
        </pc:sldMkLst>
        <pc:spChg chg="del mod">
          <ac:chgData name="Druga, Meg - drugamk" userId="S::drugamk_jmu.edu#ext#@covgov.onmicrosoft.com::855603fe-de90-464b-a8b4-b252e3da09cc" providerId="AD" clId="Web-{CC4DB157-411C-B7AB-DA04-8AAA3B1E6F52}" dt="2024-07-11T20:40:52.546" v="52"/>
          <ac:spMkLst>
            <pc:docMk/>
            <pc:sldMk cId="1339889872" sldId="318"/>
            <ac:spMk id="180" creationId="{00000000-0000-0000-0000-000000000000}"/>
          </ac:spMkLst>
        </pc:spChg>
        <pc:spChg chg="mod">
          <ac:chgData name="Druga, Meg - drugamk" userId="S::drugamk_jmu.edu#ext#@covgov.onmicrosoft.com::855603fe-de90-464b-a8b4-b252e3da09cc" providerId="AD" clId="Web-{CC4DB157-411C-B7AB-DA04-8AAA3B1E6F52}" dt="2024-07-11T20:40:57.093" v="53" actId="1076"/>
          <ac:spMkLst>
            <pc:docMk/>
            <pc:sldMk cId="1339889872" sldId="318"/>
            <ac:spMk id="183" creationId="{00000000-0000-0000-0000-000000000000}"/>
          </ac:spMkLst>
        </pc:spChg>
        <pc:picChg chg="mod">
          <ac:chgData name="Druga, Meg - drugamk" userId="S::drugamk_jmu.edu#ext#@covgov.onmicrosoft.com::855603fe-de90-464b-a8b4-b252e3da09cc" providerId="AD" clId="Web-{CC4DB157-411C-B7AB-DA04-8AAA3B1E6F52}" dt="2024-07-11T20:39:00.188" v="31" actId="1076"/>
          <ac:picMkLst>
            <pc:docMk/>
            <pc:sldMk cId="1339889872" sldId="318"/>
            <ac:picMk id="3" creationId="{89A8F9DA-7643-ABA8-B3F0-B8DCAD37727C}"/>
          </ac:picMkLst>
        </pc:picChg>
      </pc:sldChg>
      <pc:sldChg chg="delSp modSp">
        <pc:chgData name="Druga, Meg - drugamk" userId="S::drugamk_jmu.edu#ext#@covgov.onmicrosoft.com::855603fe-de90-464b-a8b4-b252e3da09cc" providerId="AD" clId="Web-{CC4DB157-411C-B7AB-DA04-8AAA3B1E6F52}" dt="2024-07-11T20:41:49.077" v="61" actId="14100"/>
        <pc:sldMkLst>
          <pc:docMk/>
          <pc:sldMk cId="1945183154" sldId="319"/>
        </pc:sldMkLst>
        <pc:spChg chg="del">
          <ac:chgData name="Druga, Meg - drugamk" userId="S::drugamk_jmu.edu#ext#@covgov.onmicrosoft.com::855603fe-de90-464b-a8b4-b252e3da09cc" providerId="AD" clId="Web-{CC4DB157-411C-B7AB-DA04-8AAA3B1E6F52}" dt="2024-07-11T20:41:14.249" v="56"/>
          <ac:spMkLst>
            <pc:docMk/>
            <pc:sldMk cId="1945183154" sldId="319"/>
            <ac:spMk id="180" creationId="{00000000-0000-0000-0000-000000000000}"/>
          </ac:spMkLst>
        </pc:spChg>
        <pc:spChg chg="mod">
          <ac:chgData name="Druga, Meg - drugamk" userId="S::drugamk_jmu.edu#ext#@covgov.onmicrosoft.com::855603fe-de90-464b-a8b4-b252e3da09cc" providerId="AD" clId="Web-{CC4DB157-411C-B7AB-DA04-8AAA3B1E6F52}" dt="2024-07-11T20:41:49.077" v="61" actId="14100"/>
          <ac:spMkLst>
            <pc:docMk/>
            <pc:sldMk cId="1945183154" sldId="319"/>
            <ac:spMk id="183" creationId="{00000000-0000-0000-0000-000000000000}"/>
          </ac:spMkLst>
        </pc:spChg>
        <pc:picChg chg="mod">
          <ac:chgData name="Druga, Meg - drugamk" userId="S::drugamk_jmu.edu#ext#@covgov.onmicrosoft.com::855603fe-de90-464b-a8b4-b252e3da09cc" providerId="AD" clId="Web-{CC4DB157-411C-B7AB-DA04-8AAA3B1E6F52}" dt="2024-07-11T20:41:25.468" v="59" actId="14100"/>
          <ac:picMkLst>
            <pc:docMk/>
            <pc:sldMk cId="1945183154" sldId="319"/>
            <ac:picMk id="3" creationId="{89A8F9DA-7643-ABA8-B3F0-B8DCAD37727C}"/>
          </ac:picMkLst>
        </pc:picChg>
        <pc:picChg chg="mod">
          <ac:chgData name="Druga, Meg - drugamk" userId="S::drugamk_jmu.edu#ext#@covgov.onmicrosoft.com::855603fe-de90-464b-a8b4-b252e3da09cc" providerId="AD" clId="Web-{CC4DB157-411C-B7AB-DA04-8AAA3B1E6F52}" dt="2024-07-11T20:41:46.358" v="60" actId="1076"/>
          <ac:picMkLst>
            <pc:docMk/>
            <pc:sldMk cId="1945183154" sldId="319"/>
            <ac:picMk id="184" creationId="{00000000-0000-0000-0000-000000000000}"/>
          </ac:picMkLst>
        </pc:picChg>
      </pc:sldChg>
      <pc:sldChg chg="modSp">
        <pc:chgData name="Druga, Meg - drugamk" userId="S::drugamk_jmu.edu#ext#@covgov.onmicrosoft.com::855603fe-de90-464b-a8b4-b252e3da09cc" providerId="AD" clId="Web-{CC4DB157-411C-B7AB-DA04-8AAA3B1E6F52}" dt="2024-07-11T20:45:18.747" v="106" actId="20577"/>
        <pc:sldMkLst>
          <pc:docMk/>
          <pc:sldMk cId="102974190" sldId="337"/>
        </pc:sldMkLst>
        <pc:spChg chg="mod">
          <ac:chgData name="Druga, Meg - drugamk" userId="S::drugamk_jmu.edu#ext#@covgov.onmicrosoft.com::855603fe-de90-464b-a8b4-b252e3da09cc" providerId="AD" clId="Web-{CC4DB157-411C-B7AB-DA04-8AAA3B1E6F52}" dt="2024-07-11T20:45:18.747" v="106" actId="20577"/>
          <ac:spMkLst>
            <pc:docMk/>
            <pc:sldMk cId="102974190" sldId="337"/>
            <ac:spMk id="2" creationId="{CA208D63-83C8-45C4-38FC-D5BD48149BA6}"/>
          </ac:spMkLst>
        </pc:spChg>
      </pc:sldChg>
      <pc:sldChg chg="modSp">
        <pc:chgData name="Druga, Meg - drugamk" userId="S::drugamk_jmu.edu#ext#@covgov.onmicrosoft.com::855603fe-de90-464b-a8b4-b252e3da09cc" providerId="AD" clId="Web-{CC4DB157-411C-B7AB-DA04-8AAA3B1E6F52}" dt="2024-07-11T20:45:06.450" v="101" actId="14100"/>
        <pc:sldMkLst>
          <pc:docMk/>
          <pc:sldMk cId="3242500829" sldId="349"/>
        </pc:sldMkLst>
        <pc:spChg chg="mod">
          <ac:chgData name="Druga, Meg - drugamk" userId="S::drugamk_jmu.edu#ext#@covgov.onmicrosoft.com::855603fe-de90-464b-a8b4-b252e3da09cc" providerId="AD" clId="Web-{CC4DB157-411C-B7AB-DA04-8AAA3B1E6F52}" dt="2024-07-11T20:45:06.450" v="101" actId="14100"/>
          <ac:spMkLst>
            <pc:docMk/>
            <pc:sldMk cId="3242500829" sldId="349"/>
            <ac:spMk id="2" creationId="{543BFF9E-BEB5-6427-046F-859A3AF8EAD9}"/>
          </ac:spMkLst>
        </pc:spChg>
      </pc:sldChg>
      <pc:sldChg chg="modSp">
        <pc:chgData name="Druga, Meg - drugamk" userId="S::drugamk_jmu.edu#ext#@covgov.onmicrosoft.com::855603fe-de90-464b-a8b4-b252e3da09cc" providerId="AD" clId="Web-{CC4DB157-411C-B7AB-DA04-8AAA3B1E6F52}" dt="2024-07-11T20:42:17.764" v="64" actId="20577"/>
        <pc:sldMkLst>
          <pc:docMk/>
          <pc:sldMk cId="3152470223" sldId="363"/>
        </pc:sldMkLst>
        <pc:spChg chg="mod">
          <ac:chgData name="Druga, Meg - drugamk" userId="S::drugamk_jmu.edu#ext#@covgov.onmicrosoft.com::855603fe-de90-464b-a8b4-b252e3da09cc" providerId="AD" clId="Web-{CC4DB157-411C-B7AB-DA04-8AAA3B1E6F52}" dt="2024-07-11T20:42:17.764" v="64" actId="20577"/>
          <ac:spMkLst>
            <pc:docMk/>
            <pc:sldMk cId="3152470223" sldId="363"/>
            <ac:spMk id="2" creationId="{B397696F-8AA7-4D48-8D65-C962B950D0DD}"/>
          </ac:spMkLst>
        </pc:spChg>
      </pc:sldChg>
      <pc:sldChg chg="modSp">
        <pc:chgData name="Druga, Meg - drugamk" userId="S::drugamk_jmu.edu#ext#@covgov.onmicrosoft.com::855603fe-de90-464b-a8b4-b252e3da09cc" providerId="AD" clId="Web-{CC4DB157-411C-B7AB-DA04-8AAA3B1E6F52}" dt="2024-07-11T20:42:03.014" v="63" actId="20577"/>
        <pc:sldMkLst>
          <pc:docMk/>
          <pc:sldMk cId="1052971510" sldId="367"/>
        </pc:sldMkLst>
        <pc:spChg chg="mod">
          <ac:chgData name="Druga, Meg - drugamk" userId="S::drugamk_jmu.edu#ext#@covgov.onmicrosoft.com::855603fe-de90-464b-a8b4-b252e3da09cc" providerId="AD" clId="Web-{CC4DB157-411C-B7AB-DA04-8AAA3B1E6F52}" dt="2024-07-11T20:42:03.014" v="63" actId="20577"/>
          <ac:spMkLst>
            <pc:docMk/>
            <pc:sldMk cId="1052971510" sldId="367"/>
            <ac:spMk id="221" creationId="{00000000-0000-0000-0000-000000000000}"/>
          </ac:spMkLst>
        </pc:spChg>
      </pc:sldChg>
      <pc:sldChg chg="modSp">
        <pc:chgData name="Druga, Meg - drugamk" userId="S::drugamk_jmu.edu#ext#@covgov.onmicrosoft.com::855603fe-de90-464b-a8b4-b252e3da09cc" providerId="AD" clId="Web-{CC4DB157-411C-B7AB-DA04-8AAA3B1E6F52}" dt="2024-07-11T20:42:57.248" v="69" actId="20577"/>
        <pc:sldMkLst>
          <pc:docMk/>
          <pc:sldMk cId="1089025230" sldId="368"/>
        </pc:sldMkLst>
        <pc:spChg chg="mod">
          <ac:chgData name="Druga, Meg - drugamk" userId="S::drugamk_jmu.edu#ext#@covgov.onmicrosoft.com::855603fe-de90-464b-a8b4-b252e3da09cc" providerId="AD" clId="Web-{CC4DB157-411C-B7AB-DA04-8AAA3B1E6F52}" dt="2024-07-11T20:42:57.248" v="69" actId="20577"/>
          <ac:spMkLst>
            <pc:docMk/>
            <pc:sldMk cId="1089025230" sldId="368"/>
            <ac:spMk id="221" creationId="{00000000-0000-0000-0000-000000000000}"/>
          </ac:spMkLst>
        </pc:spChg>
      </pc:sldChg>
      <pc:sldChg chg="modSp">
        <pc:chgData name="Druga, Meg - drugamk" userId="S::drugamk_jmu.edu#ext#@covgov.onmicrosoft.com::855603fe-de90-464b-a8b4-b252e3da09cc" providerId="AD" clId="Web-{CC4DB157-411C-B7AB-DA04-8AAA3B1E6F52}" dt="2024-07-11T20:42:46.327" v="68" actId="1076"/>
        <pc:sldMkLst>
          <pc:docMk/>
          <pc:sldMk cId="2768476105" sldId="371"/>
        </pc:sldMkLst>
        <pc:spChg chg="mod">
          <ac:chgData name="Druga, Meg - drugamk" userId="S::drugamk_jmu.edu#ext#@covgov.onmicrosoft.com::855603fe-de90-464b-a8b4-b252e3da09cc" providerId="AD" clId="Web-{CC4DB157-411C-B7AB-DA04-8AAA3B1E6F52}" dt="2024-07-11T20:42:39.780" v="66" actId="20577"/>
          <ac:spMkLst>
            <pc:docMk/>
            <pc:sldMk cId="2768476105" sldId="371"/>
            <ac:spMk id="2" creationId="{B397696F-8AA7-4D48-8D65-C962B950D0DD}"/>
          </ac:spMkLst>
        </pc:spChg>
        <pc:picChg chg="mod">
          <ac:chgData name="Druga, Meg - drugamk" userId="S::drugamk_jmu.edu#ext#@covgov.onmicrosoft.com::855603fe-de90-464b-a8b4-b252e3da09cc" providerId="AD" clId="Web-{CC4DB157-411C-B7AB-DA04-8AAA3B1E6F52}" dt="2024-07-11T20:42:46.327" v="68" actId="1076"/>
          <ac:picMkLst>
            <pc:docMk/>
            <pc:sldMk cId="2768476105" sldId="371"/>
            <ac:picMk id="4" creationId="{238B8B8D-C705-AB41-FCCB-A0261607C61C}"/>
          </ac:picMkLst>
        </pc:picChg>
        <pc:picChg chg="mod">
          <ac:chgData name="Druga, Meg - drugamk" userId="S::drugamk_jmu.edu#ext#@covgov.onmicrosoft.com::855603fe-de90-464b-a8b4-b252e3da09cc" providerId="AD" clId="Web-{CC4DB157-411C-B7AB-DA04-8AAA3B1E6F52}" dt="2024-07-11T20:42:43.873" v="67" actId="1076"/>
          <ac:picMkLst>
            <pc:docMk/>
            <pc:sldMk cId="2768476105" sldId="371"/>
            <ac:picMk id="5" creationId="{4D629E63-1E71-EC92-1C86-E260957CFBF2}"/>
          </ac:picMkLst>
        </pc:picChg>
      </pc:sldChg>
      <pc:sldChg chg="delSp modSp">
        <pc:chgData name="Druga, Meg - drugamk" userId="S::drugamk_jmu.edu#ext#@covgov.onmicrosoft.com::855603fe-de90-464b-a8b4-b252e3da09cc" providerId="AD" clId="Web-{CC4DB157-411C-B7AB-DA04-8AAA3B1E6F52}" dt="2024-07-11T20:45:52.638" v="108" actId="20577"/>
        <pc:sldMkLst>
          <pc:docMk/>
          <pc:sldMk cId="3925799835" sldId="372"/>
        </pc:sldMkLst>
        <pc:spChg chg="del">
          <ac:chgData name="Druga, Meg - drugamk" userId="S::drugamk_jmu.edu#ext#@covgov.onmicrosoft.com::855603fe-de90-464b-a8b4-b252e3da09cc" providerId="AD" clId="Web-{CC4DB157-411C-B7AB-DA04-8AAA3B1E6F52}" dt="2024-07-11T20:43:18.170" v="70"/>
          <ac:spMkLst>
            <pc:docMk/>
            <pc:sldMk cId="3925799835" sldId="372"/>
            <ac:spMk id="180" creationId="{00000000-0000-0000-0000-000000000000}"/>
          </ac:spMkLst>
        </pc:spChg>
        <pc:spChg chg="mod">
          <ac:chgData name="Druga, Meg - drugamk" userId="S::drugamk_jmu.edu#ext#@covgov.onmicrosoft.com::855603fe-de90-464b-a8b4-b252e3da09cc" providerId="AD" clId="Web-{CC4DB157-411C-B7AB-DA04-8AAA3B1E6F52}" dt="2024-07-11T20:45:52.638" v="108" actId="20577"/>
          <ac:spMkLst>
            <pc:docMk/>
            <pc:sldMk cId="3925799835" sldId="372"/>
            <ac:spMk id="183" creationId="{00000000-0000-0000-0000-000000000000}"/>
          </ac:spMkLst>
        </pc:spChg>
        <pc:picChg chg="mod">
          <ac:chgData name="Druga, Meg - drugamk" userId="S::drugamk_jmu.edu#ext#@covgov.onmicrosoft.com::855603fe-de90-464b-a8b4-b252e3da09cc" providerId="AD" clId="Web-{CC4DB157-411C-B7AB-DA04-8AAA3B1E6F52}" dt="2024-07-11T20:44:19.716" v="93" actId="1076"/>
          <ac:picMkLst>
            <pc:docMk/>
            <pc:sldMk cId="3925799835" sldId="372"/>
            <ac:picMk id="184" creationId="{00000000-0000-0000-0000-000000000000}"/>
          </ac:picMkLst>
        </pc:picChg>
      </pc:sldChg>
    </pc:docChg>
  </pc:docChgLst>
  <pc:docChgLst>
    <pc:chgData name="Anderson, Dannie (DCJS)" userId="3309786d-ca09-4b25-9407-7fcc16175d79" providerId="ADAL" clId="{EA0382C2-1EA8-4CC2-BD2C-DAE0B4FACAE0}"/>
    <pc:docChg chg="custSel delSld modSld">
      <pc:chgData name="Anderson, Dannie (DCJS)" userId="3309786d-ca09-4b25-9407-7fcc16175d79" providerId="ADAL" clId="{EA0382C2-1EA8-4CC2-BD2C-DAE0B4FACAE0}" dt="2024-07-24T19:16:00.735" v="76" actId="255"/>
      <pc:docMkLst>
        <pc:docMk/>
      </pc:docMkLst>
      <pc:sldChg chg="modSp mod">
        <pc:chgData name="Anderson, Dannie (DCJS)" userId="3309786d-ca09-4b25-9407-7fcc16175d79" providerId="ADAL" clId="{EA0382C2-1EA8-4CC2-BD2C-DAE0B4FACAE0}" dt="2024-07-24T18:27:22.704" v="13" actId="20577"/>
        <pc:sldMkLst>
          <pc:docMk/>
          <pc:sldMk cId="0" sldId="257"/>
        </pc:sldMkLst>
        <pc:spChg chg="mod">
          <ac:chgData name="Anderson, Dannie (DCJS)" userId="3309786d-ca09-4b25-9407-7fcc16175d79" providerId="ADAL" clId="{EA0382C2-1EA8-4CC2-BD2C-DAE0B4FACAE0}" dt="2024-07-24T18:27:22.704" v="13" actId="20577"/>
          <ac:spMkLst>
            <pc:docMk/>
            <pc:sldMk cId="0" sldId="257"/>
            <ac:spMk id="213" creationId="{00000000-0000-0000-0000-000000000000}"/>
          </ac:spMkLst>
        </pc:spChg>
      </pc:sldChg>
      <pc:sldChg chg="modSp mod">
        <pc:chgData name="Anderson, Dannie (DCJS)" userId="3309786d-ca09-4b25-9407-7fcc16175d79" providerId="ADAL" clId="{EA0382C2-1EA8-4CC2-BD2C-DAE0B4FACAE0}" dt="2024-07-24T18:27:27.955" v="16" actId="20577"/>
        <pc:sldMkLst>
          <pc:docMk/>
          <pc:sldMk cId="0" sldId="258"/>
        </pc:sldMkLst>
        <pc:spChg chg="mod">
          <ac:chgData name="Anderson, Dannie (DCJS)" userId="3309786d-ca09-4b25-9407-7fcc16175d79" providerId="ADAL" clId="{EA0382C2-1EA8-4CC2-BD2C-DAE0B4FACAE0}" dt="2024-07-24T18:27:27.955" v="16" actId="20577"/>
          <ac:spMkLst>
            <pc:docMk/>
            <pc:sldMk cId="0" sldId="258"/>
            <ac:spMk id="224" creationId="{00000000-0000-0000-0000-000000000000}"/>
          </ac:spMkLst>
        </pc:spChg>
      </pc:sldChg>
      <pc:sldChg chg="modSp mod">
        <pc:chgData name="Anderson, Dannie (DCJS)" userId="3309786d-ca09-4b25-9407-7fcc16175d79" providerId="ADAL" clId="{EA0382C2-1EA8-4CC2-BD2C-DAE0B4FACAE0}" dt="2024-07-24T18:27:30.491" v="17" actId="20577"/>
        <pc:sldMkLst>
          <pc:docMk/>
          <pc:sldMk cId="0" sldId="259"/>
        </pc:sldMkLst>
        <pc:spChg chg="mod">
          <ac:chgData name="Anderson, Dannie (DCJS)" userId="3309786d-ca09-4b25-9407-7fcc16175d79" providerId="ADAL" clId="{EA0382C2-1EA8-4CC2-BD2C-DAE0B4FACAE0}" dt="2024-07-24T18:27:30.491" v="17" actId="20577"/>
          <ac:spMkLst>
            <pc:docMk/>
            <pc:sldMk cId="0" sldId="259"/>
            <ac:spMk id="235" creationId="{00000000-0000-0000-0000-000000000000}"/>
          </ac:spMkLst>
        </pc:spChg>
      </pc:sldChg>
      <pc:sldChg chg="modSp mod">
        <pc:chgData name="Anderson, Dannie (DCJS)" userId="3309786d-ca09-4b25-9407-7fcc16175d79" providerId="ADAL" clId="{EA0382C2-1EA8-4CC2-BD2C-DAE0B4FACAE0}" dt="2024-07-24T18:27:32.640" v="18" actId="20577"/>
        <pc:sldMkLst>
          <pc:docMk/>
          <pc:sldMk cId="0" sldId="260"/>
        </pc:sldMkLst>
        <pc:spChg chg="mod">
          <ac:chgData name="Anderson, Dannie (DCJS)" userId="3309786d-ca09-4b25-9407-7fcc16175d79" providerId="ADAL" clId="{EA0382C2-1EA8-4CC2-BD2C-DAE0B4FACAE0}" dt="2024-07-24T18:27:32.640" v="18" actId="20577"/>
          <ac:spMkLst>
            <pc:docMk/>
            <pc:sldMk cId="0" sldId="260"/>
            <ac:spMk id="246" creationId="{00000000-0000-0000-0000-000000000000}"/>
          </ac:spMkLst>
        </pc:spChg>
      </pc:sldChg>
      <pc:sldChg chg="del">
        <pc:chgData name="Anderson, Dannie (DCJS)" userId="3309786d-ca09-4b25-9407-7fcc16175d79" providerId="ADAL" clId="{EA0382C2-1EA8-4CC2-BD2C-DAE0B4FACAE0}" dt="2024-07-24T18:41:11.986" v="61" actId="47"/>
        <pc:sldMkLst>
          <pc:docMk/>
          <pc:sldMk cId="761826884" sldId="284"/>
        </pc:sldMkLst>
      </pc:sldChg>
      <pc:sldChg chg="modSp mod">
        <pc:chgData name="Anderson, Dannie (DCJS)" userId="3309786d-ca09-4b25-9407-7fcc16175d79" providerId="ADAL" clId="{EA0382C2-1EA8-4CC2-BD2C-DAE0B4FACAE0}" dt="2024-07-24T18:27:07.768" v="5" actId="1076"/>
        <pc:sldMkLst>
          <pc:docMk/>
          <pc:sldMk cId="3281928965" sldId="285"/>
        </pc:sldMkLst>
        <pc:spChg chg="mod">
          <ac:chgData name="Anderson, Dannie (DCJS)" userId="3309786d-ca09-4b25-9407-7fcc16175d79" providerId="ADAL" clId="{EA0382C2-1EA8-4CC2-BD2C-DAE0B4FACAE0}" dt="2024-07-24T18:27:04.264" v="4" actId="1076"/>
          <ac:spMkLst>
            <pc:docMk/>
            <pc:sldMk cId="3281928965" sldId="285"/>
            <ac:spMk id="2" creationId="{F9AF390F-372F-3BCB-FCED-352A35938896}"/>
          </ac:spMkLst>
        </pc:spChg>
        <pc:picChg chg="mod">
          <ac:chgData name="Anderson, Dannie (DCJS)" userId="3309786d-ca09-4b25-9407-7fcc16175d79" providerId="ADAL" clId="{EA0382C2-1EA8-4CC2-BD2C-DAE0B4FACAE0}" dt="2024-07-24T18:27:07.768" v="5" actId="1076"/>
          <ac:picMkLst>
            <pc:docMk/>
            <pc:sldMk cId="3281928965" sldId="285"/>
            <ac:picMk id="5" creationId="{8DF0FAA9-1A48-49BB-8C30-1CC4B6429449}"/>
          </ac:picMkLst>
        </pc:picChg>
      </pc:sldChg>
      <pc:sldChg chg="modSp mod">
        <pc:chgData name="Anderson, Dannie (DCJS)" userId="3309786d-ca09-4b25-9407-7fcc16175d79" providerId="ADAL" clId="{EA0382C2-1EA8-4CC2-BD2C-DAE0B4FACAE0}" dt="2024-07-24T18:27:44.574" v="20" actId="1076"/>
        <pc:sldMkLst>
          <pc:docMk/>
          <pc:sldMk cId="0" sldId="316"/>
        </pc:sldMkLst>
        <pc:picChg chg="mod">
          <ac:chgData name="Anderson, Dannie (DCJS)" userId="3309786d-ca09-4b25-9407-7fcc16175d79" providerId="ADAL" clId="{EA0382C2-1EA8-4CC2-BD2C-DAE0B4FACAE0}" dt="2024-07-24T18:27:44.574" v="20" actId="1076"/>
          <ac:picMkLst>
            <pc:docMk/>
            <pc:sldMk cId="0" sldId="316"/>
            <ac:picMk id="3" creationId="{89A8F9DA-7643-ABA8-B3F0-B8DCAD37727C}"/>
          </ac:picMkLst>
        </pc:picChg>
      </pc:sldChg>
      <pc:sldChg chg="modSp mod">
        <pc:chgData name="Anderson, Dannie (DCJS)" userId="3309786d-ca09-4b25-9407-7fcc16175d79" providerId="ADAL" clId="{EA0382C2-1EA8-4CC2-BD2C-DAE0B4FACAE0}" dt="2024-07-24T18:28:06.419" v="25" actId="1076"/>
        <pc:sldMkLst>
          <pc:docMk/>
          <pc:sldMk cId="1026532978" sldId="317"/>
        </pc:sldMkLst>
        <pc:spChg chg="mod">
          <ac:chgData name="Anderson, Dannie (DCJS)" userId="3309786d-ca09-4b25-9407-7fcc16175d79" providerId="ADAL" clId="{EA0382C2-1EA8-4CC2-BD2C-DAE0B4FACAE0}" dt="2024-07-24T18:27:57.075" v="24" actId="20577"/>
          <ac:spMkLst>
            <pc:docMk/>
            <pc:sldMk cId="1026532978" sldId="317"/>
            <ac:spMk id="183" creationId="{00000000-0000-0000-0000-000000000000}"/>
          </ac:spMkLst>
        </pc:spChg>
        <pc:picChg chg="mod">
          <ac:chgData name="Anderson, Dannie (DCJS)" userId="3309786d-ca09-4b25-9407-7fcc16175d79" providerId="ADAL" clId="{EA0382C2-1EA8-4CC2-BD2C-DAE0B4FACAE0}" dt="2024-07-24T18:28:06.419" v="25" actId="1076"/>
          <ac:picMkLst>
            <pc:docMk/>
            <pc:sldMk cId="1026532978" sldId="317"/>
            <ac:picMk id="3" creationId="{89A8F9DA-7643-ABA8-B3F0-B8DCAD37727C}"/>
          </ac:picMkLst>
        </pc:picChg>
      </pc:sldChg>
      <pc:sldChg chg="modSp mod">
        <pc:chgData name="Anderson, Dannie (DCJS)" userId="3309786d-ca09-4b25-9407-7fcc16175d79" providerId="ADAL" clId="{EA0382C2-1EA8-4CC2-BD2C-DAE0B4FACAE0}" dt="2024-07-24T18:28:32.249" v="35" actId="1076"/>
        <pc:sldMkLst>
          <pc:docMk/>
          <pc:sldMk cId="1339889872" sldId="318"/>
        </pc:sldMkLst>
        <pc:spChg chg="mod">
          <ac:chgData name="Anderson, Dannie (DCJS)" userId="3309786d-ca09-4b25-9407-7fcc16175d79" providerId="ADAL" clId="{EA0382C2-1EA8-4CC2-BD2C-DAE0B4FACAE0}" dt="2024-07-24T18:28:32.249" v="35" actId="1076"/>
          <ac:spMkLst>
            <pc:docMk/>
            <pc:sldMk cId="1339889872" sldId="318"/>
            <ac:spMk id="183" creationId="{00000000-0000-0000-0000-000000000000}"/>
          </ac:spMkLst>
        </pc:spChg>
        <pc:picChg chg="mod">
          <ac:chgData name="Anderson, Dannie (DCJS)" userId="3309786d-ca09-4b25-9407-7fcc16175d79" providerId="ADAL" clId="{EA0382C2-1EA8-4CC2-BD2C-DAE0B4FACAE0}" dt="2024-07-24T18:28:15.734" v="28" actId="1076"/>
          <ac:picMkLst>
            <pc:docMk/>
            <pc:sldMk cId="1339889872" sldId="318"/>
            <ac:picMk id="3" creationId="{89A8F9DA-7643-ABA8-B3F0-B8DCAD37727C}"/>
          </ac:picMkLst>
        </pc:picChg>
      </pc:sldChg>
      <pc:sldChg chg="modSp mod">
        <pc:chgData name="Anderson, Dannie (DCJS)" userId="3309786d-ca09-4b25-9407-7fcc16175d79" providerId="ADAL" clId="{EA0382C2-1EA8-4CC2-BD2C-DAE0B4FACAE0}" dt="2024-07-24T18:29:32.268" v="41" actId="1076"/>
        <pc:sldMkLst>
          <pc:docMk/>
          <pc:sldMk cId="1945183154" sldId="319"/>
        </pc:sldMkLst>
        <pc:spChg chg="mod">
          <ac:chgData name="Anderson, Dannie (DCJS)" userId="3309786d-ca09-4b25-9407-7fcc16175d79" providerId="ADAL" clId="{EA0382C2-1EA8-4CC2-BD2C-DAE0B4FACAE0}" dt="2024-07-24T18:29:32.268" v="41" actId="1076"/>
          <ac:spMkLst>
            <pc:docMk/>
            <pc:sldMk cId="1945183154" sldId="319"/>
            <ac:spMk id="183" creationId="{00000000-0000-0000-0000-000000000000}"/>
          </ac:spMkLst>
        </pc:spChg>
        <pc:picChg chg="mod">
          <ac:chgData name="Anderson, Dannie (DCJS)" userId="3309786d-ca09-4b25-9407-7fcc16175d79" providerId="ADAL" clId="{EA0382C2-1EA8-4CC2-BD2C-DAE0B4FACAE0}" dt="2024-07-24T18:29:29.867" v="40" actId="1076"/>
          <ac:picMkLst>
            <pc:docMk/>
            <pc:sldMk cId="1945183154" sldId="319"/>
            <ac:picMk id="3" creationId="{89A8F9DA-7643-ABA8-B3F0-B8DCAD37727C}"/>
          </ac:picMkLst>
        </pc:picChg>
      </pc:sldChg>
      <pc:sldChg chg="modSp mod">
        <pc:chgData name="Anderson, Dannie (DCJS)" userId="3309786d-ca09-4b25-9407-7fcc16175d79" providerId="ADAL" clId="{EA0382C2-1EA8-4CC2-BD2C-DAE0B4FACAE0}" dt="2024-07-24T19:16:00.735" v="76" actId="255"/>
        <pc:sldMkLst>
          <pc:docMk/>
          <pc:sldMk cId="3242500829" sldId="349"/>
        </pc:sldMkLst>
        <pc:spChg chg="mod">
          <ac:chgData name="Anderson, Dannie (DCJS)" userId="3309786d-ca09-4b25-9407-7fcc16175d79" providerId="ADAL" clId="{EA0382C2-1EA8-4CC2-BD2C-DAE0B4FACAE0}" dt="2024-07-24T19:16:00.735" v="76" actId="255"/>
          <ac:spMkLst>
            <pc:docMk/>
            <pc:sldMk cId="3242500829" sldId="349"/>
            <ac:spMk id="2" creationId="{543BFF9E-BEB5-6427-046F-859A3AF8EAD9}"/>
          </ac:spMkLst>
        </pc:spChg>
      </pc:sldChg>
      <pc:sldChg chg="modSp mod">
        <pc:chgData name="Anderson, Dannie (DCJS)" userId="3309786d-ca09-4b25-9407-7fcc16175d79" providerId="ADAL" clId="{EA0382C2-1EA8-4CC2-BD2C-DAE0B4FACAE0}" dt="2024-07-24T18:29:55.511" v="45" actId="1076"/>
        <pc:sldMkLst>
          <pc:docMk/>
          <pc:sldMk cId="3152470223" sldId="363"/>
        </pc:sldMkLst>
        <pc:spChg chg="mod">
          <ac:chgData name="Anderson, Dannie (DCJS)" userId="3309786d-ca09-4b25-9407-7fcc16175d79" providerId="ADAL" clId="{EA0382C2-1EA8-4CC2-BD2C-DAE0B4FACAE0}" dt="2024-07-24T18:29:55.511" v="45" actId="1076"/>
          <ac:spMkLst>
            <pc:docMk/>
            <pc:sldMk cId="3152470223" sldId="363"/>
            <ac:spMk id="221" creationId="{00000000-0000-0000-0000-000000000000}"/>
          </ac:spMkLst>
        </pc:spChg>
      </pc:sldChg>
      <pc:sldChg chg="modSp mod">
        <pc:chgData name="Anderson, Dannie (DCJS)" userId="3309786d-ca09-4b25-9407-7fcc16175d79" providerId="ADAL" clId="{EA0382C2-1EA8-4CC2-BD2C-DAE0B4FACAE0}" dt="2024-07-24T18:29:45.053" v="43" actId="20577"/>
        <pc:sldMkLst>
          <pc:docMk/>
          <pc:sldMk cId="1052971510" sldId="367"/>
        </pc:sldMkLst>
        <pc:spChg chg="mod">
          <ac:chgData name="Anderson, Dannie (DCJS)" userId="3309786d-ca09-4b25-9407-7fcc16175d79" providerId="ADAL" clId="{EA0382C2-1EA8-4CC2-BD2C-DAE0B4FACAE0}" dt="2024-07-24T18:29:45.053" v="43" actId="20577"/>
          <ac:spMkLst>
            <pc:docMk/>
            <pc:sldMk cId="1052971510" sldId="367"/>
            <ac:spMk id="221" creationId="{00000000-0000-0000-0000-000000000000}"/>
          </ac:spMkLst>
        </pc:spChg>
      </pc:sldChg>
      <pc:sldChg chg="modSp mod">
        <pc:chgData name="Anderson, Dannie (DCJS)" userId="3309786d-ca09-4b25-9407-7fcc16175d79" providerId="ADAL" clId="{EA0382C2-1EA8-4CC2-BD2C-DAE0B4FACAE0}" dt="2024-07-24T18:33:21.845" v="60" actId="313"/>
        <pc:sldMkLst>
          <pc:docMk/>
          <pc:sldMk cId="1089025230" sldId="368"/>
        </pc:sldMkLst>
        <pc:spChg chg="mod">
          <ac:chgData name="Anderson, Dannie (DCJS)" userId="3309786d-ca09-4b25-9407-7fcc16175d79" providerId="ADAL" clId="{EA0382C2-1EA8-4CC2-BD2C-DAE0B4FACAE0}" dt="2024-07-24T18:33:21.845" v="60" actId="313"/>
          <ac:spMkLst>
            <pc:docMk/>
            <pc:sldMk cId="1089025230" sldId="368"/>
            <ac:spMk id="221" creationId="{00000000-0000-0000-0000-000000000000}"/>
          </ac:spMkLst>
        </pc:spChg>
      </pc:sldChg>
      <pc:sldChg chg="modSp mod">
        <pc:chgData name="Anderson, Dannie (DCJS)" userId="3309786d-ca09-4b25-9407-7fcc16175d79" providerId="ADAL" clId="{EA0382C2-1EA8-4CC2-BD2C-DAE0B4FACAE0}" dt="2024-07-24T18:30:57.898" v="46" actId="2711"/>
        <pc:sldMkLst>
          <pc:docMk/>
          <pc:sldMk cId="2385544951" sldId="369"/>
        </pc:sldMkLst>
        <pc:spChg chg="mod">
          <ac:chgData name="Anderson, Dannie (DCJS)" userId="3309786d-ca09-4b25-9407-7fcc16175d79" providerId="ADAL" clId="{EA0382C2-1EA8-4CC2-BD2C-DAE0B4FACAE0}" dt="2024-07-24T18:30:57.898" v="46" actId="2711"/>
          <ac:spMkLst>
            <pc:docMk/>
            <pc:sldMk cId="2385544951" sldId="369"/>
            <ac:spMk id="221" creationId="{00000000-0000-0000-0000-000000000000}"/>
          </ac:spMkLst>
        </pc:spChg>
      </pc:sldChg>
      <pc:sldChg chg="modSp mod">
        <pc:chgData name="Anderson, Dannie (DCJS)" userId="3309786d-ca09-4b25-9407-7fcc16175d79" providerId="ADAL" clId="{EA0382C2-1EA8-4CC2-BD2C-DAE0B4FACAE0}" dt="2024-07-24T18:31:28.245" v="47" actId="2711"/>
        <pc:sldMkLst>
          <pc:docMk/>
          <pc:sldMk cId="3935173743" sldId="370"/>
        </pc:sldMkLst>
        <pc:spChg chg="mod">
          <ac:chgData name="Anderson, Dannie (DCJS)" userId="3309786d-ca09-4b25-9407-7fcc16175d79" providerId="ADAL" clId="{EA0382C2-1EA8-4CC2-BD2C-DAE0B4FACAE0}" dt="2024-07-24T18:31:28.245" v="47" actId="2711"/>
          <ac:spMkLst>
            <pc:docMk/>
            <pc:sldMk cId="3935173743" sldId="370"/>
            <ac:spMk id="221" creationId="{00000000-0000-0000-0000-000000000000}"/>
          </ac:spMkLst>
        </pc:spChg>
      </pc:sldChg>
      <pc:sldChg chg="modSp mod">
        <pc:chgData name="Anderson, Dannie (DCJS)" userId="3309786d-ca09-4b25-9407-7fcc16175d79" providerId="ADAL" clId="{EA0382C2-1EA8-4CC2-BD2C-DAE0B4FACAE0}" dt="2024-07-24T18:32:28.288" v="56" actId="20577"/>
        <pc:sldMkLst>
          <pc:docMk/>
          <pc:sldMk cId="2768476105" sldId="371"/>
        </pc:sldMkLst>
        <pc:spChg chg="mod">
          <ac:chgData name="Anderson, Dannie (DCJS)" userId="3309786d-ca09-4b25-9407-7fcc16175d79" providerId="ADAL" clId="{EA0382C2-1EA8-4CC2-BD2C-DAE0B4FACAE0}" dt="2024-07-24T18:32:28.288" v="56" actId="20577"/>
          <ac:spMkLst>
            <pc:docMk/>
            <pc:sldMk cId="2768476105" sldId="371"/>
            <ac:spMk id="2" creationId="{B397696F-8AA7-4D48-8D65-C962B950D0DD}"/>
          </ac:spMkLst>
        </pc:spChg>
        <pc:spChg chg="mod">
          <ac:chgData name="Anderson, Dannie (DCJS)" userId="3309786d-ca09-4b25-9407-7fcc16175d79" providerId="ADAL" clId="{EA0382C2-1EA8-4CC2-BD2C-DAE0B4FACAE0}" dt="2024-07-24T18:31:46.456" v="48" actId="2711"/>
          <ac:spMkLst>
            <pc:docMk/>
            <pc:sldMk cId="2768476105" sldId="371"/>
            <ac:spMk id="221" creationId="{00000000-0000-0000-0000-000000000000}"/>
          </ac:spMkLst>
        </pc:spChg>
      </pc:sldChg>
      <pc:sldChg chg="modSp mod">
        <pc:chgData name="Anderson, Dannie (DCJS)" userId="3309786d-ca09-4b25-9407-7fcc16175d79" providerId="ADAL" clId="{EA0382C2-1EA8-4CC2-BD2C-DAE0B4FACAE0}" dt="2024-07-24T18:54:20.929" v="66" actId="1076"/>
        <pc:sldMkLst>
          <pc:docMk/>
          <pc:sldMk cId="3925799835" sldId="372"/>
        </pc:sldMkLst>
        <pc:spChg chg="mod">
          <ac:chgData name="Anderson, Dannie (DCJS)" userId="3309786d-ca09-4b25-9407-7fcc16175d79" providerId="ADAL" clId="{EA0382C2-1EA8-4CC2-BD2C-DAE0B4FACAE0}" dt="2024-07-24T18:54:20.929" v="66" actId="1076"/>
          <ac:spMkLst>
            <pc:docMk/>
            <pc:sldMk cId="3925799835" sldId="372"/>
            <ac:spMk id="183" creationId="{00000000-0000-0000-0000-000000000000}"/>
          </ac:spMkLst>
        </pc:spChg>
      </pc:sldChg>
    </pc:docChg>
  </pc:docChgLst>
  <pc:docChgLst>
    <pc:chgData name="Morgan, Rob - morganrm" userId="S::morganrm@jmu.edu::2202593e-d52f-4214-b8a9-788363247110" providerId="AD" clId="Web-{0CFDCF5D-AA3E-83DF-A1FE-66199EAAB4BD}"/>
    <pc:docChg chg="modSld">
      <pc:chgData name="Morgan, Rob - morganrm" userId="S::morganrm@jmu.edu::2202593e-d52f-4214-b8a9-788363247110" providerId="AD" clId="Web-{0CFDCF5D-AA3E-83DF-A1FE-66199EAAB4BD}" dt="2024-04-08T12:32:59.513" v="11" actId="20577"/>
      <pc:docMkLst>
        <pc:docMk/>
      </pc:docMkLst>
      <pc:sldChg chg="modSp">
        <pc:chgData name="Morgan, Rob - morganrm" userId="S::morganrm@jmu.edu::2202593e-d52f-4214-b8a9-788363247110" providerId="AD" clId="Web-{0CFDCF5D-AA3E-83DF-A1FE-66199EAAB4BD}" dt="2024-04-08T12:32:59.513" v="11" actId="20577"/>
        <pc:sldMkLst>
          <pc:docMk/>
          <pc:sldMk cId="2385544951" sldId="369"/>
        </pc:sldMkLst>
        <pc:spChg chg="mod">
          <ac:chgData name="Morgan, Rob - morganrm" userId="S::morganrm@jmu.edu::2202593e-d52f-4214-b8a9-788363247110" providerId="AD" clId="Web-{0CFDCF5D-AA3E-83DF-A1FE-66199EAAB4BD}" dt="2024-04-08T12:32:59.513" v="11" actId="20577"/>
          <ac:spMkLst>
            <pc:docMk/>
            <pc:sldMk cId="2385544951" sldId="369"/>
            <ac:spMk id="2" creationId="{B397696F-8AA7-4D48-8D65-C962B950D0D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b4666ddac6_0_3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1" name="Google Shape;211;g2b4666ddac6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b4666ddac6_0_1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g2b4666ddac6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b4666ddac6_0_4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g2b4666ddac6_0_4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b4666ddac6_0_5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g2b4666ddac6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rgbClr val="FF0000"/>
              </a:buClr>
              <a:buSzPts val="1200"/>
              <a:buFont typeface="Calibri"/>
              <a:buChar char="-"/>
            </a:pPr>
            <a:r>
              <a:rPr lang="en">
                <a:solidFill>
                  <a:srgbClr val="FF0000"/>
                </a:solidFill>
              </a:rPr>
              <a:t>Picture  of children arguing </a:t>
            </a:r>
            <a:endParaRPr>
              <a:solidFill>
                <a:srgbClr val="FF0000"/>
              </a:solidFill>
            </a:endParaRPr>
          </a:p>
        </p:txBody>
      </p:sp>
      <p:sp>
        <p:nvSpPr>
          <p:cNvPr id="177" name="Google Shape;177;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rgbClr val="FF0000"/>
              </a:buClr>
              <a:buSzPts val="1200"/>
              <a:buFont typeface="Calibri"/>
              <a:buChar char="-"/>
            </a:pPr>
            <a:endParaRPr dirty="0">
              <a:solidFill>
                <a:srgbClr val="FF0000"/>
              </a:solidFill>
            </a:endParaRPr>
          </a:p>
        </p:txBody>
      </p:sp>
      <p:sp>
        <p:nvSpPr>
          <p:cNvPr id="177" name="Google Shape;177;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62954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rgbClr val="FF0000"/>
              </a:buClr>
              <a:buSzPts val="1200"/>
              <a:buFont typeface="Calibri"/>
              <a:buChar char="-"/>
            </a:pPr>
            <a:r>
              <a:rPr lang="en">
                <a:solidFill>
                  <a:srgbClr val="FF0000"/>
                </a:solidFill>
              </a:rPr>
              <a:t>Picture  of children arguing </a:t>
            </a:r>
            <a:endParaRPr>
              <a:solidFill>
                <a:srgbClr val="FF0000"/>
              </a:solidFill>
            </a:endParaRPr>
          </a:p>
        </p:txBody>
      </p:sp>
      <p:sp>
        <p:nvSpPr>
          <p:cNvPr id="177" name="Google Shape;177;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8305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rgbClr val="FF0000"/>
              </a:buClr>
              <a:buSzPts val="1200"/>
              <a:buFont typeface="Calibri"/>
              <a:buChar char="-"/>
            </a:pPr>
            <a:r>
              <a:rPr lang="en">
                <a:solidFill>
                  <a:srgbClr val="FF0000"/>
                </a:solidFill>
              </a:rPr>
              <a:t>Picture  of children arguing </a:t>
            </a:r>
            <a:endParaRPr>
              <a:solidFill>
                <a:srgbClr val="FF0000"/>
              </a:solidFill>
            </a:endParaRPr>
          </a:p>
        </p:txBody>
      </p:sp>
      <p:sp>
        <p:nvSpPr>
          <p:cNvPr id="177" name="Google Shape;177;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02157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8808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457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8529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8855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2766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8808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rgbClr val="FF0000"/>
              </a:buClr>
              <a:buSzPts val="1200"/>
              <a:buFont typeface="Calibri"/>
              <a:buChar char="-"/>
            </a:pPr>
            <a:r>
              <a:rPr lang="en" dirty="0">
                <a:solidFill>
                  <a:srgbClr val="FF0000"/>
                </a:solidFill>
              </a:rPr>
              <a:t>Picture  of children arguing </a:t>
            </a:r>
            <a:endParaRPr dirty="0">
              <a:solidFill>
                <a:srgbClr val="FF0000"/>
              </a:solidFill>
            </a:endParaRPr>
          </a:p>
        </p:txBody>
      </p:sp>
      <p:sp>
        <p:nvSpPr>
          <p:cNvPr id="177" name="Google Shape;177;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7363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1" name="Google Shape;71;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2" name="Google Shape;72;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5" name="Google Shape;75;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1" name="Google Shape;81;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2" name="Google Shape;82;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3"/>
        <p:cNvGrpSpPr/>
        <p:nvPr/>
      </p:nvGrpSpPr>
      <p:grpSpPr>
        <a:xfrm>
          <a:off x="0" y="0"/>
          <a:ext cx="0" cy="0"/>
          <a:chOff x="0" y="0"/>
          <a:chExt cx="0" cy="0"/>
        </a:xfrm>
      </p:grpSpPr>
      <p:sp>
        <p:nvSpPr>
          <p:cNvPr id="84" name="Google Shape;84;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5" name="Google Shape;85;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7" name="Google Shape;87;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9" name="Google Shape;89;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2" name="Google Shape;92;p2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3" name="Google Shape;93;p2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4" name="Google Shape;94;p2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5" name="Google Shape;95;p2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6" name="Google Shape;96;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142971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1"/>
        <p:cNvGrpSpPr/>
        <p:nvPr/>
      </p:nvGrpSpPr>
      <p:grpSpPr>
        <a:xfrm>
          <a:off x="0" y="0"/>
          <a:ext cx="0" cy="0"/>
          <a:chOff x="0" y="0"/>
          <a:chExt cx="0" cy="0"/>
        </a:xfrm>
      </p:grpSpPr>
      <p:sp>
        <p:nvSpPr>
          <p:cNvPr id="132" name="Google Shape;132;p26"/>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3" name="Google Shape;133;p26"/>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34" name="Google Shape;134;p2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6" name="Google Shape;136;p2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9" name="Google Shape;139;p27"/>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0" name="Google Shape;140;p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5" name="Google Shape;145;p2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6" name="Google Shape;146;p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7" name="Google Shape;147;p2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0" name="Google Shape;150;p29"/>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51" name="Google Shape;151;p2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2" name="Google Shape;152;p2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3" name="Google Shape;153;p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58"/>
        <p:cNvGrpSpPr/>
        <p:nvPr/>
      </p:nvGrpSpPr>
      <p:grpSpPr>
        <a:xfrm>
          <a:off x="0" y="0"/>
          <a:ext cx="0" cy="0"/>
          <a:chOff x="0" y="0"/>
          <a:chExt cx="0" cy="0"/>
        </a:xfrm>
      </p:grpSpPr>
      <p:sp>
        <p:nvSpPr>
          <p:cNvPr id="159" name="Google Shape;159;p3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0" name="Google Shape;160;p31"/>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1" name="Google Shape;161;p3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2" name="Google Shape;162;p3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3" name="Google Shape;163;p3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4" name="Google Shape;164;p3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65"/>
        <p:cNvGrpSpPr/>
        <p:nvPr/>
      </p:nvGrpSpPr>
      <p:grpSpPr>
        <a:xfrm>
          <a:off x="0" y="0"/>
          <a:ext cx="0" cy="0"/>
          <a:chOff x="0" y="0"/>
          <a:chExt cx="0" cy="0"/>
        </a:xfrm>
      </p:grpSpPr>
      <p:sp>
        <p:nvSpPr>
          <p:cNvPr id="166" name="Google Shape;166;p32"/>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7" name="Google Shape;167;p32"/>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68" name="Google Shape;168;p32"/>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9" name="Google Shape;169;p32"/>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70" name="Google Shape;170;p32"/>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1" name="Google Shape;171;p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2" name="Google Shape;172;p3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3" name="Google Shape;173;p3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6" name="Google Shape;176;p33"/>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77" name="Google Shape;177;p33"/>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78" name="Google Shape;178;p3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9" name="Google Shape;179;p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0" name="Google Shape;180;p3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1"/>
        <p:cNvGrpSpPr/>
        <p:nvPr/>
      </p:nvGrpSpPr>
      <p:grpSpPr>
        <a:xfrm>
          <a:off x="0" y="0"/>
          <a:ext cx="0" cy="0"/>
          <a:chOff x="0" y="0"/>
          <a:chExt cx="0" cy="0"/>
        </a:xfrm>
      </p:grpSpPr>
      <p:sp>
        <p:nvSpPr>
          <p:cNvPr id="182" name="Google Shape;182;p3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3" name="Google Shape;183;p34"/>
          <p:cNvSpPr>
            <a:spLocks noGrp="1"/>
          </p:cNvSpPr>
          <p:nvPr>
            <p:ph type="pic" idx="2"/>
          </p:nvPr>
        </p:nvSpPr>
        <p:spPr>
          <a:xfrm>
            <a:off x="3887391" y="740569"/>
            <a:ext cx="4629150" cy="3655219"/>
          </a:xfrm>
          <a:prstGeom prst="rect">
            <a:avLst/>
          </a:prstGeom>
          <a:noFill/>
          <a:ln>
            <a:noFill/>
          </a:ln>
        </p:spPr>
      </p:sp>
      <p:sp>
        <p:nvSpPr>
          <p:cNvPr id="184" name="Google Shape;184;p34"/>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85" name="Google Shape;185;p3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6" name="Google Shape;186;p3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7" name="Google Shape;187;p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8"/>
        <p:cNvGrpSpPr/>
        <p:nvPr/>
      </p:nvGrpSpPr>
      <p:grpSpPr>
        <a:xfrm>
          <a:off x="0" y="0"/>
          <a:ext cx="0" cy="0"/>
          <a:chOff x="0" y="0"/>
          <a:chExt cx="0" cy="0"/>
        </a:xfrm>
      </p:grpSpPr>
      <p:sp>
        <p:nvSpPr>
          <p:cNvPr id="189" name="Google Shape;189;p3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0" name="Google Shape;190;p35"/>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1" name="Google Shape;191;p3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2" name="Google Shape;192;p3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3" name="Google Shape;193;p3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4"/>
        <p:cNvGrpSpPr/>
        <p:nvPr/>
      </p:nvGrpSpPr>
      <p:grpSpPr>
        <a:xfrm>
          <a:off x="0" y="0"/>
          <a:ext cx="0" cy="0"/>
          <a:chOff x="0" y="0"/>
          <a:chExt cx="0" cy="0"/>
        </a:xfrm>
      </p:grpSpPr>
      <p:sp>
        <p:nvSpPr>
          <p:cNvPr id="195" name="Google Shape;195;p36"/>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6" name="Google Shape;196;p3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7" name="Google Shape;197;p3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8" name="Google Shape;198;p3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9" name="Google Shape;199;p3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8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27" name="Google Shape;127;p2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8" name="Google Shape;128;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9" name="Google Shape;129;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0" name="Google Shape;130;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5" r:id="rId5"/>
    <p:sldLayoutId id="2147483676" r:id="rId6"/>
    <p:sldLayoutId id="2147483677" r:id="rId7"/>
    <p:sldLayoutId id="2147483678" r:id="rId8"/>
    <p:sldLayoutId id="2147483679" r:id="rId9"/>
    <p:sldLayoutId id="214748368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10.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1.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microsoft.com/office/2007/relationships/hdphoto" Target="../media/hdphoto2.wdp"/><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tags" Target="../tags/tag8.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9.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F390F-372F-3BCB-FCED-352A35938896}"/>
              </a:ext>
            </a:extLst>
          </p:cNvPr>
          <p:cNvSpPr>
            <a:spLocks noGrp="1"/>
          </p:cNvSpPr>
          <p:nvPr>
            <p:ph type="ctrTitle"/>
          </p:nvPr>
        </p:nvSpPr>
        <p:spPr>
          <a:xfrm>
            <a:off x="663879" y="1224379"/>
            <a:ext cx="5124927" cy="2375633"/>
          </a:xfrm>
        </p:spPr>
        <p:txBody>
          <a:bodyPr anchor="b">
            <a:normAutofit/>
          </a:bodyPr>
          <a:lstStyle/>
          <a:p>
            <a:pPr algn="r"/>
            <a:r>
              <a:rPr lang="en-US" sz="6000" b="1" dirty="0">
                <a:solidFill>
                  <a:srgbClr val="000000"/>
                </a:solidFill>
                <a:effectLst/>
              </a:rPr>
              <a:t>Digital Citizenship</a:t>
            </a:r>
            <a:br>
              <a:rPr lang="en-US" sz="5400" b="0" dirty="0">
                <a:effectLst/>
                <a:latin typeface="Calibri" panose="020F0502020204030204" pitchFamily="34" charset="0"/>
                <a:cs typeface="Calibri" panose="020F0502020204030204" pitchFamily="34" charset="0"/>
              </a:rPr>
            </a:br>
            <a:r>
              <a:rPr lang="en-US" sz="4000" dirty="0">
                <a:solidFill>
                  <a:srgbClr val="000000"/>
                </a:solidFill>
              </a:rPr>
              <a:t>Fifth Grade Lesson 1</a:t>
            </a:r>
            <a:endParaRPr lang="en-US" sz="4000" dirty="0"/>
          </a:p>
        </p:txBody>
      </p:sp>
      <p:pic>
        <p:nvPicPr>
          <p:cNvPr id="5" name="Picture 4" descr="A bee with wings and a shield&#10;&#10;Description automatically generated with medium confidence">
            <a:extLst>
              <a:ext uri="{FF2B5EF4-FFF2-40B4-BE49-F238E27FC236}">
                <a16:creationId xmlns:a16="http://schemas.microsoft.com/office/drawing/2014/main" id="{8DF0FAA9-1A48-49BB-8C30-1CC4B642944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920939" y="1508437"/>
            <a:ext cx="2111864" cy="2091575"/>
          </a:xfrm>
          <a:prstGeom prst="rect">
            <a:avLst/>
          </a:prstGeom>
        </p:spPr>
      </p:pic>
      <p:sp>
        <p:nvSpPr>
          <p:cNvPr id="6" name="Google Shape;205;p37">
            <a:extLst>
              <a:ext uri="{FF2B5EF4-FFF2-40B4-BE49-F238E27FC236}">
                <a16:creationId xmlns:a16="http://schemas.microsoft.com/office/drawing/2014/main" id="{BEC636D9-D5D1-6D17-95CD-5525A2A52A43}"/>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7" name="Google Shape;206;p37">
            <a:extLst>
              <a:ext uri="{FF2B5EF4-FFF2-40B4-BE49-F238E27FC236}">
                <a16:creationId xmlns:a16="http://schemas.microsoft.com/office/drawing/2014/main" id="{EF697D5E-C13A-1898-C000-371445D73A27}"/>
              </a:ext>
            </a:extLst>
          </p:cNvPr>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3281928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6" name="Google Shape;205;p37">
            <a:extLst>
              <a:ext uri="{FF2B5EF4-FFF2-40B4-BE49-F238E27FC236}">
                <a16:creationId xmlns:a16="http://schemas.microsoft.com/office/drawing/2014/main" id="{0CE89F59-D6C8-6A1F-1119-A8BFE06FFD9B}"/>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3" name="Google Shape;213;p38"/>
          <p:cNvSpPr txBox="1">
            <a:spLocks noGrp="1"/>
          </p:cNvSpPr>
          <p:nvPr>
            <p:ph type="title"/>
          </p:nvPr>
        </p:nvSpPr>
        <p:spPr>
          <a:xfrm>
            <a:off x="479382" y="400832"/>
            <a:ext cx="4616678" cy="4045527"/>
          </a:xfrm>
          <a:prstGeom prst="rect">
            <a:avLst/>
          </a:prstGeom>
          <a:noFill/>
          <a:ln>
            <a:noFill/>
          </a:ln>
        </p:spPr>
        <p:txBody>
          <a:bodyPr spcFirstLastPara="1" wrap="square" lIns="68575" tIns="34275" rIns="68575" bIns="34275" anchor="t" anchorCtr="0">
            <a:normAutofit/>
          </a:bodyPr>
          <a:lstStyle/>
          <a:p>
            <a:pPr>
              <a:buSzPct val="100000"/>
            </a:pPr>
            <a:r>
              <a:rPr lang="en" sz="4400" dirty="0"/>
              <a:t>Personal Space: </a:t>
            </a:r>
            <a:endParaRPr lang="en-US" sz="4400" dirty="0"/>
          </a:p>
          <a:p>
            <a:pPr marL="0" lvl="0" indent="0" algn="l" rtl="0">
              <a:lnSpc>
                <a:spcPct val="90000"/>
              </a:lnSpc>
              <a:spcBef>
                <a:spcPts val="0"/>
              </a:spcBef>
              <a:spcAft>
                <a:spcPts val="0"/>
              </a:spcAft>
              <a:buClr>
                <a:schemeClr val="dk1"/>
              </a:buClr>
              <a:buSzPct val="100000"/>
              <a:buFont typeface="Calibri"/>
              <a:buNone/>
            </a:pPr>
            <a:endParaRPr sz="4400" dirty="0"/>
          </a:p>
          <a:p>
            <a:pPr marL="0" lvl="0" indent="0" algn="l" rtl="0">
              <a:lnSpc>
                <a:spcPct val="90000"/>
              </a:lnSpc>
              <a:spcBef>
                <a:spcPts val="0"/>
              </a:spcBef>
              <a:spcAft>
                <a:spcPts val="0"/>
              </a:spcAft>
              <a:buClr>
                <a:schemeClr val="dk1"/>
              </a:buClr>
              <a:buSzPct val="105882"/>
              <a:buFont typeface="Calibri"/>
              <a:buNone/>
            </a:pPr>
            <a:r>
              <a:rPr lang="en" sz="3200" dirty="0"/>
              <a:t>Be aware of your surroundings, respect others’ space, and stay in your own area.</a:t>
            </a:r>
            <a:endParaRPr sz="3200" dirty="0"/>
          </a:p>
        </p:txBody>
      </p:sp>
      <p:pic>
        <p:nvPicPr>
          <p:cNvPr id="216" name="Google Shape;216;p38"/>
          <p:cNvPicPr preferRelativeResize="0">
            <a:picLocks noGrp="1"/>
          </p:cNvPicPr>
          <p:nvPr>
            <p:ph type="body" idx="1"/>
          </p:nvPr>
        </p:nvPicPr>
        <p:blipFill rotWithShape="1">
          <a:blip r:embed="rId3">
            <a:alphaModFix/>
          </a:blip>
          <a:srcRect/>
          <a:stretch/>
        </p:blipFill>
        <p:spPr>
          <a:xfrm>
            <a:off x="4656293" y="532086"/>
            <a:ext cx="3484257" cy="2972570"/>
          </a:xfrm>
          <a:prstGeom prst="rect">
            <a:avLst/>
          </a:prstGeom>
          <a:noFill/>
          <a:ln>
            <a:noFill/>
          </a:ln>
        </p:spPr>
      </p:pic>
      <p:pic>
        <p:nvPicPr>
          <p:cNvPr id="3" name="Picture 2" descr="A bee with wings and a shield&#10;&#10;Description automatically generated with medium confidence">
            <a:extLst>
              <a:ext uri="{FF2B5EF4-FFF2-40B4-BE49-F238E27FC236}">
                <a16:creationId xmlns:a16="http://schemas.microsoft.com/office/drawing/2014/main" id="{C1DE8442-D614-5B26-05E9-5F63F6E6DD8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4" name="Google Shape;224;p39"/>
          <p:cNvSpPr txBox="1">
            <a:spLocks noGrp="1"/>
          </p:cNvSpPr>
          <p:nvPr>
            <p:ph type="title"/>
          </p:nvPr>
        </p:nvSpPr>
        <p:spPr>
          <a:xfrm>
            <a:off x="478662" y="388127"/>
            <a:ext cx="4494521" cy="3351905"/>
          </a:xfrm>
          <a:prstGeom prst="rect">
            <a:avLst/>
          </a:prstGeom>
          <a:noFill/>
          <a:ln>
            <a:noFill/>
          </a:ln>
        </p:spPr>
        <p:txBody>
          <a:bodyPr spcFirstLastPara="1" wrap="square" lIns="68575" tIns="34275" rIns="68575" bIns="34275" anchor="t" anchorCtr="0">
            <a:noAutofit/>
          </a:bodyPr>
          <a:lstStyle/>
          <a:p>
            <a:pPr>
              <a:buSzPct val="100000"/>
            </a:pPr>
            <a:r>
              <a:rPr lang="en" sz="4400" dirty="0"/>
              <a:t>Volume Control: </a:t>
            </a:r>
            <a:endParaRPr lang="en-US" sz="4400" dirty="0"/>
          </a:p>
          <a:p>
            <a:pPr marL="0" lvl="0" indent="0" algn="l" rtl="0">
              <a:lnSpc>
                <a:spcPct val="90000"/>
              </a:lnSpc>
              <a:spcBef>
                <a:spcPts val="0"/>
              </a:spcBef>
              <a:spcAft>
                <a:spcPts val="0"/>
              </a:spcAft>
              <a:buClr>
                <a:schemeClr val="dk1"/>
              </a:buClr>
              <a:buSzPct val="100000"/>
              <a:buFont typeface="Calibri"/>
              <a:buNone/>
            </a:pPr>
            <a:endParaRPr sz="4000" dirty="0"/>
          </a:p>
          <a:p>
            <a:pPr marL="0" lvl="0" indent="0" algn="l" rtl="0">
              <a:lnSpc>
                <a:spcPct val="90000"/>
              </a:lnSpc>
              <a:spcBef>
                <a:spcPts val="0"/>
              </a:spcBef>
              <a:spcAft>
                <a:spcPts val="0"/>
              </a:spcAft>
              <a:buClr>
                <a:schemeClr val="dk1"/>
              </a:buClr>
              <a:buSzPct val="105882"/>
              <a:buFont typeface="Calibri"/>
              <a:buNone/>
            </a:pPr>
            <a:r>
              <a:rPr lang="en" sz="3200" dirty="0"/>
              <a:t>Use indoor voices, be mindful of noise levels.</a:t>
            </a:r>
            <a:endParaRPr sz="3200" dirty="0"/>
          </a:p>
        </p:txBody>
      </p:sp>
      <p:pic>
        <p:nvPicPr>
          <p:cNvPr id="227" name="Google Shape;227;p39"/>
          <p:cNvPicPr preferRelativeResize="0">
            <a:picLocks noGrp="1"/>
          </p:cNvPicPr>
          <p:nvPr>
            <p:ph type="body" idx="1"/>
          </p:nvPr>
        </p:nvPicPr>
        <p:blipFill rotWithShape="1">
          <a:blip r:embed="rId3">
            <a:alphaModFix/>
          </a:blip>
          <a:srcRect/>
          <a:stretch/>
        </p:blipFill>
        <p:spPr>
          <a:xfrm>
            <a:off x="4884684" y="426131"/>
            <a:ext cx="3255929" cy="2776172"/>
          </a:xfrm>
          <a:prstGeom prst="rect">
            <a:avLst/>
          </a:prstGeom>
          <a:noFill/>
          <a:ln>
            <a:noFill/>
          </a:ln>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Google Shape;205;p37">
            <a:extLst>
              <a:ext uri="{FF2B5EF4-FFF2-40B4-BE49-F238E27FC236}">
                <a16:creationId xmlns:a16="http://schemas.microsoft.com/office/drawing/2014/main" id="{DD23A9AF-ACAF-A4E3-F09D-238402D93F75}"/>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1F615F10-544A-4840-79AA-46713EB738F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5" name="Google Shape;235;p40"/>
          <p:cNvSpPr txBox="1">
            <a:spLocks noGrp="1"/>
          </p:cNvSpPr>
          <p:nvPr>
            <p:ph type="title"/>
          </p:nvPr>
        </p:nvSpPr>
        <p:spPr>
          <a:xfrm>
            <a:off x="523408" y="371791"/>
            <a:ext cx="4165444" cy="3373889"/>
          </a:xfrm>
          <a:prstGeom prst="rect">
            <a:avLst/>
          </a:prstGeom>
          <a:noFill/>
          <a:ln>
            <a:noFill/>
          </a:ln>
        </p:spPr>
        <p:txBody>
          <a:bodyPr spcFirstLastPara="1" wrap="square" lIns="68575" tIns="34275" rIns="68575" bIns="34275" anchor="t" anchorCtr="0">
            <a:noAutofit/>
          </a:bodyPr>
          <a:lstStyle/>
          <a:p>
            <a:pPr>
              <a:buSzPct val="100000"/>
            </a:pPr>
            <a:r>
              <a:rPr lang="en" sz="4400" dirty="0"/>
              <a:t>Active Listening: </a:t>
            </a:r>
            <a:endParaRPr lang="en-US" sz="4400" dirty="0"/>
          </a:p>
          <a:p>
            <a:pPr marL="0" lvl="0" indent="0" algn="l" rtl="0">
              <a:lnSpc>
                <a:spcPct val="90000"/>
              </a:lnSpc>
              <a:spcBef>
                <a:spcPts val="0"/>
              </a:spcBef>
              <a:spcAft>
                <a:spcPts val="0"/>
              </a:spcAft>
              <a:buClr>
                <a:schemeClr val="dk1"/>
              </a:buClr>
              <a:buSzPct val="100000"/>
              <a:buFont typeface="Calibri"/>
              <a:buNone/>
            </a:pPr>
            <a:endParaRPr sz="4000" dirty="0"/>
          </a:p>
          <a:p>
            <a:pPr marL="0" lvl="0" indent="0" algn="l" rtl="0">
              <a:lnSpc>
                <a:spcPct val="90000"/>
              </a:lnSpc>
              <a:spcBef>
                <a:spcPts val="0"/>
              </a:spcBef>
              <a:spcAft>
                <a:spcPts val="0"/>
              </a:spcAft>
              <a:buClr>
                <a:schemeClr val="dk1"/>
              </a:buClr>
              <a:buSzPct val="105882"/>
              <a:buFont typeface="Calibri"/>
              <a:buNone/>
            </a:pPr>
            <a:r>
              <a:rPr lang="en" sz="3200" dirty="0"/>
              <a:t>Eyes and ears open! Ready to participate!</a:t>
            </a:r>
            <a:endParaRPr sz="3200" dirty="0"/>
          </a:p>
        </p:txBody>
      </p:sp>
      <p:pic>
        <p:nvPicPr>
          <p:cNvPr id="238" name="Google Shape;238;p40"/>
          <p:cNvPicPr preferRelativeResize="0"/>
          <p:nvPr/>
        </p:nvPicPr>
        <p:blipFill rotWithShape="1">
          <a:blip r:embed="rId3">
            <a:alphaModFix/>
          </a:blip>
          <a:srcRect/>
          <a:stretch/>
        </p:blipFill>
        <p:spPr>
          <a:xfrm>
            <a:off x="5132694" y="469262"/>
            <a:ext cx="3007831" cy="2571130"/>
          </a:xfrm>
          <a:prstGeom prst="rect">
            <a:avLst/>
          </a:prstGeom>
          <a:noFill/>
          <a:ln>
            <a:noFill/>
          </a:ln>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Google Shape;205;p37">
            <a:extLst>
              <a:ext uri="{FF2B5EF4-FFF2-40B4-BE49-F238E27FC236}">
                <a16:creationId xmlns:a16="http://schemas.microsoft.com/office/drawing/2014/main" id="{4A2703A9-8805-EF8F-CA05-0BF4D04E7C71}"/>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EA62B25F-29F1-BF18-5A81-F3DDAD4F586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5" name="Google Shape;245;p41"/>
          <p:cNvSpPr/>
          <p:nvPr/>
        </p:nvSpPr>
        <p:spPr>
          <a:xfrm>
            <a:off x="-44334" y="469256"/>
            <a:ext cx="3711665" cy="51435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46" name="Google Shape;246;p41"/>
          <p:cNvSpPr txBox="1">
            <a:spLocks noGrp="1"/>
          </p:cNvSpPr>
          <p:nvPr>
            <p:ph type="title"/>
          </p:nvPr>
        </p:nvSpPr>
        <p:spPr>
          <a:xfrm>
            <a:off x="518341" y="474428"/>
            <a:ext cx="4734243" cy="3890879"/>
          </a:xfrm>
          <a:prstGeom prst="rect">
            <a:avLst/>
          </a:prstGeom>
          <a:noFill/>
          <a:ln>
            <a:noFill/>
          </a:ln>
        </p:spPr>
        <p:txBody>
          <a:bodyPr spcFirstLastPara="1" wrap="square" lIns="68575" tIns="34275" rIns="68575" bIns="34275" anchor="t" anchorCtr="0">
            <a:noAutofit/>
          </a:bodyPr>
          <a:lstStyle/>
          <a:p>
            <a:pPr>
              <a:buSzPct val="100000"/>
            </a:pPr>
            <a:r>
              <a:rPr lang="en" sz="4400" dirty="0"/>
              <a:t>Sharp Minds:</a:t>
            </a:r>
            <a:r>
              <a:rPr lang="en" sz="4000" dirty="0"/>
              <a:t> </a:t>
            </a:r>
            <a:endParaRPr lang="en-US" sz="4000" dirty="0"/>
          </a:p>
          <a:p>
            <a:pPr marL="0" lvl="0" indent="0" algn="l" rtl="0">
              <a:lnSpc>
                <a:spcPct val="90000"/>
              </a:lnSpc>
              <a:spcBef>
                <a:spcPts val="0"/>
              </a:spcBef>
              <a:spcAft>
                <a:spcPts val="0"/>
              </a:spcAft>
              <a:buClr>
                <a:schemeClr val="dk1"/>
              </a:buClr>
              <a:buSzPct val="100000"/>
              <a:buFont typeface="Calibri"/>
              <a:buNone/>
            </a:pPr>
            <a:endParaRPr sz="4000" dirty="0"/>
          </a:p>
          <a:p>
            <a:pPr marL="0" lvl="0" indent="0" algn="l" rtl="0">
              <a:lnSpc>
                <a:spcPct val="90000"/>
              </a:lnSpc>
              <a:spcBef>
                <a:spcPts val="0"/>
              </a:spcBef>
              <a:spcAft>
                <a:spcPts val="0"/>
              </a:spcAft>
              <a:buClr>
                <a:schemeClr val="dk1"/>
              </a:buClr>
              <a:buSzPct val="100000"/>
              <a:buFont typeface="Calibri"/>
              <a:buNone/>
            </a:pPr>
            <a:r>
              <a:rPr lang="en" sz="3200" dirty="0"/>
              <a:t>Be prepared to problem solve, ask questions, and contribute to the lesson.</a:t>
            </a:r>
            <a:endParaRPr sz="3200" dirty="0"/>
          </a:p>
        </p:txBody>
      </p:sp>
      <p:pic>
        <p:nvPicPr>
          <p:cNvPr id="249" name="Google Shape;249;p41"/>
          <p:cNvPicPr preferRelativeResize="0"/>
          <p:nvPr/>
        </p:nvPicPr>
        <p:blipFill rotWithShape="1">
          <a:blip r:embed="rId3">
            <a:alphaModFix/>
          </a:blip>
          <a:srcRect/>
          <a:stretch/>
        </p:blipFill>
        <p:spPr>
          <a:xfrm>
            <a:off x="5995399" y="124334"/>
            <a:ext cx="3149477" cy="2599842"/>
          </a:xfrm>
          <a:prstGeom prst="rect">
            <a:avLst/>
          </a:prstGeom>
          <a:noFill/>
          <a:ln>
            <a:noFill/>
          </a:ln>
        </p:spPr>
      </p:pic>
      <p:sp>
        <p:nvSpPr>
          <p:cNvPr id="3" name="Google Shape;205;p37">
            <a:extLst>
              <a:ext uri="{FF2B5EF4-FFF2-40B4-BE49-F238E27FC236}">
                <a16:creationId xmlns:a16="http://schemas.microsoft.com/office/drawing/2014/main" id="{AAE84759-7DE7-4FDE-1F64-85D59EF69616}"/>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5" name="Picture 4" descr="A bee with wings and a shield&#10;&#10;Description automatically generated with medium confidence">
            <a:extLst>
              <a:ext uri="{FF2B5EF4-FFF2-40B4-BE49-F238E27FC236}">
                <a16:creationId xmlns:a16="http://schemas.microsoft.com/office/drawing/2014/main" id="{71EED072-087B-2156-588A-4A975F2308D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
        <p:nvSpPr>
          <p:cNvPr id="7" name="Rectangle 6">
            <a:extLst>
              <a:ext uri="{FF2B5EF4-FFF2-40B4-BE49-F238E27FC236}">
                <a16:creationId xmlns:a16="http://schemas.microsoft.com/office/drawing/2014/main" id="{FA422351-9B08-7808-31F9-1BB933A50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0"/>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1" name="Google Shape;181;p30"/>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2" name="Google Shape;182;p3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3" name="Google Shape;183;p30"/>
          <p:cNvSpPr txBox="1">
            <a:spLocks noGrp="1"/>
          </p:cNvSpPr>
          <p:nvPr>
            <p:ph type="title"/>
          </p:nvPr>
        </p:nvSpPr>
        <p:spPr>
          <a:xfrm>
            <a:off x="4358276" y="1091917"/>
            <a:ext cx="4261121" cy="2487816"/>
          </a:xfrm>
          <a:prstGeom prst="rect">
            <a:avLst/>
          </a:prstGeom>
          <a:noFill/>
          <a:ln>
            <a:noFill/>
          </a:ln>
        </p:spPr>
        <p:txBody>
          <a:bodyPr spcFirstLastPara="1" wrap="square" lIns="68575" tIns="34275" rIns="68575" bIns="34275" anchor="ctr" anchorCtr="0">
            <a:normAutofit/>
          </a:bodyPr>
          <a:lstStyle/>
          <a:p>
            <a:pPr marL="0" lvl="0" indent="0" rtl="0">
              <a:lnSpc>
                <a:spcPct val="90000"/>
              </a:lnSpc>
              <a:spcBef>
                <a:spcPts val="0"/>
              </a:spcBef>
              <a:spcAft>
                <a:spcPts val="0"/>
              </a:spcAft>
              <a:buClr>
                <a:schemeClr val="dk1"/>
              </a:buClr>
              <a:buSzPts val="3500"/>
              <a:buFont typeface="Calibri"/>
              <a:buNone/>
            </a:pPr>
            <a:r>
              <a:rPr lang="en-US" sz="3200" i="0" dirty="0">
                <a:solidFill>
                  <a:srgbClr val="0E101A"/>
                </a:solidFill>
                <a:effectLst/>
              </a:rPr>
              <a:t>What does it mean to be a good digital citizen?</a:t>
            </a:r>
            <a:endParaRPr lang="en-US" sz="1800" dirty="0">
              <a:latin typeface="Calibri" panose="020F0502020204030204" pitchFamily="34" charset="0"/>
              <a:cs typeface="Calibri" panose="020F0502020204030204" pitchFamily="34" charset="0"/>
            </a:endParaRPr>
          </a:p>
        </p:txBody>
      </p:sp>
      <p:pic>
        <p:nvPicPr>
          <p:cNvPr id="184" name="Google Shape;184;p30"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89A8F9DA-7643-ABA8-B3F0-B8DCAD37727C}"/>
              </a:ext>
            </a:extLst>
          </p:cNvPr>
          <p:cNvPicPr>
            <a:picLocks noChangeAspect="1"/>
          </p:cNvPicPr>
          <p:nvPr/>
        </p:nvPicPr>
        <p:blipFill>
          <a:blip r:embed="rId4"/>
          <a:srcRect/>
          <a:stretch/>
        </p:blipFill>
        <p:spPr>
          <a:xfrm>
            <a:off x="936705" y="968076"/>
            <a:ext cx="3067648" cy="3067648"/>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2" name="Google Shape;182;p3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3" name="Google Shape;183;p30"/>
          <p:cNvSpPr txBox="1">
            <a:spLocks noGrp="1"/>
          </p:cNvSpPr>
          <p:nvPr>
            <p:ph type="title"/>
          </p:nvPr>
        </p:nvSpPr>
        <p:spPr>
          <a:xfrm>
            <a:off x="534076" y="584791"/>
            <a:ext cx="4651916" cy="3545130"/>
          </a:xfrm>
          <a:prstGeom prst="rect">
            <a:avLst/>
          </a:prstGeom>
          <a:noFill/>
          <a:ln>
            <a:noFill/>
          </a:ln>
        </p:spPr>
        <p:txBody>
          <a:bodyPr spcFirstLastPara="1" wrap="square" lIns="68575" tIns="34275" rIns="68575" bIns="34275" anchor="ctr" anchorCtr="0">
            <a:normAutofit/>
          </a:bodyPr>
          <a:lstStyle/>
          <a:p>
            <a:pPr>
              <a:buSzPts val="3500"/>
            </a:pPr>
            <a:r>
              <a:rPr lang="en-US" sz="3200" b="1" i="0" dirty="0">
                <a:solidFill>
                  <a:srgbClr val="0E101A"/>
                </a:solidFill>
                <a:effectLst/>
              </a:rPr>
              <a:t>Be kind online: </a:t>
            </a:r>
            <a:r>
              <a:rPr lang="en-US" sz="3200" i="0" dirty="0">
                <a:solidFill>
                  <a:srgbClr val="0E101A"/>
                </a:solidFill>
                <a:effectLst/>
              </a:rPr>
              <a:t>Just like you wouldn't bully someone at school, don't say mean things in comments, messages, or games. Remember, people have feelings even online!  </a:t>
            </a:r>
            <a:endParaRPr lang="en-US" sz="3200" dirty="0">
              <a:latin typeface="Calibri" panose="020F0502020204030204" pitchFamily="34" charset="0"/>
              <a:cs typeface="Calibri" panose="020F0502020204030204" pitchFamily="34" charset="0"/>
            </a:endParaRPr>
          </a:p>
        </p:txBody>
      </p:sp>
      <p:pic>
        <p:nvPicPr>
          <p:cNvPr id="184" name="Google Shape;184;p30" descr="A bee with wings and a shield&#10;&#10;Description automatically generated with medium confidence"/>
          <p:cNvPicPr preferRelativeResize="0"/>
          <p:nvPr/>
        </p:nvPicPr>
        <p:blipFill rotWithShape="1">
          <a:blip r:embed="rId3">
            <a:alphaModFix/>
          </a:blip>
          <a:srcRect/>
          <a:stretch/>
        </p:blipFill>
        <p:spPr>
          <a:xfrm>
            <a:off x="4094572" y="4247255"/>
            <a:ext cx="952417" cy="952417"/>
          </a:xfrm>
          <a:prstGeom prst="rect">
            <a:avLst/>
          </a:prstGeom>
          <a:noFill/>
          <a:ln>
            <a:noFill/>
          </a:ln>
        </p:spPr>
      </p:pic>
      <p:pic>
        <p:nvPicPr>
          <p:cNvPr id="3" name="Picture 2">
            <a:extLst>
              <a:ext uri="{FF2B5EF4-FFF2-40B4-BE49-F238E27FC236}">
                <a16:creationId xmlns:a16="http://schemas.microsoft.com/office/drawing/2014/main" id="{89A8F9DA-7643-ABA8-B3F0-B8DCAD37727C}"/>
              </a:ext>
            </a:extLst>
          </p:cNvPr>
          <p:cNvPicPr>
            <a:picLocks noChangeAspect="1"/>
          </p:cNvPicPr>
          <p:nvPr/>
        </p:nvPicPr>
        <p:blipFill>
          <a:blip r:embed="rId4"/>
          <a:srcRect/>
          <a:stretch/>
        </p:blipFill>
        <p:spPr>
          <a:xfrm>
            <a:off x="5536847" y="845877"/>
            <a:ext cx="3022958" cy="30229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26532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2" name="Google Shape;182;p3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3" name="Google Shape;183;p30"/>
          <p:cNvSpPr txBox="1">
            <a:spLocks noGrp="1"/>
          </p:cNvSpPr>
          <p:nvPr>
            <p:ph type="title"/>
          </p:nvPr>
        </p:nvSpPr>
        <p:spPr>
          <a:xfrm>
            <a:off x="376141" y="519516"/>
            <a:ext cx="5287667" cy="3727739"/>
          </a:xfrm>
          <a:prstGeom prst="rect">
            <a:avLst/>
          </a:prstGeom>
          <a:noFill/>
          <a:ln>
            <a:noFill/>
          </a:ln>
        </p:spPr>
        <p:txBody>
          <a:bodyPr spcFirstLastPara="1" wrap="square" lIns="68575" tIns="34275" rIns="68575" bIns="34275" anchor="ctr" anchorCtr="0">
            <a:normAutofit/>
          </a:bodyPr>
          <a:lstStyle/>
          <a:p>
            <a:pPr>
              <a:buSzPts val="3500"/>
            </a:pPr>
            <a:r>
              <a:rPr lang="en-US" sz="3200" b="1" i="0" dirty="0">
                <a:solidFill>
                  <a:srgbClr val="0E101A"/>
                </a:solidFill>
                <a:effectLst/>
              </a:rPr>
              <a:t>Think before you share:</a:t>
            </a:r>
            <a:r>
              <a:rPr lang="en-US" sz="3200" b="1" dirty="0">
                <a:solidFill>
                  <a:srgbClr val="0E101A"/>
                </a:solidFill>
              </a:rPr>
              <a:t> </a:t>
            </a:r>
            <a:r>
              <a:rPr lang="en-US" sz="3200" i="0" dirty="0">
                <a:solidFill>
                  <a:srgbClr val="0E101A"/>
                </a:solidFill>
                <a:effectLst/>
              </a:rPr>
              <a:t>Would you share that picture or information if you were saying it out loud? Be careful about what you post about yourself and others.  </a:t>
            </a:r>
            <a:endParaRPr lang="en-US" sz="3200" dirty="0">
              <a:latin typeface="Calibri" panose="020F0502020204030204" pitchFamily="34" charset="0"/>
              <a:cs typeface="Calibri" panose="020F0502020204030204" pitchFamily="34" charset="0"/>
            </a:endParaRPr>
          </a:p>
        </p:txBody>
      </p:sp>
      <p:pic>
        <p:nvPicPr>
          <p:cNvPr id="184" name="Google Shape;184;p30" descr="A bee with wings and a shield&#10;&#10;Description automatically generated with medium confidence"/>
          <p:cNvPicPr preferRelativeResize="0"/>
          <p:nvPr/>
        </p:nvPicPr>
        <p:blipFill rotWithShape="1">
          <a:blip r:embed="rId3">
            <a:alphaModFix/>
          </a:blip>
          <a:srcRect/>
          <a:stretch/>
        </p:blipFill>
        <p:spPr>
          <a:xfrm>
            <a:off x="4094572" y="4247255"/>
            <a:ext cx="952417" cy="952417"/>
          </a:xfrm>
          <a:prstGeom prst="rect">
            <a:avLst/>
          </a:prstGeom>
          <a:noFill/>
          <a:ln>
            <a:noFill/>
          </a:ln>
        </p:spPr>
      </p:pic>
      <p:pic>
        <p:nvPicPr>
          <p:cNvPr id="3" name="Picture 2">
            <a:extLst>
              <a:ext uri="{FF2B5EF4-FFF2-40B4-BE49-F238E27FC236}">
                <a16:creationId xmlns:a16="http://schemas.microsoft.com/office/drawing/2014/main" id="{89A8F9DA-7643-ABA8-B3F0-B8DCAD37727C}"/>
              </a:ext>
            </a:extLst>
          </p:cNvPr>
          <p:cNvPicPr>
            <a:picLocks noChangeAspect="1"/>
          </p:cNvPicPr>
          <p:nvPr/>
        </p:nvPicPr>
        <p:blipFill>
          <a:blip r:embed="rId4"/>
          <a:srcRect/>
          <a:stretch/>
        </p:blipFill>
        <p:spPr>
          <a:xfrm>
            <a:off x="5663808" y="832983"/>
            <a:ext cx="2898714" cy="28987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39889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2" name="Google Shape;182;p3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3" name="Google Shape;183;p30"/>
          <p:cNvSpPr txBox="1">
            <a:spLocks noGrp="1"/>
          </p:cNvSpPr>
          <p:nvPr>
            <p:ph type="title"/>
          </p:nvPr>
        </p:nvSpPr>
        <p:spPr>
          <a:xfrm>
            <a:off x="317797" y="334549"/>
            <a:ext cx="5287667" cy="4045613"/>
          </a:xfrm>
          <a:prstGeom prst="rect">
            <a:avLst/>
          </a:prstGeom>
          <a:noFill/>
          <a:ln>
            <a:noFill/>
          </a:ln>
        </p:spPr>
        <p:txBody>
          <a:bodyPr spcFirstLastPara="1" wrap="square" lIns="68575" tIns="34275" rIns="68575" bIns="34275" anchor="ctr" anchorCtr="0">
            <a:normAutofit/>
          </a:bodyPr>
          <a:lstStyle/>
          <a:p>
            <a:pPr lvl="0" rtl="0">
              <a:lnSpc>
                <a:spcPct val="90000"/>
              </a:lnSpc>
              <a:spcBef>
                <a:spcPts val="0"/>
              </a:spcBef>
              <a:spcAft>
                <a:spcPts val="0"/>
              </a:spcAft>
              <a:buClr>
                <a:schemeClr val="dk1"/>
              </a:buClr>
              <a:buSzPts val="3500"/>
            </a:pPr>
            <a:r>
              <a:rPr lang="en-US" sz="3200" b="1" i="0" dirty="0">
                <a:solidFill>
                  <a:srgbClr val="0E101A"/>
                </a:solidFill>
                <a:effectLst/>
              </a:rPr>
              <a:t>Make good choices: </a:t>
            </a:r>
            <a:r>
              <a:rPr lang="en-US" sz="3200" i="0" dirty="0">
                <a:solidFill>
                  <a:srgbClr val="0E101A"/>
                </a:solidFill>
                <a:effectLst/>
              </a:rPr>
              <a:t>Even superheroes make mistakes, but they learn from them! If you make a bad choice, apologize and try to fix it. Being responsible means making choices that don't hurt yourself or others.  </a:t>
            </a:r>
            <a:endParaRPr lang="en-US" sz="3200" dirty="0">
              <a:latin typeface="Calibri" panose="020F0502020204030204" pitchFamily="34" charset="0"/>
              <a:cs typeface="Calibri" panose="020F0502020204030204" pitchFamily="34" charset="0"/>
            </a:endParaRPr>
          </a:p>
        </p:txBody>
      </p:sp>
      <p:pic>
        <p:nvPicPr>
          <p:cNvPr id="184" name="Google Shape;184;p30" descr="A bee with wings and a shield&#10;&#10;Description automatically generated with medium confidence"/>
          <p:cNvPicPr preferRelativeResize="0"/>
          <p:nvPr/>
        </p:nvPicPr>
        <p:blipFill rotWithShape="1">
          <a:blip r:embed="rId3">
            <a:alphaModFix/>
          </a:blip>
          <a:srcRect/>
          <a:stretch/>
        </p:blipFill>
        <p:spPr>
          <a:xfrm>
            <a:off x="4097954" y="4247255"/>
            <a:ext cx="952417" cy="952417"/>
          </a:xfrm>
          <a:prstGeom prst="rect">
            <a:avLst/>
          </a:prstGeom>
          <a:noFill/>
          <a:ln>
            <a:noFill/>
          </a:ln>
        </p:spPr>
      </p:pic>
      <p:pic>
        <p:nvPicPr>
          <p:cNvPr id="3" name="Picture 2">
            <a:extLst>
              <a:ext uri="{FF2B5EF4-FFF2-40B4-BE49-F238E27FC236}">
                <a16:creationId xmlns:a16="http://schemas.microsoft.com/office/drawing/2014/main" id="{89A8F9DA-7643-ABA8-B3F0-B8DCAD37727C}"/>
              </a:ext>
            </a:extLst>
          </p:cNvPr>
          <p:cNvPicPr>
            <a:picLocks noChangeAspect="1"/>
          </p:cNvPicPr>
          <p:nvPr/>
        </p:nvPicPr>
        <p:blipFill>
          <a:blip r:embed="rId4"/>
          <a:srcRect/>
          <a:stretch/>
        </p:blipFill>
        <p:spPr>
          <a:xfrm>
            <a:off x="5678857" y="791903"/>
            <a:ext cx="2907981" cy="29079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45183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2" y="0"/>
            <a:ext cx="9144001" cy="3333597"/>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0" y="1377066"/>
            <a:ext cx="9143999" cy="1194684"/>
          </a:xfrm>
          <a:prstGeom prst="rect">
            <a:avLst/>
          </a:prstGeom>
          <a:noFill/>
          <a:ln>
            <a:noFill/>
          </a:ln>
        </p:spPr>
        <p:txBody>
          <a:bodyPr spcFirstLastPara="1" wrap="square" lIns="68569" tIns="34275" rIns="68569" bIns="34275" anchor="ctr" anchorCtr="0">
            <a:noAutofit/>
          </a:bodyPr>
          <a:lstStyle/>
          <a:p>
            <a:pPr algn="ctr">
              <a:buSzPts val="4600"/>
            </a:pPr>
            <a:r>
              <a:rPr lang="en-US" sz="5400" b="1" dirty="0">
                <a:latin typeface="Calibri"/>
                <a:ea typeface="Calibri"/>
                <a:cs typeface="Calibri"/>
                <a:sym typeface="Calibri"/>
              </a:rPr>
              <a:t>Rules for digital use </a:t>
            </a:r>
            <a:br>
              <a:rPr lang="en-US" sz="5400" b="1" dirty="0"/>
            </a:br>
            <a:r>
              <a:rPr lang="en-US" sz="5400" b="1" dirty="0">
                <a:latin typeface="Calibri"/>
                <a:ea typeface="Calibri"/>
                <a:cs typeface="Calibri"/>
                <a:sym typeface="Calibri"/>
              </a:rPr>
              <a:t>and safety:</a:t>
            </a:r>
            <a:endParaRPr lang="en-US" sz="5400" b="1" dirty="0">
              <a:latin typeface="Calibri"/>
              <a:ea typeface="Calibri"/>
              <a:cs typeface="Calibri"/>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37146" y="2715784"/>
            <a:ext cx="1448858" cy="1339784"/>
          </a:xfrm>
          <a:prstGeom prst="rect">
            <a:avLst/>
          </a:prstGeom>
          <a:noFill/>
          <a:ln>
            <a:noFill/>
          </a:ln>
        </p:spPr>
      </p:pic>
    </p:spTree>
    <p:custDataLst>
      <p:tags r:id="rId1"/>
    </p:custDataLst>
    <p:extLst>
      <p:ext uri="{BB962C8B-B14F-4D97-AF65-F5344CB8AC3E}">
        <p14:creationId xmlns:p14="http://schemas.microsoft.com/office/powerpoint/2010/main" val="1052971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3" y="0"/>
            <a:ext cx="9144002" cy="1243013"/>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2768574" y="103101"/>
            <a:ext cx="3434861" cy="564242"/>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panose="020F0502020204030204" pitchFamily="34" charset="0"/>
                <a:ea typeface="Calibri" panose="020F0502020204030204" pitchFamily="34" charset="0"/>
                <a:cs typeface="Calibri" panose="020F0502020204030204" pitchFamily="34" charset="0"/>
              </a:rPr>
              <a:t>Rule 1</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65955" y="622312"/>
            <a:ext cx="1012090" cy="999118"/>
          </a:xfrm>
          <a:prstGeom prst="rect">
            <a:avLst/>
          </a:prstGeom>
          <a:noFill/>
          <a:ln>
            <a:noFill/>
          </a:ln>
        </p:spPr>
      </p:pic>
      <p:sp>
        <p:nvSpPr>
          <p:cNvPr id="2" name="Google Shape;414;p55">
            <a:extLst>
              <a:ext uri="{FF2B5EF4-FFF2-40B4-BE49-F238E27FC236}">
                <a16:creationId xmlns:a16="http://schemas.microsoft.com/office/drawing/2014/main" id="{B397696F-8AA7-4D48-8D65-C962B950D0DD}"/>
              </a:ext>
            </a:extLst>
          </p:cNvPr>
          <p:cNvSpPr txBox="1"/>
          <p:nvPr/>
        </p:nvSpPr>
        <p:spPr>
          <a:xfrm>
            <a:off x="159442" y="1710469"/>
            <a:ext cx="5835418" cy="2836068"/>
          </a:xfrm>
          <a:prstGeom prst="rect">
            <a:avLst/>
          </a:prstGeom>
          <a:noFill/>
          <a:ln>
            <a:noFill/>
          </a:ln>
        </p:spPr>
        <p:txBody>
          <a:bodyPr spcFirstLastPara="1" wrap="square" lIns="91425" tIns="91425" rIns="91425" bIns="91425" anchor="t" anchorCtr="0">
            <a:noAutofit/>
          </a:bodyPr>
          <a:lstStyle/>
          <a:p>
            <a:r>
              <a:rPr lang="en-US" sz="3200" b="1" i="0" dirty="0">
                <a:solidFill>
                  <a:srgbClr val="0E101A"/>
                </a:solidFill>
                <a:effectLst/>
                <a:latin typeface="Calibri"/>
                <a:cs typeface="Calibri"/>
              </a:rPr>
              <a:t>Protect your information</a:t>
            </a:r>
            <a:r>
              <a:rPr lang="en-US" sz="3200" b="0" i="0" dirty="0">
                <a:solidFill>
                  <a:srgbClr val="0E101A"/>
                </a:solidFill>
                <a:effectLst/>
                <a:latin typeface="Calibri"/>
                <a:cs typeface="Calibri"/>
              </a:rPr>
              <a:t>: </a:t>
            </a:r>
            <a:endParaRPr lang="en-US" sz="3200" dirty="0">
              <a:highlight>
                <a:srgbClr val="FFFFFF"/>
              </a:highlight>
              <a:latin typeface="Calibri"/>
              <a:cs typeface="Calibri"/>
            </a:endParaRPr>
          </a:p>
          <a:p>
            <a:pPr marL="0" lvl="0" indent="0" algn="l">
              <a:spcBef>
                <a:spcPts val="0"/>
              </a:spcBef>
              <a:spcAft>
                <a:spcPts val="0"/>
              </a:spcAft>
              <a:buNone/>
            </a:pPr>
            <a:r>
              <a:rPr lang="en-US" sz="3200" b="0" i="0">
                <a:solidFill>
                  <a:srgbClr val="0E101A"/>
                </a:solidFill>
                <a:effectLst/>
                <a:latin typeface="Calibri"/>
                <a:cs typeface="Calibri"/>
              </a:rPr>
              <a:t>Don't </a:t>
            </a:r>
            <a:r>
              <a:rPr lang="en-US" sz="3200" b="0" i="0" dirty="0">
                <a:solidFill>
                  <a:srgbClr val="0E101A"/>
                </a:solidFill>
                <a:effectLst/>
                <a:latin typeface="Calibri"/>
                <a:cs typeface="Calibri"/>
              </a:rPr>
              <a:t>share your passwords or personal details with people you don't know online. It's like giving away your secret identity! </a:t>
            </a:r>
            <a:endParaRPr lang="en-US" sz="3200">
              <a:solidFill>
                <a:schemeClr val="dk1"/>
              </a:solidFill>
              <a:highlight>
                <a:srgbClr val="FFFFFF"/>
              </a:highlight>
              <a:latin typeface="Calibri"/>
              <a:ea typeface="Helvetica Neue"/>
              <a:cs typeface="Calibri"/>
            </a:endParaRPr>
          </a:p>
        </p:txBody>
      </p:sp>
      <p:pic>
        <p:nvPicPr>
          <p:cNvPr id="4" name="Picture 3">
            <a:extLst>
              <a:ext uri="{FF2B5EF4-FFF2-40B4-BE49-F238E27FC236}">
                <a16:creationId xmlns:a16="http://schemas.microsoft.com/office/drawing/2014/main" id="{238B8B8D-C705-AB41-FCCB-A0261607C61C}"/>
              </a:ext>
            </a:extLst>
          </p:cNvPr>
          <p:cNvPicPr>
            <a:picLocks noChangeAspect="1"/>
          </p:cNvPicPr>
          <p:nvPr/>
        </p:nvPicPr>
        <p:blipFill>
          <a:blip r:embed="rId5"/>
          <a:srcRect/>
          <a:stretch/>
        </p:blipFill>
        <p:spPr>
          <a:xfrm rot="380428">
            <a:off x="6188071" y="1786149"/>
            <a:ext cx="2556653" cy="2556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D629E63-1E71-EC92-1C86-E260957CFBF2}"/>
              </a:ext>
            </a:extLst>
          </p:cNvPr>
          <p:cNvPicPr>
            <a:picLocks noChangeAspect="1"/>
          </p:cNvPicPr>
          <p:nvPr/>
        </p:nvPicPr>
        <p:blipFill>
          <a:blip r:embed="rId5"/>
          <a:srcRect/>
          <a:stretch/>
        </p:blipFill>
        <p:spPr>
          <a:xfrm>
            <a:off x="6203435" y="1816881"/>
            <a:ext cx="2525626" cy="2525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3152470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3" y="0"/>
            <a:ext cx="9144002" cy="1243013"/>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2853275" y="72445"/>
            <a:ext cx="3434861" cy="564242"/>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panose="020F0502020204030204" pitchFamily="34" charset="0"/>
                <a:ea typeface="Calibri" panose="020F0502020204030204" pitchFamily="34" charset="0"/>
                <a:cs typeface="Calibri" panose="020F0502020204030204" pitchFamily="34" charset="0"/>
              </a:rPr>
              <a:t>Rule 2</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65955" y="622312"/>
            <a:ext cx="1012090" cy="999118"/>
          </a:xfrm>
          <a:prstGeom prst="rect">
            <a:avLst/>
          </a:prstGeom>
          <a:noFill/>
          <a:ln>
            <a:noFill/>
          </a:ln>
        </p:spPr>
      </p:pic>
      <p:sp>
        <p:nvSpPr>
          <p:cNvPr id="2" name="Google Shape;414;p55">
            <a:extLst>
              <a:ext uri="{FF2B5EF4-FFF2-40B4-BE49-F238E27FC236}">
                <a16:creationId xmlns:a16="http://schemas.microsoft.com/office/drawing/2014/main" id="{B397696F-8AA7-4D48-8D65-C962B950D0DD}"/>
              </a:ext>
            </a:extLst>
          </p:cNvPr>
          <p:cNvSpPr txBox="1"/>
          <p:nvPr/>
        </p:nvSpPr>
        <p:spPr>
          <a:xfrm>
            <a:off x="159442" y="1710469"/>
            <a:ext cx="5835418" cy="2836068"/>
          </a:xfrm>
          <a:prstGeom prst="rect">
            <a:avLst/>
          </a:prstGeom>
          <a:noFill/>
          <a:ln>
            <a:noFill/>
          </a:ln>
        </p:spPr>
        <p:txBody>
          <a:bodyPr spcFirstLastPara="1" wrap="square" lIns="91425" tIns="91425" rIns="91425" bIns="91425" anchor="t" anchorCtr="0">
            <a:noAutofit/>
          </a:bodyPr>
          <a:lstStyle/>
          <a:p>
            <a:r>
              <a:rPr lang="en-US" sz="3200" b="1" i="0" dirty="0">
                <a:solidFill>
                  <a:srgbClr val="0E101A"/>
                </a:solidFill>
                <a:effectLst/>
                <a:latin typeface="Calibri"/>
                <a:cs typeface="Calibri"/>
              </a:rPr>
              <a:t>Be careful about clicking links: </a:t>
            </a:r>
            <a:r>
              <a:rPr lang="en-US" sz="3200" i="0" dirty="0">
                <a:solidFill>
                  <a:srgbClr val="0E101A"/>
                </a:solidFill>
                <a:effectLst/>
                <a:latin typeface="Calibri"/>
                <a:cs typeface="Calibri"/>
              </a:rPr>
              <a:t>Not everything online is safe. Ask a grown-up before clicking on links or downloading anything, just like you ask before </a:t>
            </a:r>
            <a:r>
              <a:rPr lang="en-US" sz="3200" dirty="0">
                <a:solidFill>
                  <a:srgbClr val="0E101A"/>
                </a:solidFill>
                <a:latin typeface="Calibri"/>
                <a:cs typeface="Calibri"/>
              </a:rPr>
              <a:t>going to a friend's house. </a:t>
            </a:r>
            <a:endParaRPr lang="en-US" sz="3200" dirty="0">
              <a:solidFill>
                <a:schemeClr val="dk1"/>
              </a:solidFill>
              <a:highlight>
                <a:srgbClr val="FFFFFF"/>
              </a:highlight>
              <a:latin typeface="Calibri"/>
              <a:ea typeface="Helvetica Neue"/>
              <a:cs typeface="Calibri"/>
              <a:sym typeface="Helvetica Neue"/>
            </a:endParaRPr>
          </a:p>
        </p:txBody>
      </p:sp>
      <p:pic>
        <p:nvPicPr>
          <p:cNvPr id="4" name="Picture 3">
            <a:extLst>
              <a:ext uri="{FF2B5EF4-FFF2-40B4-BE49-F238E27FC236}">
                <a16:creationId xmlns:a16="http://schemas.microsoft.com/office/drawing/2014/main" id="{238B8B8D-C705-AB41-FCCB-A0261607C61C}"/>
              </a:ext>
            </a:extLst>
          </p:cNvPr>
          <p:cNvPicPr>
            <a:picLocks noChangeAspect="1"/>
          </p:cNvPicPr>
          <p:nvPr/>
        </p:nvPicPr>
        <p:blipFill>
          <a:blip r:embed="rId5"/>
          <a:srcRect/>
          <a:stretch/>
        </p:blipFill>
        <p:spPr>
          <a:xfrm rot="380428">
            <a:off x="6188071" y="1786149"/>
            <a:ext cx="2556653" cy="2556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D629E63-1E71-EC92-1C86-E260957CFBF2}"/>
              </a:ext>
            </a:extLst>
          </p:cNvPr>
          <p:cNvPicPr>
            <a:picLocks noChangeAspect="1"/>
          </p:cNvPicPr>
          <p:nvPr/>
        </p:nvPicPr>
        <p:blipFill>
          <a:blip r:embed="rId5">
            <a:duotone>
              <a:prstClr val="black"/>
              <a:schemeClr val="tx2">
                <a:tint val="45000"/>
                <a:satMod val="400000"/>
              </a:schemeClr>
            </a:duotone>
          </a:blip>
          <a:srcRect/>
          <a:stretch/>
        </p:blipFill>
        <p:spPr>
          <a:xfrm>
            <a:off x="6203435" y="1816881"/>
            <a:ext cx="2525626" cy="2525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385544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3" y="0"/>
            <a:ext cx="9144002" cy="1243013"/>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2853275" y="72445"/>
            <a:ext cx="3434861" cy="564242"/>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panose="020F0502020204030204" pitchFamily="34" charset="0"/>
                <a:ea typeface="Calibri" panose="020F0502020204030204" pitchFamily="34" charset="0"/>
                <a:cs typeface="Calibri" panose="020F0502020204030204" pitchFamily="34" charset="0"/>
              </a:rPr>
              <a:t>Rule 3</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65955" y="622312"/>
            <a:ext cx="1012090" cy="999118"/>
          </a:xfrm>
          <a:prstGeom prst="rect">
            <a:avLst/>
          </a:prstGeom>
          <a:noFill/>
          <a:ln>
            <a:noFill/>
          </a:ln>
        </p:spPr>
      </p:pic>
      <p:sp>
        <p:nvSpPr>
          <p:cNvPr id="2" name="Google Shape;414;p55">
            <a:extLst>
              <a:ext uri="{FF2B5EF4-FFF2-40B4-BE49-F238E27FC236}">
                <a16:creationId xmlns:a16="http://schemas.microsoft.com/office/drawing/2014/main" id="{B397696F-8AA7-4D48-8D65-C962B950D0DD}"/>
              </a:ext>
            </a:extLst>
          </p:cNvPr>
          <p:cNvSpPr txBox="1"/>
          <p:nvPr/>
        </p:nvSpPr>
        <p:spPr>
          <a:xfrm>
            <a:off x="159442" y="1710469"/>
            <a:ext cx="5835418" cy="283606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b="1" i="0" dirty="0">
                <a:solidFill>
                  <a:srgbClr val="0E101A"/>
                </a:solidFill>
                <a:effectLst/>
                <a:latin typeface="Calibri" panose="020F0502020204030204" pitchFamily="34" charset="0"/>
                <a:cs typeface="Calibri" panose="020F0502020204030204" pitchFamily="34" charset="0"/>
              </a:rPr>
              <a:t>Think critically about what you see:</a:t>
            </a:r>
            <a:r>
              <a:rPr lang="en-US" sz="3200" i="0" dirty="0">
                <a:solidFill>
                  <a:srgbClr val="0E101A"/>
                </a:solidFill>
                <a:effectLst/>
                <a:latin typeface="Calibri" panose="020F0502020204030204" pitchFamily="34" charset="0"/>
                <a:cs typeface="Calibri" panose="020F0502020204030204" pitchFamily="34" charset="0"/>
              </a:rPr>
              <a:t> Not everything you read online is true. Check with trusted sources like teachers, librarians, or websites you know before believing something. </a:t>
            </a:r>
            <a:endParaRPr lang="en-US" sz="3200" dirty="0">
              <a:solidFill>
                <a:schemeClr val="dk1"/>
              </a:solidFill>
              <a:highlight>
                <a:srgbClr val="FFFFFF"/>
              </a:highlight>
              <a:latin typeface="Calibri" panose="020F0502020204030204" pitchFamily="34" charset="0"/>
              <a:ea typeface="Helvetica Neue"/>
              <a:cs typeface="Calibri" panose="020F0502020204030204" pitchFamily="34" charset="0"/>
              <a:sym typeface="Helvetica Neue"/>
            </a:endParaRPr>
          </a:p>
        </p:txBody>
      </p:sp>
      <p:pic>
        <p:nvPicPr>
          <p:cNvPr id="4" name="Picture 3">
            <a:extLst>
              <a:ext uri="{FF2B5EF4-FFF2-40B4-BE49-F238E27FC236}">
                <a16:creationId xmlns:a16="http://schemas.microsoft.com/office/drawing/2014/main" id="{238B8B8D-C705-AB41-FCCB-A0261607C61C}"/>
              </a:ext>
            </a:extLst>
          </p:cNvPr>
          <p:cNvPicPr>
            <a:picLocks noChangeAspect="1"/>
          </p:cNvPicPr>
          <p:nvPr/>
        </p:nvPicPr>
        <p:blipFill>
          <a:blip r:embed="rId5"/>
          <a:srcRect/>
          <a:stretch/>
        </p:blipFill>
        <p:spPr>
          <a:xfrm rot="380428">
            <a:off x="6188071" y="1786149"/>
            <a:ext cx="2556653" cy="2556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D629E63-1E71-EC92-1C86-E260957CFBF2}"/>
              </a:ext>
            </a:extLst>
          </p:cNvPr>
          <p:cNvPicPr>
            <a:picLocks noChangeAspect="1"/>
          </p:cNvPicPr>
          <p:nvPr/>
        </p:nvPicPr>
        <p:blipFill>
          <a:blip r:embed="rId5"/>
          <a:srcRect/>
          <a:stretch/>
        </p:blipFill>
        <p:spPr>
          <a:xfrm>
            <a:off x="6203435" y="1816881"/>
            <a:ext cx="2525626" cy="2525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3935173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3" y="0"/>
            <a:ext cx="9144002" cy="1243013"/>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2853275" y="72445"/>
            <a:ext cx="3434861" cy="564242"/>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panose="020F0502020204030204" pitchFamily="34" charset="0"/>
                <a:ea typeface="Calibri" panose="020F0502020204030204" pitchFamily="34" charset="0"/>
                <a:cs typeface="Calibri" panose="020F0502020204030204" pitchFamily="34" charset="0"/>
              </a:rPr>
              <a:t>Rule 4</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65955" y="622312"/>
            <a:ext cx="1012090" cy="999118"/>
          </a:xfrm>
          <a:prstGeom prst="rect">
            <a:avLst/>
          </a:prstGeom>
          <a:noFill/>
          <a:ln>
            <a:noFill/>
          </a:ln>
        </p:spPr>
      </p:pic>
      <p:sp>
        <p:nvSpPr>
          <p:cNvPr id="2" name="Google Shape;414;p55">
            <a:extLst>
              <a:ext uri="{FF2B5EF4-FFF2-40B4-BE49-F238E27FC236}">
                <a16:creationId xmlns:a16="http://schemas.microsoft.com/office/drawing/2014/main" id="{B397696F-8AA7-4D48-8D65-C962B950D0DD}"/>
              </a:ext>
            </a:extLst>
          </p:cNvPr>
          <p:cNvSpPr txBox="1"/>
          <p:nvPr/>
        </p:nvSpPr>
        <p:spPr>
          <a:xfrm>
            <a:off x="-1" y="1471610"/>
            <a:ext cx="6288137" cy="3010631"/>
          </a:xfrm>
          <a:prstGeom prst="rect">
            <a:avLst/>
          </a:prstGeom>
          <a:noFill/>
          <a:ln>
            <a:noFill/>
          </a:ln>
        </p:spPr>
        <p:txBody>
          <a:bodyPr spcFirstLastPara="1" wrap="square" lIns="91425" tIns="91425" rIns="91425" bIns="91425" anchor="t" anchorCtr="0">
            <a:noAutofit/>
          </a:bodyPr>
          <a:lstStyle/>
          <a:p>
            <a:r>
              <a:rPr lang="en-US" sz="3200" b="1" i="0" dirty="0">
                <a:solidFill>
                  <a:srgbClr val="0E101A"/>
                </a:solidFill>
                <a:effectLst/>
                <a:latin typeface="Calibri"/>
                <a:cs typeface="Calibri"/>
              </a:rPr>
              <a:t>Follow your media </a:t>
            </a:r>
            <a:r>
              <a:rPr lang="en-US" sz="3200" b="1" dirty="0">
                <a:solidFill>
                  <a:srgbClr val="0E101A"/>
                </a:solidFill>
                <a:latin typeface="Calibri"/>
                <a:cs typeface="Calibri"/>
              </a:rPr>
              <a:t>b</a:t>
            </a:r>
            <a:r>
              <a:rPr lang="en-US" sz="3200" b="1" i="0" dirty="0">
                <a:solidFill>
                  <a:srgbClr val="0E101A"/>
                </a:solidFill>
                <a:effectLst/>
                <a:latin typeface="Calibri"/>
                <a:cs typeface="Calibri"/>
              </a:rPr>
              <a:t>alance:</a:t>
            </a:r>
            <a:r>
              <a:rPr lang="en-US" sz="3200" dirty="0">
                <a:solidFill>
                  <a:srgbClr val="0E101A"/>
                </a:solidFill>
                <a:latin typeface="Calibri"/>
                <a:cs typeface="Calibri"/>
              </a:rPr>
              <a:t> It</a:t>
            </a:r>
            <a:r>
              <a:rPr lang="en-US" sz="3200" i="0" dirty="0">
                <a:solidFill>
                  <a:srgbClr val="0E101A"/>
                </a:solidFill>
                <a:effectLst/>
                <a:latin typeface="Calibri"/>
                <a:cs typeface="Calibri"/>
              </a:rPr>
              <a:t> is easy to scroll through social media and stay on the computer all day. But we need to use media in a way that feels healthy and in balance with other life activities.</a:t>
            </a:r>
            <a:endParaRPr lang="en-US" sz="3200" dirty="0">
              <a:highlight>
                <a:srgbClr val="FFFFFF"/>
              </a:highlight>
              <a:latin typeface="Calibri"/>
              <a:ea typeface="Helvetica Neue"/>
              <a:cs typeface="Calibri"/>
            </a:endParaRPr>
          </a:p>
        </p:txBody>
      </p:sp>
      <p:pic>
        <p:nvPicPr>
          <p:cNvPr id="4" name="Picture 3">
            <a:extLst>
              <a:ext uri="{FF2B5EF4-FFF2-40B4-BE49-F238E27FC236}">
                <a16:creationId xmlns:a16="http://schemas.microsoft.com/office/drawing/2014/main" id="{238B8B8D-C705-AB41-FCCB-A0261607C61C}"/>
              </a:ext>
            </a:extLst>
          </p:cNvPr>
          <p:cNvPicPr>
            <a:picLocks noChangeAspect="1"/>
          </p:cNvPicPr>
          <p:nvPr/>
        </p:nvPicPr>
        <p:blipFill>
          <a:blip r:embed="rId5"/>
          <a:srcRect/>
          <a:stretch/>
        </p:blipFill>
        <p:spPr>
          <a:xfrm rot="380428">
            <a:off x="6282757" y="1786149"/>
            <a:ext cx="2556653" cy="2556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D629E63-1E71-EC92-1C86-E260957CFBF2}"/>
              </a:ext>
            </a:extLst>
          </p:cNvPr>
          <p:cNvPicPr>
            <a:picLocks noChangeAspect="1"/>
          </p:cNvPicPr>
          <p:nvPr/>
        </p:nvPicPr>
        <p:blipFill>
          <a:blip r:embed="rId6">
            <a:extLst>
              <a:ext uri="{BEBA8EAE-BF5A-486C-A8C5-ECC9F3942E4B}">
                <a14:imgProps xmlns:a14="http://schemas.microsoft.com/office/drawing/2010/main">
                  <a14:imgLayer r:embed="rId7">
                    <a14:imgEffect>
                      <a14:saturation sat="400000"/>
                    </a14:imgEffect>
                  </a14:imgLayer>
                </a14:imgProps>
              </a:ext>
            </a:extLst>
          </a:blip>
          <a:srcRect/>
          <a:stretch/>
        </p:blipFill>
        <p:spPr>
          <a:xfrm>
            <a:off x="6352228" y="1799973"/>
            <a:ext cx="2525626" cy="2525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768476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2" y="0"/>
            <a:ext cx="9144001" cy="3333597"/>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0" y="1377066"/>
            <a:ext cx="9143999" cy="1194684"/>
          </a:xfrm>
          <a:prstGeom prst="rect">
            <a:avLst/>
          </a:prstGeom>
          <a:noFill/>
          <a:ln>
            <a:noFill/>
          </a:ln>
        </p:spPr>
        <p:txBody>
          <a:bodyPr spcFirstLastPara="1" wrap="square" lIns="68569" tIns="34275" rIns="68569" bIns="34275" anchor="ctr" anchorCtr="0">
            <a:normAutofit/>
          </a:bodyPr>
          <a:lstStyle/>
          <a:p>
            <a:pPr algn="ctr">
              <a:buSzPts val="4600"/>
            </a:pPr>
            <a:r>
              <a:rPr lang="en-US" sz="5400" b="1" dirty="0">
                <a:latin typeface="Calibri"/>
                <a:ea typeface="Calibri"/>
                <a:cs typeface="Calibri"/>
                <a:sym typeface="Calibri"/>
              </a:rPr>
              <a:t>What’s cyberbullying?</a:t>
            </a:r>
            <a:endParaRPr lang="en-US" sz="5400" b="1" dirty="0">
              <a:latin typeface="Calibri"/>
              <a:ea typeface="Calibri"/>
              <a:cs typeface="Calibri"/>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37146" y="2715784"/>
            <a:ext cx="1448858" cy="1339784"/>
          </a:xfrm>
          <a:prstGeom prst="rect">
            <a:avLst/>
          </a:prstGeom>
          <a:noFill/>
          <a:ln>
            <a:noFill/>
          </a:ln>
        </p:spPr>
      </p:pic>
    </p:spTree>
    <p:custDataLst>
      <p:tags r:id="rId1"/>
    </p:custDataLst>
    <p:extLst>
      <p:ext uri="{BB962C8B-B14F-4D97-AF65-F5344CB8AC3E}">
        <p14:creationId xmlns:p14="http://schemas.microsoft.com/office/powerpoint/2010/main" val="1089025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2" name="Google Shape;182;p3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3" name="Google Shape;183;p30"/>
          <p:cNvSpPr txBox="1">
            <a:spLocks noGrp="1"/>
          </p:cNvSpPr>
          <p:nvPr>
            <p:ph type="title"/>
          </p:nvPr>
        </p:nvSpPr>
        <p:spPr>
          <a:xfrm>
            <a:off x="17402" y="-36178"/>
            <a:ext cx="8964306" cy="5083782"/>
          </a:xfrm>
          <a:prstGeom prst="rect">
            <a:avLst/>
          </a:prstGeom>
          <a:noFill/>
          <a:ln>
            <a:noFill/>
          </a:ln>
        </p:spPr>
        <p:txBody>
          <a:bodyPr spcFirstLastPara="1" wrap="square" lIns="68575" tIns="34275" rIns="68575" bIns="34275" anchor="ctr" anchorCtr="0">
            <a:noAutofit/>
          </a:bodyPr>
          <a:lstStyle/>
          <a:p>
            <a:pPr>
              <a:buSzPts val="3500"/>
            </a:pPr>
            <a:r>
              <a:rPr lang="en-US" sz="2800" dirty="0">
                <a:solidFill>
                  <a:srgbClr val="0E101A"/>
                </a:solidFill>
              </a:rPr>
              <a:t>Lizzie</a:t>
            </a:r>
            <a:r>
              <a:rPr lang="en-US" sz="2800" b="0" i="0" dirty="0">
                <a:solidFill>
                  <a:srgbClr val="0E101A"/>
                </a:solidFill>
                <a:effectLst/>
              </a:rPr>
              <a:t> loves to spend time on social media, especially to connect with her friends after school. One day, Lizzie posts a photo of herself wearing her favorite outfit and feeling excited about it. She shares it with her friends, hoping they will like it too. However, when Lizzie logged back into her social media account later that day, she noticed something upsetting. Some of her classmates have left mean comments on her photo. They're saying things like, "Your outfit is so ugly," "You look ridiculous," and "Why do you even bother trying to look cool?" Lizzie feels hurt and embarrassed. She doesn't understand why her classmates are being so mean to her. She starts questioning her outfit choice and feels self-conscious about posting anything online. </a:t>
            </a:r>
            <a:endParaRPr lang="en-US" sz="2800" dirty="0"/>
          </a:p>
        </p:txBody>
      </p:sp>
      <p:pic>
        <p:nvPicPr>
          <p:cNvPr id="184" name="Google Shape;184;p30" descr="A bee with wings and a shield&#10;&#10;Description automatically generated with medium confidence"/>
          <p:cNvPicPr preferRelativeResize="0"/>
          <p:nvPr/>
        </p:nvPicPr>
        <p:blipFill rotWithShape="1">
          <a:blip r:embed="rId3">
            <a:alphaModFix/>
          </a:blip>
          <a:srcRect/>
          <a:stretch/>
        </p:blipFill>
        <p:spPr>
          <a:xfrm>
            <a:off x="8517778" y="4490734"/>
            <a:ext cx="675122" cy="661595"/>
          </a:xfrm>
          <a:prstGeom prst="rect">
            <a:avLst/>
          </a:prstGeom>
          <a:noFill/>
          <a:ln>
            <a:noFill/>
          </a:ln>
        </p:spPr>
      </p:pic>
    </p:spTree>
    <p:extLst>
      <p:ext uri="{BB962C8B-B14F-4D97-AF65-F5344CB8AC3E}">
        <p14:creationId xmlns:p14="http://schemas.microsoft.com/office/powerpoint/2010/main" val="3925799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1637407" y="1280091"/>
            <a:ext cx="6153246" cy="2057740"/>
          </a:xfrm>
        </p:spPr>
        <p:txBody>
          <a:bodyPr spcFirstLastPara="1" vert="horz" wrap="square" lIns="68580" tIns="34290" rIns="68580" bIns="34290" rtlCol="0" anchor="ctr" anchorCtr="0">
            <a:noAutofit/>
          </a:bodyPr>
          <a:lstStyle/>
          <a:p>
            <a:r>
              <a:rPr lang="en-US" sz="5400" b="1" kern="1200" dirty="0">
                <a:ea typeface="+mj-ea"/>
              </a:rPr>
              <a:t>Activity</a:t>
            </a:r>
            <a:r>
              <a:rPr lang="en-US" sz="5400" kern="1200" dirty="0">
                <a:ea typeface="+mj-ea"/>
              </a:rPr>
              <a:t>: Hurtful comments handout</a:t>
            </a:r>
            <a:endParaRPr lang="en-US" sz="5400" i="1" kern="1200" dirty="0">
              <a:ea typeface="+mj-ea"/>
            </a:endParaRPr>
          </a:p>
        </p:txBody>
      </p:sp>
      <p:grpSp>
        <p:nvGrpSpPr>
          <p:cNvPr id="8" name="Group 7">
            <a:extLst>
              <a:ext uri="{FF2B5EF4-FFF2-40B4-BE49-F238E27FC236}">
                <a16:creationId xmlns:a16="http://schemas.microsoft.com/office/drawing/2014/main" id="{69E1E1F7-68D9-40B1-BFF3-36B7A3CEED59}"/>
              </a:ext>
            </a:extLst>
          </p:cNvPr>
          <p:cNvGrpSpPr/>
          <p:nvPr/>
        </p:nvGrpSpPr>
        <p:grpSpPr>
          <a:xfrm>
            <a:off x="1055217" y="2019538"/>
            <a:ext cx="652331" cy="552212"/>
            <a:chOff x="704088" y="681038"/>
            <a:chExt cx="869774" cy="736282"/>
          </a:xfrm>
        </p:grpSpPr>
        <p:sp>
          <p:nvSpPr>
            <p:cNvPr id="7" name="Rectangle 6">
              <a:extLst>
                <a:ext uri="{FF2B5EF4-FFF2-40B4-BE49-F238E27FC236}">
                  <a16:creationId xmlns:a16="http://schemas.microsoft.com/office/drawing/2014/main" id="{9E4BDBA6-F6D7-456A-9768-1E41BB27F97B}"/>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6" name="Rectangle 15">
              <a:extLst>
                <a:ext uri="{FF2B5EF4-FFF2-40B4-BE49-F238E27FC236}">
                  <a16:creationId xmlns:a16="http://schemas.microsoft.com/office/drawing/2014/main" id="{CA87F5DF-E8E0-4363-82EA-A29B401E07F5}"/>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7" name="Rectangle 16">
              <a:extLst>
                <a:ext uri="{FF2B5EF4-FFF2-40B4-BE49-F238E27FC236}">
                  <a16:creationId xmlns:a16="http://schemas.microsoft.com/office/drawing/2014/main" id="{347EEBA5-922D-4116-B1E2-4F918B9DB5F0}"/>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grpSp>
      <p:sp>
        <p:nvSpPr>
          <p:cNvPr id="12" name="Rectangle 11">
            <a:extLst>
              <a:ext uri="{FF2B5EF4-FFF2-40B4-BE49-F238E27FC236}">
                <a16:creationId xmlns:a16="http://schemas.microsoft.com/office/drawing/2014/main" id="{4AFB386E-CC27-4294-B0E8-9CAC81E9DFD9}"/>
              </a:ext>
            </a:extLst>
          </p:cNvPr>
          <p:cNvSpPr/>
          <p:nvPr/>
        </p:nvSpPr>
        <p:spPr>
          <a:xfrm>
            <a:off x="0" y="4293868"/>
            <a:ext cx="9144000" cy="84963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833830" y="3795797"/>
            <a:ext cx="1476341" cy="1486991"/>
          </a:xfrm>
          <a:prstGeom prst="rect">
            <a:avLst/>
          </a:prstGeom>
        </p:spPr>
      </p:pic>
      <p:sp>
        <p:nvSpPr>
          <p:cNvPr id="21" name="Rectangle 20">
            <a:extLst>
              <a:ext uri="{FF2B5EF4-FFF2-40B4-BE49-F238E27FC236}">
                <a16:creationId xmlns:a16="http://schemas.microsoft.com/office/drawing/2014/main" id="{B88B7B13-C8EB-45A5-8AF6-2B1AC51BDC92}"/>
              </a:ext>
            </a:extLst>
          </p:cNvPr>
          <p:cNvSpPr/>
          <p:nvPr/>
        </p:nvSpPr>
        <p:spPr>
          <a:xfrm>
            <a:off x="0" y="-25027"/>
            <a:ext cx="9144000" cy="86749"/>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3" name="Group 12">
            <a:extLst>
              <a:ext uri="{FF2B5EF4-FFF2-40B4-BE49-F238E27FC236}">
                <a16:creationId xmlns:a16="http://schemas.microsoft.com/office/drawing/2014/main" id="{F1AE6F3D-BC5E-4FCD-984C-498ECCDB3ECD}"/>
              </a:ext>
            </a:extLst>
          </p:cNvPr>
          <p:cNvGrpSpPr/>
          <p:nvPr/>
        </p:nvGrpSpPr>
        <p:grpSpPr>
          <a:xfrm>
            <a:off x="7737230" y="2019538"/>
            <a:ext cx="652331" cy="552212"/>
            <a:chOff x="704088" y="681038"/>
            <a:chExt cx="869774" cy="736282"/>
          </a:xfrm>
        </p:grpSpPr>
        <p:sp>
          <p:nvSpPr>
            <p:cNvPr id="14" name="Rectangle 13">
              <a:extLst>
                <a:ext uri="{FF2B5EF4-FFF2-40B4-BE49-F238E27FC236}">
                  <a16:creationId xmlns:a16="http://schemas.microsoft.com/office/drawing/2014/main" id="{94C14460-E4CB-4D54-9040-DA620CC92109}"/>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5" name="Rectangle 14">
              <a:extLst>
                <a:ext uri="{FF2B5EF4-FFF2-40B4-BE49-F238E27FC236}">
                  <a16:creationId xmlns:a16="http://schemas.microsoft.com/office/drawing/2014/main" id="{80CA930C-DAF3-4BD0-A430-6E94770EBF0F}"/>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18" name="Rectangle 17">
              <a:extLst>
                <a:ext uri="{FF2B5EF4-FFF2-40B4-BE49-F238E27FC236}">
                  <a16:creationId xmlns:a16="http://schemas.microsoft.com/office/drawing/2014/main" id="{CA8A9ACC-FDCE-4732-8C04-982F6AF102A3}"/>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grpSp>
    </p:spTree>
    <p:custDataLst>
      <p:tags r:id="rId1"/>
    </p:custDataLst>
    <p:extLst>
      <p:ext uri="{BB962C8B-B14F-4D97-AF65-F5344CB8AC3E}">
        <p14:creationId xmlns:p14="http://schemas.microsoft.com/office/powerpoint/2010/main" val="3242500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499;p63">
            <a:extLst>
              <a:ext uri="{FF2B5EF4-FFF2-40B4-BE49-F238E27FC236}">
                <a16:creationId xmlns:a16="http://schemas.microsoft.com/office/drawing/2014/main" id="{9443171C-F748-9647-E8DD-472B4AF15541}"/>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 name="Title 1">
            <a:extLst>
              <a:ext uri="{FF2B5EF4-FFF2-40B4-BE49-F238E27FC236}">
                <a16:creationId xmlns:a16="http://schemas.microsoft.com/office/drawing/2014/main" id="{CA208D63-83C8-45C4-38FC-D5BD48149BA6}"/>
              </a:ext>
            </a:extLst>
          </p:cNvPr>
          <p:cNvSpPr>
            <a:spLocks noGrp="1"/>
          </p:cNvSpPr>
          <p:nvPr>
            <p:ph type="ctrTitle"/>
          </p:nvPr>
        </p:nvSpPr>
        <p:spPr>
          <a:xfrm>
            <a:off x="1" y="2107433"/>
            <a:ext cx="9143999" cy="778526"/>
          </a:xfrm>
        </p:spPr>
        <p:txBody>
          <a:bodyPr>
            <a:normAutofit/>
          </a:bodyPr>
          <a:lstStyle/>
          <a:p>
            <a:r>
              <a:rPr lang="en-US" sz="4400"/>
              <a:t>All done, great job!</a:t>
            </a:r>
            <a:endParaRPr lang="en-US"/>
          </a:p>
        </p:txBody>
      </p:sp>
      <p:pic>
        <p:nvPicPr>
          <p:cNvPr id="7" name="Picture 6" descr="A bee with wings and a shield&#10;&#10;Description automatically generated with medium confidence">
            <a:extLst>
              <a:ext uri="{FF2B5EF4-FFF2-40B4-BE49-F238E27FC236}">
                <a16:creationId xmlns:a16="http://schemas.microsoft.com/office/drawing/2014/main" id="{BB0F0559-CF64-7DB0-A800-DB9EBA12137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1029741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Props1.xml><?xml version="1.0" encoding="utf-8"?>
<ds:datastoreItem xmlns:ds="http://schemas.openxmlformats.org/officeDocument/2006/customXml" ds:itemID="{C8D2F630-BAF7-49F6-B645-33690E67BBC4}">
  <ds:schemaRefs>
    <ds:schemaRef ds:uri="http://schemas.microsoft.com/sharepoint/v3/contenttype/forms"/>
  </ds:schemaRefs>
</ds:datastoreItem>
</file>

<file path=customXml/itemProps2.xml><?xml version="1.0" encoding="utf-8"?>
<ds:datastoreItem xmlns:ds="http://schemas.openxmlformats.org/officeDocument/2006/customXml" ds:itemID="{12D065F2-7E9E-4653-AE4F-42BA43D002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4f0c1-b81e-4a79-9b48-a655cf54ff86"/>
    <ds:schemaRef ds:uri="c4d35652-c855-4275-af1e-b545f51524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F8A4F3F-6B76-4312-ACE7-DA4803F55015}">
  <ds:schemaRefs>
    <ds:schemaRef ds:uri="8b84f0c1-b81e-4a79-9b48-a655cf54ff86"/>
    <ds:schemaRef ds:uri="http://purl.org/dc/terms/"/>
    <ds:schemaRef ds:uri="http://purl.org/dc/dcmitype/"/>
    <ds:schemaRef ds:uri="http://schemas.microsoft.com/office/2006/metadata/properties"/>
    <ds:schemaRef ds:uri="http://schemas.openxmlformats.org/package/2006/metadata/core-properties"/>
    <ds:schemaRef ds:uri="http://schemas.microsoft.com/office/infopath/2007/PartnerControls"/>
    <ds:schemaRef ds:uri="http://schemas.microsoft.com/office/2006/documentManagement/types"/>
    <ds:schemaRef ds:uri="c4d35652-c855-4275-af1e-b545f515243e"/>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2752</TotalTime>
  <Words>509</Words>
  <Application>Microsoft Office PowerPoint</Application>
  <PresentationFormat>On-screen Show (16:9)</PresentationFormat>
  <Paragraphs>35</Paragraphs>
  <Slides>18</Slides>
  <Notes>15</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18</vt:i4>
      </vt:variant>
    </vt:vector>
  </HeadingPairs>
  <TitlesOfParts>
    <vt:vector size="22" baseType="lpstr">
      <vt:lpstr>Arial</vt:lpstr>
      <vt:lpstr>Calibri</vt:lpstr>
      <vt:lpstr>Office Theme</vt:lpstr>
      <vt:lpstr>Office Theme</vt:lpstr>
      <vt:lpstr>Digital Citizenship Fifth Grade Lesson 1</vt:lpstr>
      <vt:lpstr>Personal Space:   Be aware of your surroundings, respect others’ space, and stay in your own area.</vt:lpstr>
      <vt:lpstr>Volume Control:   Use indoor voices, be mindful of noise levels.</vt:lpstr>
      <vt:lpstr>Active Listening:   Eyes and ears open! Ready to participate!</vt:lpstr>
      <vt:lpstr>Sharp Minds:   Be prepared to problem solve, ask questions, and contribute to the lesson.</vt:lpstr>
      <vt:lpstr>What does it mean to be a good digital citizen?</vt:lpstr>
      <vt:lpstr>Be kind online: Just like you wouldn't bully someone at school, don't say mean things in comments, messages, or games. Remember, people have feelings even online!  </vt:lpstr>
      <vt:lpstr>Think before you share: Would you share that picture or information if you were saying it out loud? Be careful about what you post about yourself and others.  </vt:lpstr>
      <vt:lpstr>Make good choices: Even superheroes make mistakes, but they learn from them! If you make a bad choice, apologize and try to fix it. Being responsible means making choices that don't hurt yourself or others.  </vt:lpstr>
      <vt:lpstr>Rules for digital use  and safety:</vt:lpstr>
      <vt:lpstr>Rule 1</vt:lpstr>
      <vt:lpstr>Rule 2</vt:lpstr>
      <vt:lpstr>Rule 3</vt:lpstr>
      <vt:lpstr>Rule 4</vt:lpstr>
      <vt:lpstr>What’s cyberbullying?</vt:lpstr>
      <vt:lpstr>Lizzie loves to spend time on social media, especially to connect with her friends after school. One day, Lizzie posts a photo of herself wearing her favorite outfit and feeling excited about it. She shares it with her friends, hoping they will like it too. However, when Lizzie logged back into her social media account later that day, she noticed something upsetting. Some of her classmates have left mean comments on her photo. They're saying things like, "Your outfit is so ugly," "You look ridiculous," and "Why do you even bother trying to look cool?" Lizzie feels hurt and embarrassed. She doesn't understand why her classmates are being so mean to her. She starts questioning her outfit choice and feels self-conscious about posting anything online. </vt:lpstr>
      <vt:lpstr>Activity: Hurtful comments handout</vt:lpstr>
      <vt:lpstr>All done, great job!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 Self Discipline and Self Respect to Goal Setting  5th grade, #1</dc:title>
  <cp:lastModifiedBy>Anderson, Dannie (DCJS)</cp:lastModifiedBy>
  <cp:revision>91</cp:revision>
  <dcterms:modified xsi:type="dcterms:W3CDTF">2024-07-24T19:16:07Z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ies>
</file>