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2" r:id="rId4"/>
    <p:sldMasterId id="2147483683" r:id="rId5"/>
  </p:sldMasterIdLst>
  <p:notesMasterIdLst>
    <p:notesMasterId r:id="rId26"/>
  </p:notesMasterIdLst>
  <p:sldIdLst>
    <p:sldId id="283" r:id="rId6"/>
    <p:sldId id="257" r:id="rId7"/>
    <p:sldId id="258" r:id="rId8"/>
    <p:sldId id="259" r:id="rId9"/>
    <p:sldId id="260" r:id="rId10"/>
    <p:sldId id="316" r:id="rId11"/>
    <p:sldId id="317" r:id="rId12"/>
    <p:sldId id="292" r:id="rId13"/>
    <p:sldId id="360" r:id="rId14"/>
    <p:sldId id="361" r:id="rId15"/>
    <p:sldId id="363" r:id="rId16"/>
    <p:sldId id="263" r:id="rId17"/>
    <p:sldId id="262" r:id="rId18"/>
    <p:sldId id="365" r:id="rId19"/>
    <p:sldId id="366" r:id="rId20"/>
    <p:sldId id="367" r:id="rId21"/>
    <p:sldId id="368" r:id="rId22"/>
    <p:sldId id="369" r:id="rId23"/>
    <p:sldId id="364" r:id="rId24"/>
    <p:sldId id="337"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3920" autoAdjust="0"/>
  </p:normalViewPr>
  <p:slideViewPr>
    <p:cSldViewPr snapToGrid="0">
      <p:cViewPr varScale="1">
        <p:scale>
          <a:sx n="108" d="100"/>
          <a:sy n="108" d="100"/>
        </p:scale>
        <p:origin x="730"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nis-McClain, Jessica - minnisjl" userId="S::minnisjl_jmu.edu#ext#@covgov.onmicrosoft.com::3c6881bb-7ec4-4cec-93f5-691064c994a5" providerId="AD" clId="Web-{890FA8D3-B4EF-18BD-8B65-42EA1F2A7859}"/>
    <pc:docChg chg="modSld">
      <pc:chgData name="Minnis-McClain, Jessica - minnisjl" userId="S::minnisjl_jmu.edu#ext#@covgov.onmicrosoft.com::3c6881bb-7ec4-4cec-93f5-691064c994a5" providerId="AD" clId="Web-{890FA8D3-B4EF-18BD-8B65-42EA1F2A7859}" dt="2024-05-22T13:49:34.492" v="0" actId="20577"/>
      <pc:docMkLst>
        <pc:docMk/>
      </pc:docMkLst>
      <pc:sldChg chg="modSp">
        <pc:chgData name="Minnis-McClain, Jessica - minnisjl" userId="S::minnisjl_jmu.edu#ext#@covgov.onmicrosoft.com::3c6881bb-7ec4-4cec-93f5-691064c994a5" providerId="AD" clId="Web-{890FA8D3-B4EF-18BD-8B65-42EA1F2A7859}" dt="2024-05-22T13:49:34.492" v="0" actId="20577"/>
        <pc:sldMkLst>
          <pc:docMk/>
          <pc:sldMk cId="3281928965" sldId="283"/>
        </pc:sldMkLst>
        <pc:spChg chg="mod">
          <ac:chgData name="Minnis-McClain, Jessica - minnisjl" userId="S::minnisjl_jmu.edu#ext#@covgov.onmicrosoft.com::3c6881bb-7ec4-4cec-93f5-691064c994a5" providerId="AD" clId="Web-{890FA8D3-B4EF-18BD-8B65-42EA1F2A7859}" dt="2024-05-22T13:49:34.492" v="0" actId="20577"/>
          <ac:spMkLst>
            <pc:docMk/>
            <pc:sldMk cId="3281928965" sldId="283"/>
            <ac:spMk id="2" creationId="{F9AF390F-372F-3BCB-FCED-352A35938896}"/>
          </ac:spMkLst>
        </pc:spChg>
      </pc:sldChg>
    </pc:docChg>
  </pc:docChgLst>
  <pc:docChgLst>
    <pc:chgData name="Morgan, Rob - morganrm" userId="S::morganrm@jmu.edu::2202593e-d52f-4214-b8a9-788363247110" providerId="AD" clId="Web-{4CF2EA72-4589-136B-4255-7EBD4488B2D4}"/>
    <pc:docChg chg="modSld">
      <pc:chgData name="Morgan, Rob - morganrm" userId="S::morganrm@jmu.edu::2202593e-d52f-4214-b8a9-788363247110" providerId="AD" clId="Web-{4CF2EA72-4589-136B-4255-7EBD4488B2D4}" dt="2024-03-31T22:42:14.724" v="0" actId="20577"/>
      <pc:docMkLst>
        <pc:docMk/>
      </pc:docMkLst>
      <pc:sldChg chg="modSp">
        <pc:chgData name="Morgan, Rob - morganrm" userId="S::morganrm@jmu.edu::2202593e-d52f-4214-b8a9-788363247110" providerId="AD" clId="Web-{4CF2EA72-4589-136B-4255-7EBD4488B2D4}" dt="2024-03-31T22:42:14.724" v="0" actId="20577"/>
        <pc:sldMkLst>
          <pc:docMk/>
          <pc:sldMk cId="1323356351" sldId="360"/>
        </pc:sldMkLst>
        <pc:spChg chg="mod">
          <ac:chgData name="Morgan, Rob - morganrm" userId="S::morganrm@jmu.edu::2202593e-d52f-4214-b8a9-788363247110" providerId="AD" clId="Web-{4CF2EA72-4589-136B-4255-7EBD4488B2D4}" dt="2024-03-31T22:42:14.724" v="0" actId="20577"/>
          <ac:spMkLst>
            <pc:docMk/>
            <pc:sldMk cId="1323356351" sldId="360"/>
            <ac:spMk id="221" creationId="{00000000-0000-0000-0000-000000000000}"/>
          </ac:spMkLst>
        </pc:spChg>
      </pc:sldChg>
    </pc:docChg>
  </pc:docChgLst>
  <pc:docChgLst>
    <pc:chgData name="Minnis-McClain, Jessica - minnisjl" userId="S::minnisjl_jmu.edu#ext#@covgov.onmicrosoft.com::3c6881bb-7ec4-4cec-93f5-691064c994a5" providerId="AD" clId="Web-{706AA2A3-FA70-454E-A54F-649D5F6FA35A}"/>
    <pc:docChg chg="modSld">
      <pc:chgData name="Minnis-McClain, Jessica - minnisjl" userId="S::minnisjl_jmu.edu#ext#@covgov.onmicrosoft.com::3c6881bb-7ec4-4cec-93f5-691064c994a5" providerId="AD" clId="Web-{706AA2A3-FA70-454E-A54F-649D5F6FA35A}" dt="2024-07-08T19:43:50.576" v="0" actId="20577"/>
      <pc:docMkLst>
        <pc:docMk/>
      </pc:docMkLst>
      <pc:sldChg chg="modSp">
        <pc:chgData name="Minnis-McClain, Jessica - minnisjl" userId="S::minnisjl_jmu.edu#ext#@covgov.onmicrosoft.com::3c6881bb-7ec4-4cec-93f5-691064c994a5" providerId="AD" clId="Web-{706AA2A3-FA70-454E-A54F-649D5F6FA35A}" dt="2024-07-08T19:43:50.576" v="0" actId="20577"/>
        <pc:sldMkLst>
          <pc:docMk/>
          <pc:sldMk cId="3281928965" sldId="283"/>
        </pc:sldMkLst>
        <pc:spChg chg="mod">
          <ac:chgData name="Minnis-McClain, Jessica - minnisjl" userId="S::minnisjl_jmu.edu#ext#@covgov.onmicrosoft.com::3c6881bb-7ec4-4cec-93f5-691064c994a5" providerId="AD" clId="Web-{706AA2A3-FA70-454E-A54F-649D5F6FA35A}" dt="2024-07-08T19:43:50.576" v="0" actId="20577"/>
          <ac:spMkLst>
            <pc:docMk/>
            <pc:sldMk cId="3281928965" sldId="283"/>
            <ac:spMk id="2" creationId="{F9AF390F-372F-3BCB-FCED-352A35938896}"/>
          </ac:spMkLst>
        </pc:spChg>
      </pc:sldChg>
    </pc:docChg>
  </pc:docChgLst>
  <pc:docChgLst>
    <pc:chgData name="Morgan, Rob - morganrm" userId="2202593e-d52f-4214-b8a9-788363247110" providerId="ADAL" clId="{83C832C1-5780-4479-AF16-BFB8AC69F25E}"/>
    <pc:docChg chg="undo redo custSel addSld delSld modSld">
      <pc:chgData name="Morgan, Rob - morganrm" userId="2202593e-d52f-4214-b8a9-788363247110" providerId="ADAL" clId="{83C832C1-5780-4479-AF16-BFB8AC69F25E}" dt="2024-03-25T21:16:54.223" v="256"/>
      <pc:docMkLst>
        <pc:docMk/>
      </pc:docMkLst>
      <pc:sldChg chg="modSp del mod">
        <pc:chgData name="Morgan, Rob - morganrm" userId="2202593e-d52f-4214-b8a9-788363247110" providerId="ADAL" clId="{83C832C1-5780-4479-AF16-BFB8AC69F25E}" dt="2024-03-22T00:42:54.010" v="17" actId="47"/>
        <pc:sldMkLst>
          <pc:docMk/>
          <pc:sldMk cId="0" sldId="256"/>
        </pc:sldMkLst>
        <pc:spChg chg="mod">
          <ac:chgData name="Morgan, Rob - morganrm" userId="2202593e-d52f-4214-b8a9-788363247110" providerId="ADAL" clId="{83C832C1-5780-4479-AF16-BFB8AC69F25E}" dt="2024-03-22T00:42:31.164" v="2" actId="21"/>
          <ac:spMkLst>
            <pc:docMk/>
            <pc:sldMk cId="0" sldId="256"/>
            <ac:spMk id="207" creationId="{00000000-0000-0000-0000-000000000000}"/>
          </ac:spMkLst>
        </pc:spChg>
      </pc:sldChg>
      <pc:sldChg chg="add del setBg">
        <pc:chgData name="Morgan, Rob - morganrm" userId="2202593e-d52f-4214-b8a9-788363247110" providerId="ADAL" clId="{83C832C1-5780-4479-AF16-BFB8AC69F25E}" dt="2024-03-25T21:16:54.223" v="256"/>
        <pc:sldMkLst>
          <pc:docMk/>
          <pc:sldMk cId="0" sldId="257"/>
        </pc:sldMkLst>
      </pc:sldChg>
      <pc:sldChg chg="add del setBg">
        <pc:chgData name="Morgan, Rob - morganrm" userId="2202593e-d52f-4214-b8a9-788363247110" providerId="ADAL" clId="{83C832C1-5780-4479-AF16-BFB8AC69F25E}" dt="2024-03-25T21:16:54.223" v="256"/>
        <pc:sldMkLst>
          <pc:docMk/>
          <pc:sldMk cId="0" sldId="258"/>
        </pc:sldMkLst>
      </pc:sldChg>
      <pc:sldChg chg="add del setBg">
        <pc:chgData name="Morgan, Rob - morganrm" userId="2202593e-d52f-4214-b8a9-788363247110" providerId="ADAL" clId="{83C832C1-5780-4479-AF16-BFB8AC69F25E}" dt="2024-03-25T21:16:54.223" v="256"/>
        <pc:sldMkLst>
          <pc:docMk/>
          <pc:sldMk cId="0" sldId="259"/>
        </pc:sldMkLst>
      </pc:sldChg>
      <pc:sldChg chg="add del setBg">
        <pc:chgData name="Morgan, Rob - morganrm" userId="2202593e-d52f-4214-b8a9-788363247110" providerId="ADAL" clId="{83C832C1-5780-4479-AF16-BFB8AC69F25E}" dt="2024-03-25T21:16:54.223" v="256"/>
        <pc:sldMkLst>
          <pc:docMk/>
          <pc:sldMk cId="0" sldId="260"/>
        </pc:sldMkLst>
      </pc:sldChg>
      <pc:sldChg chg="modSp del mod">
        <pc:chgData name="Morgan, Rob - morganrm" userId="2202593e-d52f-4214-b8a9-788363247110" providerId="ADAL" clId="{83C832C1-5780-4479-AF16-BFB8AC69F25E}" dt="2024-03-23T13:43:30.672" v="253" actId="47"/>
        <pc:sldMkLst>
          <pc:docMk/>
          <pc:sldMk cId="0" sldId="261"/>
        </pc:sldMkLst>
        <pc:spChg chg="mod">
          <ac:chgData name="Morgan, Rob - morganrm" userId="2202593e-d52f-4214-b8a9-788363247110" providerId="ADAL" clId="{83C832C1-5780-4479-AF16-BFB8AC69F25E}" dt="2024-03-22T00:44:12.578" v="19" actId="21"/>
          <ac:spMkLst>
            <pc:docMk/>
            <pc:sldMk cId="0" sldId="261"/>
            <ac:spMk id="258" creationId="{00000000-0000-0000-0000-000000000000}"/>
          </ac:spMkLst>
        </pc:spChg>
      </pc:sldChg>
      <pc:sldChg chg="delSp modSp add del mod setBg modNotesTx">
        <pc:chgData name="Morgan, Rob - morganrm" userId="2202593e-d52f-4214-b8a9-788363247110" providerId="ADAL" clId="{83C832C1-5780-4479-AF16-BFB8AC69F25E}" dt="2024-03-22T01:17:46.459" v="183" actId="1076"/>
        <pc:sldMkLst>
          <pc:docMk/>
          <pc:sldMk cId="0" sldId="262"/>
        </pc:sldMkLst>
        <pc:spChg chg="del">
          <ac:chgData name="Morgan, Rob - morganrm" userId="2202593e-d52f-4214-b8a9-788363247110" providerId="ADAL" clId="{83C832C1-5780-4479-AF16-BFB8AC69F25E}" dt="2024-03-22T01:15:19.021" v="176" actId="478"/>
          <ac:spMkLst>
            <pc:docMk/>
            <pc:sldMk cId="0" sldId="262"/>
            <ac:spMk id="4" creationId="{06BFF8F1-D97E-31C4-BC09-A7DACF5801AD}"/>
          </ac:spMkLst>
        </pc:spChg>
        <pc:spChg chg="mod">
          <ac:chgData name="Morgan, Rob - morganrm" userId="2202593e-d52f-4214-b8a9-788363247110" providerId="ADAL" clId="{83C832C1-5780-4479-AF16-BFB8AC69F25E}" dt="2024-03-22T01:14:53.865" v="173" actId="14100"/>
          <ac:spMkLst>
            <pc:docMk/>
            <pc:sldMk cId="0" sldId="262"/>
            <ac:spMk id="193" creationId="{00000000-0000-0000-0000-000000000000}"/>
          </ac:spMkLst>
        </pc:spChg>
        <pc:spChg chg="mod">
          <ac:chgData name="Morgan, Rob - morganrm" userId="2202593e-d52f-4214-b8a9-788363247110" providerId="ADAL" clId="{83C832C1-5780-4479-AF16-BFB8AC69F25E}" dt="2024-03-22T00:47:38.680" v="33" actId="21"/>
          <ac:spMkLst>
            <pc:docMk/>
            <pc:sldMk cId="0" sldId="262"/>
            <ac:spMk id="271" creationId="{00000000-0000-0000-0000-000000000000}"/>
          </ac:spMkLst>
        </pc:spChg>
        <pc:picChg chg="mod">
          <ac:chgData name="Morgan, Rob - morganrm" userId="2202593e-d52f-4214-b8a9-788363247110" providerId="ADAL" clId="{83C832C1-5780-4479-AF16-BFB8AC69F25E}" dt="2024-03-22T01:17:46.459" v="183" actId="1076"/>
          <ac:picMkLst>
            <pc:docMk/>
            <pc:sldMk cId="0" sldId="262"/>
            <ac:picMk id="3" creationId="{6BD2D094-7ED5-7E5C-1AA5-260572912BFF}"/>
          </ac:picMkLst>
        </pc:picChg>
      </pc:sldChg>
      <pc:sldChg chg="addSp delSp modSp add mod setBg delDesignElem">
        <pc:chgData name="Morgan, Rob - morganrm" userId="2202593e-d52f-4214-b8a9-788363247110" providerId="ADAL" clId="{83C832C1-5780-4479-AF16-BFB8AC69F25E}" dt="2024-03-22T01:08:30.481" v="144" actId="1076"/>
        <pc:sldMkLst>
          <pc:docMk/>
          <pc:sldMk cId="368142620" sldId="263"/>
        </pc:sldMkLst>
        <pc:spChg chg="mod">
          <ac:chgData name="Morgan, Rob - morganrm" userId="2202593e-d52f-4214-b8a9-788363247110" providerId="ADAL" clId="{83C832C1-5780-4479-AF16-BFB8AC69F25E}" dt="2024-03-22T01:07:21.425" v="138" actId="1076"/>
          <ac:spMkLst>
            <pc:docMk/>
            <pc:sldMk cId="368142620" sldId="263"/>
            <ac:spMk id="2" creationId="{543BFF9E-BEB5-6427-046F-859A3AF8EAD9}"/>
          </ac:spMkLst>
        </pc:spChg>
        <pc:spChg chg="add mod ord">
          <ac:chgData name="Morgan, Rob - morganrm" userId="2202593e-d52f-4214-b8a9-788363247110" providerId="ADAL" clId="{83C832C1-5780-4479-AF16-BFB8AC69F25E}" dt="2024-03-22T01:05:45.980" v="116" actId="167"/>
          <ac:spMkLst>
            <pc:docMk/>
            <pc:sldMk cId="368142620" sldId="263"/>
            <ac:spMk id="3" creationId="{757ADCDB-2B5E-EACB-B59E-94468FF1BA71}"/>
          </ac:spMkLst>
        </pc:spChg>
        <pc:spChg chg="mod">
          <ac:chgData name="Morgan, Rob - morganrm" userId="2202593e-d52f-4214-b8a9-788363247110" providerId="ADAL" clId="{83C832C1-5780-4479-AF16-BFB8AC69F25E}" dt="2024-03-22T00:51:32.370" v="47" actId="21"/>
          <ac:spMkLst>
            <pc:docMk/>
            <pc:sldMk cId="368142620" sldId="263"/>
            <ac:spMk id="284" creationId="{00000000-0000-0000-0000-000000000000}"/>
          </ac:spMkLst>
        </pc:spChg>
        <pc:spChg chg="del">
          <ac:chgData name="Morgan, Rob - morganrm" userId="2202593e-d52f-4214-b8a9-788363247110" providerId="ADAL" clId="{83C832C1-5780-4479-AF16-BFB8AC69F25E}" dt="2024-03-22T01:05:11.794" v="112"/>
          <ac:spMkLst>
            <pc:docMk/>
            <pc:sldMk cId="368142620" sldId="263"/>
            <ac:spMk id="1039" creationId="{4845A0EE-C4C8-4AE1-B3C6-1261368AC036}"/>
          </ac:spMkLst>
        </pc:spChg>
        <pc:picChg chg="mod">
          <ac:chgData name="Morgan, Rob - morganrm" userId="2202593e-d52f-4214-b8a9-788363247110" providerId="ADAL" clId="{83C832C1-5780-4479-AF16-BFB8AC69F25E}" dt="2024-03-22T01:06:05.340" v="117" actId="14826"/>
          <ac:picMkLst>
            <pc:docMk/>
            <pc:sldMk cId="368142620" sldId="263"/>
            <ac:picMk id="5" creationId="{12B0D6EA-CABC-451E-A006-FF7283A2B5D3}"/>
          </ac:picMkLst>
        </pc:picChg>
        <pc:picChg chg="mod">
          <ac:chgData name="Morgan, Rob - morganrm" userId="2202593e-d52f-4214-b8a9-788363247110" providerId="ADAL" clId="{83C832C1-5780-4479-AF16-BFB8AC69F25E}" dt="2024-03-22T01:08:30.481" v="144" actId="1076"/>
          <ac:picMkLst>
            <pc:docMk/>
            <pc:sldMk cId="368142620" sldId="263"/>
            <ac:picMk id="8" creationId="{7A8CDD40-6AE1-40EF-92A4-D419000BB9DE}"/>
          </ac:picMkLst>
        </pc:picChg>
        <pc:picChg chg="mod">
          <ac:chgData name="Morgan, Rob - morganrm" userId="2202593e-d52f-4214-b8a9-788363247110" providerId="ADAL" clId="{83C832C1-5780-4479-AF16-BFB8AC69F25E}" dt="2024-03-22T01:07:45.385" v="139" actId="14826"/>
          <ac:picMkLst>
            <pc:docMk/>
            <pc:sldMk cId="368142620" sldId="263"/>
            <ac:picMk id="9" creationId="{E3472827-478C-4F66-9449-917B0FE63A6C}"/>
          </ac:picMkLst>
        </pc:picChg>
        <pc:picChg chg="mod">
          <ac:chgData name="Morgan, Rob - morganrm" userId="2202593e-d52f-4214-b8a9-788363247110" providerId="ADAL" clId="{83C832C1-5780-4479-AF16-BFB8AC69F25E}" dt="2024-03-22T01:08:20.971" v="142" actId="1076"/>
          <ac:picMkLst>
            <pc:docMk/>
            <pc:sldMk cId="368142620" sldId="263"/>
            <ac:picMk id="10" creationId="{C9C7581C-4B6C-44D4-8F69-7554B4926205}"/>
          </ac:picMkLst>
        </pc:picChg>
      </pc:sldChg>
      <pc:sldChg chg="modSp del mod">
        <pc:chgData name="Morgan, Rob - morganrm" userId="2202593e-d52f-4214-b8a9-788363247110" providerId="ADAL" clId="{83C832C1-5780-4479-AF16-BFB8AC69F25E}" dt="2024-03-22T00:59:33.946" v="73" actId="47"/>
        <pc:sldMkLst>
          <pc:docMk/>
          <pc:sldMk cId="0" sldId="264"/>
        </pc:sldMkLst>
        <pc:spChg chg="mod">
          <ac:chgData name="Morgan, Rob - morganrm" userId="2202593e-d52f-4214-b8a9-788363247110" providerId="ADAL" clId="{83C832C1-5780-4479-AF16-BFB8AC69F25E}" dt="2024-03-22T00:58:24.392" v="55" actId="21"/>
          <ac:spMkLst>
            <pc:docMk/>
            <pc:sldMk cId="0" sldId="264"/>
            <ac:spMk id="297" creationId="{00000000-0000-0000-0000-000000000000}"/>
          </ac:spMkLst>
        </pc:spChg>
      </pc:sldChg>
      <pc:sldChg chg="delSp modSp del mod">
        <pc:chgData name="Morgan, Rob - morganrm" userId="2202593e-d52f-4214-b8a9-788363247110" providerId="ADAL" clId="{83C832C1-5780-4479-AF16-BFB8AC69F25E}" dt="2024-03-22T01:03:33.609" v="94" actId="47"/>
        <pc:sldMkLst>
          <pc:docMk/>
          <pc:sldMk cId="0" sldId="265"/>
        </pc:sldMkLst>
        <pc:spChg chg="del mod">
          <ac:chgData name="Morgan, Rob - morganrm" userId="2202593e-d52f-4214-b8a9-788363247110" providerId="ADAL" clId="{83C832C1-5780-4479-AF16-BFB8AC69F25E}" dt="2024-03-22T01:00:57.989" v="81"/>
          <ac:spMkLst>
            <pc:docMk/>
            <pc:sldMk cId="0" sldId="265"/>
            <ac:spMk id="311" creationId="{00000000-0000-0000-0000-000000000000}"/>
          </ac:spMkLst>
        </pc:spChg>
      </pc:sldChg>
      <pc:sldChg chg="modSp del mod">
        <pc:chgData name="Morgan, Rob - morganrm" userId="2202593e-d52f-4214-b8a9-788363247110" providerId="ADAL" clId="{83C832C1-5780-4479-AF16-BFB8AC69F25E}" dt="2024-03-22T01:03:57.131" v="100" actId="47"/>
        <pc:sldMkLst>
          <pc:docMk/>
          <pc:sldMk cId="0" sldId="266"/>
        </pc:sldMkLst>
        <pc:spChg chg="mod">
          <ac:chgData name="Morgan, Rob - morganrm" userId="2202593e-d52f-4214-b8a9-788363247110" providerId="ADAL" clId="{83C832C1-5780-4479-AF16-BFB8AC69F25E}" dt="2024-03-22T01:03:49.081" v="96" actId="21"/>
          <ac:spMkLst>
            <pc:docMk/>
            <pc:sldMk cId="0" sldId="266"/>
            <ac:spMk id="322" creationId="{00000000-0000-0000-0000-000000000000}"/>
          </ac:spMkLst>
        </pc:spChg>
      </pc:sldChg>
      <pc:sldChg chg="modSp del mod">
        <pc:chgData name="Morgan, Rob - morganrm" userId="2202593e-d52f-4214-b8a9-788363247110" providerId="ADAL" clId="{83C832C1-5780-4479-AF16-BFB8AC69F25E}" dt="2024-03-22T01:04:24.934" v="106" actId="47"/>
        <pc:sldMkLst>
          <pc:docMk/>
          <pc:sldMk cId="0" sldId="267"/>
        </pc:sldMkLst>
        <pc:spChg chg="mod">
          <ac:chgData name="Morgan, Rob - morganrm" userId="2202593e-d52f-4214-b8a9-788363247110" providerId="ADAL" clId="{83C832C1-5780-4479-AF16-BFB8AC69F25E}" dt="2024-03-22T01:04:15.985" v="102" actId="21"/>
          <ac:spMkLst>
            <pc:docMk/>
            <pc:sldMk cId="0" sldId="267"/>
            <ac:spMk id="333" creationId="{00000000-0000-0000-0000-000000000000}"/>
          </ac:spMkLst>
        </pc:spChg>
      </pc:sldChg>
      <pc:sldChg chg="del">
        <pc:chgData name="Morgan, Rob - morganrm" userId="2202593e-d52f-4214-b8a9-788363247110" providerId="ADAL" clId="{83C832C1-5780-4479-AF16-BFB8AC69F25E}" dt="2024-03-22T01:08:39" v="145" actId="47"/>
        <pc:sldMkLst>
          <pc:docMk/>
          <pc:sldMk cId="0" sldId="268"/>
        </pc:sldMkLst>
      </pc:sldChg>
      <pc:sldChg chg="modSp del mod">
        <pc:chgData name="Morgan, Rob - morganrm" userId="2202593e-d52f-4214-b8a9-788363247110" providerId="ADAL" clId="{83C832C1-5780-4479-AF16-BFB8AC69F25E}" dt="2024-03-22T01:15:10.344" v="175" actId="47"/>
        <pc:sldMkLst>
          <pc:docMk/>
          <pc:sldMk cId="0" sldId="269"/>
        </pc:sldMkLst>
        <pc:spChg chg="mod">
          <ac:chgData name="Morgan, Rob - morganrm" userId="2202593e-d52f-4214-b8a9-788363247110" providerId="ADAL" clId="{83C832C1-5780-4479-AF16-BFB8AC69F25E}" dt="2024-03-22T01:14:27.315" v="166" actId="1076"/>
          <ac:spMkLst>
            <pc:docMk/>
            <pc:sldMk cId="0" sldId="269"/>
            <ac:spMk id="356" creationId="{00000000-0000-0000-0000-000000000000}"/>
          </ac:spMkLst>
        </pc:spChg>
      </pc:sldChg>
      <pc:sldChg chg="modSp del mod">
        <pc:chgData name="Morgan, Rob - morganrm" userId="2202593e-d52f-4214-b8a9-788363247110" providerId="ADAL" clId="{83C832C1-5780-4479-AF16-BFB8AC69F25E}" dt="2024-03-22T01:18:25.206" v="192" actId="47"/>
        <pc:sldMkLst>
          <pc:docMk/>
          <pc:sldMk cId="0" sldId="270"/>
        </pc:sldMkLst>
        <pc:spChg chg="mod">
          <ac:chgData name="Morgan, Rob - morganrm" userId="2202593e-d52f-4214-b8a9-788363247110" providerId="ADAL" clId="{83C832C1-5780-4479-AF16-BFB8AC69F25E}" dt="2024-03-22T01:18:04.193" v="185" actId="21"/>
          <ac:spMkLst>
            <pc:docMk/>
            <pc:sldMk cId="0" sldId="270"/>
            <ac:spMk id="368" creationId="{00000000-0000-0000-0000-000000000000}"/>
          </ac:spMkLst>
        </pc:spChg>
      </pc:sldChg>
      <pc:sldChg chg="modSp del mod">
        <pc:chgData name="Morgan, Rob - morganrm" userId="2202593e-d52f-4214-b8a9-788363247110" providerId="ADAL" clId="{83C832C1-5780-4479-AF16-BFB8AC69F25E}" dt="2024-03-23T13:28:53.046" v="214" actId="47"/>
        <pc:sldMkLst>
          <pc:docMk/>
          <pc:sldMk cId="0" sldId="271"/>
        </pc:sldMkLst>
        <pc:spChg chg="mod">
          <ac:chgData name="Morgan, Rob - morganrm" userId="2202593e-d52f-4214-b8a9-788363247110" providerId="ADAL" clId="{83C832C1-5780-4479-AF16-BFB8AC69F25E}" dt="2024-03-23T13:28:30.844" v="205" actId="21"/>
          <ac:spMkLst>
            <pc:docMk/>
            <pc:sldMk cId="0" sldId="271"/>
            <ac:spMk id="380" creationId="{00000000-0000-0000-0000-000000000000}"/>
          </ac:spMkLst>
        </pc:spChg>
      </pc:sldChg>
      <pc:sldChg chg="del">
        <pc:chgData name="Morgan, Rob - morganrm" userId="2202593e-d52f-4214-b8a9-788363247110" providerId="ADAL" clId="{83C832C1-5780-4479-AF16-BFB8AC69F25E}" dt="2024-03-23T13:35:52.532" v="221" actId="47"/>
        <pc:sldMkLst>
          <pc:docMk/>
          <pc:sldMk cId="0" sldId="272"/>
        </pc:sldMkLst>
      </pc:sldChg>
      <pc:sldChg chg="modSp del mod">
        <pc:chgData name="Morgan, Rob - morganrm" userId="2202593e-d52f-4214-b8a9-788363247110" providerId="ADAL" clId="{83C832C1-5780-4479-AF16-BFB8AC69F25E}" dt="2024-03-23T13:37:48.102" v="235" actId="47"/>
        <pc:sldMkLst>
          <pc:docMk/>
          <pc:sldMk cId="0" sldId="273"/>
        </pc:sldMkLst>
        <pc:spChg chg="mod">
          <ac:chgData name="Morgan, Rob - morganrm" userId="2202593e-d52f-4214-b8a9-788363247110" providerId="ADAL" clId="{83C832C1-5780-4479-AF16-BFB8AC69F25E}" dt="2024-03-23T13:37:24.826" v="226" actId="21"/>
          <ac:spMkLst>
            <pc:docMk/>
            <pc:sldMk cId="0" sldId="273"/>
            <ac:spMk id="404" creationId="{00000000-0000-0000-0000-000000000000}"/>
          </ac:spMkLst>
        </pc:spChg>
      </pc:sldChg>
      <pc:sldChg chg="modSp del mod">
        <pc:chgData name="Morgan, Rob - morganrm" userId="2202593e-d52f-4214-b8a9-788363247110" providerId="ADAL" clId="{83C832C1-5780-4479-AF16-BFB8AC69F25E}" dt="2024-03-23T13:39:11.633" v="250" actId="47"/>
        <pc:sldMkLst>
          <pc:docMk/>
          <pc:sldMk cId="0" sldId="274"/>
        </pc:sldMkLst>
        <pc:spChg chg="mod">
          <ac:chgData name="Morgan, Rob - morganrm" userId="2202593e-d52f-4214-b8a9-788363247110" providerId="ADAL" clId="{83C832C1-5780-4479-AF16-BFB8AC69F25E}" dt="2024-03-23T13:38:47.675" v="237" actId="21"/>
          <ac:spMkLst>
            <pc:docMk/>
            <pc:sldMk cId="0" sldId="274"/>
            <ac:spMk id="415" creationId="{00000000-0000-0000-0000-000000000000}"/>
          </ac:spMkLst>
        </pc:spChg>
      </pc:sldChg>
      <pc:sldChg chg="modSp del mod">
        <pc:chgData name="Morgan, Rob - morganrm" userId="2202593e-d52f-4214-b8a9-788363247110" providerId="ADAL" clId="{83C832C1-5780-4479-AF16-BFB8AC69F25E}" dt="2024-03-22T01:09:46.151" v="152" actId="47"/>
        <pc:sldMkLst>
          <pc:docMk/>
          <pc:sldMk cId="0" sldId="275"/>
        </pc:sldMkLst>
        <pc:spChg chg="mod">
          <ac:chgData name="Morgan, Rob - morganrm" userId="2202593e-d52f-4214-b8a9-788363247110" providerId="ADAL" clId="{83C832C1-5780-4479-AF16-BFB8AC69F25E}" dt="2024-03-22T01:09:26.037" v="147" actId="21"/>
          <ac:spMkLst>
            <pc:docMk/>
            <pc:sldMk cId="0" sldId="275"/>
            <ac:spMk id="427" creationId="{00000000-0000-0000-0000-000000000000}"/>
          </ac:spMkLst>
        </pc:spChg>
      </pc:sldChg>
      <pc:sldChg chg="del">
        <pc:chgData name="Morgan, Rob - morganrm" userId="2202593e-d52f-4214-b8a9-788363247110" providerId="ADAL" clId="{83C832C1-5780-4479-AF16-BFB8AC69F25E}" dt="2024-03-22T01:10:12.956" v="154" actId="47"/>
        <pc:sldMkLst>
          <pc:docMk/>
          <pc:sldMk cId="0" sldId="276"/>
        </pc:sldMkLst>
      </pc:sldChg>
      <pc:sldChg chg="modSp add mod">
        <pc:chgData name="Morgan, Rob - morganrm" userId="2202593e-d52f-4214-b8a9-788363247110" providerId="ADAL" clId="{83C832C1-5780-4479-AF16-BFB8AC69F25E}" dt="2024-03-22T00:42:49.439" v="16" actId="20577"/>
        <pc:sldMkLst>
          <pc:docMk/>
          <pc:sldMk cId="3281928965" sldId="283"/>
        </pc:sldMkLst>
        <pc:spChg chg="mod">
          <ac:chgData name="Morgan, Rob - morganrm" userId="2202593e-d52f-4214-b8a9-788363247110" providerId="ADAL" clId="{83C832C1-5780-4479-AF16-BFB8AC69F25E}" dt="2024-03-22T00:42:49.439" v="16" actId="20577"/>
          <ac:spMkLst>
            <pc:docMk/>
            <pc:sldMk cId="3281928965" sldId="283"/>
            <ac:spMk id="2" creationId="{F9AF390F-372F-3BCB-FCED-352A35938896}"/>
          </ac:spMkLst>
        </pc:spChg>
      </pc:sldChg>
      <pc:sldChg chg="add del">
        <pc:chgData name="Morgan, Rob - morganrm" userId="2202593e-d52f-4214-b8a9-788363247110" providerId="ADAL" clId="{83C832C1-5780-4479-AF16-BFB8AC69F25E}" dt="2024-03-25T21:16:50.705" v="255" actId="47"/>
        <pc:sldMkLst>
          <pc:docMk/>
          <pc:sldMk cId="2607595366" sldId="284"/>
        </pc:sldMkLst>
      </pc:sldChg>
      <pc:sldChg chg="modSp add mod">
        <pc:chgData name="Morgan, Rob - morganrm" userId="2202593e-d52f-4214-b8a9-788363247110" providerId="ADAL" clId="{83C832C1-5780-4479-AF16-BFB8AC69F25E}" dt="2024-03-22T00:51:38.017" v="52"/>
        <pc:sldMkLst>
          <pc:docMk/>
          <pc:sldMk cId="1052971510" sldId="292"/>
        </pc:sldMkLst>
        <pc:spChg chg="mod">
          <ac:chgData name="Morgan, Rob - morganrm" userId="2202593e-d52f-4214-b8a9-788363247110" providerId="ADAL" clId="{83C832C1-5780-4479-AF16-BFB8AC69F25E}" dt="2024-03-22T00:51:38.017" v="52"/>
          <ac:spMkLst>
            <pc:docMk/>
            <pc:sldMk cId="1052971510" sldId="292"/>
            <ac:spMk id="221" creationId="{00000000-0000-0000-0000-000000000000}"/>
          </ac:spMkLst>
        </pc:spChg>
      </pc:sldChg>
      <pc:sldChg chg="add del">
        <pc:chgData name="Morgan, Rob - morganrm" userId="2202593e-d52f-4214-b8a9-788363247110" providerId="ADAL" clId="{83C832C1-5780-4479-AF16-BFB8AC69F25E}" dt="2024-03-25T21:16:50.705" v="255" actId="47"/>
        <pc:sldMkLst>
          <pc:docMk/>
          <pc:sldMk cId="2105421953" sldId="312"/>
        </pc:sldMkLst>
      </pc:sldChg>
      <pc:sldChg chg="add del">
        <pc:chgData name="Morgan, Rob - morganrm" userId="2202593e-d52f-4214-b8a9-788363247110" providerId="ADAL" clId="{83C832C1-5780-4479-AF16-BFB8AC69F25E}" dt="2024-03-25T21:16:50.705" v="255" actId="47"/>
        <pc:sldMkLst>
          <pc:docMk/>
          <pc:sldMk cId="1504123593" sldId="313"/>
        </pc:sldMkLst>
      </pc:sldChg>
      <pc:sldChg chg="add del">
        <pc:chgData name="Morgan, Rob - morganrm" userId="2202593e-d52f-4214-b8a9-788363247110" providerId="ADAL" clId="{83C832C1-5780-4479-AF16-BFB8AC69F25E}" dt="2024-03-25T21:16:50.705" v="255" actId="47"/>
        <pc:sldMkLst>
          <pc:docMk/>
          <pc:sldMk cId="131766377" sldId="314"/>
        </pc:sldMkLst>
      </pc:sldChg>
      <pc:sldChg chg="add del">
        <pc:chgData name="Morgan, Rob - morganrm" userId="2202593e-d52f-4214-b8a9-788363247110" providerId="ADAL" clId="{83C832C1-5780-4479-AF16-BFB8AC69F25E}" dt="2024-03-25T21:16:50.705" v="255" actId="47"/>
        <pc:sldMkLst>
          <pc:docMk/>
          <pc:sldMk cId="451857082" sldId="315"/>
        </pc:sldMkLst>
      </pc:sldChg>
      <pc:sldChg chg="modSp add mod setBg modNotesTx">
        <pc:chgData name="Morgan, Rob - morganrm" userId="2202593e-d52f-4214-b8a9-788363247110" providerId="ADAL" clId="{83C832C1-5780-4479-AF16-BFB8AC69F25E}" dt="2024-03-22T00:47:21.548" v="31" actId="14826"/>
        <pc:sldMkLst>
          <pc:docMk/>
          <pc:sldMk cId="0" sldId="316"/>
        </pc:sldMkLst>
        <pc:spChg chg="mod">
          <ac:chgData name="Morgan, Rob - morganrm" userId="2202593e-d52f-4214-b8a9-788363247110" providerId="ADAL" clId="{83C832C1-5780-4479-AF16-BFB8AC69F25E}" dt="2024-03-22T00:44:30.639" v="28" actId="20577"/>
          <ac:spMkLst>
            <pc:docMk/>
            <pc:sldMk cId="0" sldId="316"/>
            <ac:spMk id="183" creationId="{00000000-0000-0000-0000-000000000000}"/>
          </ac:spMkLst>
        </pc:spChg>
        <pc:picChg chg="mod">
          <ac:chgData name="Morgan, Rob - morganrm" userId="2202593e-d52f-4214-b8a9-788363247110" providerId="ADAL" clId="{83C832C1-5780-4479-AF16-BFB8AC69F25E}" dt="2024-03-22T00:47:21.548" v="31" actId="14826"/>
          <ac:picMkLst>
            <pc:docMk/>
            <pc:sldMk cId="0" sldId="316"/>
            <ac:picMk id="3" creationId="{89A8F9DA-7643-ABA8-B3F0-B8DCAD37727C}"/>
          </ac:picMkLst>
        </pc:picChg>
      </pc:sldChg>
      <pc:sldChg chg="modSp add mod">
        <pc:chgData name="Morgan, Rob - morganrm" userId="2202593e-d52f-4214-b8a9-788363247110" providerId="ADAL" clId="{83C832C1-5780-4479-AF16-BFB8AC69F25E}" dt="2024-03-22T00:48:20.398" v="44" actId="14826"/>
        <pc:sldMkLst>
          <pc:docMk/>
          <pc:sldMk cId="2972930999" sldId="317"/>
        </pc:sldMkLst>
        <pc:spChg chg="mod">
          <ac:chgData name="Morgan, Rob - morganrm" userId="2202593e-d52f-4214-b8a9-788363247110" providerId="ADAL" clId="{83C832C1-5780-4479-AF16-BFB8AC69F25E}" dt="2024-03-22T00:47:56.635" v="43" actId="20577"/>
          <ac:spMkLst>
            <pc:docMk/>
            <pc:sldMk cId="2972930999" sldId="317"/>
            <ac:spMk id="183" creationId="{00000000-0000-0000-0000-000000000000}"/>
          </ac:spMkLst>
        </pc:spChg>
        <pc:picChg chg="mod">
          <ac:chgData name="Morgan, Rob - morganrm" userId="2202593e-d52f-4214-b8a9-788363247110" providerId="ADAL" clId="{83C832C1-5780-4479-AF16-BFB8AC69F25E}" dt="2024-03-22T00:48:20.398" v="44" actId="14826"/>
          <ac:picMkLst>
            <pc:docMk/>
            <pc:sldMk cId="2972930999" sldId="317"/>
            <ac:picMk id="3" creationId="{89A8F9DA-7643-ABA8-B3F0-B8DCAD37727C}"/>
          </ac:picMkLst>
        </pc:picChg>
      </pc:sldChg>
      <pc:sldChg chg="modSp add del mod">
        <pc:chgData name="Morgan, Rob - morganrm" userId="2202593e-d52f-4214-b8a9-788363247110" providerId="ADAL" clId="{83C832C1-5780-4479-AF16-BFB8AC69F25E}" dt="2024-03-23T13:43:55.890" v="254" actId="47"/>
        <pc:sldMkLst>
          <pc:docMk/>
          <pc:sldMk cId="2509030095" sldId="318"/>
        </pc:sldMkLst>
        <pc:spChg chg="mod">
          <ac:chgData name="Morgan, Rob - morganrm" userId="2202593e-d52f-4214-b8a9-788363247110" providerId="ADAL" clId="{83C832C1-5780-4479-AF16-BFB8AC69F25E}" dt="2024-03-22T00:58:51.598" v="67" actId="122"/>
          <ac:spMkLst>
            <pc:docMk/>
            <pc:sldMk cId="2509030095" sldId="318"/>
            <ac:spMk id="183" creationId="{00000000-0000-0000-0000-000000000000}"/>
          </ac:spMkLst>
        </pc:spChg>
        <pc:picChg chg="mod">
          <ac:chgData name="Morgan, Rob - morganrm" userId="2202593e-d52f-4214-b8a9-788363247110" providerId="ADAL" clId="{83C832C1-5780-4479-AF16-BFB8AC69F25E}" dt="2024-03-22T00:59:16.794" v="72" actId="14826"/>
          <ac:picMkLst>
            <pc:docMk/>
            <pc:sldMk cId="2509030095" sldId="318"/>
            <ac:picMk id="3" creationId="{89A8F9DA-7643-ABA8-B3F0-B8DCAD37727C}"/>
          </ac:picMkLst>
        </pc:picChg>
      </pc:sldChg>
      <pc:sldChg chg="add">
        <pc:chgData name="Morgan, Rob - morganrm" userId="2202593e-d52f-4214-b8a9-788363247110" providerId="ADAL" clId="{83C832C1-5780-4479-AF16-BFB8AC69F25E}" dt="2024-03-22T01:10:10.652" v="153"/>
        <pc:sldMkLst>
          <pc:docMk/>
          <pc:sldMk cId="102974190" sldId="337"/>
        </pc:sldMkLst>
      </pc:sldChg>
      <pc:sldChg chg="modSp add mod">
        <pc:chgData name="Morgan, Rob - morganrm" userId="2202593e-d52f-4214-b8a9-788363247110" providerId="ADAL" clId="{83C832C1-5780-4479-AF16-BFB8AC69F25E}" dt="2024-03-22T01:00:14.815" v="77" actId="14826"/>
        <pc:sldMkLst>
          <pc:docMk/>
          <pc:sldMk cId="1323356351" sldId="360"/>
        </pc:sldMkLst>
        <pc:spChg chg="mod">
          <ac:chgData name="Morgan, Rob - morganrm" userId="2202593e-d52f-4214-b8a9-788363247110" providerId="ADAL" clId="{83C832C1-5780-4479-AF16-BFB8AC69F25E}" dt="2024-03-22T01:00:04.089" v="76" actId="14100"/>
          <ac:spMkLst>
            <pc:docMk/>
            <pc:sldMk cId="1323356351" sldId="360"/>
            <ac:spMk id="221" creationId="{00000000-0000-0000-0000-000000000000}"/>
          </ac:spMkLst>
        </pc:spChg>
        <pc:picChg chg="mod">
          <ac:chgData name="Morgan, Rob - morganrm" userId="2202593e-d52f-4214-b8a9-788363247110" providerId="ADAL" clId="{83C832C1-5780-4479-AF16-BFB8AC69F25E}" dt="2024-03-22T01:00:14.815" v="77" actId="14826"/>
          <ac:picMkLst>
            <pc:docMk/>
            <pc:sldMk cId="1323356351" sldId="360"/>
            <ac:picMk id="4" creationId="{88D74D16-16F7-740D-51DA-33A7B2093C68}"/>
          </ac:picMkLst>
        </pc:picChg>
      </pc:sldChg>
      <pc:sldChg chg="addSp delSp modSp add mod">
        <pc:chgData name="Morgan, Rob - morganrm" userId="2202593e-d52f-4214-b8a9-788363247110" providerId="ADAL" clId="{83C832C1-5780-4479-AF16-BFB8AC69F25E}" dt="2024-03-22T01:03:26.162" v="93" actId="1076"/>
        <pc:sldMkLst>
          <pc:docMk/>
          <pc:sldMk cId="2228029589" sldId="361"/>
        </pc:sldMkLst>
        <pc:spChg chg="mod">
          <ac:chgData name="Morgan, Rob - morganrm" userId="2202593e-d52f-4214-b8a9-788363247110" providerId="ADAL" clId="{83C832C1-5780-4479-AF16-BFB8AC69F25E}" dt="2024-03-22T01:01:03.541" v="84"/>
          <ac:spMkLst>
            <pc:docMk/>
            <pc:sldMk cId="2228029589" sldId="361"/>
            <ac:spMk id="221" creationId="{00000000-0000-0000-0000-000000000000}"/>
          </ac:spMkLst>
        </pc:spChg>
        <pc:picChg chg="add mod">
          <ac:chgData name="Morgan, Rob - morganrm" userId="2202593e-d52f-4214-b8a9-788363247110" providerId="ADAL" clId="{83C832C1-5780-4479-AF16-BFB8AC69F25E}" dt="2024-03-22T01:03:26.162" v="93" actId="1076"/>
          <ac:picMkLst>
            <pc:docMk/>
            <pc:sldMk cId="2228029589" sldId="361"/>
            <ac:picMk id="2" creationId="{B078DCBB-39DB-EF5A-D306-6E2A01F22A94}"/>
          </ac:picMkLst>
        </pc:picChg>
        <pc:picChg chg="del">
          <ac:chgData name="Morgan, Rob - morganrm" userId="2202593e-d52f-4214-b8a9-788363247110" providerId="ADAL" clId="{83C832C1-5780-4479-AF16-BFB8AC69F25E}" dt="2024-03-22T01:02:52.621" v="85" actId="478"/>
          <ac:picMkLst>
            <pc:docMk/>
            <pc:sldMk cId="2228029589" sldId="361"/>
            <ac:picMk id="4" creationId="{88D74D16-16F7-740D-51DA-33A7B2093C68}"/>
          </ac:picMkLst>
        </pc:picChg>
        <pc:picChg chg="mod">
          <ac:chgData name="Morgan, Rob - morganrm" userId="2202593e-d52f-4214-b8a9-788363247110" providerId="ADAL" clId="{83C832C1-5780-4479-AF16-BFB8AC69F25E}" dt="2024-03-22T01:03:13.831" v="90" actId="688"/>
          <ac:picMkLst>
            <pc:docMk/>
            <pc:sldMk cId="2228029589" sldId="361"/>
            <ac:picMk id="7" creationId="{39326CAA-7C6E-4489-B5BF-73F5420BA026}"/>
          </ac:picMkLst>
        </pc:picChg>
      </pc:sldChg>
      <pc:sldChg chg="modSp add mod">
        <pc:chgData name="Morgan, Rob - morganrm" userId="2202593e-d52f-4214-b8a9-788363247110" providerId="ADAL" clId="{83C832C1-5780-4479-AF16-BFB8AC69F25E}" dt="2024-03-22T01:03:55.071" v="99"/>
        <pc:sldMkLst>
          <pc:docMk/>
          <pc:sldMk cId="2972748147" sldId="362"/>
        </pc:sldMkLst>
        <pc:spChg chg="mod">
          <ac:chgData name="Morgan, Rob - morganrm" userId="2202593e-d52f-4214-b8a9-788363247110" providerId="ADAL" clId="{83C832C1-5780-4479-AF16-BFB8AC69F25E}" dt="2024-03-22T01:03:55.071" v="99"/>
          <ac:spMkLst>
            <pc:docMk/>
            <pc:sldMk cId="2972748147" sldId="362"/>
            <ac:spMk id="221" creationId="{00000000-0000-0000-0000-000000000000}"/>
          </ac:spMkLst>
        </pc:spChg>
      </pc:sldChg>
      <pc:sldChg chg="modSp add mod">
        <pc:chgData name="Morgan, Rob - morganrm" userId="2202593e-d52f-4214-b8a9-788363247110" providerId="ADAL" clId="{83C832C1-5780-4479-AF16-BFB8AC69F25E}" dt="2024-03-22T01:04:21.873" v="105"/>
        <pc:sldMkLst>
          <pc:docMk/>
          <pc:sldMk cId="2272082880" sldId="363"/>
        </pc:sldMkLst>
        <pc:spChg chg="mod">
          <ac:chgData name="Morgan, Rob - morganrm" userId="2202593e-d52f-4214-b8a9-788363247110" providerId="ADAL" clId="{83C832C1-5780-4479-AF16-BFB8AC69F25E}" dt="2024-03-22T01:04:21.873" v="105"/>
          <ac:spMkLst>
            <pc:docMk/>
            <pc:sldMk cId="2272082880" sldId="363"/>
            <ac:spMk id="221" creationId="{00000000-0000-0000-0000-000000000000}"/>
          </ac:spMkLst>
        </pc:spChg>
      </pc:sldChg>
      <pc:sldChg chg="modSp add mod">
        <pc:chgData name="Morgan, Rob - morganrm" userId="2202593e-d52f-4214-b8a9-788363247110" providerId="ADAL" clId="{83C832C1-5780-4479-AF16-BFB8AC69F25E}" dt="2024-03-22T01:09:41.993" v="151" actId="14100"/>
        <pc:sldMkLst>
          <pc:docMk/>
          <pc:sldMk cId="524625874" sldId="364"/>
        </pc:sldMkLst>
        <pc:spChg chg="mod">
          <ac:chgData name="Morgan, Rob - morganrm" userId="2202593e-d52f-4214-b8a9-788363247110" providerId="ADAL" clId="{83C832C1-5780-4479-AF16-BFB8AC69F25E}" dt="2024-03-22T01:09:41.993" v="151" actId="14100"/>
          <ac:spMkLst>
            <pc:docMk/>
            <pc:sldMk cId="524625874" sldId="364"/>
            <ac:spMk id="2" creationId="{543BFF9E-BEB5-6427-046F-859A3AF8EAD9}"/>
          </ac:spMkLst>
        </pc:spChg>
      </pc:sldChg>
      <pc:sldChg chg="add del setBg">
        <pc:chgData name="Morgan, Rob - morganrm" userId="2202593e-d52f-4214-b8a9-788363247110" providerId="ADAL" clId="{83C832C1-5780-4479-AF16-BFB8AC69F25E}" dt="2024-03-22T01:05:02.887" v="110"/>
        <pc:sldMkLst>
          <pc:docMk/>
          <pc:sldMk cId="614587192" sldId="364"/>
        </pc:sldMkLst>
      </pc:sldChg>
      <pc:sldChg chg="add del">
        <pc:chgData name="Morgan, Rob - morganrm" userId="2202593e-d52f-4214-b8a9-788363247110" providerId="ADAL" clId="{83C832C1-5780-4479-AF16-BFB8AC69F25E}" dt="2024-03-22T01:04:59.047" v="108" actId="47"/>
        <pc:sldMkLst>
          <pc:docMk/>
          <pc:sldMk cId="2199760256" sldId="364"/>
        </pc:sldMkLst>
      </pc:sldChg>
      <pc:sldChg chg="modSp add mod modNotesTx">
        <pc:chgData name="Morgan, Rob - morganrm" userId="2202593e-d52f-4214-b8a9-788363247110" providerId="ADAL" clId="{83C832C1-5780-4479-AF16-BFB8AC69F25E}" dt="2024-03-23T13:28:01.109" v="193" actId="14826"/>
        <pc:sldMkLst>
          <pc:docMk/>
          <pc:sldMk cId="1579500560" sldId="365"/>
        </pc:sldMkLst>
        <pc:spChg chg="mod">
          <ac:chgData name="Morgan, Rob - morganrm" userId="2202593e-d52f-4214-b8a9-788363247110" providerId="ADAL" clId="{83C832C1-5780-4479-AF16-BFB8AC69F25E}" dt="2024-03-22T01:18:13.839" v="190" actId="20577"/>
          <ac:spMkLst>
            <pc:docMk/>
            <pc:sldMk cId="1579500560" sldId="365"/>
            <ac:spMk id="193" creationId="{00000000-0000-0000-0000-000000000000}"/>
          </ac:spMkLst>
        </pc:spChg>
        <pc:picChg chg="mod">
          <ac:chgData name="Morgan, Rob - morganrm" userId="2202593e-d52f-4214-b8a9-788363247110" providerId="ADAL" clId="{83C832C1-5780-4479-AF16-BFB8AC69F25E}" dt="2024-03-23T13:28:01.109" v="193" actId="14826"/>
          <ac:picMkLst>
            <pc:docMk/>
            <pc:sldMk cId="1579500560" sldId="365"/>
            <ac:picMk id="3" creationId="{6BD2D094-7ED5-7E5C-1AA5-260572912BFF}"/>
          </ac:picMkLst>
        </pc:picChg>
      </pc:sldChg>
      <pc:sldChg chg="modSp add mod modNotesTx">
        <pc:chgData name="Morgan, Rob - morganrm" userId="2202593e-d52f-4214-b8a9-788363247110" providerId="ADAL" clId="{83C832C1-5780-4479-AF16-BFB8AC69F25E}" dt="2024-03-23T13:35:09.531" v="215" actId="14826"/>
        <pc:sldMkLst>
          <pc:docMk/>
          <pc:sldMk cId="1766042719" sldId="366"/>
        </pc:sldMkLst>
        <pc:spChg chg="mod">
          <ac:chgData name="Morgan, Rob - morganrm" userId="2202593e-d52f-4214-b8a9-788363247110" providerId="ADAL" clId="{83C832C1-5780-4479-AF16-BFB8AC69F25E}" dt="2024-03-23T13:28:40.469" v="212" actId="20577"/>
          <ac:spMkLst>
            <pc:docMk/>
            <pc:sldMk cId="1766042719" sldId="366"/>
            <ac:spMk id="193" creationId="{00000000-0000-0000-0000-000000000000}"/>
          </ac:spMkLst>
        </pc:spChg>
        <pc:picChg chg="mod">
          <ac:chgData name="Morgan, Rob - morganrm" userId="2202593e-d52f-4214-b8a9-788363247110" providerId="ADAL" clId="{83C832C1-5780-4479-AF16-BFB8AC69F25E}" dt="2024-03-23T13:35:09.531" v="215" actId="14826"/>
          <ac:picMkLst>
            <pc:docMk/>
            <pc:sldMk cId="1766042719" sldId="366"/>
            <ac:picMk id="3" creationId="{6BD2D094-7ED5-7E5C-1AA5-260572912BFF}"/>
          </ac:picMkLst>
        </pc:picChg>
      </pc:sldChg>
      <pc:sldChg chg="modSp add mod modNotesTx">
        <pc:chgData name="Morgan, Rob - morganrm" userId="2202593e-d52f-4214-b8a9-788363247110" providerId="ADAL" clId="{83C832C1-5780-4479-AF16-BFB8AC69F25E}" dt="2024-03-23T13:37:15.971" v="224" actId="14826"/>
        <pc:sldMkLst>
          <pc:docMk/>
          <pc:sldMk cId="1628366316" sldId="367"/>
        </pc:sldMkLst>
        <pc:spChg chg="mod">
          <ac:chgData name="Morgan, Rob - morganrm" userId="2202593e-d52f-4214-b8a9-788363247110" providerId="ADAL" clId="{83C832C1-5780-4479-AF16-BFB8AC69F25E}" dt="2024-03-23T13:37:10.396" v="223" actId="20577"/>
          <ac:spMkLst>
            <pc:docMk/>
            <pc:sldMk cId="1628366316" sldId="367"/>
            <ac:spMk id="193" creationId="{00000000-0000-0000-0000-000000000000}"/>
          </ac:spMkLst>
        </pc:spChg>
        <pc:picChg chg="mod">
          <ac:chgData name="Morgan, Rob - morganrm" userId="2202593e-d52f-4214-b8a9-788363247110" providerId="ADAL" clId="{83C832C1-5780-4479-AF16-BFB8AC69F25E}" dt="2024-03-23T13:37:15.971" v="224" actId="14826"/>
          <ac:picMkLst>
            <pc:docMk/>
            <pc:sldMk cId="1628366316" sldId="367"/>
            <ac:picMk id="3" creationId="{6BD2D094-7ED5-7E5C-1AA5-260572912BFF}"/>
          </ac:picMkLst>
        </pc:picChg>
      </pc:sldChg>
      <pc:sldChg chg="modSp add mod modNotesTx">
        <pc:chgData name="Morgan, Rob - morganrm" userId="2202593e-d52f-4214-b8a9-788363247110" providerId="ADAL" clId="{83C832C1-5780-4479-AF16-BFB8AC69F25E}" dt="2024-03-23T13:40:41.866" v="251" actId="14826"/>
        <pc:sldMkLst>
          <pc:docMk/>
          <pc:sldMk cId="1066772933" sldId="368"/>
        </pc:sldMkLst>
        <pc:spChg chg="mod">
          <ac:chgData name="Morgan, Rob - morganrm" userId="2202593e-d52f-4214-b8a9-788363247110" providerId="ADAL" clId="{83C832C1-5780-4479-AF16-BFB8AC69F25E}" dt="2024-03-23T13:37:34.465" v="233" actId="20577"/>
          <ac:spMkLst>
            <pc:docMk/>
            <pc:sldMk cId="1066772933" sldId="368"/>
            <ac:spMk id="193" creationId="{00000000-0000-0000-0000-000000000000}"/>
          </ac:spMkLst>
        </pc:spChg>
        <pc:picChg chg="mod">
          <ac:chgData name="Morgan, Rob - morganrm" userId="2202593e-d52f-4214-b8a9-788363247110" providerId="ADAL" clId="{83C832C1-5780-4479-AF16-BFB8AC69F25E}" dt="2024-03-23T13:40:41.866" v="251" actId="14826"/>
          <ac:picMkLst>
            <pc:docMk/>
            <pc:sldMk cId="1066772933" sldId="368"/>
            <ac:picMk id="3" creationId="{6BD2D094-7ED5-7E5C-1AA5-260572912BFF}"/>
          </ac:picMkLst>
        </pc:picChg>
      </pc:sldChg>
      <pc:sldChg chg="modSp add mod modNotesTx">
        <pc:chgData name="Morgan, Rob - morganrm" userId="2202593e-d52f-4214-b8a9-788363247110" providerId="ADAL" clId="{83C832C1-5780-4479-AF16-BFB8AC69F25E}" dt="2024-03-23T13:42:56.591" v="252" actId="14826"/>
        <pc:sldMkLst>
          <pc:docMk/>
          <pc:sldMk cId="288889006" sldId="369"/>
        </pc:sldMkLst>
        <pc:spChg chg="mod">
          <ac:chgData name="Morgan, Rob - morganrm" userId="2202593e-d52f-4214-b8a9-788363247110" providerId="ADAL" clId="{83C832C1-5780-4479-AF16-BFB8AC69F25E}" dt="2024-03-23T13:39:00.011" v="248" actId="20577"/>
          <ac:spMkLst>
            <pc:docMk/>
            <pc:sldMk cId="288889006" sldId="369"/>
            <ac:spMk id="193" creationId="{00000000-0000-0000-0000-000000000000}"/>
          </ac:spMkLst>
        </pc:spChg>
        <pc:picChg chg="mod">
          <ac:chgData name="Morgan, Rob - morganrm" userId="2202593e-d52f-4214-b8a9-788363247110" providerId="ADAL" clId="{83C832C1-5780-4479-AF16-BFB8AC69F25E}" dt="2024-03-23T13:42:56.591" v="252" actId="14826"/>
          <ac:picMkLst>
            <pc:docMk/>
            <pc:sldMk cId="288889006" sldId="369"/>
            <ac:picMk id="3" creationId="{6BD2D094-7ED5-7E5C-1AA5-260572912BFF}"/>
          </ac:picMkLst>
        </pc:picChg>
      </pc:sldChg>
      <pc:sldMasterChg chg="delSldLayout">
        <pc:chgData name="Morgan, Rob - morganrm" userId="2202593e-d52f-4214-b8a9-788363247110" providerId="ADAL" clId="{83C832C1-5780-4479-AF16-BFB8AC69F25E}" dt="2024-03-25T21:16:50.705" v="255" actId="47"/>
        <pc:sldMasterMkLst>
          <pc:docMk/>
          <pc:sldMasterMk cId="0" sldId="2147483682"/>
        </pc:sldMasterMkLst>
        <pc:sldLayoutChg chg="del">
          <pc:chgData name="Morgan, Rob - morganrm" userId="2202593e-d52f-4214-b8a9-788363247110" providerId="ADAL" clId="{83C832C1-5780-4479-AF16-BFB8AC69F25E}" dt="2024-03-25T21:16:50.705" v="255" actId="47"/>
          <pc:sldLayoutMkLst>
            <pc:docMk/>
            <pc:sldMasterMk cId="0" sldId="2147483682"/>
            <pc:sldLayoutMk cId="0" sldId="2147483660"/>
          </pc:sldLayoutMkLst>
        </pc:sldLayoutChg>
      </pc:sldMasterChg>
      <pc:sldMasterChg chg="delSldLayout">
        <pc:chgData name="Morgan, Rob - morganrm" userId="2202593e-d52f-4214-b8a9-788363247110" providerId="ADAL" clId="{83C832C1-5780-4479-AF16-BFB8AC69F25E}" dt="2024-03-23T13:39:11.633" v="250" actId="47"/>
        <pc:sldMasterMkLst>
          <pc:docMk/>
          <pc:sldMasterMk cId="0" sldId="2147483683"/>
        </pc:sldMasterMkLst>
        <pc:sldLayoutChg chg="del">
          <pc:chgData name="Morgan, Rob - morganrm" userId="2202593e-d52f-4214-b8a9-788363247110" providerId="ADAL" clId="{83C832C1-5780-4479-AF16-BFB8AC69F25E}" dt="2024-03-23T13:39:11.633" v="250" actId="47"/>
          <pc:sldLayoutMkLst>
            <pc:docMk/>
            <pc:sldMasterMk cId="0" sldId="2147483683"/>
            <pc:sldLayoutMk cId="0" sldId="2147483674"/>
          </pc:sldLayoutMkLst>
        </pc:sldLayoutChg>
      </pc:sldMasterChg>
    </pc:docChg>
  </pc:docChgLst>
  <pc:docChgLst>
    <pc:chgData name="Anderson, Dannie (DCJS)" userId="3309786d-ca09-4b25-9407-7fcc16175d79" providerId="ADAL" clId="{323A9E4F-66C5-4F40-87C1-5862CB9C958C}"/>
    <pc:docChg chg="custSel delSld modSld">
      <pc:chgData name="Anderson, Dannie (DCJS)" userId="3309786d-ca09-4b25-9407-7fcc16175d79" providerId="ADAL" clId="{323A9E4F-66C5-4F40-87C1-5862CB9C958C}" dt="2024-07-24T20:19:22.136" v="124" actId="20577"/>
      <pc:docMkLst>
        <pc:docMk/>
      </pc:docMkLst>
      <pc:sldChg chg="modSp mod">
        <pc:chgData name="Anderson, Dannie (DCJS)" userId="3309786d-ca09-4b25-9407-7fcc16175d79" providerId="ADAL" clId="{323A9E4F-66C5-4F40-87C1-5862CB9C958C}" dt="2024-07-24T19:24:26.219" v="33" actId="20577"/>
        <pc:sldMkLst>
          <pc:docMk/>
          <pc:sldMk cId="0" sldId="257"/>
        </pc:sldMkLst>
        <pc:spChg chg="mod">
          <ac:chgData name="Anderson, Dannie (DCJS)" userId="3309786d-ca09-4b25-9407-7fcc16175d79" providerId="ADAL" clId="{323A9E4F-66C5-4F40-87C1-5862CB9C958C}" dt="2024-07-24T19:24:26.219" v="33" actId="20577"/>
          <ac:spMkLst>
            <pc:docMk/>
            <pc:sldMk cId="0" sldId="257"/>
            <ac:spMk id="213" creationId="{00000000-0000-0000-0000-000000000000}"/>
          </ac:spMkLst>
        </pc:spChg>
      </pc:sldChg>
      <pc:sldChg chg="modSp mod">
        <pc:chgData name="Anderson, Dannie (DCJS)" userId="3309786d-ca09-4b25-9407-7fcc16175d79" providerId="ADAL" clId="{323A9E4F-66C5-4F40-87C1-5862CB9C958C}" dt="2024-07-24T19:24:30.554" v="35" actId="20577"/>
        <pc:sldMkLst>
          <pc:docMk/>
          <pc:sldMk cId="0" sldId="258"/>
        </pc:sldMkLst>
        <pc:spChg chg="mod">
          <ac:chgData name="Anderson, Dannie (DCJS)" userId="3309786d-ca09-4b25-9407-7fcc16175d79" providerId="ADAL" clId="{323A9E4F-66C5-4F40-87C1-5862CB9C958C}" dt="2024-07-24T19:24:30.554" v="35" actId="20577"/>
          <ac:spMkLst>
            <pc:docMk/>
            <pc:sldMk cId="0" sldId="258"/>
            <ac:spMk id="224" creationId="{00000000-0000-0000-0000-000000000000}"/>
          </ac:spMkLst>
        </pc:spChg>
      </pc:sldChg>
      <pc:sldChg chg="modSp mod">
        <pc:chgData name="Anderson, Dannie (DCJS)" userId="3309786d-ca09-4b25-9407-7fcc16175d79" providerId="ADAL" clId="{323A9E4F-66C5-4F40-87C1-5862CB9C958C}" dt="2024-07-24T19:24:42.697" v="39" actId="20577"/>
        <pc:sldMkLst>
          <pc:docMk/>
          <pc:sldMk cId="0" sldId="259"/>
        </pc:sldMkLst>
        <pc:spChg chg="mod">
          <ac:chgData name="Anderson, Dannie (DCJS)" userId="3309786d-ca09-4b25-9407-7fcc16175d79" providerId="ADAL" clId="{323A9E4F-66C5-4F40-87C1-5862CB9C958C}" dt="2024-07-24T19:24:42.697" v="39" actId="20577"/>
          <ac:spMkLst>
            <pc:docMk/>
            <pc:sldMk cId="0" sldId="259"/>
            <ac:spMk id="235" creationId="{00000000-0000-0000-0000-000000000000}"/>
          </ac:spMkLst>
        </pc:spChg>
      </pc:sldChg>
      <pc:sldChg chg="modSp mod">
        <pc:chgData name="Anderson, Dannie (DCJS)" userId="3309786d-ca09-4b25-9407-7fcc16175d79" providerId="ADAL" clId="{323A9E4F-66C5-4F40-87C1-5862CB9C958C}" dt="2024-07-24T19:24:50.135" v="42" actId="20577"/>
        <pc:sldMkLst>
          <pc:docMk/>
          <pc:sldMk cId="0" sldId="260"/>
        </pc:sldMkLst>
        <pc:spChg chg="mod">
          <ac:chgData name="Anderson, Dannie (DCJS)" userId="3309786d-ca09-4b25-9407-7fcc16175d79" providerId="ADAL" clId="{323A9E4F-66C5-4F40-87C1-5862CB9C958C}" dt="2024-07-24T19:24:50.135" v="42" actId="20577"/>
          <ac:spMkLst>
            <pc:docMk/>
            <pc:sldMk cId="0" sldId="260"/>
            <ac:spMk id="246" creationId="{00000000-0000-0000-0000-000000000000}"/>
          </ac:spMkLst>
        </pc:spChg>
      </pc:sldChg>
      <pc:sldChg chg="modSp mod">
        <pc:chgData name="Anderson, Dannie (DCJS)" userId="3309786d-ca09-4b25-9407-7fcc16175d79" providerId="ADAL" clId="{323A9E4F-66C5-4F40-87C1-5862CB9C958C}" dt="2024-07-24T20:12:59.989" v="82" actId="20577"/>
        <pc:sldMkLst>
          <pc:docMk/>
          <pc:sldMk cId="0" sldId="262"/>
        </pc:sldMkLst>
        <pc:spChg chg="mod">
          <ac:chgData name="Anderson, Dannie (DCJS)" userId="3309786d-ca09-4b25-9407-7fcc16175d79" providerId="ADAL" clId="{323A9E4F-66C5-4F40-87C1-5862CB9C958C}" dt="2024-07-24T20:12:59.989" v="82" actId="20577"/>
          <ac:spMkLst>
            <pc:docMk/>
            <pc:sldMk cId="0" sldId="262"/>
            <ac:spMk id="193" creationId="{00000000-0000-0000-0000-000000000000}"/>
          </ac:spMkLst>
        </pc:spChg>
      </pc:sldChg>
      <pc:sldChg chg="delSp modSp mod">
        <pc:chgData name="Anderson, Dannie (DCJS)" userId="3309786d-ca09-4b25-9407-7fcc16175d79" providerId="ADAL" clId="{323A9E4F-66C5-4F40-87C1-5862CB9C958C}" dt="2024-07-24T20:06:27.148" v="80" actId="1076"/>
        <pc:sldMkLst>
          <pc:docMk/>
          <pc:sldMk cId="368142620" sldId="263"/>
        </pc:sldMkLst>
        <pc:spChg chg="mod">
          <ac:chgData name="Anderson, Dannie (DCJS)" userId="3309786d-ca09-4b25-9407-7fcc16175d79" providerId="ADAL" clId="{323A9E4F-66C5-4F40-87C1-5862CB9C958C}" dt="2024-07-24T20:06:27.148" v="80" actId="1076"/>
          <ac:spMkLst>
            <pc:docMk/>
            <pc:sldMk cId="368142620" sldId="263"/>
            <ac:spMk id="2" creationId="{543BFF9E-BEB5-6427-046F-859A3AF8EAD9}"/>
          </ac:spMkLst>
        </pc:spChg>
        <pc:picChg chg="del">
          <ac:chgData name="Anderson, Dannie (DCJS)" userId="3309786d-ca09-4b25-9407-7fcc16175d79" providerId="ADAL" clId="{323A9E4F-66C5-4F40-87C1-5862CB9C958C}" dt="2024-07-24T20:06:10.757" v="75" actId="478"/>
          <ac:picMkLst>
            <pc:docMk/>
            <pc:sldMk cId="368142620" sldId="263"/>
            <ac:picMk id="5" creationId="{12B0D6EA-CABC-451E-A006-FF7283A2B5D3}"/>
          </ac:picMkLst>
        </pc:picChg>
        <pc:picChg chg="del">
          <ac:chgData name="Anderson, Dannie (DCJS)" userId="3309786d-ca09-4b25-9407-7fcc16175d79" providerId="ADAL" clId="{323A9E4F-66C5-4F40-87C1-5862CB9C958C}" dt="2024-07-24T20:06:09.841" v="73" actId="478"/>
          <ac:picMkLst>
            <pc:docMk/>
            <pc:sldMk cId="368142620" sldId="263"/>
            <ac:picMk id="8" creationId="{7A8CDD40-6AE1-40EF-92A4-D419000BB9DE}"/>
          </ac:picMkLst>
        </pc:picChg>
        <pc:picChg chg="del">
          <ac:chgData name="Anderson, Dannie (DCJS)" userId="3309786d-ca09-4b25-9407-7fcc16175d79" providerId="ADAL" clId="{323A9E4F-66C5-4F40-87C1-5862CB9C958C}" dt="2024-07-24T20:06:10.304" v="74" actId="478"/>
          <ac:picMkLst>
            <pc:docMk/>
            <pc:sldMk cId="368142620" sldId="263"/>
            <ac:picMk id="9" creationId="{E3472827-478C-4F66-9449-917B0FE63A6C}"/>
          </ac:picMkLst>
        </pc:picChg>
        <pc:picChg chg="mod">
          <ac:chgData name="Anderson, Dannie (DCJS)" userId="3309786d-ca09-4b25-9407-7fcc16175d79" providerId="ADAL" clId="{323A9E4F-66C5-4F40-87C1-5862CB9C958C}" dt="2024-07-24T20:06:17.272" v="78" actId="1076"/>
          <ac:picMkLst>
            <pc:docMk/>
            <pc:sldMk cId="368142620" sldId="263"/>
            <ac:picMk id="10" creationId="{C9C7581C-4B6C-44D4-8F69-7554B4926205}"/>
          </ac:picMkLst>
        </pc:picChg>
      </pc:sldChg>
      <pc:sldChg chg="modSp mod">
        <pc:chgData name="Anderson, Dannie (DCJS)" userId="3309786d-ca09-4b25-9407-7fcc16175d79" providerId="ADAL" clId="{323A9E4F-66C5-4F40-87C1-5862CB9C958C}" dt="2024-07-24T19:24:10.807" v="24" actId="1076"/>
        <pc:sldMkLst>
          <pc:docMk/>
          <pc:sldMk cId="3281928965" sldId="283"/>
        </pc:sldMkLst>
        <pc:spChg chg="mod">
          <ac:chgData name="Anderson, Dannie (DCJS)" userId="3309786d-ca09-4b25-9407-7fcc16175d79" providerId="ADAL" clId="{323A9E4F-66C5-4F40-87C1-5862CB9C958C}" dt="2024-07-24T19:24:07.364" v="23" actId="1076"/>
          <ac:spMkLst>
            <pc:docMk/>
            <pc:sldMk cId="3281928965" sldId="283"/>
            <ac:spMk id="2" creationId="{F9AF390F-372F-3BCB-FCED-352A35938896}"/>
          </ac:spMkLst>
        </pc:spChg>
        <pc:picChg chg="mod">
          <ac:chgData name="Anderson, Dannie (DCJS)" userId="3309786d-ca09-4b25-9407-7fcc16175d79" providerId="ADAL" clId="{323A9E4F-66C5-4F40-87C1-5862CB9C958C}" dt="2024-07-24T19:24:10.807" v="24" actId="1076"/>
          <ac:picMkLst>
            <pc:docMk/>
            <pc:sldMk cId="3281928965" sldId="283"/>
            <ac:picMk id="5" creationId="{8DF0FAA9-1A48-49BB-8C30-1CC4B6429449}"/>
          </ac:picMkLst>
        </pc:picChg>
      </pc:sldChg>
      <pc:sldChg chg="modSp mod">
        <pc:chgData name="Anderson, Dannie (DCJS)" userId="3309786d-ca09-4b25-9407-7fcc16175d79" providerId="ADAL" clId="{323A9E4F-66C5-4F40-87C1-5862CB9C958C}" dt="2024-07-24T19:42:07.082" v="53" actId="255"/>
        <pc:sldMkLst>
          <pc:docMk/>
          <pc:sldMk cId="1052971510" sldId="292"/>
        </pc:sldMkLst>
        <pc:spChg chg="mod">
          <ac:chgData name="Anderson, Dannie (DCJS)" userId="3309786d-ca09-4b25-9407-7fcc16175d79" providerId="ADAL" clId="{323A9E4F-66C5-4F40-87C1-5862CB9C958C}" dt="2024-07-24T19:42:07.082" v="53" actId="255"/>
          <ac:spMkLst>
            <pc:docMk/>
            <pc:sldMk cId="1052971510" sldId="292"/>
            <ac:spMk id="221" creationId="{00000000-0000-0000-0000-000000000000}"/>
          </ac:spMkLst>
        </pc:spChg>
      </pc:sldChg>
      <pc:sldChg chg="modSp mod">
        <pc:chgData name="Anderson, Dannie (DCJS)" userId="3309786d-ca09-4b25-9407-7fcc16175d79" providerId="ADAL" clId="{323A9E4F-66C5-4F40-87C1-5862CB9C958C}" dt="2024-07-24T19:41:30.749" v="47" actId="113"/>
        <pc:sldMkLst>
          <pc:docMk/>
          <pc:sldMk cId="0" sldId="316"/>
        </pc:sldMkLst>
        <pc:spChg chg="mod">
          <ac:chgData name="Anderson, Dannie (DCJS)" userId="3309786d-ca09-4b25-9407-7fcc16175d79" providerId="ADAL" clId="{323A9E4F-66C5-4F40-87C1-5862CB9C958C}" dt="2024-07-24T19:41:30.749" v="47" actId="113"/>
          <ac:spMkLst>
            <pc:docMk/>
            <pc:sldMk cId="0" sldId="316"/>
            <ac:spMk id="183" creationId="{00000000-0000-0000-0000-000000000000}"/>
          </ac:spMkLst>
        </pc:spChg>
      </pc:sldChg>
      <pc:sldChg chg="modSp mod">
        <pc:chgData name="Anderson, Dannie (DCJS)" userId="3309786d-ca09-4b25-9407-7fcc16175d79" providerId="ADAL" clId="{323A9E4F-66C5-4F40-87C1-5862CB9C958C}" dt="2024-07-24T19:41:56.208" v="52" actId="113"/>
        <pc:sldMkLst>
          <pc:docMk/>
          <pc:sldMk cId="2972930999" sldId="317"/>
        </pc:sldMkLst>
        <pc:spChg chg="mod">
          <ac:chgData name="Anderson, Dannie (DCJS)" userId="3309786d-ca09-4b25-9407-7fcc16175d79" providerId="ADAL" clId="{323A9E4F-66C5-4F40-87C1-5862CB9C958C}" dt="2024-07-24T19:41:56.208" v="52" actId="113"/>
          <ac:spMkLst>
            <pc:docMk/>
            <pc:sldMk cId="2972930999" sldId="317"/>
            <ac:spMk id="183" creationId="{00000000-0000-0000-0000-000000000000}"/>
          </ac:spMkLst>
        </pc:spChg>
      </pc:sldChg>
      <pc:sldChg chg="modSp mod">
        <pc:chgData name="Anderson, Dannie (DCJS)" userId="3309786d-ca09-4b25-9407-7fcc16175d79" providerId="ADAL" clId="{323A9E4F-66C5-4F40-87C1-5862CB9C958C}" dt="2024-07-24T20:19:22.136" v="124" actId="20577"/>
        <pc:sldMkLst>
          <pc:docMk/>
          <pc:sldMk cId="102974190" sldId="337"/>
        </pc:sldMkLst>
        <pc:spChg chg="mod">
          <ac:chgData name="Anderson, Dannie (DCJS)" userId="3309786d-ca09-4b25-9407-7fcc16175d79" providerId="ADAL" clId="{323A9E4F-66C5-4F40-87C1-5862CB9C958C}" dt="2024-07-24T20:19:22.136" v="124" actId="20577"/>
          <ac:spMkLst>
            <pc:docMk/>
            <pc:sldMk cId="102974190" sldId="337"/>
            <ac:spMk id="2" creationId="{CA208D63-83C8-45C4-38FC-D5BD48149BA6}"/>
          </ac:spMkLst>
        </pc:spChg>
      </pc:sldChg>
      <pc:sldChg chg="modSp mod">
        <pc:chgData name="Anderson, Dannie (DCJS)" userId="3309786d-ca09-4b25-9407-7fcc16175d79" providerId="ADAL" clId="{323A9E4F-66C5-4F40-87C1-5862CB9C958C}" dt="2024-07-24T19:42:18.417" v="54" actId="1076"/>
        <pc:sldMkLst>
          <pc:docMk/>
          <pc:sldMk cId="1323356351" sldId="360"/>
        </pc:sldMkLst>
        <pc:spChg chg="mod">
          <ac:chgData name="Anderson, Dannie (DCJS)" userId="3309786d-ca09-4b25-9407-7fcc16175d79" providerId="ADAL" clId="{323A9E4F-66C5-4F40-87C1-5862CB9C958C}" dt="2024-07-24T19:42:18.417" v="54" actId="1076"/>
          <ac:spMkLst>
            <pc:docMk/>
            <pc:sldMk cId="1323356351" sldId="360"/>
            <ac:spMk id="221" creationId="{00000000-0000-0000-0000-000000000000}"/>
          </ac:spMkLst>
        </pc:spChg>
      </pc:sldChg>
      <pc:sldChg chg="modSp mod">
        <pc:chgData name="Anderson, Dannie (DCJS)" userId="3309786d-ca09-4b25-9407-7fcc16175d79" providerId="ADAL" clId="{323A9E4F-66C5-4F40-87C1-5862CB9C958C}" dt="2024-07-24T19:42:32.960" v="56" actId="1076"/>
        <pc:sldMkLst>
          <pc:docMk/>
          <pc:sldMk cId="2228029589" sldId="361"/>
        </pc:sldMkLst>
        <pc:spChg chg="mod">
          <ac:chgData name="Anderson, Dannie (DCJS)" userId="3309786d-ca09-4b25-9407-7fcc16175d79" providerId="ADAL" clId="{323A9E4F-66C5-4F40-87C1-5862CB9C958C}" dt="2024-07-24T19:42:32.960" v="56" actId="1076"/>
          <ac:spMkLst>
            <pc:docMk/>
            <pc:sldMk cId="2228029589" sldId="361"/>
            <ac:spMk id="221" creationId="{00000000-0000-0000-0000-000000000000}"/>
          </ac:spMkLst>
        </pc:spChg>
      </pc:sldChg>
      <pc:sldChg chg="modSp del mod">
        <pc:chgData name="Anderson, Dannie (DCJS)" userId="3309786d-ca09-4b25-9407-7fcc16175d79" providerId="ADAL" clId="{323A9E4F-66C5-4F40-87C1-5862CB9C958C}" dt="2024-07-24T19:42:53.655" v="62" actId="47"/>
        <pc:sldMkLst>
          <pc:docMk/>
          <pc:sldMk cId="2972748147" sldId="362"/>
        </pc:sldMkLst>
        <pc:spChg chg="mod">
          <ac:chgData name="Anderson, Dannie (DCJS)" userId="3309786d-ca09-4b25-9407-7fcc16175d79" providerId="ADAL" clId="{323A9E4F-66C5-4F40-87C1-5862CB9C958C}" dt="2024-07-24T19:42:47.014" v="61" actId="20577"/>
          <ac:spMkLst>
            <pc:docMk/>
            <pc:sldMk cId="2972748147" sldId="362"/>
            <ac:spMk id="221" creationId="{00000000-0000-0000-0000-000000000000}"/>
          </ac:spMkLst>
        </pc:spChg>
      </pc:sldChg>
      <pc:sldChg chg="modSp mod">
        <pc:chgData name="Anderson, Dannie (DCJS)" userId="3309786d-ca09-4b25-9407-7fcc16175d79" providerId="ADAL" clId="{323A9E4F-66C5-4F40-87C1-5862CB9C958C}" dt="2024-07-24T20:05:12.179" v="72" actId="255"/>
        <pc:sldMkLst>
          <pc:docMk/>
          <pc:sldMk cId="2272082880" sldId="363"/>
        </pc:sldMkLst>
        <pc:spChg chg="mod">
          <ac:chgData name="Anderson, Dannie (DCJS)" userId="3309786d-ca09-4b25-9407-7fcc16175d79" providerId="ADAL" clId="{323A9E4F-66C5-4F40-87C1-5862CB9C958C}" dt="2024-07-24T20:05:12.179" v="72" actId="255"/>
          <ac:spMkLst>
            <pc:docMk/>
            <pc:sldMk cId="2272082880" sldId="363"/>
            <ac:spMk id="221" creationId="{00000000-0000-0000-0000-000000000000}"/>
          </ac:spMkLst>
        </pc:spChg>
      </pc:sldChg>
      <pc:sldChg chg="delSp modSp mod">
        <pc:chgData name="Anderson, Dannie (DCJS)" userId="3309786d-ca09-4b25-9407-7fcc16175d79" providerId="ADAL" clId="{323A9E4F-66C5-4F40-87C1-5862CB9C958C}" dt="2024-07-24T20:19:03.436" v="104" actId="478"/>
        <pc:sldMkLst>
          <pc:docMk/>
          <pc:sldMk cId="524625874" sldId="364"/>
        </pc:sldMkLst>
        <pc:spChg chg="mod">
          <ac:chgData name="Anderson, Dannie (DCJS)" userId="3309786d-ca09-4b25-9407-7fcc16175d79" providerId="ADAL" clId="{323A9E4F-66C5-4F40-87C1-5862CB9C958C}" dt="2024-07-24T20:18:55.853" v="103" actId="20577"/>
          <ac:spMkLst>
            <pc:docMk/>
            <pc:sldMk cId="524625874" sldId="364"/>
            <ac:spMk id="2" creationId="{543BFF9E-BEB5-6427-046F-859A3AF8EAD9}"/>
          </ac:spMkLst>
        </pc:spChg>
        <pc:picChg chg="del">
          <ac:chgData name="Anderson, Dannie (DCJS)" userId="3309786d-ca09-4b25-9407-7fcc16175d79" providerId="ADAL" clId="{323A9E4F-66C5-4F40-87C1-5862CB9C958C}" dt="2024-07-24T20:19:03.436" v="104" actId="478"/>
          <ac:picMkLst>
            <pc:docMk/>
            <pc:sldMk cId="524625874" sldId="364"/>
            <ac:picMk id="19" creationId="{0690F302-A2F2-473F-962A-1ED3A13D81B7}"/>
          </ac:picMkLst>
        </pc:picChg>
      </pc:sldChg>
      <pc:sldChg chg="modSp mod">
        <pc:chgData name="Anderson, Dannie (DCJS)" userId="3309786d-ca09-4b25-9407-7fcc16175d79" providerId="ADAL" clId="{323A9E4F-66C5-4F40-87C1-5862CB9C958C}" dt="2024-07-24T20:13:03.513" v="84" actId="20577"/>
        <pc:sldMkLst>
          <pc:docMk/>
          <pc:sldMk cId="1579500560" sldId="365"/>
        </pc:sldMkLst>
        <pc:spChg chg="mod">
          <ac:chgData name="Anderson, Dannie (DCJS)" userId="3309786d-ca09-4b25-9407-7fcc16175d79" providerId="ADAL" clId="{323A9E4F-66C5-4F40-87C1-5862CB9C958C}" dt="2024-07-24T20:13:03.513" v="84" actId="20577"/>
          <ac:spMkLst>
            <pc:docMk/>
            <pc:sldMk cId="1579500560" sldId="365"/>
            <ac:spMk id="193" creationId="{00000000-0000-0000-0000-000000000000}"/>
          </ac:spMkLst>
        </pc:spChg>
      </pc:sldChg>
      <pc:sldChg chg="modSp mod">
        <pc:chgData name="Anderson, Dannie (DCJS)" userId="3309786d-ca09-4b25-9407-7fcc16175d79" providerId="ADAL" clId="{323A9E4F-66C5-4F40-87C1-5862CB9C958C}" dt="2024-07-24T20:13:07.937" v="86" actId="20577"/>
        <pc:sldMkLst>
          <pc:docMk/>
          <pc:sldMk cId="1766042719" sldId="366"/>
        </pc:sldMkLst>
        <pc:spChg chg="mod">
          <ac:chgData name="Anderson, Dannie (DCJS)" userId="3309786d-ca09-4b25-9407-7fcc16175d79" providerId="ADAL" clId="{323A9E4F-66C5-4F40-87C1-5862CB9C958C}" dt="2024-07-24T20:13:07.937" v="86" actId="20577"/>
          <ac:spMkLst>
            <pc:docMk/>
            <pc:sldMk cId="1766042719" sldId="366"/>
            <ac:spMk id="193" creationId="{00000000-0000-0000-0000-000000000000}"/>
          </ac:spMkLst>
        </pc:spChg>
      </pc:sldChg>
      <pc:sldChg chg="modSp mod">
        <pc:chgData name="Anderson, Dannie (DCJS)" userId="3309786d-ca09-4b25-9407-7fcc16175d79" providerId="ADAL" clId="{323A9E4F-66C5-4F40-87C1-5862CB9C958C}" dt="2024-07-24T20:15:04.414" v="88" actId="20577"/>
        <pc:sldMkLst>
          <pc:docMk/>
          <pc:sldMk cId="1628366316" sldId="367"/>
        </pc:sldMkLst>
        <pc:spChg chg="mod">
          <ac:chgData name="Anderson, Dannie (DCJS)" userId="3309786d-ca09-4b25-9407-7fcc16175d79" providerId="ADAL" clId="{323A9E4F-66C5-4F40-87C1-5862CB9C958C}" dt="2024-07-24T20:15:04.414" v="88" actId="20577"/>
          <ac:spMkLst>
            <pc:docMk/>
            <pc:sldMk cId="1628366316" sldId="367"/>
            <ac:spMk id="193" creationId="{00000000-0000-0000-0000-000000000000}"/>
          </ac:spMkLst>
        </pc:spChg>
      </pc:sldChg>
      <pc:sldChg chg="modSp mod">
        <pc:chgData name="Anderson, Dannie (DCJS)" userId="3309786d-ca09-4b25-9407-7fcc16175d79" providerId="ADAL" clId="{323A9E4F-66C5-4F40-87C1-5862CB9C958C}" dt="2024-07-24T20:15:08.913" v="90" actId="20577"/>
        <pc:sldMkLst>
          <pc:docMk/>
          <pc:sldMk cId="1066772933" sldId="368"/>
        </pc:sldMkLst>
        <pc:spChg chg="mod">
          <ac:chgData name="Anderson, Dannie (DCJS)" userId="3309786d-ca09-4b25-9407-7fcc16175d79" providerId="ADAL" clId="{323A9E4F-66C5-4F40-87C1-5862CB9C958C}" dt="2024-07-24T20:15:08.913" v="90" actId="20577"/>
          <ac:spMkLst>
            <pc:docMk/>
            <pc:sldMk cId="1066772933" sldId="368"/>
            <ac:spMk id="193" creationId="{00000000-0000-0000-0000-000000000000}"/>
          </ac:spMkLst>
        </pc:spChg>
      </pc:sldChg>
      <pc:sldChg chg="modSp mod">
        <pc:chgData name="Anderson, Dannie (DCJS)" userId="3309786d-ca09-4b25-9407-7fcc16175d79" providerId="ADAL" clId="{323A9E4F-66C5-4F40-87C1-5862CB9C958C}" dt="2024-07-24T20:16:52.884" v="92" actId="20577"/>
        <pc:sldMkLst>
          <pc:docMk/>
          <pc:sldMk cId="288889006" sldId="369"/>
        </pc:sldMkLst>
        <pc:spChg chg="mod">
          <ac:chgData name="Anderson, Dannie (DCJS)" userId="3309786d-ca09-4b25-9407-7fcc16175d79" providerId="ADAL" clId="{323A9E4F-66C5-4F40-87C1-5862CB9C958C}" dt="2024-07-24T20:16:52.884" v="92" actId="20577"/>
          <ac:spMkLst>
            <pc:docMk/>
            <pc:sldMk cId="288889006" sldId="369"/>
            <ac:spMk id="193" creationId="{00000000-0000-0000-0000-000000000000}"/>
          </ac:spMkLst>
        </pc:spChg>
      </pc:sldChg>
    </pc:docChg>
  </pc:docChgLst>
  <pc:docChgLst>
    <pc:chgData name="Druga, Meg - drugamk" userId="S::drugamk_jmu.edu#ext#@covgov.onmicrosoft.com::855603fe-de90-464b-a8b4-b252e3da09cc" providerId="AD" clId="Web-{9C07309E-9EC1-4D2A-7B92-058AA8211935}"/>
    <pc:docChg chg="modSld">
      <pc:chgData name="Druga, Meg - drugamk" userId="S::drugamk_jmu.edu#ext#@covgov.onmicrosoft.com::855603fe-de90-464b-a8b4-b252e3da09cc" providerId="AD" clId="Web-{9C07309E-9EC1-4D2A-7B92-058AA8211935}" dt="2024-07-11T20:50:01.974" v="25" actId="20577"/>
      <pc:docMkLst>
        <pc:docMk/>
      </pc:docMkLst>
      <pc:sldChg chg="modSp">
        <pc:chgData name="Druga, Meg - drugamk" userId="S::drugamk_jmu.edu#ext#@covgov.onmicrosoft.com::855603fe-de90-464b-a8b4-b252e3da09cc" providerId="AD" clId="Web-{9C07309E-9EC1-4D2A-7B92-058AA8211935}" dt="2024-07-11T20:47:51.879" v="13" actId="20577"/>
        <pc:sldMkLst>
          <pc:docMk/>
          <pc:sldMk cId="0" sldId="257"/>
        </pc:sldMkLst>
        <pc:spChg chg="mod">
          <ac:chgData name="Druga, Meg - drugamk" userId="S::drugamk_jmu.edu#ext#@covgov.onmicrosoft.com::855603fe-de90-464b-a8b4-b252e3da09cc" providerId="AD" clId="Web-{9C07309E-9EC1-4D2A-7B92-058AA8211935}" dt="2024-07-11T20:47:51.879" v="13" actId="20577"/>
          <ac:spMkLst>
            <pc:docMk/>
            <pc:sldMk cId="0" sldId="257"/>
            <ac:spMk id="213" creationId="{00000000-0000-0000-0000-000000000000}"/>
          </ac:spMkLst>
        </pc:spChg>
      </pc:sldChg>
      <pc:sldChg chg="modSp">
        <pc:chgData name="Druga, Meg - drugamk" userId="S::drugamk_jmu.edu#ext#@covgov.onmicrosoft.com::855603fe-de90-464b-a8b4-b252e3da09cc" providerId="AD" clId="Web-{9C07309E-9EC1-4D2A-7B92-058AA8211935}" dt="2024-07-11T20:48:02.739" v="15" actId="20577"/>
        <pc:sldMkLst>
          <pc:docMk/>
          <pc:sldMk cId="0" sldId="258"/>
        </pc:sldMkLst>
        <pc:spChg chg="mod">
          <ac:chgData name="Druga, Meg - drugamk" userId="S::drugamk_jmu.edu#ext#@covgov.onmicrosoft.com::855603fe-de90-464b-a8b4-b252e3da09cc" providerId="AD" clId="Web-{9C07309E-9EC1-4D2A-7B92-058AA8211935}" dt="2024-07-11T20:48:02.739" v="15" actId="20577"/>
          <ac:spMkLst>
            <pc:docMk/>
            <pc:sldMk cId="0" sldId="258"/>
            <ac:spMk id="224" creationId="{00000000-0000-0000-0000-000000000000}"/>
          </ac:spMkLst>
        </pc:spChg>
      </pc:sldChg>
      <pc:sldChg chg="modSp">
        <pc:chgData name="Druga, Meg - drugamk" userId="S::drugamk_jmu.edu#ext#@covgov.onmicrosoft.com::855603fe-de90-464b-a8b4-b252e3da09cc" providerId="AD" clId="Web-{9C07309E-9EC1-4D2A-7B92-058AA8211935}" dt="2024-07-11T20:49:41.021" v="20" actId="1076"/>
        <pc:sldMkLst>
          <pc:docMk/>
          <pc:sldMk cId="0" sldId="259"/>
        </pc:sldMkLst>
        <pc:spChg chg="mod">
          <ac:chgData name="Druga, Meg - drugamk" userId="S::drugamk_jmu.edu#ext#@covgov.onmicrosoft.com::855603fe-de90-464b-a8b4-b252e3da09cc" providerId="AD" clId="Web-{9C07309E-9EC1-4D2A-7B92-058AA8211935}" dt="2024-07-11T20:48:13.739" v="17" actId="20577"/>
          <ac:spMkLst>
            <pc:docMk/>
            <pc:sldMk cId="0" sldId="259"/>
            <ac:spMk id="235" creationId="{00000000-0000-0000-0000-000000000000}"/>
          </ac:spMkLst>
        </pc:spChg>
        <pc:picChg chg="mod">
          <ac:chgData name="Druga, Meg - drugamk" userId="S::drugamk_jmu.edu#ext#@covgov.onmicrosoft.com::855603fe-de90-464b-a8b4-b252e3da09cc" providerId="AD" clId="Web-{9C07309E-9EC1-4D2A-7B92-058AA8211935}" dt="2024-07-11T20:49:41.021" v="20" actId="1076"/>
          <ac:picMkLst>
            <pc:docMk/>
            <pc:sldMk cId="0" sldId="259"/>
            <ac:picMk id="238" creationId="{00000000-0000-0000-0000-000000000000}"/>
          </ac:picMkLst>
        </pc:picChg>
      </pc:sldChg>
      <pc:sldChg chg="modSp">
        <pc:chgData name="Druga, Meg - drugamk" userId="S::drugamk_jmu.edu#ext#@covgov.onmicrosoft.com::855603fe-de90-464b-a8b4-b252e3da09cc" providerId="AD" clId="Web-{9C07309E-9EC1-4D2A-7B92-058AA8211935}" dt="2024-07-11T20:50:01.974" v="25" actId="20577"/>
        <pc:sldMkLst>
          <pc:docMk/>
          <pc:sldMk cId="0" sldId="260"/>
        </pc:sldMkLst>
        <pc:spChg chg="mod">
          <ac:chgData name="Druga, Meg - drugamk" userId="S::drugamk_jmu.edu#ext#@covgov.onmicrosoft.com::855603fe-de90-464b-a8b4-b252e3da09cc" providerId="AD" clId="Web-{9C07309E-9EC1-4D2A-7B92-058AA8211935}" dt="2024-07-11T20:50:01.974" v="25" actId="20577"/>
          <ac:spMkLst>
            <pc:docMk/>
            <pc:sldMk cId="0" sldId="260"/>
            <ac:spMk id="246" creationId="{00000000-0000-0000-0000-000000000000}"/>
          </ac:spMkLst>
        </pc:spChg>
        <pc:picChg chg="mod">
          <ac:chgData name="Druga, Meg - drugamk" userId="S::drugamk_jmu.edu#ext#@covgov.onmicrosoft.com::855603fe-de90-464b-a8b4-b252e3da09cc" providerId="AD" clId="Web-{9C07309E-9EC1-4D2A-7B92-058AA8211935}" dt="2024-07-11T20:49:55.740" v="24" actId="1076"/>
          <ac:picMkLst>
            <pc:docMk/>
            <pc:sldMk cId="0" sldId="260"/>
            <ac:picMk id="249" creationId="{00000000-0000-0000-0000-000000000000}"/>
          </ac:picMkLst>
        </pc:picChg>
      </pc:sldChg>
      <pc:sldChg chg="modSp">
        <pc:chgData name="Druga, Meg - drugamk" userId="S::drugamk_jmu.edu#ext#@covgov.onmicrosoft.com::855603fe-de90-464b-a8b4-b252e3da09cc" providerId="AD" clId="Web-{9C07309E-9EC1-4D2A-7B92-058AA8211935}" dt="2024-07-11T20:47:34.614" v="10" actId="1076"/>
        <pc:sldMkLst>
          <pc:docMk/>
          <pc:sldMk cId="3281928965" sldId="283"/>
        </pc:sldMkLst>
        <pc:spChg chg="mod">
          <ac:chgData name="Druga, Meg - drugamk" userId="S::drugamk_jmu.edu#ext#@covgov.onmicrosoft.com::855603fe-de90-464b-a8b4-b252e3da09cc" providerId="AD" clId="Web-{9C07309E-9EC1-4D2A-7B92-058AA8211935}" dt="2024-07-11T20:47:23.535" v="7" actId="20577"/>
          <ac:spMkLst>
            <pc:docMk/>
            <pc:sldMk cId="3281928965" sldId="283"/>
            <ac:spMk id="2" creationId="{F9AF390F-372F-3BCB-FCED-352A35938896}"/>
          </ac:spMkLst>
        </pc:spChg>
        <pc:picChg chg="mod">
          <ac:chgData name="Druga, Meg - drugamk" userId="S::drugamk_jmu.edu#ext#@covgov.onmicrosoft.com::855603fe-de90-464b-a8b4-b252e3da09cc" providerId="AD" clId="Web-{9C07309E-9EC1-4D2A-7B92-058AA8211935}" dt="2024-07-11T20:47:34.614" v="10" actId="1076"/>
          <ac:picMkLst>
            <pc:docMk/>
            <pc:sldMk cId="3281928965" sldId="283"/>
            <ac:picMk id="5" creationId="{8DF0FAA9-1A48-49BB-8C30-1CC4B64294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4666ddac6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b4666ddac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4666ddac6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2b4666ddac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4666ddac6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2b4666ddac6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b4666ddac6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2b4666ddac6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2400" lvl="0" indent="0" algn="l" rtl="0">
              <a:spcBef>
                <a:spcPts val="0"/>
              </a:spcBef>
              <a:spcAft>
                <a:spcPts val="0"/>
              </a:spcAft>
              <a:buClr>
                <a:srgbClr val="FF0000"/>
              </a:buClr>
              <a:buSzPts val="1200"/>
              <a:buFont typeface="Calibri"/>
              <a:buNone/>
            </a:pPr>
            <a:endParaRPr dirty="0">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b4d25589e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2400" lvl="0" indent="0" algn="l" rtl="0">
              <a:spcBef>
                <a:spcPts val="0"/>
              </a:spcBef>
              <a:spcAft>
                <a:spcPts val="0"/>
              </a:spcAft>
              <a:buClr>
                <a:srgbClr val="FF0000"/>
              </a:buClr>
              <a:buSzPts val="1200"/>
              <a:buFont typeface="Calibri"/>
              <a:buNone/>
            </a:pPr>
            <a:endParaRPr dirty="0">
              <a:solidFill>
                <a:srgbClr val="FF0000"/>
              </a:solidFill>
            </a:endParaRPr>
          </a:p>
        </p:txBody>
      </p:sp>
      <p:sp>
        <p:nvSpPr>
          <p:cNvPr id="177" name="Google Shape;177;g2b4d25589e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88317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8800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9226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Scenario 1: Academic Improvement</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Sarah wants to improve her grades in math. She struggles with the subject but is determined to do better. How can Sarah apply self-discipline and self-respect to achieve her goal of improving her math grades?</a:t>
            </a:r>
          </a:p>
          <a:p>
            <a:pPr marL="0" lvl="0" indent="0" algn="l" rtl="0">
              <a:spcBef>
                <a:spcPts val="0"/>
              </a:spcBef>
              <a:spcAft>
                <a:spcPts val="0"/>
              </a:spcAft>
              <a:buClr>
                <a:schemeClr val="dk1"/>
              </a:buClr>
              <a:buSzPts val="1100"/>
              <a:buFont typeface="Arial"/>
              <a:buNone/>
            </a:pPr>
            <a:endParaRPr sz="1200" dirty="0">
              <a:solidFill>
                <a:srgbClr val="FF0000"/>
              </a:solidFill>
              <a:latin typeface="Calibri"/>
              <a:ea typeface="Calibri"/>
              <a:cs typeface="Calibri"/>
              <a:sym typeface="Calibri"/>
            </a:endParaRPr>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Scenario 2: Health and Fitness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Jack wants to become more physically fit. He enjoys playing video games and spending time indoors but realizes the importance of being active for his overall health. How can Jack apply self-discipline and self-respect to establish a regular exercise routine and improve his fitness?</a:t>
            </a:r>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067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Scenario 3: Time Management</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Emily often overwhelms herself with homework and extracurricular activities. She wants to manage her time more effectively to reduce stress and improve her academic performance. How can Emily apply self-discipline and self-respect to develop better time management skills and achieve a balance between her responsibilities and leisure activities?</a:t>
            </a:r>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1799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Scenario 4: Personal Development</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Alex is interested in learning a new skill, such as playing a musical instrument or speaking a foreign language. He knows it will require dedication and practice but is excited about mastering something new. How can Alex apply self-discipline and self-respect to stay motivated and committed to acquiring this new skill?</a:t>
            </a:r>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62103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Scenario 5: Social Relationships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Maria wants to strengthen her friendships and build deeper connections with her peers. She tends to be shy and reserved but recognizes the importance of nurturing her social relationships for her well-being. How Can Maria apply self-discipline and self-respect to step out of her comfort zone, initiate conversations, and actively engage with others to build stronger friendships?</a:t>
            </a:r>
          </a:p>
          <a:p>
            <a:pPr marL="0" lvl="0" indent="0" algn="l" rtl="0">
              <a:lnSpc>
                <a:spcPct val="100000"/>
              </a:lnSpc>
              <a:spcBef>
                <a:spcPts val="0"/>
              </a:spcBef>
              <a:spcAft>
                <a:spcPts val="0"/>
              </a:spcAft>
              <a:buSzPts val="1100"/>
              <a:buNone/>
            </a:pPr>
            <a:endParaRPr lang="en-US" sz="1200" dirty="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7835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Scenario 6: Emotional Regulation</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Tom struggles with managing his anger and often reacts impulsively in frustrating situations. He wants to develop healthier coping mechanisms and control his emotions more. How can Tom apply self-discipline and self-respect to cultivate self-awareness, practice mindfulness, and constructively respond to challenging emotions to achieve his goal of emotional regulation?</a:t>
            </a:r>
            <a:endParaRPr lang="en-US" sz="1200" dirty="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49936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076448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2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26"/>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34" name="Google Shape;134;p2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6" name="Google Shape;136;p2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9" name="Google Shape;139;p27"/>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0" name="Google Shape;140;p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2" name="Google Shape;142;p2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5" name="Google Shape;145;p2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0" name="Google Shape;150;p29"/>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51" name="Google Shape;151;p2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2" name="Google Shape;152;p2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3" name="Google Shape;153;p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8"/>
        <p:cNvGrpSpPr/>
        <p:nvPr/>
      </p:nvGrpSpPr>
      <p:grpSpPr>
        <a:xfrm>
          <a:off x="0" y="0"/>
          <a:ext cx="0" cy="0"/>
          <a:chOff x="0" y="0"/>
          <a:chExt cx="0" cy="0"/>
        </a:xfrm>
      </p:grpSpPr>
      <p:sp>
        <p:nvSpPr>
          <p:cNvPr id="159" name="Google Shape;159;p3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0" name="Google Shape;160;p31"/>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1" name="Google Shape;161;p3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2" name="Google Shape;162;p3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3" name="Google Shape;163;p3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4" name="Google Shape;164;p3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5"/>
        <p:cNvGrpSpPr/>
        <p:nvPr/>
      </p:nvGrpSpPr>
      <p:grpSpPr>
        <a:xfrm>
          <a:off x="0" y="0"/>
          <a:ext cx="0" cy="0"/>
          <a:chOff x="0" y="0"/>
          <a:chExt cx="0" cy="0"/>
        </a:xfrm>
      </p:grpSpPr>
      <p:sp>
        <p:nvSpPr>
          <p:cNvPr id="166" name="Google Shape;166;p32"/>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67" name="Google Shape;167;p32"/>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68" name="Google Shape;168;p32"/>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32"/>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70" name="Google Shape;170;p32"/>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2" name="Google Shape;172;p3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6" name="Google Shape;176;p33"/>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77" name="Google Shape;177;p33"/>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78" name="Google Shape;178;p3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9" name="Google Shape;179;p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0" name="Google Shape;180;p3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1"/>
        <p:cNvGrpSpPr/>
        <p:nvPr/>
      </p:nvGrpSpPr>
      <p:grpSpPr>
        <a:xfrm>
          <a:off x="0" y="0"/>
          <a:ext cx="0" cy="0"/>
          <a:chOff x="0" y="0"/>
          <a:chExt cx="0" cy="0"/>
        </a:xfrm>
      </p:grpSpPr>
      <p:sp>
        <p:nvSpPr>
          <p:cNvPr id="182" name="Google Shape;182;p3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83" name="Google Shape;183;p34"/>
          <p:cNvSpPr>
            <a:spLocks noGrp="1"/>
          </p:cNvSpPr>
          <p:nvPr>
            <p:ph type="pic" idx="2"/>
          </p:nvPr>
        </p:nvSpPr>
        <p:spPr>
          <a:xfrm>
            <a:off x="3887391" y="740569"/>
            <a:ext cx="4629150" cy="3655219"/>
          </a:xfrm>
          <a:prstGeom prst="rect">
            <a:avLst/>
          </a:prstGeom>
          <a:noFill/>
          <a:ln>
            <a:noFill/>
          </a:ln>
        </p:spPr>
      </p:sp>
      <p:sp>
        <p:nvSpPr>
          <p:cNvPr id="184" name="Google Shape;184;p34"/>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85" name="Google Shape;185;p3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6" name="Google Shape;186;p3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87" name="Google Shape;187;p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8"/>
        <p:cNvGrpSpPr/>
        <p:nvPr/>
      </p:nvGrpSpPr>
      <p:grpSpPr>
        <a:xfrm>
          <a:off x="0" y="0"/>
          <a:ext cx="0" cy="0"/>
          <a:chOff x="0" y="0"/>
          <a:chExt cx="0" cy="0"/>
        </a:xfrm>
      </p:grpSpPr>
      <p:sp>
        <p:nvSpPr>
          <p:cNvPr id="189" name="Google Shape;189;p3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0" name="Google Shape;190;p35"/>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3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2" name="Google Shape;192;p3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3" name="Google Shape;193;p3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4"/>
        <p:cNvGrpSpPr/>
        <p:nvPr/>
      </p:nvGrpSpPr>
      <p:grpSpPr>
        <a:xfrm>
          <a:off x="0" y="0"/>
          <a:ext cx="0" cy="0"/>
          <a:chOff x="0" y="0"/>
          <a:chExt cx="0" cy="0"/>
        </a:xfrm>
      </p:grpSpPr>
      <p:sp>
        <p:nvSpPr>
          <p:cNvPr id="195" name="Google Shape;195;p36"/>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6" name="Google Shape;196;p3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7" name="Google Shape;197;p3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8" name="Google Shape;198;p3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99" name="Google Shape;199;p3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27" name="Google Shape;127;p2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130" name="Google Shape;130;p2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5" r:id="rId5"/>
    <p:sldLayoutId id="2147483676" r:id="rId6"/>
    <p:sldLayoutId id="2147483677" r:id="rId7"/>
    <p:sldLayoutId id="2147483678" r:id="rId8"/>
    <p:sldLayoutId id="2147483679" r:id="rId9"/>
    <p:sldLayoutId id="214748368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11.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tags" Target="../tags/tag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389615" y="1326417"/>
            <a:ext cx="6580846" cy="2375633"/>
          </a:xfrm>
        </p:spPr>
        <p:txBody>
          <a:bodyPr anchor="b">
            <a:normAutofit/>
          </a:bodyPr>
          <a:lstStyle/>
          <a:p>
            <a:pPr algn="r"/>
            <a:r>
              <a:rPr lang="en-US" sz="6000" b="1" dirty="0">
                <a:solidFill>
                  <a:srgbClr val="000000"/>
                </a:solidFill>
              </a:rPr>
              <a:t>Self-</a:t>
            </a:r>
            <a:r>
              <a:rPr lang="en-US" sz="6000" b="1" dirty="0">
                <a:solidFill>
                  <a:srgbClr val="000000"/>
                </a:solidFill>
                <a:effectLst/>
              </a:rPr>
              <a:t>Discipline </a:t>
            </a:r>
            <a:br>
              <a:rPr lang="en-US" sz="6000" b="1" dirty="0">
                <a:solidFill>
                  <a:srgbClr val="000000"/>
                </a:solidFill>
                <a:effectLst/>
              </a:rPr>
            </a:br>
            <a:r>
              <a:rPr lang="en-US" sz="6000" b="1" dirty="0">
                <a:solidFill>
                  <a:srgbClr val="000000"/>
                </a:solidFill>
                <a:effectLst/>
              </a:rPr>
              <a:t>and Self Respect</a:t>
            </a:r>
            <a:br>
              <a:rPr lang="en-US" sz="5400" b="0" dirty="0">
                <a:effectLst/>
                <a:latin typeface="Calibri" panose="020F0502020204030204" pitchFamily="34" charset="0"/>
                <a:cs typeface="Calibri" panose="020F0502020204030204" pitchFamily="34" charset="0"/>
              </a:rPr>
            </a:br>
            <a:r>
              <a:rPr lang="en-US" sz="4400" dirty="0">
                <a:solidFill>
                  <a:srgbClr val="000000"/>
                </a:solidFill>
              </a:rPr>
              <a:t>Fifth Grade Lesson 2</a:t>
            </a:r>
            <a:endParaRPr lang="en-US" sz="4400" dirty="0"/>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191231" y="1473518"/>
            <a:ext cx="2081429" cy="2081429"/>
          </a:xfrm>
          <a:prstGeom prst="rect">
            <a:avLst/>
          </a:prstGeom>
        </p:spPr>
      </p:pic>
      <p:sp>
        <p:nvSpPr>
          <p:cNvPr id="6" name="Google Shape;205;p37">
            <a:extLst>
              <a:ext uri="{FF2B5EF4-FFF2-40B4-BE49-F238E27FC236}">
                <a16:creationId xmlns:a16="http://schemas.microsoft.com/office/drawing/2014/main" id="{BEC636D9-D5D1-6D17-95CD-5525A2A52A43}"/>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 name="Google Shape;206;p37">
            <a:extLst>
              <a:ext uri="{FF2B5EF4-FFF2-40B4-BE49-F238E27FC236}">
                <a16:creationId xmlns:a16="http://schemas.microsoft.com/office/drawing/2014/main" id="{EF697D5E-C13A-1898-C000-371445D73A27}"/>
              </a:ext>
            </a:extLst>
          </p:cNvPr>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328192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6" name="Google Shape;205;p37">
            <a:extLst>
              <a:ext uri="{FF2B5EF4-FFF2-40B4-BE49-F238E27FC236}">
                <a16:creationId xmlns:a16="http://schemas.microsoft.com/office/drawing/2014/main" id="{0CE89F59-D6C8-6A1F-1119-A8BFE06FFD9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title"/>
          </p:nvPr>
        </p:nvSpPr>
        <p:spPr>
          <a:xfrm>
            <a:off x="479382" y="400832"/>
            <a:ext cx="4616678" cy="4045527"/>
          </a:xfrm>
          <a:prstGeom prst="rect">
            <a:avLst/>
          </a:prstGeom>
          <a:noFill/>
          <a:ln>
            <a:noFill/>
          </a:ln>
        </p:spPr>
        <p:txBody>
          <a:bodyPr spcFirstLastPara="1" wrap="square" lIns="68575" tIns="34275" rIns="68575" bIns="34275" anchor="t" anchorCtr="0">
            <a:normAutofit/>
          </a:bodyPr>
          <a:lstStyle/>
          <a:p>
            <a:pPr>
              <a:buSzPct val="100000"/>
            </a:pPr>
            <a:r>
              <a:rPr lang="en" sz="4400" dirty="0"/>
              <a:t>Personal space:</a:t>
            </a:r>
            <a:endParaRPr lang="en-US" sz="4400" dirty="0"/>
          </a:p>
          <a:p>
            <a:pPr marL="0" lvl="0" indent="0" algn="l" rtl="0">
              <a:lnSpc>
                <a:spcPct val="90000"/>
              </a:lnSpc>
              <a:spcBef>
                <a:spcPts val="0"/>
              </a:spcBef>
              <a:spcAft>
                <a:spcPts val="0"/>
              </a:spcAft>
              <a:buClr>
                <a:schemeClr val="dk1"/>
              </a:buClr>
              <a:buSzPct val="100000"/>
              <a:buFont typeface="Calibri"/>
              <a:buNone/>
            </a:pPr>
            <a:endParaRPr sz="4400" dirty="0"/>
          </a:p>
          <a:p>
            <a:pPr marL="0" lvl="0" indent="0" algn="l" rtl="0">
              <a:lnSpc>
                <a:spcPct val="90000"/>
              </a:lnSpc>
              <a:spcBef>
                <a:spcPts val="0"/>
              </a:spcBef>
              <a:spcAft>
                <a:spcPts val="0"/>
              </a:spcAft>
              <a:buClr>
                <a:schemeClr val="dk1"/>
              </a:buClr>
              <a:buSzPct val="105882"/>
              <a:buFont typeface="Calibri"/>
              <a:buNone/>
            </a:pPr>
            <a:r>
              <a:rPr lang="en" sz="3200" dirty="0"/>
              <a:t>Be aware of your surroundings, respect others’ space, and stay in your own area.</a:t>
            </a:r>
            <a:endParaRPr sz="3200" dirty="0"/>
          </a:p>
        </p:txBody>
      </p:sp>
      <p:pic>
        <p:nvPicPr>
          <p:cNvPr id="216" name="Google Shape;216;p38"/>
          <p:cNvPicPr preferRelativeResize="0">
            <a:picLocks noGrp="1"/>
          </p:cNvPicPr>
          <p:nvPr>
            <p:ph type="body" idx="1"/>
          </p:nvPr>
        </p:nvPicPr>
        <p:blipFill rotWithShape="1">
          <a:blip r:embed="rId3">
            <a:alphaModFix/>
          </a:blip>
          <a:srcRect/>
          <a:stretch/>
        </p:blipFill>
        <p:spPr>
          <a:xfrm>
            <a:off x="4656293" y="532086"/>
            <a:ext cx="3484257" cy="2972570"/>
          </a:xfrm>
          <a:prstGeom prst="rect">
            <a:avLst/>
          </a:prstGeom>
          <a:noFill/>
          <a:ln>
            <a:noFill/>
          </a:ln>
        </p:spPr>
      </p:pic>
      <p:pic>
        <p:nvPicPr>
          <p:cNvPr id="3" name="Picture 2"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4" name="Google Shape;224;p39"/>
          <p:cNvSpPr txBox="1">
            <a:spLocks noGrp="1"/>
          </p:cNvSpPr>
          <p:nvPr>
            <p:ph type="title"/>
          </p:nvPr>
        </p:nvSpPr>
        <p:spPr>
          <a:xfrm>
            <a:off x="478662" y="388127"/>
            <a:ext cx="4494521" cy="3351905"/>
          </a:xfrm>
          <a:prstGeom prst="rect">
            <a:avLst/>
          </a:prstGeom>
          <a:noFill/>
          <a:ln>
            <a:noFill/>
          </a:ln>
        </p:spPr>
        <p:txBody>
          <a:bodyPr spcFirstLastPara="1" wrap="square" lIns="68575" tIns="34275" rIns="68575" bIns="34275" anchor="t" anchorCtr="0">
            <a:noAutofit/>
          </a:bodyPr>
          <a:lstStyle/>
          <a:p>
            <a:pPr>
              <a:buSzPct val="100000"/>
            </a:pPr>
            <a:r>
              <a:rPr lang="en" sz="4400" dirty="0"/>
              <a:t>Volume control: </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5882"/>
              <a:buFont typeface="Calibri"/>
              <a:buNone/>
            </a:pPr>
            <a:r>
              <a:rPr lang="en" sz="3200" dirty="0"/>
              <a:t>Use indoor voices, be mindful of noise levels.</a:t>
            </a:r>
            <a:endParaRPr sz="3200" dirty="0"/>
          </a:p>
        </p:txBody>
      </p:sp>
      <p:pic>
        <p:nvPicPr>
          <p:cNvPr id="227" name="Google Shape;227;p39"/>
          <p:cNvPicPr preferRelativeResize="0">
            <a:picLocks noGrp="1"/>
          </p:cNvPicPr>
          <p:nvPr>
            <p:ph type="body" idx="1"/>
          </p:nvPr>
        </p:nvPicPr>
        <p:blipFill rotWithShape="1">
          <a:blip r:embed="rId3">
            <a:alphaModFix/>
          </a:blip>
          <a:srcRect/>
          <a:stretch/>
        </p:blipFill>
        <p:spPr>
          <a:xfrm>
            <a:off x="4884684" y="426131"/>
            <a:ext cx="3255929" cy="2776172"/>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DD23A9AF-ACAF-A4E3-F09D-238402D93F7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1F615F10-544A-4840-79AA-46713EB738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5" name="Google Shape;235;p40"/>
          <p:cNvSpPr txBox="1">
            <a:spLocks noGrp="1"/>
          </p:cNvSpPr>
          <p:nvPr>
            <p:ph type="title"/>
          </p:nvPr>
        </p:nvSpPr>
        <p:spPr>
          <a:xfrm>
            <a:off x="523408" y="371791"/>
            <a:ext cx="4165444" cy="3373889"/>
          </a:xfrm>
          <a:prstGeom prst="rect">
            <a:avLst/>
          </a:prstGeom>
          <a:noFill/>
          <a:ln>
            <a:noFill/>
          </a:ln>
        </p:spPr>
        <p:txBody>
          <a:bodyPr spcFirstLastPara="1" wrap="square" lIns="68575" tIns="34275" rIns="68575" bIns="34275" anchor="t" anchorCtr="0">
            <a:noAutofit/>
          </a:bodyPr>
          <a:lstStyle/>
          <a:p>
            <a:pPr>
              <a:buSzPct val="100000"/>
            </a:pPr>
            <a:r>
              <a:rPr lang="en" sz="4400" dirty="0"/>
              <a:t>Active listening:</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5882"/>
              <a:buFont typeface="Calibri"/>
              <a:buNone/>
            </a:pPr>
            <a:r>
              <a:rPr lang="en" sz="3200" dirty="0"/>
              <a:t>Eyes and ears open! Ready to participate!</a:t>
            </a:r>
            <a:endParaRPr sz="3200" dirty="0"/>
          </a:p>
        </p:txBody>
      </p:sp>
      <p:pic>
        <p:nvPicPr>
          <p:cNvPr id="238" name="Google Shape;238;p40"/>
          <p:cNvPicPr preferRelativeResize="0"/>
          <p:nvPr/>
        </p:nvPicPr>
        <p:blipFill rotWithShape="1">
          <a:blip r:embed="rId3">
            <a:alphaModFix/>
          </a:blip>
          <a:srcRect/>
          <a:stretch/>
        </p:blipFill>
        <p:spPr>
          <a:xfrm>
            <a:off x="5721102" y="283271"/>
            <a:ext cx="2524255" cy="2219438"/>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4A2703A9-8805-EF8F-CA05-0BF4D04E7C7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EA62B25F-29F1-BF18-5A81-F3DDAD4F58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5" name="Google Shape;245;p41"/>
          <p:cNvSpPr/>
          <p:nvPr/>
        </p:nvSpPr>
        <p:spPr>
          <a:xfrm>
            <a:off x="-44334" y="469256"/>
            <a:ext cx="3711665" cy="51435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6" name="Google Shape;246;p41"/>
          <p:cNvSpPr txBox="1">
            <a:spLocks noGrp="1"/>
          </p:cNvSpPr>
          <p:nvPr>
            <p:ph type="title"/>
          </p:nvPr>
        </p:nvSpPr>
        <p:spPr>
          <a:xfrm>
            <a:off x="518341" y="474428"/>
            <a:ext cx="4734243" cy="3890879"/>
          </a:xfrm>
          <a:prstGeom prst="rect">
            <a:avLst/>
          </a:prstGeom>
          <a:noFill/>
          <a:ln>
            <a:noFill/>
          </a:ln>
        </p:spPr>
        <p:txBody>
          <a:bodyPr spcFirstLastPara="1" wrap="square" lIns="68575" tIns="34275" rIns="68575" bIns="34275" anchor="t" anchorCtr="0">
            <a:noAutofit/>
          </a:bodyPr>
          <a:lstStyle/>
          <a:p>
            <a:pPr>
              <a:buSzPct val="100000"/>
            </a:pPr>
            <a:r>
              <a:rPr lang="en" sz="4400" dirty="0"/>
              <a:t>Sharp minds: </a:t>
            </a:r>
            <a:endParaRPr lang="en-US" sz="4400" dirty="0"/>
          </a:p>
          <a:p>
            <a:pPr marL="0" lvl="0" indent="0" algn="l" rtl="0">
              <a:lnSpc>
                <a:spcPct val="90000"/>
              </a:lnSpc>
              <a:spcBef>
                <a:spcPts val="0"/>
              </a:spcBef>
              <a:spcAft>
                <a:spcPts val="0"/>
              </a:spcAft>
              <a:buClr>
                <a:schemeClr val="dk1"/>
              </a:buClr>
              <a:buSzPct val="100000"/>
              <a:buFont typeface="Calibri"/>
              <a:buNone/>
            </a:pPr>
            <a:endParaRPr sz="4000" dirty="0"/>
          </a:p>
          <a:p>
            <a:pPr marL="0" lvl="0" indent="0" algn="l" rtl="0">
              <a:lnSpc>
                <a:spcPct val="90000"/>
              </a:lnSpc>
              <a:spcBef>
                <a:spcPts val="0"/>
              </a:spcBef>
              <a:spcAft>
                <a:spcPts val="0"/>
              </a:spcAft>
              <a:buClr>
                <a:schemeClr val="dk1"/>
              </a:buClr>
              <a:buSzPct val="100000"/>
              <a:buFont typeface="Calibri"/>
              <a:buNone/>
            </a:pPr>
            <a:r>
              <a:rPr lang="en" sz="3200" dirty="0"/>
              <a:t>Be prepared to problem solve, ask questions, and contribute to the lesson.</a:t>
            </a:r>
            <a:endParaRPr sz="3200" dirty="0"/>
          </a:p>
        </p:txBody>
      </p:sp>
      <p:pic>
        <p:nvPicPr>
          <p:cNvPr id="249" name="Google Shape;249;p41"/>
          <p:cNvPicPr preferRelativeResize="0"/>
          <p:nvPr/>
        </p:nvPicPr>
        <p:blipFill rotWithShape="1">
          <a:blip r:embed="rId3">
            <a:alphaModFix/>
          </a:blip>
          <a:srcRect/>
          <a:stretch/>
        </p:blipFill>
        <p:spPr>
          <a:xfrm>
            <a:off x="5437426" y="154768"/>
            <a:ext cx="3413246" cy="2704674"/>
          </a:xfrm>
          <a:prstGeom prst="rect">
            <a:avLst/>
          </a:prstGeom>
          <a:noFill/>
          <a:ln>
            <a:noFill/>
          </a:ln>
        </p:spPr>
      </p:pic>
      <p:sp>
        <p:nvSpPr>
          <p:cNvPr id="3" name="Google Shape;205;p37">
            <a:extLst>
              <a:ext uri="{FF2B5EF4-FFF2-40B4-BE49-F238E27FC236}">
                <a16:creationId xmlns:a16="http://schemas.microsoft.com/office/drawing/2014/main" id="{AAE84759-7DE7-4FDE-1F64-85D59EF6961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71EED072-087B-2156-588A-4A975F2308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7" name="Rectangle 6">
            <a:extLst>
              <a:ext uri="{FF2B5EF4-FFF2-40B4-BE49-F238E27FC236}">
                <a16:creationId xmlns:a16="http://schemas.microsoft.com/office/drawing/2014/main" id="{FA422351-9B08-7808-31F9-1BB933A50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1" name="Google Shape;181;p3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4358276" y="1091917"/>
            <a:ext cx="4261121" cy="2487816"/>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500"/>
              <a:buFont typeface="Calibri"/>
              <a:buNone/>
            </a:pPr>
            <a:r>
              <a:rPr lang="en-US" sz="3200" b="1" i="0" dirty="0">
                <a:solidFill>
                  <a:srgbClr val="0E101A"/>
                </a:solidFill>
                <a:effectLst/>
              </a:rPr>
              <a:t>Self-discipline</a:t>
            </a:r>
            <a:r>
              <a:rPr lang="en-US" sz="3200" dirty="0">
                <a:solidFill>
                  <a:srgbClr val="0E101A"/>
                </a:solidFill>
                <a:latin typeface="Calibri" panose="020F0502020204030204" pitchFamily="34" charset="0"/>
                <a:cs typeface="Calibri" panose="020F0502020204030204" pitchFamily="34" charset="0"/>
              </a:rPr>
              <a:t> </a:t>
            </a:r>
            <a:r>
              <a:rPr lang="en-US" sz="3200" b="0" i="0" dirty="0">
                <a:solidFill>
                  <a:srgbClr val="0E101A"/>
                </a:solidFill>
                <a:effectLst/>
              </a:rPr>
              <a:t>is controlling your actions and emotions to achieve a goal, even if it's difficult.</a:t>
            </a:r>
            <a:endParaRPr sz="3200" dirty="0">
              <a:latin typeface="Calibri" panose="020F0502020204030204" pitchFamily="34" charset="0"/>
              <a:cs typeface="Calibri" panose="020F0502020204030204" pitchFamily="34" charset="0"/>
              <a:sym typeface="Calibri"/>
            </a:endParaRPr>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89A8F9DA-7643-ABA8-B3F0-B8DCAD37727C}"/>
              </a:ext>
            </a:extLst>
          </p:cNvPr>
          <p:cNvPicPr>
            <a:picLocks noChangeAspect="1"/>
          </p:cNvPicPr>
          <p:nvPr/>
        </p:nvPicPr>
        <p:blipFill>
          <a:blip r:embed="rId4"/>
          <a:srcRect/>
          <a:stretch/>
        </p:blipFill>
        <p:spPr>
          <a:xfrm>
            <a:off x="806544" y="760238"/>
            <a:ext cx="3311700" cy="33117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1" name="Google Shape;181;p3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2" name="Google Shape;182;p3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3" name="Google Shape;183;p30"/>
          <p:cNvSpPr txBox="1">
            <a:spLocks noGrp="1"/>
          </p:cNvSpPr>
          <p:nvPr>
            <p:ph type="title"/>
          </p:nvPr>
        </p:nvSpPr>
        <p:spPr>
          <a:xfrm>
            <a:off x="4358276" y="1091917"/>
            <a:ext cx="4261121" cy="2487816"/>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3500"/>
              <a:buFont typeface="Calibri"/>
              <a:buNone/>
            </a:pPr>
            <a:r>
              <a:rPr lang="en-US" sz="3200" b="1" i="0" dirty="0">
                <a:solidFill>
                  <a:srgbClr val="0E101A"/>
                </a:solidFill>
                <a:effectLst/>
              </a:rPr>
              <a:t>Self-respect</a:t>
            </a:r>
            <a:r>
              <a:rPr lang="en-US" sz="3200" b="1" dirty="0">
                <a:solidFill>
                  <a:srgbClr val="0E101A"/>
                </a:solidFill>
                <a:latin typeface="Calibri" panose="020F0502020204030204" pitchFamily="34" charset="0"/>
                <a:cs typeface="Calibri" panose="020F0502020204030204" pitchFamily="34" charset="0"/>
              </a:rPr>
              <a:t> </a:t>
            </a:r>
            <a:r>
              <a:rPr lang="en-US" sz="3200" b="0" i="0" dirty="0">
                <a:solidFill>
                  <a:srgbClr val="0E101A"/>
                </a:solidFill>
                <a:effectLst/>
              </a:rPr>
              <a:t>is treating yourself and others with kindness and dignity.</a:t>
            </a:r>
            <a:endParaRPr sz="3200" dirty="0">
              <a:latin typeface="Calibri" panose="020F0502020204030204" pitchFamily="34" charset="0"/>
              <a:cs typeface="Calibri" panose="020F0502020204030204" pitchFamily="34" charset="0"/>
              <a:sym typeface="Calibri"/>
            </a:endParaRPr>
          </a:p>
        </p:txBody>
      </p:sp>
      <p:pic>
        <p:nvPicPr>
          <p:cNvPr id="184" name="Google Shape;184;p30"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89A8F9DA-7643-ABA8-B3F0-B8DCAD37727C}"/>
              </a:ext>
            </a:extLst>
          </p:cNvPr>
          <p:cNvPicPr>
            <a:picLocks noChangeAspect="1"/>
          </p:cNvPicPr>
          <p:nvPr/>
        </p:nvPicPr>
        <p:blipFill>
          <a:blip r:embed="rId4"/>
          <a:srcRect/>
          <a:stretch/>
        </p:blipFill>
        <p:spPr>
          <a:xfrm>
            <a:off x="806544" y="760238"/>
            <a:ext cx="3311700" cy="3311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2930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Autofit/>
          </a:bodyPr>
          <a:lstStyle/>
          <a:p>
            <a:pPr algn="ctr">
              <a:buSzPts val="4600"/>
            </a:pPr>
            <a:r>
              <a:rPr lang="en-US" sz="4400" dirty="0">
                <a:latin typeface="Calibri"/>
                <a:ea typeface="Calibri"/>
                <a:cs typeface="Calibri"/>
                <a:sym typeface="Calibri"/>
              </a:rPr>
              <a:t>Why are self-discipline and self-respect essential for goal setting?</a:t>
            </a:r>
            <a:endParaRPr lang="en-US" sz="4400"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1052971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797" y="258857"/>
            <a:ext cx="3434861" cy="3455664"/>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3600" b="0" i="0" dirty="0">
                <a:solidFill>
                  <a:srgbClr val="0E101A"/>
                </a:solidFill>
                <a:effectLst/>
              </a:rPr>
              <a:t>Provide examples of how self-discipline and self-respect contribute to setting and achieving goals</a:t>
            </a:r>
            <a:r>
              <a:rPr lang="en-US" sz="3600" dirty="0">
                <a:solidFill>
                  <a:srgbClr val="0E101A"/>
                </a:solidFill>
              </a:rPr>
              <a:t> </a:t>
            </a:r>
            <a:endParaRPr lang="en-US" b="1" dirty="0">
              <a:latin typeface="Calibri Light"/>
              <a:ea typeface="Calibri Light"/>
              <a:cs typeface="Calibri Light"/>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pic>
        <p:nvPicPr>
          <p:cNvPr id="4" name="Picture 3">
            <a:extLst>
              <a:ext uri="{FF2B5EF4-FFF2-40B4-BE49-F238E27FC236}">
                <a16:creationId xmlns:a16="http://schemas.microsoft.com/office/drawing/2014/main" id="{88D74D16-16F7-740D-51DA-33A7B2093C68}"/>
              </a:ext>
            </a:extLst>
          </p:cNvPr>
          <p:cNvPicPr>
            <a:picLocks noChangeAspect="1"/>
          </p:cNvPicPr>
          <p:nvPr/>
        </p:nvPicPr>
        <p:blipFill>
          <a:blip r:embed="rId5"/>
          <a:srcRect/>
          <a:stretch/>
        </p:blipFill>
        <p:spPr>
          <a:xfrm>
            <a:off x="3889785" y="395925"/>
            <a:ext cx="2646897" cy="264689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39326CAA-7C6E-4489-B5BF-73F5420BA02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168017" y="2261544"/>
            <a:ext cx="2646897" cy="264689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323356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1" y="0"/>
            <a:ext cx="3435659"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797" y="978140"/>
            <a:ext cx="3434861" cy="3455664"/>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3200" b="0" i="0" dirty="0">
                <a:solidFill>
                  <a:srgbClr val="0E101A"/>
                </a:solidFill>
                <a:effectLst/>
              </a:rPr>
              <a:t>How can students show self-discipline by making and following a plan to reach a personal goal?</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834526" y="3714521"/>
            <a:ext cx="1448858" cy="1339784"/>
          </a:xfrm>
          <a:prstGeom prst="rect">
            <a:avLst/>
          </a:prstGeom>
          <a:noFill/>
          <a:ln>
            <a:noFill/>
          </a:ln>
        </p:spPr>
      </p:pic>
      <p:pic>
        <p:nvPicPr>
          <p:cNvPr id="7" name="Picture 6">
            <a:extLst>
              <a:ext uri="{FF2B5EF4-FFF2-40B4-BE49-F238E27FC236}">
                <a16:creationId xmlns:a16="http://schemas.microsoft.com/office/drawing/2014/main" id="{39326CAA-7C6E-4489-B5BF-73F5420BA026}"/>
              </a:ext>
            </a:extLst>
          </p:cNvPr>
          <p:cNvPicPr>
            <a:picLocks noChangeAspect="1"/>
          </p:cNvPicPr>
          <p:nvPr/>
        </p:nvPicPr>
        <p:blipFill>
          <a:blip r:embed="rId5"/>
          <a:srcRect/>
          <a:stretch/>
        </p:blipFill>
        <p:spPr>
          <a:xfrm rot="168141">
            <a:off x="4570706" y="791861"/>
            <a:ext cx="3557114" cy="3557114"/>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B078DCBB-39DB-EF5A-D306-6E2A01F22A94}"/>
              </a:ext>
            </a:extLst>
          </p:cNvPr>
          <p:cNvPicPr>
            <a:picLocks noChangeAspect="1"/>
          </p:cNvPicPr>
          <p:nvPr/>
        </p:nvPicPr>
        <p:blipFill>
          <a:blip r:embed="rId5"/>
          <a:srcRect/>
          <a:stretch/>
        </p:blipFill>
        <p:spPr>
          <a:xfrm>
            <a:off x="4485079" y="707032"/>
            <a:ext cx="3557114" cy="355711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228029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rmAutofit/>
          </a:bodyPr>
          <a:lstStyle/>
          <a:p>
            <a:pPr algn="ctr">
              <a:buSzPts val="4600"/>
            </a:pPr>
            <a:r>
              <a:rPr lang="en-US" sz="5400" dirty="0">
                <a:latin typeface="Calibri"/>
                <a:ea typeface="Calibri"/>
                <a:cs typeface="Calibri"/>
                <a:sym typeface="Calibri"/>
              </a:rPr>
              <a:t>Brainstorm</a:t>
            </a: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2272082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19;g29fa0e120ad_0_12">
            <a:extLst>
              <a:ext uri="{FF2B5EF4-FFF2-40B4-BE49-F238E27FC236}">
                <a16:creationId xmlns:a16="http://schemas.microsoft.com/office/drawing/2014/main" id="{757ADCDB-2B5E-EACB-B59E-94468FF1BA71}"/>
              </a:ext>
            </a:extLst>
          </p:cNvPr>
          <p:cNvSpPr/>
          <p:nvPr/>
        </p:nvSpPr>
        <p:spPr>
          <a:xfrm flipH="1">
            <a:off x="-4" y="0"/>
            <a:ext cx="4264821" cy="5143500"/>
          </a:xfrm>
          <a:prstGeom prst="rect">
            <a:avLst/>
          </a:prstGeom>
          <a:solidFill>
            <a:schemeClr val="accent4"/>
          </a:solidFill>
          <a:ln>
            <a:noFill/>
          </a:ln>
        </p:spPr>
        <p:txBody>
          <a:bodyPr spcFirstLastPara="1" wrap="square" lIns="68569" tIns="34275" rIns="68569" bIns="34275" anchor="ctr" anchorCtr="0">
            <a:noAutofit/>
          </a:bodyPr>
          <a:lstStyle/>
          <a:p>
            <a:pPr algn="ctr"/>
            <a:endParaRPr sz="1350" dirty="0">
              <a:solidFill>
                <a:schemeClr val="lt1"/>
              </a:solidFill>
              <a:latin typeface="Calibri"/>
              <a:ea typeface="Calibri"/>
              <a:cs typeface="Calibri"/>
              <a:sym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12568" y="3378616"/>
            <a:ext cx="1476341" cy="1486991"/>
          </a:xfrm>
          <a:prstGeom prst="rect">
            <a:avLst/>
          </a:prstGeom>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118853" y="1764884"/>
            <a:ext cx="3863770" cy="542925"/>
          </a:xfrm>
        </p:spPr>
        <p:txBody>
          <a:bodyPr spcFirstLastPara="1" vert="horz" wrap="square" lIns="68580" tIns="34290" rIns="68580" bIns="34290" rtlCol="0" anchor="t" anchorCtr="0">
            <a:noAutofit/>
          </a:bodyPr>
          <a:lstStyle/>
          <a:p>
            <a:r>
              <a:rPr lang="en-US" sz="5400" b="1" kern="1200" dirty="0">
                <a:latin typeface="Calibri Light"/>
                <a:ea typeface="Calibri Light"/>
                <a:cs typeface="Calibri Light"/>
              </a:rPr>
              <a:t>Group Activity</a:t>
            </a:r>
            <a:endParaRPr lang="en-US" sz="5400" kern="1200" dirty="0">
              <a:latin typeface="Calibri Light"/>
              <a:ea typeface="Calibri Light"/>
              <a:cs typeface="Calibri Light"/>
            </a:endParaRPr>
          </a:p>
        </p:txBody>
      </p:sp>
      <p:pic>
        <p:nvPicPr>
          <p:cNvPr id="10" name="Picture 9">
            <a:extLst>
              <a:ext uri="{FF2B5EF4-FFF2-40B4-BE49-F238E27FC236}">
                <a16:creationId xmlns:a16="http://schemas.microsoft.com/office/drawing/2014/main" id="{C9C7581C-4B6C-44D4-8F69-7554B4926205}"/>
              </a:ext>
            </a:extLst>
          </p:cNvPr>
          <p:cNvPicPr>
            <a:picLocks noChangeAspect="1"/>
          </p:cNvPicPr>
          <p:nvPr/>
        </p:nvPicPr>
        <p:blipFill>
          <a:blip r:embed="rId5"/>
          <a:srcRect/>
          <a:stretch/>
        </p:blipFill>
        <p:spPr>
          <a:xfrm>
            <a:off x="4730329" y="677799"/>
            <a:ext cx="3787901" cy="378790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8142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5" name="Google Shape;180;p30">
            <a:extLst>
              <a:ext uri="{FF2B5EF4-FFF2-40B4-BE49-F238E27FC236}">
                <a16:creationId xmlns:a16="http://schemas.microsoft.com/office/drawing/2014/main" id="{1666088B-8F8B-EFA7-2DFE-255E4101A350}"/>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439265"/>
          </a:xfrm>
          <a:prstGeom prst="rect">
            <a:avLst/>
          </a:prstGeom>
          <a:noFill/>
          <a:ln>
            <a:noFill/>
          </a:ln>
        </p:spPr>
        <p:txBody>
          <a:bodyPr spcFirstLastPara="1" wrap="square" lIns="68575" tIns="34275" rIns="68575" bIns="34275" anchor="b" anchorCtr="0">
            <a:noAutofit/>
          </a:bodyPr>
          <a:lstStyle/>
          <a:p>
            <a:pPr marL="0" lvl="0" indent="0" rtl="0">
              <a:lnSpc>
                <a:spcPct val="100000"/>
              </a:lnSpc>
              <a:spcBef>
                <a:spcPts val="0"/>
              </a:spcBef>
              <a:spcAft>
                <a:spcPts val="0"/>
              </a:spcAft>
              <a:buNone/>
            </a:pPr>
            <a:r>
              <a:rPr lang="en-US" sz="4000" b="1" dirty="0">
                <a:solidFill>
                  <a:srgbClr val="000000"/>
                </a:solidFill>
                <a:effectLst/>
                <a:latin typeface="Calibri" panose="020F0502020204030204" pitchFamily="34" charset="0"/>
                <a:cs typeface="Calibri" panose="020F0502020204030204" pitchFamily="34" charset="0"/>
              </a:rPr>
              <a:t>Scenario 1: </a:t>
            </a:r>
            <a:r>
              <a:rPr lang="en-US" sz="4000" b="0" i="0" dirty="0">
                <a:solidFill>
                  <a:srgbClr val="0E101A"/>
                </a:solidFill>
                <a:effectLst/>
                <a:latin typeface="Calibri" panose="020F0502020204030204" pitchFamily="34" charset="0"/>
                <a:cs typeface="Calibri" panose="020F0502020204030204" pitchFamily="34" charset="0"/>
              </a:rPr>
              <a:t>Academic improvement </a:t>
            </a:r>
            <a:endParaRPr sz="28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4"/>
          <a:srcRect/>
          <a:stretch/>
        </p:blipFill>
        <p:spPr>
          <a:xfrm>
            <a:off x="3089639" y="1303847"/>
            <a:ext cx="2964721" cy="296472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5" name="Google Shape;180;p30">
            <a:extLst>
              <a:ext uri="{FF2B5EF4-FFF2-40B4-BE49-F238E27FC236}">
                <a16:creationId xmlns:a16="http://schemas.microsoft.com/office/drawing/2014/main" id="{1666088B-8F8B-EFA7-2DFE-255E4101A350}"/>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439265"/>
          </a:xfrm>
          <a:prstGeom prst="rect">
            <a:avLst/>
          </a:prstGeom>
          <a:noFill/>
          <a:ln>
            <a:noFill/>
          </a:ln>
        </p:spPr>
        <p:txBody>
          <a:bodyPr spcFirstLastPara="1" wrap="square" lIns="68575" tIns="34275" rIns="68575" bIns="34275" anchor="b" anchorCtr="0">
            <a:noAutofit/>
          </a:bodyPr>
          <a:lstStyle/>
          <a:p>
            <a:pPr marL="0" lvl="0" indent="0" rtl="0">
              <a:lnSpc>
                <a:spcPct val="100000"/>
              </a:lnSpc>
              <a:spcBef>
                <a:spcPts val="0"/>
              </a:spcBef>
              <a:spcAft>
                <a:spcPts val="0"/>
              </a:spcAft>
              <a:buNone/>
            </a:pPr>
            <a:r>
              <a:rPr lang="en-US" sz="4000" b="1" dirty="0">
                <a:solidFill>
                  <a:srgbClr val="000000"/>
                </a:solidFill>
                <a:effectLst/>
                <a:latin typeface="Calibri" panose="020F0502020204030204" pitchFamily="34" charset="0"/>
                <a:cs typeface="Calibri" panose="020F0502020204030204" pitchFamily="34" charset="0"/>
              </a:rPr>
              <a:t>Scenario 2: </a:t>
            </a:r>
            <a:r>
              <a:rPr lang="en-US" sz="4000" b="0" i="0" dirty="0">
                <a:solidFill>
                  <a:srgbClr val="0E101A"/>
                </a:solidFill>
                <a:effectLst/>
                <a:latin typeface="Calibri" panose="020F0502020204030204" pitchFamily="34" charset="0"/>
                <a:cs typeface="Calibri" panose="020F0502020204030204" pitchFamily="34" charset="0"/>
              </a:rPr>
              <a:t>Health and fitness </a:t>
            </a:r>
            <a:endParaRPr sz="28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4"/>
          <a:srcRect/>
          <a:stretch/>
        </p:blipFill>
        <p:spPr>
          <a:xfrm>
            <a:off x="3089639" y="1303847"/>
            <a:ext cx="2964721" cy="2964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79500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5" name="Google Shape;180;p30">
            <a:extLst>
              <a:ext uri="{FF2B5EF4-FFF2-40B4-BE49-F238E27FC236}">
                <a16:creationId xmlns:a16="http://schemas.microsoft.com/office/drawing/2014/main" id="{1666088B-8F8B-EFA7-2DFE-255E4101A350}"/>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439265"/>
          </a:xfrm>
          <a:prstGeom prst="rect">
            <a:avLst/>
          </a:prstGeom>
          <a:noFill/>
          <a:ln>
            <a:noFill/>
          </a:ln>
        </p:spPr>
        <p:txBody>
          <a:bodyPr spcFirstLastPara="1" wrap="square" lIns="68575" tIns="34275" rIns="68575" bIns="34275" anchor="b" anchorCtr="0">
            <a:noAutofit/>
          </a:bodyPr>
          <a:lstStyle/>
          <a:p>
            <a:pPr marL="0" lvl="0" indent="0" rtl="0">
              <a:lnSpc>
                <a:spcPct val="100000"/>
              </a:lnSpc>
              <a:spcBef>
                <a:spcPts val="0"/>
              </a:spcBef>
              <a:spcAft>
                <a:spcPts val="0"/>
              </a:spcAft>
              <a:buNone/>
            </a:pPr>
            <a:r>
              <a:rPr lang="en-US" sz="4000" b="1" dirty="0">
                <a:solidFill>
                  <a:srgbClr val="000000"/>
                </a:solidFill>
                <a:effectLst/>
                <a:latin typeface="Calibri" panose="020F0502020204030204" pitchFamily="34" charset="0"/>
                <a:cs typeface="Calibri" panose="020F0502020204030204" pitchFamily="34" charset="0"/>
              </a:rPr>
              <a:t>Scenario 3: </a:t>
            </a:r>
            <a:r>
              <a:rPr lang="en-US" sz="4000" b="0" i="0" dirty="0">
                <a:solidFill>
                  <a:srgbClr val="0E101A"/>
                </a:solidFill>
                <a:effectLst/>
                <a:latin typeface="Calibri" panose="020F0502020204030204" pitchFamily="34" charset="0"/>
                <a:cs typeface="Calibri" panose="020F0502020204030204" pitchFamily="34" charset="0"/>
              </a:rPr>
              <a:t>Time management </a:t>
            </a:r>
            <a:endParaRPr lang="en-US" sz="28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4"/>
          <a:srcRect/>
          <a:stretch/>
        </p:blipFill>
        <p:spPr>
          <a:xfrm>
            <a:off x="3089639" y="1303847"/>
            <a:ext cx="2964721" cy="2964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66042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5" name="Google Shape;180;p30">
            <a:extLst>
              <a:ext uri="{FF2B5EF4-FFF2-40B4-BE49-F238E27FC236}">
                <a16:creationId xmlns:a16="http://schemas.microsoft.com/office/drawing/2014/main" id="{1666088B-8F8B-EFA7-2DFE-255E4101A350}"/>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439265"/>
          </a:xfrm>
          <a:prstGeom prst="rect">
            <a:avLst/>
          </a:prstGeom>
          <a:noFill/>
          <a:ln>
            <a:noFill/>
          </a:ln>
        </p:spPr>
        <p:txBody>
          <a:bodyPr spcFirstLastPara="1" wrap="square" lIns="68575" tIns="34275" rIns="68575" bIns="34275" anchor="b" anchorCtr="0">
            <a:noAutofit/>
          </a:bodyPr>
          <a:lstStyle/>
          <a:p>
            <a:pPr marL="0" lvl="0" indent="0" rtl="0">
              <a:lnSpc>
                <a:spcPct val="100000"/>
              </a:lnSpc>
              <a:spcBef>
                <a:spcPts val="0"/>
              </a:spcBef>
              <a:spcAft>
                <a:spcPts val="0"/>
              </a:spcAft>
              <a:buNone/>
            </a:pPr>
            <a:r>
              <a:rPr lang="en-US" sz="4000" b="1" dirty="0">
                <a:solidFill>
                  <a:srgbClr val="000000"/>
                </a:solidFill>
                <a:effectLst/>
                <a:latin typeface="Calibri" panose="020F0502020204030204" pitchFamily="34" charset="0"/>
                <a:cs typeface="Calibri" panose="020F0502020204030204" pitchFamily="34" charset="0"/>
              </a:rPr>
              <a:t>Scenario 4: </a:t>
            </a:r>
            <a:r>
              <a:rPr lang="en-US" sz="4000" b="0" i="0" dirty="0">
                <a:solidFill>
                  <a:srgbClr val="0E101A"/>
                </a:solidFill>
                <a:effectLst/>
                <a:latin typeface="Calibri" panose="020F0502020204030204" pitchFamily="34" charset="0"/>
                <a:cs typeface="Calibri" panose="020F0502020204030204" pitchFamily="34" charset="0"/>
              </a:rPr>
              <a:t>Personal development</a:t>
            </a:r>
            <a:endParaRPr lang="en-US" sz="28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4"/>
          <a:srcRect/>
          <a:stretch/>
        </p:blipFill>
        <p:spPr>
          <a:xfrm>
            <a:off x="3089639" y="1303847"/>
            <a:ext cx="2964721" cy="2964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8366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5" name="Google Shape;180;p30">
            <a:extLst>
              <a:ext uri="{FF2B5EF4-FFF2-40B4-BE49-F238E27FC236}">
                <a16:creationId xmlns:a16="http://schemas.microsoft.com/office/drawing/2014/main" id="{1666088B-8F8B-EFA7-2DFE-255E4101A350}"/>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439265"/>
          </a:xfrm>
          <a:prstGeom prst="rect">
            <a:avLst/>
          </a:prstGeom>
          <a:noFill/>
          <a:ln>
            <a:noFill/>
          </a:ln>
        </p:spPr>
        <p:txBody>
          <a:bodyPr spcFirstLastPara="1" wrap="square" lIns="68575" tIns="34275" rIns="68575" bIns="34275" anchor="b" anchorCtr="0">
            <a:noAutofit/>
          </a:bodyPr>
          <a:lstStyle/>
          <a:p>
            <a:pPr marL="0" lvl="0" indent="0" rtl="0">
              <a:lnSpc>
                <a:spcPct val="100000"/>
              </a:lnSpc>
              <a:spcBef>
                <a:spcPts val="0"/>
              </a:spcBef>
              <a:spcAft>
                <a:spcPts val="0"/>
              </a:spcAft>
              <a:buNone/>
            </a:pPr>
            <a:r>
              <a:rPr lang="en-US" sz="4000" b="1" dirty="0">
                <a:solidFill>
                  <a:srgbClr val="000000"/>
                </a:solidFill>
                <a:effectLst/>
                <a:latin typeface="Calibri" panose="020F0502020204030204" pitchFamily="34" charset="0"/>
                <a:cs typeface="Calibri" panose="020F0502020204030204" pitchFamily="34" charset="0"/>
              </a:rPr>
              <a:t>Scenario 5: </a:t>
            </a:r>
            <a:r>
              <a:rPr lang="en-US" sz="4000" b="0" i="0" dirty="0">
                <a:solidFill>
                  <a:srgbClr val="0E101A"/>
                </a:solidFill>
                <a:effectLst/>
                <a:latin typeface="Calibri" panose="020F0502020204030204" pitchFamily="34" charset="0"/>
                <a:cs typeface="Calibri" panose="020F0502020204030204" pitchFamily="34" charset="0"/>
              </a:rPr>
              <a:t>Social relationships</a:t>
            </a:r>
            <a:endParaRPr lang="en-US" sz="28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4"/>
          <a:srcRect/>
          <a:stretch/>
        </p:blipFill>
        <p:spPr>
          <a:xfrm>
            <a:off x="3089639" y="1303847"/>
            <a:ext cx="2964721" cy="2964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6772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5" name="Google Shape;180;p30">
            <a:extLst>
              <a:ext uri="{FF2B5EF4-FFF2-40B4-BE49-F238E27FC236}">
                <a16:creationId xmlns:a16="http://schemas.microsoft.com/office/drawing/2014/main" id="{1666088B-8F8B-EFA7-2DFE-255E4101A350}"/>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439265"/>
          </a:xfrm>
          <a:prstGeom prst="rect">
            <a:avLst/>
          </a:prstGeom>
          <a:noFill/>
          <a:ln>
            <a:noFill/>
          </a:ln>
        </p:spPr>
        <p:txBody>
          <a:bodyPr spcFirstLastPara="1" wrap="square" lIns="68575" tIns="34275" rIns="68575" bIns="34275" anchor="b" anchorCtr="0">
            <a:noAutofit/>
          </a:bodyPr>
          <a:lstStyle/>
          <a:p>
            <a:pPr marL="0" lvl="0" indent="0" rtl="0">
              <a:lnSpc>
                <a:spcPct val="100000"/>
              </a:lnSpc>
              <a:spcBef>
                <a:spcPts val="0"/>
              </a:spcBef>
              <a:spcAft>
                <a:spcPts val="0"/>
              </a:spcAft>
              <a:buNone/>
            </a:pPr>
            <a:r>
              <a:rPr lang="en-US" sz="4000" b="1" dirty="0">
                <a:solidFill>
                  <a:srgbClr val="000000"/>
                </a:solidFill>
                <a:effectLst/>
                <a:latin typeface="Calibri" panose="020F0502020204030204" pitchFamily="34" charset="0"/>
                <a:cs typeface="Calibri" panose="020F0502020204030204" pitchFamily="34" charset="0"/>
              </a:rPr>
              <a:t>Scenario </a:t>
            </a:r>
            <a:r>
              <a:rPr lang="en-US" sz="4000" b="1" dirty="0">
                <a:solidFill>
                  <a:srgbClr val="000000"/>
                </a:solidFill>
                <a:latin typeface="Calibri" panose="020F0502020204030204" pitchFamily="34" charset="0"/>
                <a:cs typeface="Calibri" panose="020F0502020204030204" pitchFamily="34" charset="0"/>
              </a:rPr>
              <a:t>6</a:t>
            </a:r>
            <a:r>
              <a:rPr lang="en-US" sz="4000" b="1" dirty="0">
                <a:solidFill>
                  <a:srgbClr val="000000"/>
                </a:solidFill>
                <a:effectLst/>
                <a:latin typeface="Calibri" panose="020F0502020204030204" pitchFamily="34" charset="0"/>
                <a:cs typeface="Calibri" panose="020F0502020204030204" pitchFamily="34" charset="0"/>
              </a:rPr>
              <a:t>: </a:t>
            </a:r>
            <a:r>
              <a:rPr lang="en-US" sz="4000" b="0" i="0" dirty="0">
                <a:solidFill>
                  <a:srgbClr val="0E101A"/>
                </a:solidFill>
                <a:effectLst/>
                <a:latin typeface="Calibri" panose="020F0502020204030204" pitchFamily="34" charset="0"/>
                <a:cs typeface="Calibri" panose="020F0502020204030204" pitchFamily="34" charset="0"/>
              </a:rPr>
              <a:t>Emotional </a:t>
            </a:r>
            <a:r>
              <a:rPr lang="en-US" sz="4000" b="0" i="0" dirty="0" err="1">
                <a:solidFill>
                  <a:srgbClr val="0E101A"/>
                </a:solidFill>
                <a:effectLst/>
                <a:latin typeface="Calibri" panose="020F0502020204030204" pitchFamily="34" charset="0"/>
                <a:cs typeface="Calibri" panose="020F0502020204030204" pitchFamily="34" charset="0"/>
              </a:rPr>
              <a:t>tegulation</a:t>
            </a:r>
            <a:endParaRPr lang="en-US" sz="28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4"/>
          <a:srcRect/>
          <a:stretch/>
        </p:blipFill>
        <p:spPr>
          <a:xfrm>
            <a:off x="3089639" y="1303847"/>
            <a:ext cx="2964721" cy="29647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889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1713775" y="1657350"/>
            <a:ext cx="6026012" cy="1680481"/>
          </a:xfrm>
        </p:spPr>
        <p:txBody>
          <a:bodyPr spcFirstLastPara="1" vert="horz" wrap="square" lIns="68580" tIns="34290" rIns="68580" bIns="34290" rtlCol="0" anchor="ctr" anchorCtr="0">
            <a:noAutofit/>
          </a:bodyPr>
          <a:lstStyle/>
          <a:p>
            <a:r>
              <a:rPr lang="en-US" sz="4400" b="1" kern="1200" dirty="0">
                <a:ea typeface="+mj-ea"/>
              </a:rPr>
              <a:t>Activity</a:t>
            </a:r>
            <a:r>
              <a:rPr lang="en-US" sz="4400" kern="1200" dirty="0">
                <a:ea typeface="+mj-ea"/>
              </a:rPr>
              <a:t>: Personal reflection and goal setting</a:t>
            </a:r>
            <a:br>
              <a:rPr lang="en-US" sz="4400" kern="1200" dirty="0">
                <a:ea typeface="+mj-ea"/>
              </a:rPr>
            </a:br>
            <a:endParaRPr lang="en-US" sz="4400" i="1" kern="1200" dirty="0">
              <a:ea typeface="+mj-ea"/>
            </a:endParaRPr>
          </a:p>
        </p:txBody>
      </p:sp>
      <p:grpSp>
        <p:nvGrpSpPr>
          <p:cNvPr id="8" name="Group 7">
            <a:extLst>
              <a:ext uri="{FF2B5EF4-FFF2-40B4-BE49-F238E27FC236}">
                <a16:creationId xmlns:a16="http://schemas.microsoft.com/office/drawing/2014/main" id="{69E1E1F7-68D9-40B1-BFF3-36B7A3CEED59}"/>
              </a:ext>
            </a:extLst>
          </p:cNvPr>
          <p:cNvGrpSpPr/>
          <p:nvPr/>
        </p:nvGrpSpPr>
        <p:grpSpPr>
          <a:xfrm>
            <a:off x="1055217" y="2019538"/>
            <a:ext cx="652331" cy="552212"/>
            <a:chOff x="704088" y="681038"/>
            <a:chExt cx="869774" cy="736282"/>
          </a:xfrm>
        </p:grpSpPr>
        <p:sp>
          <p:nvSpPr>
            <p:cNvPr id="7" name="Rectangle 6">
              <a:extLst>
                <a:ext uri="{FF2B5EF4-FFF2-40B4-BE49-F238E27FC236}">
                  <a16:creationId xmlns:a16="http://schemas.microsoft.com/office/drawing/2014/main" id="{9E4BDBA6-F6D7-456A-9768-1E41BB27F97B}"/>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CA87F5DF-E8E0-4363-82EA-A29B401E07F5}"/>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347EEBA5-922D-4116-B1E2-4F918B9DB5F0}"/>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12" name="Rectangle 11">
            <a:extLst>
              <a:ext uri="{FF2B5EF4-FFF2-40B4-BE49-F238E27FC236}">
                <a16:creationId xmlns:a16="http://schemas.microsoft.com/office/drawing/2014/main" id="{4AFB386E-CC27-4294-B0E8-9CAC81E9DFD9}"/>
              </a:ext>
            </a:extLst>
          </p:cNvPr>
          <p:cNvSpPr/>
          <p:nvPr/>
        </p:nvSpPr>
        <p:spPr>
          <a:xfrm>
            <a:off x="0" y="4293868"/>
            <a:ext cx="9144000" cy="84963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33830" y="3795797"/>
            <a:ext cx="1476341" cy="1486991"/>
          </a:xfrm>
          <a:prstGeom prst="rect">
            <a:avLst/>
          </a:prstGeom>
        </p:spPr>
      </p:pic>
      <p:sp>
        <p:nvSpPr>
          <p:cNvPr id="21" name="Rectangle 20">
            <a:extLst>
              <a:ext uri="{FF2B5EF4-FFF2-40B4-BE49-F238E27FC236}">
                <a16:creationId xmlns:a16="http://schemas.microsoft.com/office/drawing/2014/main" id="{B88B7B13-C8EB-45A5-8AF6-2B1AC51BDC92}"/>
              </a:ext>
            </a:extLst>
          </p:cNvPr>
          <p:cNvSpPr/>
          <p:nvPr/>
        </p:nvSpPr>
        <p:spPr>
          <a:xfrm>
            <a:off x="0" y="-25027"/>
            <a:ext cx="9144000" cy="8674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3" name="Group 12">
            <a:extLst>
              <a:ext uri="{FF2B5EF4-FFF2-40B4-BE49-F238E27FC236}">
                <a16:creationId xmlns:a16="http://schemas.microsoft.com/office/drawing/2014/main" id="{F1AE6F3D-BC5E-4FCD-984C-498ECCDB3ECD}"/>
              </a:ext>
            </a:extLst>
          </p:cNvPr>
          <p:cNvGrpSpPr/>
          <p:nvPr/>
        </p:nvGrpSpPr>
        <p:grpSpPr>
          <a:xfrm>
            <a:off x="7737230" y="2019538"/>
            <a:ext cx="652331" cy="552212"/>
            <a:chOff x="704088" y="681038"/>
            <a:chExt cx="869774" cy="736282"/>
          </a:xfrm>
        </p:grpSpPr>
        <p:sp>
          <p:nvSpPr>
            <p:cNvPr id="14" name="Rectangle 13">
              <a:extLst>
                <a:ext uri="{FF2B5EF4-FFF2-40B4-BE49-F238E27FC236}">
                  <a16:creationId xmlns:a16="http://schemas.microsoft.com/office/drawing/2014/main" id="{94C14460-E4CB-4D54-9040-DA620CC92109}"/>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80CA930C-DAF3-4BD0-A430-6E94770EBF0F}"/>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Rectangle 17">
              <a:extLst>
                <a:ext uri="{FF2B5EF4-FFF2-40B4-BE49-F238E27FC236}">
                  <a16:creationId xmlns:a16="http://schemas.microsoft.com/office/drawing/2014/main" id="{CA8A9ACC-FDCE-4732-8C04-982F6AF102A3}"/>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Tree>
    <p:custDataLst>
      <p:tags r:id="rId1"/>
    </p:custDataLst>
    <p:extLst>
      <p:ext uri="{BB962C8B-B14F-4D97-AF65-F5344CB8AC3E}">
        <p14:creationId xmlns:p14="http://schemas.microsoft.com/office/powerpoint/2010/main" val="524625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99;p63">
            <a:extLst>
              <a:ext uri="{FF2B5EF4-FFF2-40B4-BE49-F238E27FC236}">
                <a16:creationId xmlns:a16="http://schemas.microsoft.com/office/drawing/2014/main" id="{9443171C-F748-9647-E8DD-472B4AF1554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CA208D63-83C8-45C4-38FC-D5BD48149BA6}"/>
              </a:ext>
            </a:extLst>
          </p:cNvPr>
          <p:cNvSpPr>
            <a:spLocks noGrp="1"/>
          </p:cNvSpPr>
          <p:nvPr>
            <p:ph type="ctrTitle"/>
          </p:nvPr>
        </p:nvSpPr>
        <p:spPr>
          <a:xfrm>
            <a:off x="1" y="2107433"/>
            <a:ext cx="9143999" cy="778526"/>
          </a:xfrm>
        </p:spPr>
        <p:txBody>
          <a:bodyPr>
            <a:normAutofit/>
          </a:bodyPr>
          <a:lstStyle/>
          <a:p>
            <a:r>
              <a:rPr lang="en-US" sz="4400" dirty="0"/>
              <a:t>All done, great job!</a:t>
            </a:r>
          </a:p>
        </p:txBody>
      </p:sp>
      <p:pic>
        <p:nvPicPr>
          <p:cNvPr id="7" name="Picture 6" descr="A bee with wings and a shield&#10;&#10;Description automatically generated with medium confidence">
            <a:extLst>
              <a:ext uri="{FF2B5EF4-FFF2-40B4-BE49-F238E27FC236}">
                <a16:creationId xmlns:a16="http://schemas.microsoft.com/office/drawing/2014/main" id="{BB0F0559-CF64-7DB0-A800-DB9EBA1213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02974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Props1.xml><?xml version="1.0" encoding="utf-8"?>
<ds:datastoreItem xmlns:ds="http://schemas.openxmlformats.org/officeDocument/2006/customXml" ds:itemID="{D0829EA2-0269-4604-AB25-CB19183669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2BC60F-90C3-463B-8D91-996D7FC085D8}">
  <ds:schemaRefs>
    <ds:schemaRef ds:uri="http://schemas.microsoft.com/sharepoint/v3/contenttype/forms"/>
  </ds:schemaRefs>
</ds:datastoreItem>
</file>

<file path=customXml/itemProps3.xml><?xml version="1.0" encoding="utf-8"?>
<ds:datastoreItem xmlns:ds="http://schemas.openxmlformats.org/officeDocument/2006/customXml" ds:itemID="{AEC63351-BF9D-435D-9C3F-FA3856493865}">
  <ds:schemaRefs>
    <ds:schemaRef ds:uri="http://purl.org/dc/dcmitype/"/>
    <ds:schemaRef ds:uri="http://purl.org/dc/elements/1.1/"/>
    <ds:schemaRef ds:uri="http://www.w3.org/XML/1998/namespace"/>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purl.org/dc/terms/"/>
    <ds:schemaRef ds:uri="c4d35652-c855-4275-af1e-b545f515243e"/>
    <ds:schemaRef ds:uri="8b84f0c1-b81e-4a79-9b48-a655cf54ff86"/>
  </ds:schemaRefs>
</ds:datastoreItem>
</file>

<file path=docProps/app.xml><?xml version="1.0" encoding="utf-8"?>
<Properties xmlns="http://schemas.openxmlformats.org/officeDocument/2006/extended-properties" xmlns:vt="http://schemas.openxmlformats.org/officeDocument/2006/docPropsVTypes">
  <TotalTime>3857</TotalTime>
  <Words>530</Words>
  <Application>Microsoft Office PowerPoint</Application>
  <PresentationFormat>On-screen Show (16:9)</PresentationFormat>
  <Paragraphs>40</Paragraphs>
  <Slides>20</Slides>
  <Notes>16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Calibri</vt:lpstr>
      <vt:lpstr>Calibri Light</vt:lpstr>
      <vt:lpstr>Office Theme</vt:lpstr>
      <vt:lpstr>Office Theme</vt:lpstr>
      <vt:lpstr>Self-Discipline  and Self Respect Fifth Grade Lesson 2</vt:lpstr>
      <vt:lpstr>Personal space:  Be aware of your surroundings, respect others’ space, and stay in your own area.</vt:lpstr>
      <vt:lpstr>Volume control:   Use indoor voices, be mindful of noise levels.</vt:lpstr>
      <vt:lpstr>Active listening:  Eyes and ears open! Ready to participate!</vt:lpstr>
      <vt:lpstr>Sharp minds:   Be prepared to problem solve, ask questions, and contribute to the lesson.</vt:lpstr>
      <vt:lpstr>Self-discipline is controlling your actions and emotions to achieve a goal, even if it's difficult.</vt:lpstr>
      <vt:lpstr>Self-respect is treating yourself and others with kindness and dignity.</vt:lpstr>
      <vt:lpstr>Why are self-discipline and self-respect essential for goal setting?</vt:lpstr>
      <vt:lpstr>Provide examples of how self-discipline and self-respect contribute to setting and achieving goals </vt:lpstr>
      <vt:lpstr>How can students show self-discipline by making and following a plan to reach a personal goal?</vt:lpstr>
      <vt:lpstr>Brainstorm</vt:lpstr>
      <vt:lpstr>Group Activity</vt:lpstr>
      <vt:lpstr>Scenario 1: Academic improvement </vt:lpstr>
      <vt:lpstr>Scenario 2: Health and fitness </vt:lpstr>
      <vt:lpstr>Scenario 3: Time management </vt:lpstr>
      <vt:lpstr>Scenario 4: Personal development</vt:lpstr>
      <vt:lpstr>Scenario 5: Social relationships</vt:lpstr>
      <vt:lpstr>Scenario 6: Emotional tegulation</vt:lpstr>
      <vt:lpstr>Activity: Personal reflection and goal setting </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 Self Discipline and Self Respect to Goal Setting  5th grade, #1</dc:title>
  <cp:lastModifiedBy>Anderson, Dannie (DCJS)</cp:lastModifiedBy>
  <cp:revision>23</cp:revision>
  <dcterms:modified xsi:type="dcterms:W3CDTF">2024-07-24T20:19:29Z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ies>
</file>