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4"/>
    <p:sldMasterId id="2147483683" r:id="rId5"/>
    <p:sldMasterId id="2147483696" r:id="rId6"/>
    <p:sldMasterId id="2147483685" r:id="rId7"/>
  </p:sldMasterIdLst>
  <p:notesMasterIdLst>
    <p:notesMasterId r:id="rId34"/>
  </p:notesMasterIdLst>
  <p:sldIdLst>
    <p:sldId id="256" r:id="rId8"/>
    <p:sldId id="284" r:id="rId9"/>
    <p:sldId id="283" r:id="rId10"/>
    <p:sldId id="282" r:id="rId11"/>
    <p:sldId id="281" r:id="rId12"/>
    <p:sldId id="261" r:id="rId13"/>
    <p:sldId id="286"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5" r:id="rId33"/>
  </p:sldIdLst>
  <p:sldSz cx="9144000" cy="5143500" type="screen16x9"/>
  <p:notesSz cx="6858000" cy="9144000"/>
  <p:embeddedFontLst>
    <p:embeddedFont>
      <p:font typeface="Helvetica Neue" panose="020B0604020202020204" charset="0"/>
      <p:regular r:id="rId35"/>
      <p:bold r:id="rId36"/>
      <p:italic r:id="rId37"/>
      <p:boldItalic r:id="rId38"/>
    </p:embeddedFont>
    <p:embeddedFont>
      <p:font typeface="Roboto" panose="020000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EBF7"/>
    <a:srgbClr val="FBE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322" y="91"/>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5.fntdata"/><Relationship Id="rId21" Type="http://schemas.openxmlformats.org/officeDocument/2006/relationships/slide" Target="slides/slide14.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2.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font" Target="fonts/font1.fntdata"/><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font" Target="fonts/font4.fntdata"/><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nis-McClain, Jessica - minnisjl" userId="S::minnisjl_jmu.edu#ext#@covgov.onmicrosoft.com::3c6881bb-7ec4-4cec-93f5-691064c994a5" providerId="AD" clId="Web-{E801597A-36DE-293A-2AE8-0CFEB3D4019D}"/>
    <pc:docChg chg="modSld">
      <pc:chgData name="Minnis-McClain, Jessica - minnisjl" userId="S::minnisjl_jmu.edu#ext#@covgov.onmicrosoft.com::3c6881bb-7ec4-4cec-93f5-691064c994a5" providerId="AD" clId="Web-{E801597A-36DE-293A-2AE8-0CFEB3D4019D}" dt="2024-07-09T12:12:42.413" v="5" actId="20577"/>
      <pc:docMkLst>
        <pc:docMk/>
      </pc:docMkLst>
      <pc:sldChg chg="modSp">
        <pc:chgData name="Minnis-McClain, Jessica - minnisjl" userId="S::minnisjl_jmu.edu#ext#@covgov.onmicrosoft.com::3c6881bb-7ec4-4cec-93f5-691064c994a5" providerId="AD" clId="Web-{E801597A-36DE-293A-2AE8-0CFEB3D4019D}" dt="2024-07-09T12:12:14.163" v="1" actId="20577"/>
        <pc:sldMkLst>
          <pc:docMk/>
          <pc:sldMk cId="0" sldId="256"/>
        </pc:sldMkLst>
        <pc:spChg chg="mod">
          <ac:chgData name="Minnis-McClain, Jessica - minnisjl" userId="S::minnisjl_jmu.edu#ext#@covgov.onmicrosoft.com::3c6881bb-7ec4-4cec-93f5-691064c994a5" providerId="AD" clId="Web-{E801597A-36DE-293A-2AE8-0CFEB3D4019D}" dt="2024-07-09T12:12:14.163" v="1" actId="20577"/>
          <ac:spMkLst>
            <pc:docMk/>
            <pc:sldMk cId="0" sldId="256"/>
            <ac:spMk id="213" creationId="{00000000-0000-0000-0000-000000000000}"/>
          </ac:spMkLst>
        </pc:spChg>
      </pc:sldChg>
      <pc:sldChg chg="modSp">
        <pc:chgData name="Minnis-McClain, Jessica - minnisjl" userId="S::minnisjl_jmu.edu#ext#@covgov.onmicrosoft.com::3c6881bb-7ec4-4cec-93f5-691064c994a5" providerId="AD" clId="Web-{E801597A-36DE-293A-2AE8-0CFEB3D4019D}" dt="2024-07-09T12:12:42.413" v="5" actId="20577"/>
        <pc:sldMkLst>
          <pc:docMk/>
          <pc:sldMk cId="0" sldId="266"/>
        </pc:sldMkLst>
        <pc:spChg chg="mod">
          <ac:chgData name="Minnis-McClain, Jessica - minnisjl" userId="S::minnisjl_jmu.edu#ext#@covgov.onmicrosoft.com::3c6881bb-7ec4-4cec-93f5-691064c994a5" providerId="AD" clId="Web-{E801597A-36DE-293A-2AE8-0CFEB3D4019D}" dt="2024-07-09T12:12:42.413" v="5" actId="20577"/>
          <ac:spMkLst>
            <pc:docMk/>
            <pc:sldMk cId="0" sldId="266"/>
            <ac:spMk id="322" creationId="{00000000-0000-0000-0000-000000000000}"/>
          </ac:spMkLst>
        </pc:spChg>
      </pc:sldChg>
    </pc:docChg>
  </pc:docChgLst>
  <pc:docChgLst>
    <pc:chgData name="Estes, Michele - estesmd" userId="S::estesmd@jmu.edu::7f01444f-bcfd-4926-89f8-dd1142b90e2d" providerId="AD" clId="Web-{204DEFB7-A3DA-4919-BD6A-BC1244BEEC18}"/>
    <pc:docChg chg="modSld">
      <pc:chgData name="Estes, Michele - estesmd" userId="S::estesmd@jmu.edu::7f01444f-bcfd-4926-89f8-dd1142b90e2d" providerId="AD" clId="Web-{204DEFB7-A3DA-4919-BD6A-BC1244BEEC18}" dt="2024-04-01T05:40:31.786" v="313" actId="14100"/>
      <pc:docMkLst>
        <pc:docMk/>
      </pc:docMkLst>
      <pc:sldChg chg="addSp delSp modSp">
        <pc:chgData name="Estes, Michele - estesmd" userId="S::estesmd@jmu.edu::7f01444f-bcfd-4926-89f8-dd1142b90e2d" providerId="AD" clId="Web-{204DEFB7-A3DA-4919-BD6A-BC1244BEEC18}" dt="2024-04-01T05:03:35.533" v="18" actId="1076"/>
        <pc:sldMkLst>
          <pc:docMk/>
          <pc:sldMk cId="0" sldId="261"/>
        </pc:sldMkLst>
        <pc:spChg chg="mod">
          <ac:chgData name="Estes, Michele - estesmd" userId="S::estesmd@jmu.edu::7f01444f-bcfd-4926-89f8-dd1142b90e2d" providerId="AD" clId="Web-{204DEFB7-A3DA-4919-BD6A-BC1244BEEC18}" dt="2024-04-01T05:03:35.533" v="18" actId="1076"/>
          <ac:spMkLst>
            <pc:docMk/>
            <pc:sldMk cId="0" sldId="261"/>
            <ac:spMk id="264" creationId="{00000000-0000-0000-0000-000000000000}"/>
          </ac:spMkLst>
        </pc:spChg>
        <pc:spChg chg="del">
          <ac:chgData name="Estes, Michele - estesmd" userId="S::estesmd@jmu.edu::7f01444f-bcfd-4926-89f8-dd1142b90e2d" providerId="AD" clId="Web-{204DEFB7-A3DA-4919-BD6A-BC1244BEEC18}" dt="2024-04-01T05:02:52.127" v="10"/>
          <ac:spMkLst>
            <pc:docMk/>
            <pc:sldMk cId="0" sldId="261"/>
            <ac:spMk id="267" creationId="{00000000-0000-0000-0000-000000000000}"/>
          </ac:spMkLst>
        </pc:spChg>
        <pc:picChg chg="add mod ord">
          <ac:chgData name="Estes, Michele - estesmd" userId="S::estesmd@jmu.edu::7f01444f-bcfd-4926-89f8-dd1142b90e2d" providerId="AD" clId="Web-{204DEFB7-A3DA-4919-BD6A-BC1244BEEC18}" dt="2024-04-01T05:03:27.767" v="17"/>
          <ac:picMkLst>
            <pc:docMk/>
            <pc:sldMk cId="0" sldId="261"/>
            <ac:picMk id="2" creationId="{8388712E-9023-EFDF-29F7-E23374333CBC}"/>
          </ac:picMkLst>
        </pc:picChg>
        <pc:picChg chg="add del mod">
          <ac:chgData name="Estes, Michele - estesmd" userId="S::estesmd@jmu.edu::7f01444f-bcfd-4926-89f8-dd1142b90e2d" providerId="AD" clId="Web-{204DEFB7-A3DA-4919-BD6A-BC1244BEEC18}" dt="2024-04-01T05:02:40.283" v="7"/>
          <ac:picMkLst>
            <pc:docMk/>
            <pc:sldMk cId="0" sldId="261"/>
            <ac:picMk id="3" creationId="{2906D20E-8F3A-988B-6F35-F2FB53D7959C}"/>
          </ac:picMkLst>
        </pc:picChg>
        <pc:cxnChg chg="del">
          <ac:chgData name="Estes, Michele - estesmd" userId="S::estesmd@jmu.edu::7f01444f-bcfd-4926-89f8-dd1142b90e2d" providerId="AD" clId="Web-{204DEFB7-A3DA-4919-BD6A-BC1244BEEC18}" dt="2024-04-01T05:03:11.377" v="13"/>
          <ac:cxnSpMkLst>
            <pc:docMk/>
            <pc:sldMk cId="0" sldId="261"/>
            <ac:cxnSpMk id="265" creationId="{00000000-0000-0000-0000-000000000000}"/>
          </ac:cxnSpMkLst>
        </pc:cxnChg>
      </pc:sldChg>
      <pc:sldChg chg="modSp">
        <pc:chgData name="Estes, Michele - estesmd" userId="S::estesmd@jmu.edu::7f01444f-bcfd-4926-89f8-dd1142b90e2d" providerId="AD" clId="Web-{204DEFB7-A3DA-4919-BD6A-BC1244BEEC18}" dt="2024-04-01T05:04:07.127" v="23" actId="14100"/>
        <pc:sldMkLst>
          <pc:docMk/>
          <pc:sldMk cId="0" sldId="262"/>
        </pc:sldMkLst>
        <pc:spChg chg="mod">
          <ac:chgData name="Estes, Michele - estesmd" userId="S::estesmd@jmu.edu::7f01444f-bcfd-4926-89f8-dd1142b90e2d" providerId="AD" clId="Web-{204DEFB7-A3DA-4919-BD6A-BC1244BEEC18}" dt="2024-04-01T05:04:07.127" v="23" actId="14100"/>
          <ac:spMkLst>
            <pc:docMk/>
            <pc:sldMk cId="0" sldId="262"/>
            <ac:spMk id="276" creationId="{00000000-0000-0000-0000-000000000000}"/>
          </ac:spMkLst>
        </pc:spChg>
      </pc:sldChg>
      <pc:sldChg chg="modSp">
        <pc:chgData name="Estes, Michele - estesmd" userId="S::estesmd@jmu.edu::7f01444f-bcfd-4926-89f8-dd1142b90e2d" providerId="AD" clId="Web-{204DEFB7-A3DA-4919-BD6A-BC1244BEEC18}" dt="2024-04-01T05:04:18.271" v="25" actId="20577"/>
        <pc:sldMkLst>
          <pc:docMk/>
          <pc:sldMk cId="0" sldId="263"/>
        </pc:sldMkLst>
        <pc:spChg chg="mod">
          <ac:chgData name="Estes, Michele - estesmd" userId="S::estesmd@jmu.edu::7f01444f-bcfd-4926-89f8-dd1142b90e2d" providerId="AD" clId="Web-{204DEFB7-A3DA-4919-BD6A-BC1244BEEC18}" dt="2024-04-01T05:04:18.271" v="25" actId="20577"/>
          <ac:spMkLst>
            <pc:docMk/>
            <pc:sldMk cId="0" sldId="263"/>
            <ac:spMk id="288" creationId="{00000000-0000-0000-0000-000000000000}"/>
          </ac:spMkLst>
        </pc:spChg>
      </pc:sldChg>
      <pc:sldChg chg="addSp delSp modSp">
        <pc:chgData name="Estes, Michele - estesmd" userId="S::estesmd@jmu.edu::7f01444f-bcfd-4926-89f8-dd1142b90e2d" providerId="AD" clId="Web-{204DEFB7-A3DA-4919-BD6A-BC1244BEEC18}" dt="2024-04-01T05:06:11.246" v="43" actId="1076"/>
        <pc:sldMkLst>
          <pc:docMk/>
          <pc:sldMk cId="0" sldId="264"/>
        </pc:sldMkLst>
        <pc:spChg chg="mod">
          <ac:chgData name="Estes, Michele - estesmd" userId="S::estesmd@jmu.edu::7f01444f-bcfd-4926-89f8-dd1142b90e2d" providerId="AD" clId="Web-{204DEFB7-A3DA-4919-BD6A-BC1244BEEC18}" dt="2024-04-01T05:06:11.246" v="43" actId="1076"/>
          <ac:spMkLst>
            <pc:docMk/>
            <pc:sldMk cId="0" sldId="264"/>
            <ac:spMk id="300" creationId="{00000000-0000-0000-0000-000000000000}"/>
          </ac:spMkLst>
        </pc:spChg>
        <pc:spChg chg="del">
          <ac:chgData name="Estes, Michele - estesmd" userId="S::estesmd@jmu.edu::7f01444f-bcfd-4926-89f8-dd1142b90e2d" providerId="AD" clId="Web-{204DEFB7-A3DA-4919-BD6A-BC1244BEEC18}" dt="2024-04-01T05:05:13.059" v="32"/>
          <ac:spMkLst>
            <pc:docMk/>
            <pc:sldMk cId="0" sldId="264"/>
            <ac:spMk id="303" creationId="{00000000-0000-0000-0000-000000000000}"/>
          </ac:spMkLst>
        </pc:spChg>
        <pc:picChg chg="add mod ord">
          <ac:chgData name="Estes, Michele - estesmd" userId="S::estesmd@jmu.edu::7f01444f-bcfd-4926-89f8-dd1142b90e2d" providerId="AD" clId="Web-{204DEFB7-A3DA-4919-BD6A-BC1244BEEC18}" dt="2024-04-01T05:06:00.840" v="42" actId="1076"/>
          <ac:picMkLst>
            <pc:docMk/>
            <pc:sldMk cId="0" sldId="264"/>
            <ac:picMk id="2" creationId="{6FB9728C-E945-8AB9-D95B-3C8708C9397A}"/>
          </ac:picMkLst>
        </pc:picChg>
        <pc:cxnChg chg="del">
          <ac:chgData name="Estes, Michele - estesmd" userId="S::estesmd@jmu.edu::7f01444f-bcfd-4926-89f8-dd1142b90e2d" providerId="AD" clId="Web-{204DEFB7-A3DA-4919-BD6A-BC1244BEEC18}" dt="2024-04-01T05:05:25.137" v="34"/>
          <ac:cxnSpMkLst>
            <pc:docMk/>
            <pc:sldMk cId="0" sldId="264"/>
            <ac:cxnSpMk id="301" creationId="{00000000-0000-0000-0000-000000000000}"/>
          </ac:cxnSpMkLst>
        </pc:cxnChg>
      </pc:sldChg>
      <pc:sldChg chg="addSp delSp modSp">
        <pc:chgData name="Estes, Michele - estesmd" userId="S::estesmd@jmu.edu::7f01444f-bcfd-4926-89f8-dd1142b90e2d" providerId="AD" clId="Web-{204DEFB7-A3DA-4919-BD6A-BC1244BEEC18}" dt="2024-04-01T05:12:38.986" v="127" actId="20577"/>
        <pc:sldMkLst>
          <pc:docMk/>
          <pc:sldMk cId="0" sldId="265"/>
        </pc:sldMkLst>
        <pc:spChg chg="add mod">
          <ac:chgData name="Estes, Michele - estesmd" userId="S::estesmd@jmu.edu::7f01444f-bcfd-4926-89f8-dd1142b90e2d" providerId="AD" clId="Web-{204DEFB7-A3DA-4919-BD6A-BC1244BEEC18}" dt="2024-04-01T05:10:36.777" v="99"/>
          <ac:spMkLst>
            <pc:docMk/>
            <pc:sldMk cId="0" sldId="265"/>
            <ac:spMk id="2" creationId="{644FE5AD-BA7B-11E7-CB60-6A1102C5FA2E}"/>
          </ac:spMkLst>
        </pc:spChg>
        <pc:spChg chg="add mod">
          <ac:chgData name="Estes, Michele - estesmd" userId="S::estesmd@jmu.edu::7f01444f-bcfd-4926-89f8-dd1142b90e2d" providerId="AD" clId="Web-{204DEFB7-A3DA-4919-BD6A-BC1244BEEC18}" dt="2024-04-01T05:11:07.340" v="103" actId="1076"/>
          <ac:spMkLst>
            <pc:docMk/>
            <pc:sldMk cId="0" sldId="265"/>
            <ac:spMk id="3" creationId="{A8494B4F-A1B2-1467-866A-A5D9909281F0}"/>
          </ac:spMkLst>
        </pc:spChg>
        <pc:spChg chg="add mod">
          <ac:chgData name="Estes, Michele - estesmd" userId="S::estesmd@jmu.edu::7f01444f-bcfd-4926-89f8-dd1142b90e2d" providerId="AD" clId="Web-{204DEFB7-A3DA-4919-BD6A-BC1244BEEC18}" dt="2024-04-01T05:12:28.981" v="124"/>
          <ac:spMkLst>
            <pc:docMk/>
            <pc:sldMk cId="0" sldId="265"/>
            <ac:spMk id="4" creationId="{CE47AB93-A9C8-2BB9-6042-D1ADFFA99D37}"/>
          </ac:spMkLst>
        </pc:spChg>
        <pc:spChg chg="add mod">
          <ac:chgData name="Estes, Michele - estesmd" userId="S::estesmd@jmu.edu::7f01444f-bcfd-4926-89f8-dd1142b90e2d" providerId="AD" clId="Web-{204DEFB7-A3DA-4919-BD6A-BC1244BEEC18}" dt="2024-04-01T05:12:38.986" v="127" actId="20577"/>
          <ac:spMkLst>
            <pc:docMk/>
            <pc:sldMk cId="0" sldId="265"/>
            <ac:spMk id="5" creationId="{48959AB6-0006-A1A0-0969-9774977AFF79}"/>
          </ac:spMkLst>
        </pc:spChg>
        <pc:spChg chg="del">
          <ac:chgData name="Estes, Michele - estesmd" userId="S::estesmd@jmu.edu::7f01444f-bcfd-4926-89f8-dd1142b90e2d" providerId="AD" clId="Web-{204DEFB7-A3DA-4919-BD6A-BC1244BEEC18}" dt="2024-04-01T05:10:16.746" v="95"/>
          <ac:spMkLst>
            <pc:docMk/>
            <pc:sldMk cId="0" sldId="265"/>
            <ac:spMk id="313" creationId="{00000000-0000-0000-0000-000000000000}"/>
          </ac:spMkLst>
        </pc:spChg>
      </pc:sldChg>
      <pc:sldChg chg="delSp modSp">
        <pc:chgData name="Estes, Michele - estesmd" userId="S::estesmd@jmu.edu::7f01444f-bcfd-4926-89f8-dd1142b90e2d" providerId="AD" clId="Web-{204DEFB7-A3DA-4919-BD6A-BC1244BEEC18}" dt="2024-04-01T05:34:42.693" v="261" actId="1076"/>
        <pc:sldMkLst>
          <pc:docMk/>
          <pc:sldMk cId="0" sldId="266"/>
        </pc:sldMkLst>
        <pc:spChg chg="mod">
          <ac:chgData name="Estes, Michele - estesmd" userId="S::estesmd@jmu.edu::7f01444f-bcfd-4926-89f8-dd1142b90e2d" providerId="AD" clId="Web-{204DEFB7-A3DA-4919-BD6A-BC1244BEEC18}" dt="2024-04-01T05:34:42.693" v="261" actId="1076"/>
          <ac:spMkLst>
            <pc:docMk/>
            <pc:sldMk cId="0" sldId="266"/>
            <ac:spMk id="322" creationId="{00000000-0000-0000-0000-000000000000}"/>
          </ac:spMkLst>
        </pc:spChg>
        <pc:cxnChg chg="del">
          <ac:chgData name="Estes, Michele - estesmd" userId="S::estesmd@jmu.edu::7f01444f-bcfd-4926-89f8-dd1142b90e2d" providerId="AD" clId="Web-{204DEFB7-A3DA-4919-BD6A-BC1244BEEC18}" dt="2024-04-01T05:34:33.271" v="259"/>
          <ac:cxnSpMkLst>
            <pc:docMk/>
            <pc:sldMk cId="0" sldId="266"/>
            <ac:cxnSpMk id="323" creationId="{00000000-0000-0000-0000-000000000000}"/>
          </ac:cxnSpMkLst>
        </pc:cxnChg>
      </pc:sldChg>
      <pc:sldChg chg="addSp delSp modSp">
        <pc:chgData name="Estes, Michele - estesmd" userId="S::estesmd@jmu.edu::7f01444f-bcfd-4926-89f8-dd1142b90e2d" providerId="AD" clId="Web-{204DEFB7-A3DA-4919-BD6A-BC1244BEEC18}" dt="2024-04-01T05:12:57.345" v="129"/>
        <pc:sldMkLst>
          <pc:docMk/>
          <pc:sldMk cId="0" sldId="267"/>
        </pc:sldMkLst>
        <pc:spChg chg="mod">
          <ac:chgData name="Estes, Michele - estesmd" userId="S::estesmd@jmu.edu::7f01444f-bcfd-4926-89f8-dd1142b90e2d" providerId="AD" clId="Web-{204DEFB7-A3DA-4919-BD6A-BC1244BEEC18}" dt="2024-04-01T05:08:27.809" v="79" actId="20577"/>
          <ac:spMkLst>
            <pc:docMk/>
            <pc:sldMk cId="0" sldId="267"/>
            <ac:spMk id="334" creationId="{00000000-0000-0000-0000-000000000000}"/>
          </ac:spMkLst>
        </pc:spChg>
        <pc:spChg chg="del">
          <ac:chgData name="Estes, Michele - estesmd" userId="S::estesmd@jmu.edu::7f01444f-bcfd-4926-89f8-dd1142b90e2d" providerId="AD" clId="Web-{204DEFB7-A3DA-4919-BD6A-BC1244BEEC18}" dt="2024-04-01T05:12:56.470" v="128"/>
          <ac:spMkLst>
            <pc:docMk/>
            <pc:sldMk cId="0" sldId="267"/>
            <ac:spMk id="337" creationId="{00000000-0000-0000-0000-000000000000}"/>
          </ac:spMkLst>
        </pc:spChg>
        <pc:picChg chg="add">
          <ac:chgData name="Estes, Michele - estesmd" userId="S::estesmd@jmu.edu::7f01444f-bcfd-4926-89f8-dd1142b90e2d" providerId="AD" clId="Web-{204DEFB7-A3DA-4919-BD6A-BC1244BEEC18}" dt="2024-04-01T05:12:57.345" v="129"/>
          <ac:picMkLst>
            <pc:docMk/>
            <pc:sldMk cId="0" sldId="267"/>
            <ac:picMk id="3" creationId="{6A19E888-0685-1993-2BC5-3A58A768CC3D}"/>
          </ac:picMkLst>
        </pc:picChg>
      </pc:sldChg>
      <pc:sldChg chg="addSp delSp modSp">
        <pc:chgData name="Estes, Michele - estesmd" userId="S::estesmd@jmu.edu::7f01444f-bcfd-4926-89f8-dd1142b90e2d" providerId="AD" clId="Web-{204DEFB7-A3DA-4919-BD6A-BC1244BEEC18}" dt="2024-04-01T05:10:02.090" v="94" actId="1076"/>
        <pc:sldMkLst>
          <pc:docMk/>
          <pc:sldMk cId="0" sldId="268"/>
        </pc:sldMkLst>
        <pc:spChg chg="mod">
          <ac:chgData name="Estes, Michele - estesmd" userId="S::estesmd@jmu.edu::7f01444f-bcfd-4926-89f8-dd1142b90e2d" providerId="AD" clId="Web-{204DEFB7-A3DA-4919-BD6A-BC1244BEEC18}" dt="2024-04-01T05:09:09.996" v="89" actId="1076"/>
          <ac:spMkLst>
            <pc:docMk/>
            <pc:sldMk cId="0" sldId="268"/>
            <ac:spMk id="346" creationId="{00000000-0000-0000-0000-000000000000}"/>
          </ac:spMkLst>
        </pc:spChg>
        <pc:spChg chg="del">
          <ac:chgData name="Estes, Michele - estesmd" userId="S::estesmd@jmu.edu::7f01444f-bcfd-4926-89f8-dd1142b90e2d" providerId="AD" clId="Web-{204DEFB7-A3DA-4919-BD6A-BC1244BEEC18}" dt="2024-04-01T05:09:54.231" v="92"/>
          <ac:spMkLst>
            <pc:docMk/>
            <pc:sldMk cId="0" sldId="268"/>
            <ac:spMk id="349" creationId="{00000000-0000-0000-0000-000000000000}"/>
          </ac:spMkLst>
        </pc:spChg>
        <pc:picChg chg="add mod">
          <ac:chgData name="Estes, Michele - estesmd" userId="S::estesmd@jmu.edu::7f01444f-bcfd-4926-89f8-dd1142b90e2d" providerId="AD" clId="Web-{204DEFB7-A3DA-4919-BD6A-BC1244BEEC18}" dt="2024-04-01T05:10:02.090" v="94" actId="1076"/>
          <ac:picMkLst>
            <pc:docMk/>
            <pc:sldMk cId="0" sldId="268"/>
            <ac:picMk id="2" creationId="{E1546EF4-2F69-6788-67C0-9F10939076AB}"/>
          </ac:picMkLst>
        </pc:picChg>
      </pc:sldChg>
      <pc:sldChg chg="addSp delSp modSp">
        <pc:chgData name="Estes, Michele - estesmd" userId="S::estesmd@jmu.edu::7f01444f-bcfd-4926-89f8-dd1142b90e2d" providerId="AD" clId="Web-{204DEFB7-A3DA-4919-BD6A-BC1244BEEC18}" dt="2024-04-01T05:14:47.533" v="145" actId="14100"/>
        <pc:sldMkLst>
          <pc:docMk/>
          <pc:sldMk cId="0" sldId="269"/>
        </pc:sldMkLst>
        <pc:spChg chg="mod">
          <ac:chgData name="Estes, Michele - estesmd" userId="S::estesmd@jmu.edu::7f01444f-bcfd-4926-89f8-dd1142b90e2d" providerId="AD" clId="Web-{204DEFB7-A3DA-4919-BD6A-BC1244BEEC18}" dt="2024-04-01T05:14:40.783" v="144" actId="1076"/>
          <ac:spMkLst>
            <pc:docMk/>
            <pc:sldMk cId="0" sldId="269"/>
            <ac:spMk id="358" creationId="{00000000-0000-0000-0000-000000000000}"/>
          </ac:spMkLst>
        </pc:spChg>
        <pc:spChg chg="del">
          <ac:chgData name="Estes, Michele - estesmd" userId="S::estesmd@jmu.edu::7f01444f-bcfd-4926-89f8-dd1142b90e2d" providerId="AD" clId="Web-{204DEFB7-A3DA-4919-BD6A-BC1244BEEC18}" dt="2024-04-01T05:13:43.704" v="137"/>
          <ac:spMkLst>
            <pc:docMk/>
            <pc:sldMk cId="0" sldId="269"/>
            <ac:spMk id="361" creationId="{00000000-0000-0000-0000-000000000000}"/>
          </ac:spMkLst>
        </pc:spChg>
        <pc:picChg chg="add mod">
          <ac:chgData name="Estes, Michele - estesmd" userId="S::estesmd@jmu.edu::7f01444f-bcfd-4926-89f8-dd1142b90e2d" providerId="AD" clId="Web-{204DEFB7-A3DA-4919-BD6A-BC1244BEEC18}" dt="2024-04-01T05:14:47.533" v="145" actId="14100"/>
          <ac:picMkLst>
            <pc:docMk/>
            <pc:sldMk cId="0" sldId="269"/>
            <ac:picMk id="2" creationId="{707036F5-6E9F-3EDE-9FA5-C2FDBBBC3DF1}"/>
          </ac:picMkLst>
        </pc:picChg>
        <pc:cxnChg chg="del">
          <ac:chgData name="Estes, Michele - estesmd" userId="S::estesmd@jmu.edu::7f01444f-bcfd-4926-89f8-dd1142b90e2d" providerId="AD" clId="Web-{204DEFB7-A3DA-4919-BD6A-BC1244BEEC18}" dt="2024-04-01T05:14:34.064" v="143"/>
          <ac:cxnSpMkLst>
            <pc:docMk/>
            <pc:sldMk cId="0" sldId="269"/>
            <ac:cxnSpMk id="359" creationId="{00000000-0000-0000-0000-000000000000}"/>
          </ac:cxnSpMkLst>
        </pc:cxnChg>
      </pc:sldChg>
      <pc:sldChg chg="addSp delSp modSp">
        <pc:chgData name="Estes, Michele - estesmd" userId="S::estesmd@jmu.edu::7f01444f-bcfd-4926-89f8-dd1142b90e2d" providerId="AD" clId="Web-{204DEFB7-A3DA-4919-BD6A-BC1244BEEC18}" dt="2024-04-01T05:18:32.704" v="162"/>
        <pc:sldMkLst>
          <pc:docMk/>
          <pc:sldMk cId="0" sldId="270"/>
        </pc:sldMkLst>
        <pc:spChg chg="mod">
          <ac:chgData name="Estes, Michele - estesmd" userId="S::estesmd@jmu.edu::7f01444f-bcfd-4926-89f8-dd1142b90e2d" providerId="AD" clId="Web-{204DEFB7-A3DA-4919-BD6A-BC1244BEEC18}" dt="2024-04-01T05:15:35.564" v="158" actId="20577"/>
          <ac:spMkLst>
            <pc:docMk/>
            <pc:sldMk cId="0" sldId="270"/>
            <ac:spMk id="369" creationId="{00000000-0000-0000-0000-000000000000}"/>
          </ac:spMkLst>
        </pc:spChg>
        <pc:spChg chg="del">
          <ac:chgData name="Estes, Michele - estesmd" userId="S::estesmd@jmu.edu::7f01444f-bcfd-4926-89f8-dd1142b90e2d" providerId="AD" clId="Web-{204DEFB7-A3DA-4919-BD6A-BC1244BEEC18}" dt="2024-04-01T05:18:13.861" v="159"/>
          <ac:spMkLst>
            <pc:docMk/>
            <pc:sldMk cId="0" sldId="270"/>
            <ac:spMk id="371" creationId="{00000000-0000-0000-0000-000000000000}"/>
          </ac:spMkLst>
        </pc:spChg>
        <pc:picChg chg="add mod ord">
          <ac:chgData name="Estes, Michele - estesmd" userId="S::estesmd@jmu.edu::7f01444f-bcfd-4926-89f8-dd1142b90e2d" providerId="AD" clId="Web-{204DEFB7-A3DA-4919-BD6A-BC1244BEEC18}" dt="2024-04-01T05:18:32.704" v="162"/>
          <ac:picMkLst>
            <pc:docMk/>
            <pc:sldMk cId="0" sldId="270"/>
            <ac:picMk id="2" creationId="{E2677ECF-D981-3C8F-48A6-4A463E684761}"/>
          </ac:picMkLst>
        </pc:picChg>
      </pc:sldChg>
      <pc:sldChg chg="addSp delSp modSp">
        <pc:chgData name="Estes, Michele - estesmd" userId="S::estesmd@jmu.edu::7f01444f-bcfd-4926-89f8-dd1142b90e2d" providerId="AD" clId="Web-{204DEFB7-A3DA-4919-BD6A-BC1244BEEC18}" dt="2024-04-01T05:20:19.972" v="168"/>
        <pc:sldMkLst>
          <pc:docMk/>
          <pc:sldMk cId="0" sldId="271"/>
        </pc:sldMkLst>
        <pc:spChg chg="mod">
          <ac:chgData name="Estes, Michele - estesmd" userId="S::estesmd@jmu.edu::7f01444f-bcfd-4926-89f8-dd1142b90e2d" providerId="AD" clId="Web-{204DEFB7-A3DA-4919-BD6A-BC1244BEEC18}" dt="2024-04-01T05:18:46.345" v="164" actId="20577"/>
          <ac:spMkLst>
            <pc:docMk/>
            <pc:sldMk cId="0" sldId="271"/>
            <ac:spMk id="380" creationId="{00000000-0000-0000-0000-000000000000}"/>
          </ac:spMkLst>
        </pc:spChg>
        <pc:spChg chg="del">
          <ac:chgData name="Estes, Michele - estesmd" userId="S::estesmd@jmu.edu::7f01444f-bcfd-4926-89f8-dd1142b90e2d" providerId="AD" clId="Web-{204DEFB7-A3DA-4919-BD6A-BC1244BEEC18}" dt="2024-04-01T05:20:04.298" v="165"/>
          <ac:spMkLst>
            <pc:docMk/>
            <pc:sldMk cId="0" sldId="271"/>
            <ac:spMk id="383" creationId="{00000000-0000-0000-0000-000000000000}"/>
          </ac:spMkLst>
        </pc:spChg>
        <pc:picChg chg="add mod ord">
          <ac:chgData name="Estes, Michele - estesmd" userId="S::estesmd@jmu.edu::7f01444f-bcfd-4926-89f8-dd1142b90e2d" providerId="AD" clId="Web-{204DEFB7-A3DA-4919-BD6A-BC1244BEEC18}" dt="2024-04-01T05:20:19.972" v="168"/>
          <ac:picMkLst>
            <pc:docMk/>
            <pc:sldMk cId="0" sldId="271"/>
            <ac:picMk id="2" creationId="{C872E3A6-2B7B-026B-CA2D-4685F12BB7D0}"/>
          </ac:picMkLst>
        </pc:picChg>
      </pc:sldChg>
      <pc:sldChg chg="addSp delSp modSp">
        <pc:chgData name="Estes, Michele - estesmd" userId="S::estesmd@jmu.edu::7f01444f-bcfd-4926-89f8-dd1142b90e2d" providerId="AD" clId="Web-{204DEFB7-A3DA-4919-BD6A-BC1244BEEC18}" dt="2024-04-01T05:23:15.472" v="182"/>
        <pc:sldMkLst>
          <pc:docMk/>
          <pc:sldMk cId="0" sldId="272"/>
        </pc:sldMkLst>
        <pc:spChg chg="mod">
          <ac:chgData name="Estes, Michele - estesmd" userId="S::estesmd@jmu.edu::7f01444f-bcfd-4926-89f8-dd1142b90e2d" providerId="AD" clId="Web-{204DEFB7-A3DA-4919-BD6A-BC1244BEEC18}" dt="2024-04-01T05:20:38.160" v="172"/>
          <ac:spMkLst>
            <pc:docMk/>
            <pc:sldMk cId="0" sldId="272"/>
            <ac:spMk id="392" creationId="{00000000-0000-0000-0000-000000000000}"/>
          </ac:spMkLst>
        </pc:spChg>
        <pc:spChg chg="del">
          <ac:chgData name="Estes, Michele - estesmd" userId="S::estesmd@jmu.edu::7f01444f-bcfd-4926-89f8-dd1142b90e2d" providerId="AD" clId="Web-{204DEFB7-A3DA-4919-BD6A-BC1244BEEC18}" dt="2024-04-01T05:22:14.613" v="173"/>
          <ac:spMkLst>
            <pc:docMk/>
            <pc:sldMk cId="0" sldId="272"/>
            <ac:spMk id="395" creationId="{00000000-0000-0000-0000-000000000000}"/>
          </ac:spMkLst>
        </pc:spChg>
        <pc:picChg chg="add mod ord">
          <ac:chgData name="Estes, Michele - estesmd" userId="S::estesmd@jmu.edu::7f01444f-bcfd-4926-89f8-dd1142b90e2d" providerId="AD" clId="Web-{204DEFB7-A3DA-4919-BD6A-BC1244BEEC18}" dt="2024-04-01T05:23:15.472" v="182"/>
          <ac:picMkLst>
            <pc:docMk/>
            <pc:sldMk cId="0" sldId="272"/>
            <ac:picMk id="2" creationId="{48B5D170-C50D-9073-A0CA-7B71D9D04D0E}"/>
          </ac:picMkLst>
        </pc:picChg>
        <pc:cxnChg chg="del">
          <ac:chgData name="Estes, Michele - estesmd" userId="S::estesmd@jmu.edu::7f01444f-bcfd-4926-89f8-dd1142b90e2d" providerId="AD" clId="Web-{204DEFB7-A3DA-4919-BD6A-BC1244BEEC18}" dt="2024-04-01T05:23:02.175" v="178"/>
          <ac:cxnSpMkLst>
            <pc:docMk/>
            <pc:sldMk cId="0" sldId="272"/>
            <ac:cxnSpMk id="393" creationId="{00000000-0000-0000-0000-000000000000}"/>
          </ac:cxnSpMkLst>
        </pc:cxnChg>
      </pc:sldChg>
      <pc:sldChg chg="addSp delSp modSp">
        <pc:chgData name="Estes, Michele - estesmd" userId="S::estesmd@jmu.edu::7f01444f-bcfd-4926-89f8-dd1142b90e2d" providerId="AD" clId="Web-{204DEFB7-A3DA-4919-BD6A-BC1244BEEC18}" dt="2024-04-01T05:25:53.457" v="202" actId="1076"/>
        <pc:sldMkLst>
          <pc:docMk/>
          <pc:sldMk cId="0" sldId="273"/>
        </pc:sldMkLst>
        <pc:spChg chg="mod">
          <ac:chgData name="Estes, Michele - estesmd" userId="S::estesmd@jmu.edu::7f01444f-bcfd-4926-89f8-dd1142b90e2d" providerId="AD" clId="Web-{204DEFB7-A3DA-4919-BD6A-BC1244BEEC18}" dt="2024-04-01T05:23:30.472" v="186" actId="20577"/>
          <ac:spMkLst>
            <pc:docMk/>
            <pc:sldMk cId="0" sldId="273"/>
            <ac:spMk id="404" creationId="{00000000-0000-0000-0000-000000000000}"/>
          </ac:spMkLst>
        </pc:spChg>
        <pc:spChg chg="del mod">
          <ac:chgData name="Estes, Michele - estesmd" userId="S::estesmd@jmu.edu::7f01444f-bcfd-4926-89f8-dd1142b90e2d" providerId="AD" clId="Web-{204DEFB7-A3DA-4919-BD6A-BC1244BEEC18}" dt="2024-04-01T05:24:05.785" v="190"/>
          <ac:spMkLst>
            <pc:docMk/>
            <pc:sldMk cId="0" sldId="273"/>
            <ac:spMk id="407" creationId="{00000000-0000-0000-0000-000000000000}"/>
          </ac:spMkLst>
        </pc:spChg>
        <pc:picChg chg="add del mod">
          <ac:chgData name="Estes, Michele - estesmd" userId="S::estesmd@jmu.edu::7f01444f-bcfd-4926-89f8-dd1142b90e2d" providerId="AD" clId="Web-{204DEFB7-A3DA-4919-BD6A-BC1244BEEC18}" dt="2024-04-01T05:25:37.878" v="196"/>
          <ac:picMkLst>
            <pc:docMk/>
            <pc:sldMk cId="0" sldId="273"/>
            <ac:picMk id="2" creationId="{5C621FF9-AC73-3192-3E29-7873F97F3B08}"/>
          </ac:picMkLst>
        </pc:picChg>
        <pc:picChg chg="add mod">
          <ac:chgData name="Estes, Michele - estesmd" userId="S::estesmd@jmu.edu::7f01444f-bcfd-4926-89f8-dd1142b90e2d" providerId="AD" clId="Web-{204DEFB7-A3DA-4919-BD6A-BC1244BEEC18}" dt="2024-04-01T05:25:53.457" v="202" actId="1076"/>
          <ac:picMkLst>
            <pc:docMk/>
            <pc:sldMk cId="0" sldId="273"/>
            <ac:picMk id="3" creationId="{2D52A24C-62E1-15D5-D218-F73C2D088CAA}"/>
          </ac:picMkLst>
        </pc:picChg>
        <pc:picChg chg="add mod">
          <ac:chgData name="Estes, Michele - estesmd" userId="S::estesmd@jmu.edu::7f01444f-bcfd-4926-89f8-dd1142b90e2d" providerId="AD" clId="Web-{204DEFB7-A3DA-4919-BD6A-BC1244BEEC18}" dt="2024-04-01T05:25:51.050" v="201" actId="1076"/>
          <ac:picMkLst>
            <pc:docMk/>
            <pc:sldMk cId="0" sldId="273"/>
            <ac:picMk id="4" creationId="{3AAEDC77-9DB1-AAF6-3A59-0FE2169BFBC8}"/>
          </ac:picMkLst>
        </pc:picChg>
      </pc:sldChg>
      <pc:sldChg chg="addSp delSp modSp">
        <pc:chgData name="Estes, Michele - estesmd" userId="S::estesmd@jmu.edu::7f01444f-bcfd-4926-89f8-dd1142b90e2d" providerId="AD" clId="Web-{204DEFB7-A3DA-4919-BD6A-BC1244BEEC18}" dt="2024-04-01T05:30:48.099" v="236" actId="1076"/>
        <pc:sldMkLst>
          <pc:docMk/>
          <pc:sldMk cId="0" sldId="274"/>
        </pc:sldMkLst>
        <pc:spChg chg="mod">
          <ac:chgData name="Estes, Michele - estesmd" userId="S::estesmd@jmu.edu::7f01444f-bcfd-4926-89f8-dd1142b90e2d" providerId="AD" clId="Web-{204DEFB7-A3DA-4919-BD6A-BC1244BEEC18}" dt="2024-04-01T05:26:09.191" v="205" actId="14100"/>
          <ac:spMkLst>
            <pc:docMk/>
            <pc:sldMk cId="0" sldId="274"/>
            <ac:spMk id="416" creationId="{00000000-0000-0000-0000-000000000000}"/>
          </ac:spMkLst>
        </pc:spChg>
        <pc:spChg chg="del">
          <ac:chgData name="Estes, Michele - estesmd" userId="S::estesmd@jmu.edu::7f01444f-bcfd-4926-89f8-dd1142b90e2d" providerId="AD" clId="Web-{204DEFB7-A3DA-4919-BD6A-BC1244BEEC18}" dt="2024-04-01T05:26:58.691" v="210"/>
          <ac:spMkLst>
            <pc:docMk/>
            <pc:sldMk cId="0" sldId="274"/>
            <ac:spMk id="419" creationId="{00000000-0000-0000-0000-000000000000}"/>
          </ac:spMkLst>
        </pc:spChg>
        <pc:picChg chg="add mod">
          <ac:chgData name="Estes, Michele - estesmd" userId="S::estesmd@jmu.edu::7f01444f-bcfd-4926-89f8-dd1142b90e2d" providerId="AD" clId="Web-{204DEFB7-A3DA-4919-BD6A-BC1244BEEC18}" dt="2024-04-01T05:30:10.896" v="230" actId="1076"/>
          <ac:picMkLst>
            <pc:docMk/>
            <pc:sldMk cId="0" sldId="274"/>
            <ac:picMk id="2" creationId="{31F571BF-AB66-5FAA-18F7-7C7A49F9508B}"/>
          </ac:picMkLst>
        </pc:picChg>
        <pc:picChg chg="add mod">
          <ac:chgData name="Estes, Michele - estesmd" userId="S::estesmd@jmu.edu::7f01444f-bcfd-4926-89f8-dd1142b90e2d" providerId="AD" clId="Web-{204DEFB7-A3DA-4919-BD6A-BC1244BEEC18}" dt="2024-04-01T05:30:48.099" v="236" actId="1076"/>
          <ac:picMkLst>
            <pc:docMk/>
            <pc:sldMk cId="0" sldId="274"/>
            <ac:picMk id="3" creationId="{9ED8ED0E-F4B8-FB14-C2EC-ECD8511AF6BA}"/>
          </ac:picMkLst>
        </pc:picChg>
        <pc:picChg chg="add del mod">
          <ac:chgData name="Estes, Michele - estesmd" userId="S::estesmd@jmu.edu::7f01444f-bcfd-4926-89f8-dd1142b90e2d" providerId="AD" clId="Web-{204DEFB7-A3DA-4919-BD6A-BC1244BEEC18}" dt="2024-04-01T05:27:38.207" v="218"/>
          <ac:picMkLst>
            <pc:docMk/>
            <pc:sldMk cId="0" sldId="274"/>
            <ac:picMk id="4" creationId="{C28AA5CB-7EDD-FB23-BD30-82D43A1B88A3}"/>
          </ac:picMkLst>
        </pc:picChg>
        <pc:picChg chg="add del mod">
          <ac:chgData name="Estes, Michele - estesmd" userId="S::estesmd@jmu.edu::7f01444f-bcfd-4926-89f8-dd1142b90e2d" providerId="AD" clId="Web-{204DEFB7-A3DA-4919-BD6A-BC1244BEEC18}" dt="2024-04-01T05:30:15.333" v="231"/>
          <ac:picMkLst>
            <pc:docMk/>
            <pc:sldMk cId="0" sldId="274"/>
            <ac:picMk id="5" creationId="{8A992634-5A75-3C91-033F-6AC99425C857}"/>
          </ac:picMkLst>
        </pc:picChg>
        <pc:picChg chg="add mod">
          <ac:chgData name="Estes, Michele - estesmd" userId="S::estesmd@jmu.edu::7f01444f-bcfd-4926-89f8-dd1142b90e2d" providerId="AD" clId="Web-{204DEFB7-A3DA-4919-BD6A-BC1244BEEC18}" dt="2024-04-01T05:30:43.036" v="235" actId="1076"/>
          <ac:picMkLst>
            <pc:docMk/>
            <pc:sldMk cId="0" sldId="274"/>
            <ac:picMk id="6" creationId="{D07D7BB1-CC04-FE7F-C904-7C98EBA8EDC8}"/>
          </ac:picMkLst>
        </pc:picChg>
        <pc:cxnChg chg="del">
          <ac:chgData name="Estes, Michele - estesmd" userId="S::estesmd@jmu.edu::7f01444f-bcfd-4926-89f8-dd1142b90e2d" providerId="AD" clId="Web-{204DEFB7-A3DA-4919-BD6A-BC1244BEEC18}" dt="2024-04-01T05:29:40.099" v="224"/>
          <ac:cxnSpMkLst>
            <pc:docMk/>
            <pc:sldMk cId="0" sldId="274"/>
            <ac:cxnSpMk id="417" creationId="{00000000-0000-0000-0000-000000000000}"/>
          </ac:cxnSpMkLst>
        </pc:cxnChg>
      </pc:sldChg>
      <pc:sldChg chg="addSp delSp modSp">
        <pc:chgData name="Estes, Michele - estesmd" userId="S::estesmd@jmu.edu::7f01444f-bcfd-4926-89f8-dd1142b90e2d" providerId="AD" clId="Web-{204DEFB7-A3DA-4919-BD6A-BC1244BEEC18}" dt="2024-04-01T05:36:43.068" v="270" actId="14100"/>
        <pc:sldMkLst>
          <pc:docMk/>
          <pc:sldMk cId="0" sldId="275"/>
        </pc:sldMkLst>
        <pc:spChg chg="mod">
          <ac:chgData name="Estes, Michele - estesmd" userId="S::estesmd@jmu.edu::7f01444f-bcfd-4926-89f8-dd1142b90e2d" providerId="AD" clId="Web-{204DEFB7-A3DA-4919-BD6A-BC1244BEEC18}" dt="2024-04-01T05:36:43.068" v="270" actId="14100"/>
          <ac:spMkLst>
            <pc:docMk/>
            <pc:sldMk cId="0" sldId="275"/>
            <ac:spMk id="428" creationId="{00000000-0000-0000-0000-000000000000}"/>
          </ac:spMkLst>
        </pc:spChg>
        <pc:spChg chg="del">
          <ac:chgData name="Estes, Michele - estesmd" userId="S::estesmd@jmu.edu::7f01444f-bcfd-4926-89f8-dd1142b90e2d" providerId="AD" clId="Web-{204DEFB7-A3DA-4919-BD6A-BC1244BEEC18}" dt="2024-04-01T05:35:41.068" v="262"/>
          <ac:spMkLst>
            <pc:docMk/>
            <pc:sldMk cId="0" sldId="275"/>
            <ac:spMk id="431" creationId="{00000000-0000-0000-0000-000000000000}"/>
          </ac:spMkLst>
        </pc:spChg>
        <pc:picChg chg="add mod ord">
          <ac:chgData name="Estes, Michele - estesmd" userId="S::estesmd@jmu.edu::7f01444f-bcfd-4926-89f8-dd1142b90e2d" providerId="AD" clId="Web-{204DEFB7-A3DA-4919-BD6A-BC1244BEEC18}" dt="2024-04-01T05:36:31.364" v="269"/>
          <ac:picMkLst>
            <pc:docMk/>
            <pc:sldMk cId="0" sldId="275"/>
            <ac:picMk id="2" creationId="{2A13EAF2-9B44-1A78-30FE-3395A781C8AC}"/>
          </ac:picMkLst>
        </pc:picChg>
        <pc:cxnChg chg="del">
          <ac:chgData name="Estes, Michele - estesmd" userId="S::estesmd@jmu.edu::7f01444f-bcfd-4926-89f8-dd1142b90e2d" providerId="AD" clId="Web-{204DEFB7-A3DA-4919-BD6A-BC1244BEEC18}" dt="2024-04-01T05:36:23.114" v="267"/>
          <ac:cxnSpMkLst>
            <pc:docMk/>
            <pc:sldMk cId="0" sldId="275"/>
            <ac:cxnSpMk id="429" creationId="{00000000-0000-0000-0000-000000000000}"/>
          </ac:cxnSpMkLst>
        </pc:cxnChg>
      </pc:sldChg>
      <pc:sldChg chg="modSp">
        <pc:chgData name="Estes, Michele - estesmd" userId="S::estesmd@jmu.edu::7f01444f-bcfd-4926-89f8-dd1142b90e2d" providerId="AD" clId="Web-{204DEFB7-A3DA-4919-BD6A-BC1244BEEC18}" dt="2024-04-01T05:40:31.786" v="313" actId="14100"/>
        <pc:sldMkLst>
          <pc:docMk/>
          <pc:sldMk cId="0" sldId="276"/>
        </pc:sldMkLst>
        <pc:spChg chg="mod">
          <ac:chgData name="Estes, Michele - estesmd" userId="S::estesmd@jmu.edu::7f01444f-bcfd-4926-89f8-dd1142b90e2d" providerId="AD" clId="Web-{204DEFB7-A3DA-4919-BD6A-BC1244BEEC18}" dt="2024-04-01T05:40:31.786" v="313" actId="14100"/>
          <ac:spMkLst>
            <pc:docMk/>
            <pc:sldMk cId="0" sldId="276"/>
            <ac:spMk id="440" creationId="{00000000-0000-0000-0000-000000000000}"/>
          </ac:spMkLst>
        </pc:spChg>
      </pc:sldChg>
      <pc:sldChg chg="delSp modSp">
        <pc:chgData name="Estes, Michele - estesmd" userId="S::estesmd@jmu.edu::7f01444f-bcfd-4926-89f8-dd1142b90e2d" providerId="AD" clId="Web-{204DEFB7-A3DA-4919-BD6A-BC1244BEEC18}" dt="2024-04-01T05:40:11.114" v="311" actId="1076"/>
        <pc:sldMkLst>
          <pc:docMk/>
          <pc:sldMk cId="0" sldId="277"/>
        </pc:sldMkLst>
        <pc:spChg chg="mod">
          <ac:chgData name="Estes, Michele - estesmd" userId="S::estesmd@jmu.edu::7f01444f-bcfd-4926-89f8-dd1142b90e2d" providerId="AD" clId="Web-{204DEFB7-A3DA-4919-BD6A-BC1244BEEC18}" dt="2024-04-01T05:37:38.458" v="282" actId="20577"/>
          <ac:spMkLst>
            <pc:docMk/>
            <pc:sldMk cId="0" sldId="277"/>
            <ac:spMk id="449" creationId="{00000000-0000-0000-0000-000000000000}"/>
          </ac:spMkLst>
        </pc:spChg>
        <pc:spChg chg="del">
          <ac:chgData name="Estes, Michele - estesmd" userId="S::estesmd@jmu.edu::7f01444f-bcfd-4926-89f8-dd1142b90e2d" providerId="AD" clId="Web-{204DEFB7-A3DA-4919-BD6A-BC1244BEEC18}" dt="2024-04-01T05:37:41.536" v="283"/>
          <ac:spMkLst>
            <pc:docMk/>
            <pc:sldMk cId="0" sldId="277"/>
            <ac:spMk id="450" creationId="{00000000-0000-0000-0000-000000000000}"/>
          </ac:spMkLst>
        </pc:spChg>
        <pc:spChg chg="mod">
          <ac:chgData name="Estes, Michele - estesmd" userId="S::estesmd@jmu.edu::7f01444f-bcfd-4926-89f8-dd1142b90e2d" providerId="AD" clId="Web-{204DEFB7-A3DA-4919-BD6A-BC1244BEEC18}" dt="2024-04-01T05:40:11.114" v="311" actId="1076"/>
          <ac:spMkLst>
            <pc:docMk/>
            <pc:sldMk cId="0" sldId="277"/>
            <ac:spMk id="453" creationId="{00000000-0000-0000-0000-000000000000}"/>
          </ac:spMkLst>
        </pc:spChg>
      </pc:sldChg>
      <pc:sldChg chg="delSp modSp">
        <pc:chgData name="Estes, Michele - estesmd" userId="S::estesmd@jmu.edu::7f01444f-bcfd-4926-89f8-dd1142b90e2d" providerId="AD" clId="Web-{204DEFB7-A3DA-4919-BD6A-BC1244BEEC18}" dt="2024-04-01T05:38:07.302" v="290" actId="20577"/>
        <pc:sldMkLst>
          <pc:docMk/>
          <pc:sldMk cId="0" sldId="278"/>
        </pc:sldMkLst>
        <pc:spChg chg="mod">
          <ac:chgData name="Estes, Michele - estesmd" userId="S::estesmd@jmu.edu::7f01444f-bcfd-4926-89f8-dd1142b90e2d" providerId="AD" clId="Web-{204DEFB7-A3DA-4919-BD6A-BC1244BEEC18}" dt="2024-04-01T05:38:07.302" v="290" actId="20577"/>
          <ac:spMkLst>
            <pc:docMk/>
            <pc:sldMk cId="0" sldId="278"/>
            <ac:spMk id="459" creationId="{00000000-0000-0000-0000-000000000000}"/>
          </ac:spMkLst>
        </pc:spChg>
        <pc:spChg chg="del">
          <ac:chgData name="Estes, Michele - estesmd" userId="S::estesmd@jmu.edu::7f01444f-bcfd-4926-89f8-dd1142b90e2d" providerId="AD" clId="Web-{204DEFB7-A3DA-4919-BD6A-BC1244BEEC18}" dt="2024-04-01T05:37:51.974" v="285"/>
          <ac:spMkLst>
            <pc:docMk/>
            <pc:sldMk cId="0" sldId="278"/>
            <ac:spMk id="460" creationId="{00000000-0000-0000-0000-000000000000}"/>
          </ac:spMkLst>
        </pc:spChg>
      </pc:sldChg>
      <pc:sldChg chg="addSp delSp modSp">
        <pc:chgData name="Estes, Michele - estesmd" userId="S::estesmd@jmu.edu::7f01444f-bcfd-4926-89f8-dd1142b90e2d" providerId="AD" clId="Web-{204DEFB7-A3DA-4919-BD6A-BC1244BEEC18}" dt="2024-04-01T05:39:38.114" v="305" actId="1076"/>
        <pc:sldMkLst>
          <pc:docMk/>
          <pc:sldMk cId="0" sldId="279"/>
        </pc:sldMkLst>
        <pc:spChg chg="ord">
          <ac:chgData name="Estes, Michele - estesmd" userId="S::estesmd@jmu.edu::7f01444f-bcfd-4926-89f8-dd1142b90e2d" providerId="AD" clId="Web-{204DEFB7-A3DA-4919-BD6A-BC1244BEEC18}" dt="2024-04-01T05:39:10.286" v="300"/>
          <ac:spMkLst>
            <pc:docMk/>
            <pc:sldMk cId="0" sldId="279"/>
            <ac:spMk id="469" creationId="{00000000-0000-0000-0000-000000000000}"/>
          </ac:spMkLst>
        </pc:spChg>
        <pc:spChg chg="mod">
          <ac:chgData name="Estes, Michele - estesmd" userId="S::estesmd@jmu.edu::7f01444f-bcfd-4926-89f8-dd1142b90e2d" providerId="AD" clId="Web-{204DEFB7-A3DA-4919-BD6A-BC1244BEEC18}" dt="2024-04-01T05:39:38.114" v="305" actId="1076"/>
          <ac:spMkLst>
            <pc:docMk/>
            <pc:sldMk cId="0" sldId="279"/>
            <ac:spMk id="472" creationId="{00000000-0000-0000-0000-000000000000}"/>
          </ac:spMkLst>
        </pc:spChg>
        <pc:spChg chg="del">
          <ac:chgData name="Estes, Michele - estesmd" userId="S::estesmd@jmu.edu::7f01444f-bcfd-4926-89f8-dd1142b90e2d" providerId="AD" clId="Web-{204DEFB7-A3DA-4919-BD6A-BC1244BEEC18}" dt="2024-04-01T05:39:03.989" v="299"/>
          <ac:spMkLst>
            <pc:docMk/>
            <pc:sldMk cId="0" sldId="279"/>
            <ac:spMk id="475" creationId="{00000000-0000-0000-0000-000000000000}"/>
          </ac:spMkLst>
        </pc:spChg>
        <pc:spChg chg="del mod">
          <ac:chgData name="Estes, Michele - estesmd" userId="S::estesmd@jmu.edu::7f01444f-bcfd-4926-89f8-dd1142b90e2d" providerId="AD" clId="Web-{204DEFB7-A3DA-4919-BD6A-BC1244BEEC18}" dt="2024-04-01T05:38:52.692" v="296"/>
          <ac:spMkLst>
            <pc:docMk/>
            <pc:sldMk cId="0" sldId="279"/>
            <ac:spMk id="476" creationId="{00000000-0000-0000-0000-000000000000}"/>
          </ac:spMkLst>
        </pc:spChg>
        <pc:picChg chg="add mod ord">
          <ac:chgData name="Estes, Michele - estesmd" userId="S::estesmd@jmu.edu::7f01444f-bcfd-4926-89f8-dd1142b90e2d" providerId="AD" clId="Web-{204DEFB7-A3DA-4919-BD6A-BC1244BEEC18}" dt="2024-04-01T05:39:23.708" v="303" actId="1076"/>
          <ac:picMkLst>
            <pc:docMk/>
            <pc:sldMk cId="0" sldId="279"/>
            <ac:picMk id="2" creationId="{306095ED-DC41-B16B-E3AE-1F45F00C723B}"/>
          </ac:picMkLst>
        </pc:picChg>
        <pc:cxnChg chg="del">
          <ac:chgData name="Estes, Michele - estesmd" userId="S::estesmd@jmu.edu::7f01444f-bcfd-4926-89f8-dd1142b90e2d" providerId="AD" clId="Web-{204DEFB7-A3DA-4919-BD6A-BC1244BEEC18}" dt="2024-04-01T05:39:32.302" v="304"/>
          <ac:cxnSpMkLst>
            <pc:docMk/>
            <pc:sldMk cId="0" sldId="279"/>
            <ac:cxnSpMk id="473" creationId="{00000000-0000-0000-0000-000000000000}"/>
          </ac:cxnSpMkLst>
        </pc:cxnChg>
      </pc:sldChg>
    </pc:docChg>
  </pc:docChgLst>
  <pc:docChgLst>
    <pc:chgData name="Bahlmann Bollinger, Chelsey - bahlmacm" userId="S::bahlmacm@jmu.edu::14a06491-1045-4cea-b961-ccbb06af502b" providerId="AD" clId="Web-{B3DD7856-FD05-EA39-2569-8F32CB305EA8}"/>
    <pc:docChg chg="modSld">
      <pc:chgData name="Bahlmann Bollinger, Chelsey - bahlmacm" userId="S::bahlmacm@jmu.edu::14a06491-1045-4cea-b961-ccbb06af502b" providerId="AD" clId="Web-{B3DD7856-FD05-EA39-2569-8F32CB305EA8}" dt="2024-04-02T16:03:00.195" v="0" actId="20577"/>
      <pc:docMkLst>
        <pc:docMk/>
      </pc:docMkLst>
      <pc:sldChg chg="modSp">
        <pc:chgData name="Bahlmann Bollinger, Chelsey - bahlmacm" userId="S::bahlmacm@jmu.edu::14a06491-1045-4cea-b961-ccbb06af502b" providerId="AD" clId="Web-{B3DD7856-FD05-EA39-2569-8F32CB305EA8}" dt="2024-04-02T16:03:00.195" v="0" actId="20577"/>
        <pc:sldMkLst>
          <pc:docMk/>
          <pc:sldMk cId="0" sldId="279"/>
        </pc:sldMkLst>
        <pc:spChg chg="mod">
          <ac:chgData name="Bahlmann Bollinger, Chelsey - bahlmacm" userId="S::bahlmacm@jmu.edu::14a06491-1045-4cea-b961-ccbb06af502b" providerId="AD" clId="Web-{B3DD7856-FD05-EA39-2569-8F32CB305EA8}" dt="2024-04-02T16:03:00.195" v="0" actId="20577"/>
          <ac:spMkLst>
            <pc:docMk/>
            <pc:sldMk cId="0" sldId="279"/>
            <ac:spMk id="472" creationId="{00000000-0000-0000-0000-000000000000}"/>
          </ac:spMkLst>
        </pc:spChg>
      </pc:sldChg>
    </pc:docChg>
  </pc:docChgLst>
  <pc:docChgLst>
    <pc:chgData name="Druga, Meg - drugamk" userId="S::drugamk_jmu.edu#ext#@covgov.onmicrosoft.com::855603fe-de90-464b-a8b4-b252e3da09cc" providerId="AD" clId="Web-{A90C13B2-AED6-DE4D-DF67-418F78C558C4}"/>
    <pc:docChg chg="modSld">
      <pc:chgData name="Druga, Meg - drugamk" userId="S::drugamk_jmu.edu#ext#@covgov.onmicrosoft.com::855603fe-de90-464b-a8b4-b252e3da09cc" providerId="AD" clId="Web-{A90C13B2-AED6-DE4D-DF67-418F78C558C4}" dt="2024-07-12T21:44:32.393" v="42" actId="20577"/>
      <pc:docMkLst>
        <pc:docMk/>
      </pc:docMkLst>
      <pc:sldChg chg="modSp">
        <pc:chgData name="Druga, Meg - drugamk" userId="S::drugamk_jmu.edu#ext#@covgov.onmicrosoft.com::855603fe-de90-464b-a8b4-b252e3da09cc" providerId="AD" clId="Web-{A90C13B2-AED6-DE4D-DF67-418F78C558C4}" dt="2024-07-12T21:42:01.081" v="9" actId="1076"/>
        <pc:sldMkLst>
          <pc:docMk/>
          <pc:sldMk cId="0" sldId="256"/>
        </pc:sldMkLst>
        <pc:spChg chg="mod">
          <ac:chgData name="Druga, Meg - drugamk" userId="S::drugamk_jmu.edu#ext#@covgov.onmicrosoft.com::855603fe-de90-464b-a8b4-b252e3da09cc" providerId="AD" clId="Web-{A90C13B2-AED6-DE4D-DF67-418F78C558C4}" dt="2024-07-12T21:41:58.706" v="8" actId="20577"/>
          <ac:spMkLst>
            <pc:docMk/>
            <pc:sldMk cId="0" sldId="256"/>
            <ac:spMk id="213" creationId="{00000000-0000-0000-0000-000000000000}"/>
          </ac:spMkLst>
        </pc:spChg>
        <pc:picChg chg="mod">
          <ac:chgData name="Druga, Meg - drugamk" userId="S::drugamk_jmu.edu#ext#@covgov.onmicrosoft.com::855603fe-de90-464b-a8b4-b252e3da09cc" providerId="AD" clId="Web-{A90C13B2-AED6-DE4D-DF67-418F78C558C4}" dt="2024-07-12T21:42:01.081" v="9" actId="1076"/>
          <ac:picMkLst>
            <pc:docMk/>
            <pc:sldMk cId="0" sldId="256"/>
            <ac:picMk id="214" creationId="{00000000-0000-0000-0000-000000000000}"/>
          </ac:picMkLst>
        </pc:picChg>
      </pc:sldChg>
      <pc:sldChg chg="modSp">
        <pc:chgData name="Druga, Meg - drugamk" userId="S::drugamk_jmu.edu#ext#@covgov.onmicrosoft.com::855603fe-de90-464b-a8b4-b252e3da09cc" providerId="AD" clId="Web-{A90C13B2-AED6-DE4D-DF67-418F78C558C4}" dt="2024-07-12T21:43:01.127" v="20" actId="1076"/>
        <pc:sldMkLst>
          <pc:docMk/>
          <pc:sldMk cId="0" sldId="261"/>
        </pc:sldMkLst>
        <pc:spChg chg="mod">
          <ac:chgData name="Druga, Meg - drugamk" userId="S::drugamk_jmu.edu#ext#@covgov.onmicrosoft.com::855603fe-de90-464b-a8b4-b252e3da09cc" providerId="AD" clId="Web-{A90C13B2-AED6-DE4D-DF67-418F78C558C4}" dt="2024-07-12T21:43:01.127" v="20" actId="1076"/>
          <ac:spMkLst>
            <pc:docMk/>
            <pc:sldMk cId="0" sldId="261"/>
            <ac:spMk id="264" creationId="{00000000-0000-0000-0000-000000000000}"/>
          </ac:spMkLst>
        </pc:spChg>
      </pc:sldChg>
      <pc:sldChg chg="modSp">
        <pc:chgData name="Druga, Meg - drugamk" userId="S::drugamk_jmu.edu#ext#@covgov.onmicrosoft.com::855603fe-de90-464b-a8b4-b252e3da09cc" providerId="AD" clId="Web-{A90C13B2-AED6-DE4D-DF67-418F78C558C4}" dt="2024-07-12T21:43:47.487" v="32" actId="1076"/>
        <pc:sldMkLst>
          <pc:docMk/>
          <pc:sldMk cId="0" sldId="263"/>
        </pc:sldMkLst>
        <pc:spChg chg="mod">
          <ac:chgData name="Druga, Meg - drugamk" userId="S::drugamk_jmu.edu#ext#@covgov.onmicrosoft.com::855603fe-de90-464b-a8b4-b252e3da09cc" providerId="AD" clId="Web-{A90C13B2-AED6-DE4D-DF67-418F78C558C4}" dt="2024-07-12T21:43:40.518" v="30" actId="20577"/>
          <ac:spMkLst>
            <pc:docMk/>
            <pc:sldMk cId="0" sldId="263"/>
            <ac:spMk id="288" creationId="{00000000-0000-0000-0000-000000000000}"/>
          </ac:spMkLst>
        </pc:spChg>
        <pc:picChg chg="mod">
          <ac:chgData name="Druga, Meg - drugamk" userId="S::drugamk_jmu.edu#ext#@covgov.onmicrosoft.com::855603fe-de90-464b-a8b4-b252e3da09cc" providerId="AD" clId="Web-{A90C13B2-AED6-DE4D-DF67-418F78C558C4}" dt="2024-07-12T21:43:47.487" v="32" actId="1076"/>
          <ac:picMkLst>
            <pc:docMk/>
            <pc:sldMk cId="0" sldId="263"/>
            <ac:picMk id="7" creationId="{A3067D29-FDE2-438E-FA87-4217B8702359}"/>
          </ac:picMkLst>
        </pc:picChg>
      </pc:sldChg>
      <pc:sldChg chg="modSp">
        <pc:chgData name="Druga, Meg - drugamk" userId="S::drugamk_jmu.edu#ext#@covgov.onmicrosoft.com::855603fe-de90-464b-a8b4-b252e3da09cc" providerId="AD" clId="Web-{A90C13B2-AED6-DE4D-DF67-418F78C558C4}" dt="2024-07-12T21:44:00.111" v="34" actId="20577"/>
        <pc:sldMkLst>
          <pc:docMk/>
          <pc:sldMk cId="0" sldId="264"/>
        </pc:sldMkLst>
        <pc:spChg chg="mod">
          <ac:chgData name="Druga, Meg - drugamk" userId="S::drugamk_jmu.edu#ext#@covgov.onmicrosoft.com::855603fe-de90-464b-a8b4-b252e3da09cc" providerId="AD" clId="Web-{A90C13B2-AED6-DE4D-DF67-418F78C558C4}" dt="2024-07-12T21:44:00.111" v="34" actId="20577"/>
          <ac:spMkLst>
            <pc:docMk/>
            <pc:sldMk cId="0" sldId="264"/>
            <ac:spMk id="300" creationId="{00000000-0000-0000-0000-000000000000}"/>
          </ac:spMkLst>
        </pc:spChg>
      </pc:sldChg>
      <pc:sldChg chg="modSp">
        <pc:chgData name="Druga, Meg - drugamk" userId="S::drugamk_jmu.edu#ext#@covgov.onmicrosoft.com::855603fe-de90-464b-a8b4-b252e3da09cc" providerId="AD" clId="Web-{A90C13B2-AED6-DE4D-DF67-418F78C558C4}" dt="2024-07-12T21:44:17.986" v="40" actId="20577"/>
        <pc:sldMkLst>
          <pc:docMk/>
          <pc:sldMk cId="0" sldId="265"/>
        </pc:sldMkLst>
        <pc:spChg chg="mod">
          <ac:chgData name="Druga, Meg - drugamk" userId="S::drugamk_jmu.edu#ext#@covgov.onmicrosoft.com::855603fe-de90-464b-a8b4-b252e3da09cc" providerId="AD" clId="Web-{A90C13B2-AED6-DE4D-DF67-418F78C558C4}" dt="2024-07-12T21:44:13.268" v="38" actId="20577"/>
          <ac:spMkLst>
            <pc:docMk/>
            <pc:sldMk cId="0" sldId="265"/>
            <ac:spMk id="4" creationId="{CE47AB93-A9C8-2BB9-6042-D1ADFFA99D37}"/>
          </ac:spMkLst>
        </pc:spChg>
        <pc:spChg chg="mod">
          <ac:chgData name="Druga, Meg - drugamk" userId="S::drugamk_jmu.edu#ext#@covgov.onmicrosoft.com::855603fe-de90-464b-a8b4-b252e3da09cc" providerId="AD" clId="Web-{A90C13B2-AED6-DE4D-DF67-418F78C558C4}" dt="2024-07-12T21:44:17.986" v="40" actId="20577"/>
          <ac:spMkLst>
            <pc:docMk/>
            <pc:sldMk cId="0" sldId="265"/>
            <ac:spMk id="5" creationId="{48959AB6-0006-A1A0-0969-9774977AFF79}"/>
          </ac:spMkLst>
        </pc:spChg>
      </pc:sldChg>
      <pc:sldChg chg="modSp">
        <pc:chgData name="Druga, Meg - drugamk" userId="S::drugamk_jmu.edu#ext#@covgov.onmicrosoft.com::855603fe-de90-464b-a8b4-b252e3da09cc" providerId="AD" clId="Web-{A90C13B2-AED6-DE4D-DF67-418F78C558C4}" dt="2024-07-12T21:44:32.393" v="42" actId="20577"/>
        <pc:sldMkLst>
          <pc:docMk/>
          <pc:sldMk cId="0" sldId="266"/>
        </pc:sldMkLst>
        <pc:spChg chg="mod">
          <ac:chgData name="Druga, Meg - drugamk" userId="S::drugamk_jmu.edu#ext#@covgov.onmicrosoft.com::855603fe-de90-464b-a8b4-b252e3da09cc" providerId="AD" clId="Web-{A90C13B2-AED6-DE4D-DF67-418F78C558C4}" dt="2024-07-12T21:44:32.393" v="42" actId="20577"/>
          <ac:spMkLst>
            <pc:docMk/>
            <pc:sldMk cId="0" sldId="266"/>
            <ac:spMk id="322" creationId="{00000000-0000-0000-0000-000000000000}"/>
          </ac:spMkLst>
        </pc:spChg>
      </pc:sldChg>
      <pc:sldChg chg="modSp">
        <pc:chgData name="Druga, Meg - drugamk" userId="S::drugamk_jmu.edu#ext#@covgov.onmicrosoft.com::855603fe-de90-464b-a8b4-b252e3da09cc" providerId="AD" clId="Web-{A90C13B2-AED6-DE4D-DF67-418F78C558C4}" dt="2024-07-12T21:42:50.190" v="18" actId="20577"/>
        <pc:sldMkLst>
          <pc:docMk/>
          <pc:sldMk cId="2948869268" sldId="281"/>
        </pc:sldMkLst>
        <pc:spChg chg="mod">
          <ac:chgData name="Druga, Meg - drugamk" userId="S::drugamk_jmu.edu#ext#@covgov.onmicrosoft.com::855603fe-de90-464b-a8b4-b252e3da09cc" providerId="AD" clId="Web-{A90C13B2-AED6-DE4D-DF67-418F78C558C4}" dt="2024-07-12T21:42:50.190" v="18" actId="20577"/>
          <ac:spMkLst>
            <pc:docMk/>
            <pc:sldMk cId="2948869268" sldId="281"/>
            <ac:spMk id="246" creationId="{00000000-0000-0000-0000-000000000000}"/>
          </ac:spMkLst>
        </pc:spChg>
      </pc:sldChg>
      <pc:sldChg chg="modSp">
        <pc:chgData name="Druga, Meg - drugamk" userId="S::drugamk_jmu.edu#ext#@covgov.onmicrosoft.com::855603fe-de90-464b-a8b4-b252e3da09cc" providerId="AD" clId="Web-{A90C13B2-AED6-DE4D-DF67-418F78C558C4}" dt="2024-07-12T21:42:40.174" v="16" actId="20577"/>
        <pc:sldMkLst>
          <pc:docMk/>
          <pc:sldMk cId="1324175471" sldId="282"/>
        </pc:sldMkLst>
        <pc:spChg chg="mod">
          <ac:chgData name="Druga, Meg - drugamk" userId="S::drugamk_jmu.edu#ext#@covgov.onmicrosoft.com::855603fe-de90-464b-a8b4-b252e3da09cc" providerId="AD" clId="Web-{A90C13B2-AED6-DE4D-DF67-418F78C558C4}" dt="2024-07-12T21:42:40.174" v="16" actId="20577"/>
          <ac:spMkLst>
            <pc:docMk/>
            <pc:sldMk cId="1324175471" sldId="282"/>
            <ac:spMk id="235" creationId="{00000000-0000-0000-0000-000000000000}"/>
          </ac:spMkLst>
        </pc:spChg>
      </pc:sldChg>
      <pc:sldChg chg="modSp">
        <pc:chgData name="Druga, Meg - drugamk" userId="S::drugamk_jmu.edu#ext#@covgov.onmicrosoft.com::855603fe-de90-464b-a8b4-b252e3da09cc" providerId="AD" clId="Web-{A90C13B2-AED6-DE4D-DF67-418F78C558C4}" dt="2024-07-12T21:42:28.518" v="14" actId="20577"/>
        <pc:sldMkLst>
          <pc:docMk/>
          <pc:sldMk cId="594918897" sldId="283"/>
        </pc:sldMkLst>
        <pc:spChg chg="mod">
          <ac:chgData name="Druga, Meg - drugamk" userId="S::drugamk_jmu.edu#ext#@covgov.onmicrosoft.com::855603fe-de90-464b-a8b4-b252e3da09cc" providerId="AD" clId="Web-{A90C13B2-AED6-DE4D-DF67-418F78C558C4}" dt="2024-07-12T21:42:28.518" v="14" actId="20577"/>
          <ac:spMkLst>
            <pc:docMk/>
            <pc:sldMk cId="594918897" sldId="283"/>
            <ac:spMk id="224" creationId="{00000000-0000-0000-0000-000000000000}"/>
          </ac:spMkLst>
        </pc:spChg>
      </pc:sldChg>
      <pc:sldChg chg="modSp">
        <pc:chgData name="Druga, Meg - drugamk" userId="S::drugamk_jmu.edu#ext#@covgov.onmicrosoft.com::855603fe-de90-464b-a8b4-b252e3da09cc" providerId="AD" clId="Web-{A90C13B2-AED6-DE4D-DF67-418F78C558C4}" dt="2024-07-12T21:42:16.518" v="12" actId="20577"/>
        <pc:sldMkLst>
          <pc:docMk/>
          <pc:sldMk cId="2869796720" sldId="284"/>
        </pc:sldMkLst>
        <pc:spChg chg="mod">
          <ac:chgData name="Druga, Meg - drugamk" userId="S::drugamk_jmu.edu#ext#@covgov.onmicrosoft.com::855603fe-de90-464b-a8b4-b252e3da09cc" providerId="AD" clId="Web-{A90C13B2-AED6-DE4D-DF67-418F78C558C4}" dt="2024-07-12T21:42:16.518" v="12" actId="20577"/>
          <ac:spMkLst>
            <pc:docMk/>
            <pc:sldMk cId="2869796720" sldId="284"/>
            <ac:spMk id="213" creationId="{00000000-0000-0000-0000-000000000000}"/>
          </ac:spMkLst>
        </pc:spChg>
      </pc:sldChg>
      <pc:sldChg chg="modSp">
        <pc:chgData name="Druga, Meg - drugamk" userId="S::drugamk_jmu.edu#ext#@covgov.onmicrosoft.com::855603fe-de90-464b-a8b4-b252e3da09cc" providerId="AD" clId="Web-{A90C13B2-AED6-DE4D-DF67-418F78C558C4}" dt="2024-07-12T21:43:21.393" v="26" actId="20577"/>
        <pc:sldMkLst>
          <pc:docMk/>
          <pc:sldMk cId="2076575201" sldId="286"/>
        </pc:sldMkLst>
        <pc:spChg chg="mod">
          <ac:chgData name="Druga, Meg - drugamk" userId="S::drugamk_jmu.edu#ext#@covgov.onmicrosoft.com::855603fe-de90-464b-a8b4-b252e3da09cc" providerId="AD" clId="Web-{A90C13B2-AED6-DE4D-DF67-418F78C558C4}" dt="2024-07-12T21:43:21.393" v="26" actId="20577"/>
          <ac:spMkLst>
            <pc:docMk/>
            <pc:sldMk cId="2076575201" sldId="286"/>
            <ac:spMk id="264" creationId="{00000000-0000-0000-0000-000000000000}"/>
          </ac:spMkLst>
        </pc:spChg>
        <pc:picChg chg="mod">
          <ac:chgData name="Druga, Meg - drugamk" userId="S::drugamk_jmu.edu#ext#@covgov.onmicrosoft.com::855603fe-de90-464b-a8b4-b252e3da09cc" providerId="AD" clId="Web-{A90C13B2-AED6-DE4D-DF67-418F78C558C4}" dt="2024-07-12T21:43:13.377" v="22" actId="14100"/>
          <ac:picMkLst>
            <pc:docMk/>
            <pc:sldMk cId="2076575201" sldId="286"/>
            <ac:picMk id="3" creationId="{CB6ACFC5-1A62-7984-CC50-20257E128B01}"/>
          </ac:picMkLst>
        </pc:picChg>
      </pc:sldChg>
    </pc:docChg>
  </pc:docChgLst>
  <pc:docChgLst>
    <pc:chgData name="Estes, Michele - estesmd" userId="S::estesmd@jmu.edu::7f01444f-bcfd-4926-89f8-dd1142b90e2d" providerId="AD" clId="Web-{FA7EA254-AB8A-4E32-883A-6156F3A1461F}"/>
    <pc:docChg chg="addSld delSld modSld addMainMaster modMainMaster">
      <pc:chgData name="Estes, Michele - estesmd" userId="S::estesmd@jmu.edu::7f01444f-bcfd-4926-89f8-dd1142b90e2d" providerId="AD" clId="Web-{FA7EA254-AB8A-4E32-883A-6156F3A1461F}" dt="2024-04-01T01:36:22.986" v="68"/>
      <pc:docMkLst>
        <pc:docMk/>
      </pc:docMkLst>
      <pc:sldChg chg="delSp modSp">
        <pc:chgData name="Estes, Michele - estesmd" userId="S::estesmd@jmu.edu::7f01444f-bcfd-4926-89f8-dd1142b90e2d" providerId="AD" clId="Web-{FA7EA254-AB8A-4E32-883A-6156F3A1461F}" dt="2024-04-01T01:34:00.608" v="30" actId="1076"/>
        <pc:sldMkLst>
          <pc:docMk/>
          <pc:sldMk cId="0" sldId="256"/>
        </pc:sldMkLst>
        <pc:spChg chg="del mod">
          <ac:chgData name="Estes, Michele - estesmd" userId="S::estesmd@jmu.edu::7f01444f-bcfd-4926-89f8-dd1142b90e2d" providerId="AD" clId="Web-{FA7EA254-AB8A-4E32-883A-6156F3A1461F}" dt="2024-04-01T01:33:55.639" v="29"/>
          <ac:spMkLst>
            <pc:docMk/>
            <pc:sldMk cId="0" sldId="256"/>
            <ac:spMk id="210" creationId="{00000000-0000-0000-0000-000000000000}"/>
          </ac:spMkLst>
        </pc:spChg>
        <pc:spChg chg="mod">
          <ac:chgData name="Estes, Michele - estesmd" userId="S::estesmd@jmu.edu::7f01444f-bcfd-4926-89f8-dd1142b90e2d" providerId="AD" clId="Web-{FA7EA254-AB8A-4E32-883A-6156F3A1461F}" dt="2024-04-01T01:34:00.608" v="30" actId="1076"/>
          <ac:spMkLst>
            <pc:docMk/>
            <pc:sldMk cId="0" sldId="256"/>
            <ac:spMk id="213" creationId="{00000000-0000-0000-0000-000000000000}"/>
          </ac:spMkLst>
        </pc:spChg>
      </pc:sldChg>
      <pc:sldChg chg="del">
        <pc:chgData name="Estes, Michele - estesmd" userId="S::estesmd@jmu.edu::7f01444f-bcfd-4926-89f8-dd1142b90e2d" providerId="AD" clId="Web-{FA7EA254-AB8A-4E32-883A-6156F3A1461F}" dt="2024-04-01T01:33:43.873" v="27"/>
        <pc:sldMkLst>
          <pc:docMk/>
          <pc:sldMk cId="0" sldId="257"/>
        </pc:sldMkLst>
      </pc:sldChg>
      <pc:sldChg chg="del">
        <pc:chgData name="Estes, Michele - estesmd" userId="S::estesmd@jmu.edu::7f01444f-bcfd-4926-89f8-dd1142b90e2d" providerId="AD" clId="Web-{FA7EA254-AB8A-4E32-883A-6156F3A1461F}" dt="2024-04-01T01:33:43.873" v="26"/>
        <pc:sldMkLst>
          <pc:docMk/>
          <pc:sldMk cId="0" sldId="258"/>
        </pc:sldMkLst>
      </pc:sldChg>
      <pc:sldChg chg="del">
        <pc:chgData name="Estes, Michele - estesmd" userId="S::estesmd@jmu.edu::7f01444f-bcfd-4926-89f8-dd1142b90e2d" providerId="AD" clId="Web-{FA7EA254-AB8A-4E32-883A-6156F3A1461F}" dt="2024-04-01T01:33:43.873" v="25"/>
        <pc:sldMkLst>
          <pc:docMk/>
          <pc:sldMk cId="0" sldId="259"/>
        </pc:sldMkLst>
      </pc:sldChg>
      <pc:sldChg chg="del">
        <pc:chgData name="Estes, Michele - estesmd" userId="S::estesmd@jmu.edu::7f01444f-bcfd-4926-89f8-dd1142b90e2d" providerId="AD" clId="Web-{FA7EA254-AB8A-4E32-883A-6156F3A1461F}" dt="2024-04-01T01:33:43.873" v="24"/>
        <pc:sldMkLst>
          <pc:docMk/>
          <pc:sldMk cId="0" sldId="260"/>
        </pc:sldMkLst>
      </pc:sldChg>
      <pc:sldChg chg="delSp">
        <pc:chgData name="Estes, Michele - estesmd" userId="S::estesmd@jmu.edu::7f01444f-bcfd-4926-89f8-dd1142b90e2d" providerId="AD" clId="Web-{FA7EA254-AB8A-4E32-883A-6156F3A1461F}" dt="2024-04-01T01:34:14.983" v="31"/>
        <pc:sldMkLst>
          <pc:docMk/>
          <pc:sldMk cId="0" sldId="261"/>
        </pc:sldMkLst>
        <pc:spChg chg="del">
          <ac:chgData name="Estes, Michele - estesmd" userId="S::estesmd@jmu.edu::7f01444f-bcfd-4926-89f8-dd1142b90e2d" providerId="AD" clId="Web-{FA7EA254-AB8A-4E32-883A-6156F3A1461F}" dt="2024-04-01T01:34:14.983" v="31"/>
          <ac:spMkLst>
            <pc:docMk/>
            <pc:sldMk cId="0" sldId="261"/>
            <ac:spMk id="260" creationId="{00000000-0000-0000-0000-000000000000}"/>
          </ac:spMkLst>
        </pc:spChg>
      </pc:sldChg>
      <pc:sldChg chg="delSp">
        <pc:chgData name="Estes, Michele - estesmd" userId="S::estesmd@jmu.edu::7f01444f-bcfd-4926-89f8-dd1142b90e2d" providerId="AD" clId="Web-{FA7EA254-AB8A-4E32-883A-6156F3A1461F}" dt="2024-04-01T01:34:19.952" v="32"/>
        <pc:sldMkLst>
          <pc:docMk/>
          <pc:sldMk cId="0" sldId="262"/>
        </pc:sldMkLst>
        <pc:spChg chg="del">
          <ac:chgData name="Estes, Michele - estesmd" userId="S::estesmd@jmu.edu::7f01444f-bcfd-4926-89f8-dd1142b90e2d" providerId="AD" clId="Web-{FA7EA254-AB8A-4E32-883A-6156F3A1461F}" dt="2024-04-01T01:34:19.952" v="32"/>
          <ac:spMkLst>
            <pc:docMk/>
            <pc:sldMk cId="0" sldId="262"/>
            <ac:spMk id="272" creationId="{00000000-0000-0000-0000-000000000000}"/>
          </ac:spMkLst>
        </pc:spChg>
      </pc:sldChg>
      <pc:sldChg chg="delSp">
        <pc:chgData name="Estes, Michele - estesmd" userId="S::estesmd@jmu.edu::7f01444f-bcfd-4926-89f8-dd1142b90e2d" providerId="AD" clId="Web-{FA7EA254-AB8A-4E32-883A-6156F3A1461F}" dt="2024-04-01T01:34:22.155" v="33"/>
        <pc:sldMkLst>
          <pc:docMk/>
          <pc:sldMk cId="0" sldId="263"/>
        </pc:sldMkLst>
        <pc:spChg chg="del">
          <ac:chgData name="Estes, Michele - estesmd" userId="S::estesmd@jmu.edu::7f01444f-bcfd-4926-89f8-dd1142b90e2d" providerId="AD" clId="Web-{FA7EA254-AB8A-4E32-883A-6156F3A1461F}" dt="2024-04-01T01:34:22.155" v="33"/>
          <ac:spMkLst>
            <pc:docMk/>
            <pc:sldMk cId="0" sldId="263"/>
            <ac:spMk id="284" creationId="{00000000-0000-0000-0000-000000000000}"/>
          </ac:spMkLst>
        </pc:spChg>
      </pc:sldChg>
      <pc:sldChg chg="delSp">
        <pc:chgData name="Estes, Michele - estesmd" userId="S::estesmd@jmu.edu::7f01444f-bcfd-4926-89f8-dd1142b90e2d" providerId="AD" clId="Web-{FA7EA254-AB8A-4E32-883A-6156F3A1461F}" dt="2024-04-01T01:34:24.124" v="34"/>
        <pc:sldMkLst>
          <pc:docMk/>
          <pc:sldMk cId="0" sldId="264"/>
        </pc:sldMkLst>
        <pc:spChg chg="del">
          <ac:chgData name="Estes, Michele - estesmd" userId="S::estesmd@jmu.edu::7f01444f-bcfd-4926-89f8-dd1142b90e2d" providerId="AD" clId="Web-{FA7EA254-AB8A-4E32-883A-6156F3A1461F}" dt="2024-04-01T01:34:24.124" v="34"/>
          <ac:spMkLst>
            <pc:docMk/>
            <pc:sldMk cId="0" sldId="264"/>
            <ac:spMk id="296" creationId="{00000000-0000-0000-0000-000000000000}"/>
          </ac:spMkLst>
        </pc:spChg>
      </pc:sldChg>
      <pc:sldChg chg="delSp">
        <pc:chgData name="Estes, Michele - estesmd" userId="S::estesmd@jmu.edu::7f01444f-bcfd-4926-89f8-dd1142b90e2d" providerId="AD" clId="Web-{FA7EA254-AB8A-4E32-883A-6156F3A1461F}" dt="2024-04-01T01:34:26.140" v="35"/>
        <pc:sldMkLst>
          <pc:docMk/>
          <pc:sldMk cId="0" sldId="265"/>
        </pc:sldMkLst>
        <pc:spChg chg="del">
          <ac:chgData name="Estes, Michele - estesmd" userId="S::estesmd@jmu.edu::7f01444f-bcfd-4926-89f8-dd1142b90e2d" providerId="AD" clId="Web-{FA7EA254-AB8A-4E32-883A-6156F3A1461F}" dt="2024-04-01T01:34:26.140" v="35"/>
          <ac:spMkLst>
            <pc:docMk/>
            <pc:sldMk cId="0" sldId="265"/>
            <ac:spMk id="308" creationId="{00000000-0000-0000-0000-000000000000}"/>
          </ac:spMkLst>
        </pc:spChg>
      </pc:sldChg>
      <pc:sldChg chg="delSp">
        <pc:chgData name="Estes, Michele - estesmd" userId="S::estesmd@jmu.edu::7f01444f-bcfd-4926-89f8-dd1142b90e2d" providerId="AD" clId="Web-{FA7EA254-AB8A-4E32-883A-6156F3A1461F}" dt="2024-04-01T01:34:29.046" v="36"/>
        <pc:sldMkLst>
          <pc:docMk/>
          <pc:sldMk cId="0" sldId="266"/>
        </pc:sldMkLst>
        <pc:spChg chg="del">
          <ac:chgData name="Estes, Michele - estesmd" userId="S::estesmd@jmu.edu::7f01444f-bcfd-4926-89f8-dd1142b90e2d" providerId="AD" clId="Web-{FA7EA254-AB8A-4E32-883A-6156F3A1461F}" dt="2024-04-01T01:34:29.046" v="36"/>
          <ac:spMkLst>
            <pc:docMk/>
            <pc:sldMk cId="0" sldId="266"/>
            <ac:spMk id="318" creationId="{00000000-0000-0000-0000-000000000000}"/>
          </ac:spMkLst>
        </pc:spChg>
      </pc:sldChg>
      <pc:sldChg chg="delSp">
        <pc:chgData name="Estes, Michele - estesmd" userId="S::estesmd@jmu.edu::7f01444f-bcfd-4926-89f8-dd1142b90e2d" providerId="AD" clId="Web-{FA7EA254-AB8A-4E32-883A-6156F3A1461F}" dt="2024-04-01T01:34:30.812" v="37"/>
        <pc:sldMkLst>
          <pc:docMk/>
          <pc:sldMk cId="0" sldId="267"/>
        </pc:sldMkLst>
        <pc:spChg chg="del">
          <ac:chgData name="Estes, Michele - estesmd" userId="S::estesmd@jmu.edu::7f01444f-bcfd-4926-89f8-dd1142b90e2d" providerId="AD" clId="Web-{FA7EA254-AB8A-4E32-883A-6156F3A1461F}" dt="2024-04-01T01:34:30.812" v="37"/>
          <ac:spMkLst>
            <pc:docMk/>
            <pc:sldMk cId="0" sldId="267"/>
            <ac:spMk id="330" creationId="{00000000-0000-0000-0000-000000000000}"/>
          </ac:spMkLst>
        </pc:spChg>
      </pc:sldChg>
      <pc:sldChg chg="delSp">
        <pc:chgData name="Estes, Michele - estesmd" userId="S::estesmd@jmu.edu::7f01444f-bcfd-4926-89f8-dd1142b90e2d" providerId="AD" clId="Web-{FA7EA254-AB8A-4E32-883A-6156F3A1461F}" dt="2024-04-01T01:34:32.515" v="38"/>
        <pc:sldMkLst>
          <pc:docMk/>
          <pc:sldMk cId="0" sldId="268"/>
        </pc:sldMkLst>
        <pc:spChg chg="del">
          <ac:chgData name="Estes, Michele - estesmd" userId="S::estesmd@jmu.edu::7f01444f-bcfd-4926-89f8-dd1142b90e2d" providerId="AD" clId="Web-{FA7EA254-AB8A-4E32-883A-6156F3A1461F}" dt="2024-04-01T01:34:32.515" v="38"/>
          <ac:spMkLst>
            <pc:docMk/>
            <pc:sldMk cId="0" sldId="268"/>
            <ac:spMk id="342" creationId="{00000000-0000-0000-0000-000000000000}"/>
          </ac:spMkLst>
        </pc:spChg>
      </pc:sldChg>
      <pc:sldChg chg="delSp">
        <pc:chgData name="Estes, Michele - estesmd" userId="S::estesmd@jmu.edu::7f01444f-bcfd-4926-89f8-dd1142b90e2d" providerId="AD" clId="Web-{FA7EA254-AB8A-4E32-883A-6156F3A1461F}" dt="2024-04-01T01:34:34.405" v="39"/>
        <pc:sldMkLst>
          <pc:docMk/>
          <pc:sldMk cId="0" sldId="269"/>
        </pc:sldMkLst>
        <pc:spChg chg="del">
          <ac:chgData name="Estes, Michele - estesmd" userId="S::estesmd@jmu.edu::7f01444f-bcfd-4926-89f8-dd1142b90e2d" providerId="AD" clId="Web-{FA7EA254-AB8A-4E32-883A-6156F3A1461F}" dt="2024-04-01T01:34:34.405" v="39"/>
          <ac:spMkLst>
            <pc:docMk/>
            <pc:sldMk cId="0" sldId="269"/>
            <ac:spMk id="354" creationId="{00000000-0000-0000-0000-000000000000}"/>
          </ac:spMkLst>
        </pc:spChg>
      </pc:sldChg>
      <pc:sldChg chg="delSp">
        <pc:chgData name="Estes, Michele - estesmd" userId="S::estesmd@jmu.edu::7f01444f-bcfd-4926-89f8-dd1142b90e2d" providerId="AD" clId="Web-{FA7EA254-AB8A-4E32-883A-6156F3A1461F}" dt="2024-04-01T01:34:36.546" v="40"/>
        <pc:sldMkLst>
          <pc:docMk/>
          <pc:sldMk cId="0" sldId="270"/>
        </pc:sldMkLst>
        <pc:spChg chg="del">
          <ac:chgData name="Estes, Michele - estesmd" userId="S::estesmd@jmu.edu::7f01444f-bcfd-4926-89f8-dd1142b90e2d" providerId="AD" clId="Web-{FA7EA254-AB8A-4E32-883A-6156F3A1461F}" dt="2024-04-01T01:34:36.546" v="40"/>
          <ac:spMkLst>
            <pc:docMk/>
            <pc:sldMk cId="0" sldId="270"/>
            <ac:spMk id="366" creationId="{00000000-0000-0000-0000-000000000000}"/>
          </ac:spMkLst>
        </pc:spChg>
      </pc:sldChg>
      <pc:sldChg chg="delSp">
        <pc:chgData name="Estes, Michele - estesmd" userId="S::estesmd@jmu.edu::7f01444f-bcfd-4926-89f8-dd1142b90e2d" providerId="AD" clId="Web-{FA7EA254-AB8A-4E32-883A-6156F3A1461F}" dt="2024-04-01T01:34:39.796" v="41"/>
        <pc:sldMkLst>
          <pc:docMk/>
          <pc:sldMk cId="0" sldId="271"/>
        </pc:sldMkLst>
        <pc:spChg chg="del">
          <ac:chgData name="Estes, Michele - estesmd" userId="S::estesmd@jmu.edu::7f01444f-bcfd-4926-89f8-dd1142b90e2d" providerId="AD" clId="Web-{FA7EA254-AB8A-4E32-883A-6156F3A1461F}" dt="2024-04-01T01:34:39.796" v="41"/>
          <ac:spMkLst>
            <pc:docMk/>
            <pc:sldMk cId="0" sldId="271"/>
            <ac:spMk id="376" creationId="{00000000-0000-0000-0000-000000000000}"/>
          </ac:spMkLst>
        </pc:spChg>
      </pc:sldChg>
      <pc:sldChg chg="delSp">
        <pc:chgData name="Estes, Michele - estesmd" userId="S::estesmd@jmu.edu::7f01444f-bcfd-4926-89f8-dd1142b90e2d" providerId="AD" clId="Web-{FA7EA254-AB8A-4E32-883A-6156F3A1461F}" dt="2024-04-01T01:34:41.374" v="42"/>
        <pc:sldMkLst>
          <pc:docMk/>
          <pc:sldMk cId="0" sldId="272"/>
        </pc:sldMkLst>
        <pc:spChg chg="del">
          <ac:chgData name="Estes, Michele - estesmd" userId="S::estesmd@jmu.edu::7f01444f-bcfd-4926-89f8-dd1142b90e2d" providerId="AD" clId="Web-{FA7EA254-AB8A-4E32-883A-6156F3A1461F}" dt="2024-04-01T01:34:41.374" v="42"/>
          <ac:spMkLst>
            <pc:docMk/>
            <pc:sldMk cId="0" sldId="272"/>
            <ac:spMk id="388" creationId="{00000000-0000-0000-0000-000000000000}"/>
          </ac:spMkLst>
        </pc:spChg>
      </pc:sldChg>
      <pc:sldChg chg="delSp">
        <pc:chgData name="Estes, Michele - estesmd" userId="S::estesmd@jmu.edu::7f01444f-bcfd-4926-89f8-dd1142b90e2d" providerId="AD" clId="Web-{FA7EA254-AB8A-4E32-883A-6156F3A1461F}" dt="2024-04-01T01:34:43.281" v="43"/>
        <pc:sldMkLst>
          <pc:docMk/>
          <pc:sldMk cId="0" sldId="273"/>
        </pc:sldMkLst>
        <pc:spChg chg="del">
          <ac:chgData name="Estes, Michele - estesmd" userId="S::estesmd@jmu.edu::7f01444f-bcfd-4926-89f8-dd1142b90e2d" providerId="AD" clId="Web-{FA7EA254-AB8A-4E32-883A-6156F3A1461F}" dt="2024-04-01T01:34:43.281" v="43"/>
          <ac:spMkLst>
            <pc:docMk/>
            <pc:sldMk cId="0" sldId="273"/>
            <ac:spMk id="400" creationId="{00000000-0000-0000-0000-000000000000}"/>
          </ac:spMkLst>
        </pc:spChg>
      </pc:sldChg>
      <pc:sldChg chg="delSp">
        <pc:chgData name="Estes, Michele - estesmd" userId="S::estesmd@jmu.edu::7f01444f-bcfd-4926-89f8-dd1142b90e2d" providerId="AD" clId="Web-{FA7EA254-AB8A-4E32-883A-6156F3A1461F}" dt="2024-04-01T01:34:49.859" v="44"/>
        <pc:sldMkLst>
          <pc:docMk/>
          <pc:sldMk cId="0" sldId="274"/>
        </pc:sldMkLst>
        <pc:spChg chg="del">
          <ac:chgData name="Estes, Michele - estesmd" userId="S::estesmd@jmu.edu::7f01444f-bcfd-4926-89f8-dd1142b90e2d" providerId="AD" clId="Web-{FA7EA254-AB8A-4E32-883A-6156F3A1461F}" dt="2024-04-01T01:34:49.859" v="44"/>
          <ac:spMkLst>
            <pc:docMk/>
            <pc:sldMk cId="0" sldId="274"/>
            <ac:spMk id="412" creationId="{00000000-0000-0000-0000-000000000000}"/>
          </ac:spMkLst>
        </pc:spChg>
      </pc:sldChg>
      <pc:sldChg chg="delSp">
        <pc:chgData name="Estes, Michele - estesmd" userId="S::estesmd@jmu.edu::7f01444f-bcfd-4926-89f8-dd1142b90e2d" providerId="AD" clId="Web-{FA7EA254-AB8A-4E32-883A-6156F3A1461F}" dt="2024-04-01T01:34:52.375" v="45"/>
        <pc:sldMkLst>
          <pc:docMk/>
          <pc:sldMk cId="0" sldId="275"/>
        </pc:sldMkLst>
        <pc:spChg chg="del">
          <ac:chgData name="Estes, Michele - estesmd" userId="S::estesmd@jmu.edu::7f01444f-bcfd-4926-89f8-dd1142b90e2d" providerId="AD" clId="Web-{FA7EA254-AB8A-4E32-883A-6156F3A1461F}" dt="2024-04-01T01:34:52.375" v="45"/>
          <ac:spMkLst>
            <pc:docMk/>
            <pc:sldMk cId="0" sldId="275"/>
            <ac:spMk id="424" creationId="{00000000-0000-0000-0000-000000000000}"/>
          </ac:spMkLst>
        </pc:spChg>
      </pc:sldChg>
      <pc:sldChg chg="delSp">
        <pc:chgData name="Estes, Michele - estesmd" userId="S::estesmd@jmu.edu::7f01444f-bcfd-4926-89f8-dd1142b90e2d" providerId="AD" clId="Web-{FA7EA254-AB8A-4E32-883A-6156F3A1461F}" dt="2024-04-01T01:34:55.406" v="46"/>
        <pc:sldMkLst>
          <pc:docMk/>
          <pc:sldMk cId="0" sldId="276"/>
        </pc:sldMkLst>
        <pc:spChg chg="del">
          <ac:chgData name="Estes, Michele - estesmd" userId="S::estesmd@jmu.edu::7f01444f-bcfd-4926-89f8-dd1142b90e2d" providerId="AD" clId="Web-{FA7EA254-AB8A-4E32-883A-6156F3A1461F}" dt="2024-04-01T01:34:55.406" v="46"/>
          <ac:spMkLst>
            <pc:docMk/>
            <pc:sldMk cId="0" sldId="276"/>
            <ac:spMk id="436" creationId="{00000000-0000-0000-0000-000000000000}"/>
          </ac:spMkLst>
        </pc:spChg>
      </pc:sldChg>
      <pc:sldChg chg="delSp">
        <pc:chgData name="Estes, Michele - estesmd" userId="S::estesmd@jmu.edu::7f01444f-bcfd-4926-89f8-dd1142b90e2d" providerId="AD" clId="Web-{FA7EA254-AB8A-4E32-883A-6156F3A1461F}" dt="2024-04-01T01:34:58.250" v="47"/>
        <pc:sldMkLst>
          <pc:docMk/>
          <pc:sldMk cId="0" sldId="277"/>
        </pc:sldMkLst>
        <pc:spChg chg="del">
          <ac:chgData name="Estes, Michele - estesmd" userId="S::estesmd@jmu.edu::7f01444f-bcfd-4926-89f8-dd1142b90e2d" providerId="AD" clId="Web-{FA7EA254-AB8A-4E32-883A-6156F3A1461F}" dt="2024-04-01T01:34:58.250" v="47"/>
          <ac:spMkLst>
            <pc:docMk/>
            <pc:sldMk cId="0" sldId="277"/>
            <ac:spMk id="448" creationId="{00000000-0000-0000-0000-000000000000}"/>
          </ac:spMkLst>
        </pc:spChg>
      </pc:sldChg>
      <pc:sldChg chg="delSp">
        <pc:chgData name="Estes, Michele - estesmd" userId="S::estesmd@jmu.edu::7f01444f-bcfd-4926-89f8-dd1142b90e2d" providerId="AD" clId="Web-{FA7EA254-AB8A-4E32-883A-6156F3A1461F}" dt="2024-04-01T01:35:00.422" v="48"/>
        <pc:sldMkLst>
          <pc:docMk/>
          <pc:sldMk cId="0" sldId="278"/>
        </pc:sldMkLst>
        <pc:spChg chg="del">
          <ac:chgData name="Estes, Michele - estesmd" userId="S::estesmd@jmu.edu::7f01444f-bcfd-4926-89f8-dd1142b90e2d" providerId="AD" clId="Web-{FA7EA254-AB8A-4E32-883A-6156F3A1461F}" dt="2024-04-01T01:35:00.422" v="48"/>
          <ac:spMkLst>
            <pc:docMk/>
            <pc:sldMk cId="0" sldId="278"/>
            <ac:spMk id="458" creationId="{00000000-0000-0000-0000-000000000000}"/>
          </ac:spMkLst>
        </pc:spChg>
      </pc:sldChg>
      <pc:sldChg chg="delSp">
        <pc:chgData name="Estes, Michele - estesmd" userId="S::estesmd@jmu.edu::7f01444f-bcfd-4926-89f8-dd1142b90e2d" providerId="AD" clId="Web-{FA7EA254-AB8A-4E32-883A-6156F3A1461F}" dt="2024-04-01T01:35:02.719" v="49"/>
        <pc:sldMkLst>
          <pc:docMk/>
          <pc:sldMk cId="0" sldId="279"/>
        </pc:sldMkLst>
        <pc:spChg chg="del">
          <ac:chgData name="Estes, Michele - estesmd" userId="S::estesmd@jmu.edu::7f01444f-bcfd-4926-89f8-dd1142b90e2d" providerId="AD" clId="Web-{FA7EA254-AB8A-4E32-883A-6156F3A1461F}" dt="2024-04-01T01:35:02.719" v="49"/>
          <ac:spMkLst>
            <pc:docMk/>
            <pc:sldMk cId="0" sldId="279"/>
            <ac:spMk id="468" creationId="{00000000-0000-0000-0000-000000000000}"/>
          </ac:spMkLst>
        </pc:spChg>
      </pc:sldChg>
      <pc:sldChg chg="delSp modSp">
        <pc:chgData name="Estes, Michele - estesmd" userId="S::estesmd@jmu.edu::7f01444f-bcfd-4926-89f8-dd1142b90e2d" providerId="AD" clId="Web-{FA7EA254-AB8A-4E32-883A-6156F3A1461F}" dt="2024-04-01T01:35:15.734" v="52" actId="20577"/>
        <pc:sldMkLst>
          <pc:docMk/>
          <pc:sldMk cId="0" sldId="280"/>
        </pc:sldMkLst>
        <pc:spChg chg="del">
          <ac:chgData name="Estes, Michele - estesmd" userId="S::estesmd@jmu.edu::7f01444f-bcfd-4926-89f8-dd1142b90e2d" providerId="AD" clId="Web-{FA7EA254-AB8A-4E32-883A-6156F3A1461F}" dt="2024-04-01T01:35:05.750" v="50"/>
          <ac:spMkLst>
            <pc:docMk/>
            <pc:sldMk cId="0" sldId="280"/>
            <ac:spMk id="481" creationId="{00000000-0000-0000-0000-000000000000}"/>
          </ac:spMkLst>
        </pc:spChg>
        <pc:spChg chg="mod">
          <ac:chgData name="Estes, Michele - estesmd" userId="S::estesmd@jmu.edu::7f01444f-bcfd-4926-89f8-dd1142b90e2d" providerId="AD" clId="Web-{FA7EA254-AB8A-4E32-883A-6156F3A1461F}" dt="2024-04-01T01:35:15.734" v="52" actId="20577"/>
          <ac:spMkLst>
            <pc:docMk/>
            <pc:sldMk cId="0" sldId="280"/>
            <ac:spMk id="485" creationId="{00000000-0000-0000-0000-000000000000}"/>
          </ac:spMkLst>
        </pc:spChg>
      </pc:sldChg>
      <pc:sldChg chg="add">
        <pc:chgData name="Estes, Michele - estesmd" userId="S::estesmd@jmu.edu::7f01444f-bcfd-4926-89f8-dd1142b90e2d" providerId="AD" clId="Web-{FA7EA254-AB8A-4E32-883A-6156F3A1461F}" dt="2024-04-01T01:31:07.432" v="0"/>
        <pc:sldMkLst>
          <pc:docMk/>
          <pc:sldMk cId="2948869268" sldId="281"/>
        </pc:sldMkLst>
      </pc:sldChg>
      <pc:sldChg chg="add">
        <pc:chgData name="Estes, Michele - estesmd" userId="S::estesmd@jmu.edu::7f01444f-bcfd-4926-89f8-dd1142b90e2d" providerId="AD" clId="Web-{FA7EA254-AB8A-4E32-883A-6156F3A1461F}" dt="2024-04-01T01:31:07.557" v="1"/>
        <pc:sldMkLst>
          <pc:docMk/>
          <pc:sldMk cId="1324175471" sldId="282"/>
        </pc:sldMkLst>
      </pc:sldChg>
      <pc:sldChg chg="add">
        <pc:chgData name="Estes, Michele - estesmd" userId="S::estesmd@jmu.edu::7f01444f-bcfd-4926-89f8-dd1142b90e2d" providerId="AD" clId="Web-{FA7EA254-AB8A-4E32-883A-6156F3A1461F}" dt="2024-04-01T01:31:07.698" v="2"/>
        <pc:sldMkLst>
          <pc:docMk/>
          <pc:sldMk cId="594918897" sldId="283"/>
        </pc:sldMkLst>
      </pc:sldChg>
      <pc:sldChg chg="add">
        <pc:chgData name="Estes, Michele - estesmd" userId="S::estesmd@jmu.edu::7f01444f-bcfd-4926-89f8-dd1142b90e2d" providerId="AD" clId="Web-{FA7EA254-AB8A-4E32-883A-6156F3A1461F}" dt="2024-04-01T01:31:07.854" v="3"/>
        <pc:sldMkLst>
          <pc:docMk/>
          <pc:sldMk cId="2869796720" sldId="284"/>
        </pc:sldMkLst>
      </pc:sldChg>
      <pc:sldChg chg="addSp modSp new">
        <pc:chgData name="Estes, Michele - estesmd" userId="S::estesmd@jmu.edu::7f01444f-bcfd-4926-89f8-dd1142b90e2d" providerId="AD" clId="Web-{FA7EA254-AB8A-4E32-883A-6156F3A1461F}" dt="2024-04-01T01:36:22.986" v="68"/>
        <pc:sldMkLst>
          <pc:docMk/>
          <pc:sldMk cId="1050059424" sldId="285"/>
        </pc:sldMkLst>
        <pc:spChg chg="mod">
          <ac:chgData name="Estes, Michele - estesmd" userId="S::estesmd@jmu.edu::7f01444f-bcfd-4926-89f8-dd1142b90e2d" providerId="AD" clId="Web-{FA7EA254-AB8A-4E32-883A-6156F3A1461F}" dt="2024-04-01T01:36:06.501" v="65" actId="1076"/>
          <ac:spMkLst>
            <pc:docMk/>
            <pc:sldMk cId="1050059424" sldId="285"/>
            <ac:spMk id="2" creationId="{409D906B-02FF-35B3-DF5D-B5D16609B9E0}"/>
          </ac:spMkLst>
        </pc:spChg>
        <pc:spChg chg="add">
          <ac:chgData name="Estes, Michele - estesmd" userId="S::estesmd@jmu.edu::7f01444f-bcfd-4926-89f8-dd1142b90e2d" providerId="AD" clId="Web-{FA7EA254-AB8A-4E32-883A-6156F3A1461F}" dt="2024-04-01T01:36:15.298" v="66"/>
          <ac:spMkLst>
            <pc:docMk/>
            <pc:sldMk cId="1050059424" sldId="285"/>
            <ac:spMk id="4" creationId="{7F4915AE-9531-7811-19C5-F72B21099AE5}"/>
          </ac:spMkLst>
        </pc:spChg>
        <pc:spChg chg="add">
          <ac:chgData name="Estes, Michele - estesmd" userId="S::estesmd@jmu.edu::7f01444f-bcfd-4926-89f8-dd1142b90e2d" providerId="AD" clId="Web-{FA7EA254-AB8A-4E32-883A-6156F3A1461F}" dt="2024-04-01T01:36:22.986" v="68"/>
          <ac:spMkLst>
            <pc:docMk/>
            <pc:sldMk cId="1050059424" sldId="285"/>
            <ac:spMk id="8" creationId="{B27F5925-27F9-49C6-F2E8-C4F7CBA7F53C}"/>
          </ac:spMkLst>
        </pc:spChg>
        <pc:picChg chg="add">
          <ac:chgData name="Estes, Michele - estesmd" userId="S::estesmd@jmu.edu::7f01444f-bcfd-4926-89f8-dd1142b90e2d" providerId="AD" clId="Web-{FA7EA254-AB8A-4E32-883A-6156F3A1461F}" dt="2024-04-01T01:36:15.392" v="67"/>
          <ac:picMkLst>
            <pc:docMk/>
            <pc:sldMk cId="1050059424" sldId="285"/>
            <ac:picMk id="6" creationId="{F8A353A3-7FCB-6F2C-A8A3-B3B9823BAB03}"/>
          </ac:picMkLst>
        </pc:picChg>
      </pc:sldChg>
      <pc:sldChg chg="add del">
        <pc:chgData name="Estes, Michele - estesmd" userId="S::estesmd@jmu.edu::7f01444f-bcfd-4926-89f8-dd1142b90e2d" providerId="AD" clId="Web-{FA7EA254-AB8A-4E32-883A-6156F3A1461F}" dt="2024-04-01T01:33:34.373" v="23"/>
        <pc:sldMkLst>
          <pc:docMk/>
          <pc:sldMk cId="3281928965" sldId="285"/>
        </pc:sldMkLst>
      </pc:sldChg>
      <pc:sldMasterChg chg="add addSldLayout">
        <pc:chgData name="Estes, Michele - estesmd" userId="S::estesmd@jmu.edu::7f01444f-bcfd-4926-89f8-dd1142b90e2d" providerId="AD" clId="Web-{FA7EA254-AB8A-4E32-883A-6156F3A1461F}" dt="2024-04-01T01:31:07.432" v="0"/>
        <pc:sldMasterMkLst>
          <pc:docMk/>
          <pc:sldMasterMk cId="0" sldId="2147483685"/>
        </pc:sldMasterMkLst>
        <pc:sldLayoutChg chg="add">
          <pc:chgData name="Estes, Michele - estesmd" userId="S::estesmd@jmu.edu::7f01444f-bcfd-4926-89f8-dd1142b90e2d" providerId="AD" clId="Web-{FA7EA254-AB8A-4E32-883A-6156F3A1461F}" dt="2024-04-01T01:31:07.432" v="0"/>
          <pc:sldLayoutMkLst>
            <pc:docMk/>
            <pc:sldMasterMk cId="0" sldId="2147483685"/>
            <pc:sldLayoutMk cId="3076448507" sldId="2147483684"/>
          </pc:sldLayoutMkLst>
        </pc:sldLayoutChg>
        <pc:sldLayoutChg chg="add">
          <pc:chgData name="Estes, Michele - estesmd" userId="S::estesmd@jmu.edu::7f01444f-bcfd-4926-89f8-dd1142b90e2d" providerId="AD" clId="Web-{FA7EA254-AB8A-4E32-883A-6156F3A1461F}" dt="2024-04-01T01:31:07.432" v="0"/>
          <pc:sldLayoutMkLst>
            <pc:docMk/>
            <pc:sldMasterMk cId="0" sldId="2147483685"/>
            <pc:sldLayoutMk cId="0" sldId="2147483686"/>
          </pc:sldLayoutMkLst>
        </pc:sldLayoutChg>
        <pc:sldLayoutChg chg="add">
          <pc:chgData name="Estes, Michele - estesmd" userId="S::estesmd@jmu.edu::7f01444f-bcfd-4926-89f8-dd1142b90e2d" providerId="AD" clId="Web-{FA7EA254-AB8A-4E32-883A-6156F3A1461F}" dt="2024-04-01T01:31:07.432" v="0"/>
          <pc:sldLayoutMkLst>
            <pc:docMk/>
            <pc:sldMasterMk cId="0" sldId="2147483685"/>
            <pc:sldLayoutMk cId="0" sldId="2147483687"/>
          </pc:sldLayoutMkLst>
        </pc:sldLayoutChg>
        <pc:sldLayoutChg chg="add">
          <pc:chgData name="Estes, Michele - estesmd" userId="S::estesmd@jmu.edu::7f01444f-bcfd-4926-89f8-dd1142b90e2d" providerId="AD" clId="Web-{FA7EA254-AB8A-4E32-883A-6156F3A1461F}" dt="2024-04-01T01:31:07.432" v="0"/>
          <pc:sldLayoutMkLst>
            <pc:docMk/>
            <pc:sldMasterMk cId="0" sldId="2147483685"/>
            <pc:sldLayoutMk cId="0" sldId="2147483688"/>
          </pc:sldLayoutMkLst>
        </pc:sldLayoutChg>
        <pc:sldLayoutChg chg="add">
          <pc:chgData name="Estes, Michele - estesmd" userId="S::estesmd@jmu.edu::7f01444f-bcfd-4926-89f8-dd1142b90e2d" providerId="AD" clId="Web-{FA7EA254-AB8A-4E32-883A-6156F3A1461F}" dt="2024-04-01T01:31:07.432" v="0"/>
          <pc:sldLayoutMkLst>
            <pc:docMk/>
            <pc:sldMasterMk cId="0" sldId="2147483685"/>
            <pc:sldLayoutMk cId="0" sldId="2147483689"/>
          </pc:sldLayoutMkLst>
        </pc:sldLayoutChg>
        <pc:sldLayoutChg chg="add">
          <pc:chgData name="Estes, Michele - estesmd" userId="S::estesmd@jmu.edu::7f01444f-bcfd-4926-89f8-dd1142b90e2d" providerId="AD" clId="Web-{FA7EA254-AB8A-4E32-883A-6156F3A1461F}" dt="2024-04-01T01:31:07.432" v="0"/>
          <pc:sldLayoutMkLst>
            <pc:docMk/>
            <pc:sldMasterMk cId="0" sldId="2147483685"/>
            <pc:sldLayoutMk cId="0" sldId="2147483690"/>
          </pc:sldLayoutMkLst>
        </pc:sldLayoutChg>
        <pc:sldLayoutChg chg="add">
          <pc:chgData name="Estes, Michele - estesmd" userId="S::estesmd@jmu.edu::7f01444f-bcfd-4926-89f8-dd1142b90e2d" providerId="AD" clId="Web-{FA7EA254-AB8A-4E32-883A-6156F3A1461F}" dt="2024-04-01T01:31:07.432" v="0"/>
          <pc:sldLayoutMkLst>
            <pc:docMk/>
            <pc:sldMasterMk cId="0" sldId="2147483685"/>
            <pc:sldLayoutMk cId="0" sldId="2147483691"/>
          </pc:sldLayoutMkLst>
        </pc:sldLayoutChg>
        <pc:sldLayoutChg chg="add">
          <pc:chgData name="Estes, Michele - estesmd" userId="S::estesmd@jmu.edu::7f01444f-bcfd-4926-89f8-dd1142b90e2d" providerId="AD" clId="Web-{FA7EA254-AB8A-4E32-883A-6156F3A1461F}" dt="2024-04-01T01:31:07.432" v="0"/>
          <pc:sldLayoutMkLst>
            <pc:docMk/>
            <pc:sldMasterMk cId="0" sldId="2147483685"/>
            <pc:sldLayoutMk cId="0" sldId="2147483692"/>
          </pc:sldLayoutMkLst>
        </pc:sldLayoutChg>
        <pc:sldLayoutChg chg="add">
          <pc:chgData name="Estes, Michele - estesmd" userId="S::estesmd@jmu.edu::7f01444f-bcfd-4926-89f8-dd1142b90e2d" providerId="AD" clId="Web-{FA7EA254-AB8A-4E32-883A-6156F3A1461F}" dt="2024-04-01T01:31:07.432" v="0"/>
          <pc:sldLayoutMkLst>
            <pc:docMk/>
            <pc:sldMasterMk cId="0" sldId="2147483685"/>
            <pc:sldLayoutMk cId="0" sldId="2147483693"/>
          </pc:sldLayoutMkLst>
        </pc:sldLayoutChg>
        <pc:sldLayoutChg chg="add">
          <pc:chgData name="Estes, Michele - estesmd" userId="S::estesmd@jmu.edu::7f01444f-bcfd-4926-89f8-dd1142b90e2d" providerId="AD" clId="Web-{FA7EA254-AB8A-4E32-883A-6156F3A1461F}" dt="2024-04-01T01:31:07.432" v="0"/>
          <pc:sldLayoutMkLst>
            <pc:docMk/>
            <pc:sldMasterMk cId="0" sldId="2147483685"/>
            <pc:sldLayoutMk cId="0" sldId="2147483694"/>
          </pc:sldLayoutMkLst>
        </pc:sldLayoutChg>
        <pc:sldLayoutChg chg="add">
          <pc:chgData name="Estes, Michele - estesmd" userId="S::estesmd@jmu.edu::7f01444f-bcfd-4926-89f8-dd1142b90e2d" providerId="AD" clId="Web-{FA7EA254-AB8A-4E32-883A-6156F3A1461F}" dt="2024-04-01T01:31:07.432" v="0"/>
          <pc:sldLayoutMkLst>
            <pc:docMk/>
            <pc:sldMasterMk cId="0" sldId="2147483685"/>
            <pc:sldLayoutMk cId="0" sldId="2147483695"/>
          </pc:sldLayoutMkLst>
        </pc:sldLayoutChg>
      </pc:sldMasterChg>
      <pc:sldMasterChg chg="replId">
        <pc:chgData name="Estes, Michele - estesmd" userId="S::estesmd@jmu.edu::7f01444f-bcfd-4926-89f8-dd1142b90e2d" providerId="AD" clId="Web-{FA7EA254-AB8A-4E32-883A-6156F3A1461F}" dt="2024-04-01T01:31:07.432" v="0"/>
        <pc:sldMasterMkLst>
          <pc:docMk/>
          <pc:sldMasterMk cId="0" sldId="2147483696"/>
        </pc:sldMasterMkLst>
      </pc:sldMasterChg>
    </pc:docChg>
  </pc:docChgLst>
  <pc:docChgLst>
    <pc:chgData name="Druga, Meg - drugamk" userId="S::drugamk_jmu.edu#ext#@covgov.onmicrosoft.com::855603fe-de90-464b-a8b4-b252e3da09cc" providerId="AD" clId="Web-{DDE42EA5-EBE5-C1DE-1F13-032FFD75FFEB}"/>
    <pc:docChg chg="modSld">
      <pc:chgData name="Druga, Meg - drugamk" userId="S::drugamk_jmu.edu#ext#@covgov.onmicrosoft.com::855603fe-de90-464b-a8b4-b252e3da09cc" providerId="AD" clId="Web-{DDE42EA5-EBE5-C1DE-1F13-032FFD75FFEB}" dt="2024-07-13T14:40:39.348" v="151" actId="1076"/>
      <pc:docMkLst>
        <pc:docMk/>
      </pc:docMkLst>
      <pc:sldChg chg="delSp modSp">
        <pc:chgData name="Druga, Meg - drugamk" userId="S::drugamk_jmu.edu#ext#@covgov.onmicrosoft.com::855603fe-de90-464b-a8b4-b252e3da09cc" providerId="AD" clId="Web-{DDE42EA5-EBE5-C1DE-1F13-032FFD75FFEB}" dt="2024-07-13T14:32:58.331" v="33" actId="1076"/>
        <pc:sldMkLst>
          <pc:docMk/>
          <pc:sldMk cId="0" sldId="266"/>
        </pc:sldMkLst>
        <pc:spChg chg="del">
          <ac:chgData name="Druga, Meg - drugamk" userId="S::drugamk_jmu.edu#ext#@covgov.onmicrosoft.com::855603fe-de90-464b-a8b4-b252e3da09cc" providerId="AD" clId="Web-{DDE42EA5-EBE5-C1DE-1F13-032FFD75FFEB}" dt="2024-07-13T14:31:25.378" v="6"/>
          <ac:spMkLst>
            <pc:docMk/>
            <pc:sldMk cId="0" sldId="266"/>
            <ac:spMk id="319" creationId="{00000000-0000-0000-0000-000000000000}"/>
          </ac:spMkLst>
        </pc:spChg>
        <pc:spChg chg="mod">
          <ac:chgData name="Druga, Meg - drugamk" userId="S::drugamk_jmu.edu#ext#@covgov.onmicrosoft.com::855603fe-de90-464b-a8b4-b252e3da09cc" providerId="AD" clId="Web-{DDE42EA5-EBE5-C1DE-1F13-032FFD75FFEB}" dt="2024-07-13T14:32:46.503" v="30" actId="14100"/>
          <ac:spMkLst>
            <pc:docMk/>
            <pc:sldMk cId="0" sldId="266"/>
            <ac:spMk id="322" creationId="{00000000-0000-0000-0000-000000000000}"/>
          </ac:spMkLst>
        </pc:spChg>
        <pc:picChg chg="mod">
          <ac:chgData name="Druga, Meg - drugamk" userId="S::drugamk_jmu.edu#ext#@covgov.onmicrosoft.com::855603fe-de90-464b-a8b4-b252e3da09cc" providerId="AD" clId="Web-{DDE42EA5-EBE5-C1DE-1F13-032FFD75FFEB}" dt="2024-07-13T14:32:55.722" v="32" actId="1076"/>
          <ac:picMkLst>
            <pc:docMk/>
            <pc:sldMk cId="0" sldId="266"/>
            <ac:picMk id="2" creationId="{E0B421D4-E742-A695-33EE-80070DC641F8}"/>
          </ac:picMkLst>
        </pc:picChg>
        <pc:picChg chg="mod">
          <ac:chgData name="Druga, Meg - drugamk" userId="S::drugamk_jmu.edu#ext#@covgov.onmicrosoft.com::855603fe-de90-464b-a8b4-b252e3da09cc" providerId="AD" clId="Web-{DDE42EA5-EBE5-C1DE-1F13-032FFD75FFEB}" dt="2024-07-13T14:32:58.331" v="33" actId="1076"/>
          <ac:picMkLst>
            <pc:docMk/>
            <pc:sldMk cId="0" sldId="266"/>
            <ac:picMk id="3" creationId="{BE76B3A0-8B71-F179-3465-56B524044F83}"/>
          </ac:picMkLst>
        </pc:picChg>
      </pc:sldChg>
      <pc:sldChg chg="delSp modSp">
        <pc:chgData name="Druga, Meg - drugamk" userId="S::drugamk_jmu.edu#ext#@covgov.onmicrosoft.com::855603fe-de90-464b-a8b4-b252e3da09cc" providerId="AD" clId="Web-{DDE42EA5-EBE5-C1DE-1F13-032FFD75FFEB}" dt="2024-07-13T14:33:12.972" v="35"/>
        <pc:sldMkLst>
          <pc:docMk/>
          <pc:sldMk cId="0" sldId="267"/>
        </pc:sldMkLst>
        <pc:spChg chg="del">
          <ac:chgData name="Druga, Meg - drugamk" userId="S::drugamk_jmu.edu#ext#@covgov.onmicrosoft.com::855603fe-de90-464b-a8b4-b252e3da09cc" providerId="AD" clId="Web-{DDE42EA5-EBE5-C1DE-1F13-032FFD75FFEB}" dt="2024-07-13T14:33:12.972" v="35"/>
          <ac:spMkLst>
            <pc:docMk/>
            <pc:sldMk cId="0" sldId="267"/>
            <ac:spMk id="331" creationId="{00000000-0000-0000-0000-000000000000}"/>
          </ac:spMkLst>
        </pc:spChg>
        <pc:spChg chg="mod">
          <ac:chgData name="Druga, Meg - drugamk" userId="S::drugamk_jmu.edu#ext#@covgov.onmicrosoft.com::855603fe-de90-464b-a8b4-b252e3da09cc" providerId="AD" clId="Web-{DDE42EA5-EBE5-C1DE-1F13-032FFD75FFEB}" dt="2024-07-13T14:31:16.956" v="5" actId="14100"/>
          <ac:spMkLst>
            <pc:docMk/>
            <pc:sldMk cId="0" sldId="267"/>
            <ac:spMk id="334" creationId="{00000000-0000-0000-0000-000000000000}"/>
          </ac:spMkLst>
        </pc:spChg>
      </pc:sldChg>
      <pc:sldChg chg="delSp modSp">
        <pc:chgData name="Druga, Meg - drugamk" userId="S::drugamk_jmu.edu#ext#@covgov.onmicrosoft.com::855603fe-de90-464b-a8b4-b252e3da09cc" providerId="AD" clId="Web-{DDE42EA5-EBE5-C1DE-1F13-032FFD75FFEB}" dt="2024-07-13T14:33:44.972" v="43" actId="14100"/>
        <pc:sldMkLst>
          <pc:docMk/>
          <pc:sldMk cId="0" sldId="268"/>
        </pc:sldMkLst>
        <pc:spChg chg="del">
          <ac:chgData name="Druga, Meg - drugamk" userId="S::drugamk_jmu.edu#ext#@covgov.onmicrosoft.com::855603fe-de90-464b-a8b4-b252e3da09cc" providerId="AD" clId="Web-{DDE42EA5-EBE5-C1DE-1F13-032FFD75FFEB}" dt="2024-07-13T14:33:10.503" v="34"/>
          <ac:spMkLst>
            <pc:docMk/>
            <pc:sldMk cId="0" sldId="268"/>
            <ac:spMk id="343" creationId="{00000000-0000-0000-0000-000000000000}"/>
          </ac:spMkLst>
        </pc:spChg>
        <pc:spChg chg="mod">
          <ac:chgData name="Druga, Meg - drugamk" userId="S::drugamk_jmu.edu#ext#@covgov.onmicrosoft.com::855603fe-de90-464b-a8b4-b252e3da09cc" providerId="AD" clId="Web-{DDE42EA5-EBE5-C1DE-1F13-032FFD75FFEB}" dt="2024-07-13T14:33:44.972" v="43" actId="14100"/>
          <ac:spMkLst>
            <pc:docMk/>
            <pc:sldMk cId="0" sldId="268"/>
            <ac:spMk id="346" creationId="{00000000-0000-0000-0000-000000000000}"/>
          </ac:spMkLst>
        </pc:spChg>
      </pc:sldChg>
      <pc:sldChg chg="delSp modSp">
        <pc:chgData name="Druga, Meg - drugamk" userId="S::drugamk_jmu.edu#ext#@covgov.onmicrosoft.com::855603fe-de90-464b-a8b4-b252e3da09cc" providerId="AD" clId="Web-{DDE42EA5-EBE5-C1DE-1F13-032FFD75FFEB}" dt="2024-07-13T14:34:29.394" v="52" actId="14100"/>
        <pc:sldMkLst>
          <pc:docMk/>
          <pc:sldMk cId="0" sldId="269"/>
        </pc:sldMkLst>
        <pc:spChg chg="del">
          <ac:chgData name="Druga, Meg - drugamk" userId="S::drugamk_jmu.edu#ext#@covgov.onmicrosoft.com::855603fe-de90-464b-a8b4-b252e3da09cc" providerId="AD" clId="Web-{DDE42EA5-EBE5-C1DE-1F13-032FFD75FFEB}" dt="2024-07-13T14:34:04.550" v="46"/>
          <ac:spMkLst>
            <pc:docMk/>
            <pc:sldMk cId="0" sldId="269"/>
            <ac:spMk id="355" creationId="{00000000-0000-0000-0000-000000000000}"/>
          </ac:spMkLst>
        </pc:spChg>
        <pc:spChg chg="mod">
          <ac:chgData name="Druga, Meg - drugamk" userId="S::drugamk_jmu.edu#ext#@covgov.onmicrosoft.com::855603fe-de90-464b-a8b4-b252e3da09cc" providerId="AD" clId="Web-{DDE42EA5-EBE5-C1DE-1F13-032FFD75FFEB}" dt="2024-07-13T14:34:29.394" v="52" actId="14100"/>
          <ac:spMkLst>
            <pc:docMk/>
            <pc:sldMk cId="0" sldId="269"/>
            <ac:spMk id="358" creationId="{00000000-0000-0000-0000-000000000000}"/>
          </ac:spMkLst>
        </pc:spChg>
      </pc:sldChg>
      <pc:sldChg chg="addSp delSp modSp">
        <pc:chgData name="Druga, Meg - drugamk" userId="S::drugamk_jmu.edu#ext#@covgov.onmicrosoft.com::855603fe-de90-464b-a8b4-b252e3da09cc" providerId="AD" clId="Web-{DDE42EA5-EBE5-C1DE-1F13-032FFD75FFEB}" dt="2024-07-13T14:35:45.847" v="77" actId="20577"/>
        <pc:sldMkLst>
          <pc:docMk/>
          <pc:sldMk cId="0" sldId="270"/>
        </pc:sldMkLst>
        <pc:spChg chg="add del">
          <ac:chgData name="Druga, Meg - drugamk" userId="S::drugamk_jmu.edu#ext#@covgov.onmicrosoft.com::855603fe-de90-464b-a8b4-b252e3da09cc" providerId="AD" clId="Web-{DDE42EA5-EBE5-C1DE-1F13-032FFD75FFEB}" dt="2024-07-13T14:35:33.238" v="73"/>
          <ac:spMkLst>
            <pc:docMk/>
            <pc:sldMk cId="0" sldId="270"/>
            <ac:spMk id="367" creationId="{00000000-0000-0000-0000-000000000000}"/>
          </ac:spMkLst>
        </pc:spChg>
        <pc:spChg chg="mod">
          <ac:chgData name="Druga, Meg - drugamk" userId="S::drugamk_jmu.edu#ext#@covgov.onmicrosoft.com::855603fe-de90-464b-a8b4-b252e3da09cc" providerId="AD" clId="Web-{DDE42EA5-EBE5-C1DE-1F13-032FFD75FFEB}" dt="2024-07-13T14:35:45.847" v="77" actId="20577"/>
          <ac:spMkLst>
            <pc:docMk/>
            <pc:sldMk cId="0" sldId="270"/>
            <ac:spMk id="369" creationId="{00000000-0000-0000-0000-000000000000}"/>
          </ac:spMkLst>
        </pc:spChg>
      </pc:sldChg>
      <pc:sldChg chg="modSp">
        <pc:chgData name="Druga, Meg - drugamk" userId="S::drugamk_jmu.edu#ext#@covgov.onmicrosoft.com::855603fe-de90-464b-a8b4-b252e3da09cc" providerId="AD" clId="Web-{DDE42EA5-EBE5-C1DE-1F13-032FFD75FFEB}" dt="2024-07-13T14:35:55.472" v="79" actId="20577"/>
        <pc:sldMkLst>
          <pc:docMk/>
          <pc:sldMk cId="0" sldId="271"/>
        </pc:sldMkLst>
        <pc:spChg chg="mod">
          <ac:chgData name="Druga, Meg - drugamk" userId="S::drugamk_jmu.edu#ext#@covgov.onmicrosoft.com::855603fe-de90-464b-a8b4-b252e3da09cc" providerId="AD" clId="Web-{DDE42EA5-EBE5-C1DE-1F13-032FFD75FFEB}" dt="2024-07-13T14:35:55.472" v="79" actId="20577"/>
          <ac:spMkLst>
            <pc:docMk/>
            <pc:sldMk cId="0" sldId="271"/>
            <ac:spMk id="380" creationId="{00000000-0000-0000-0000-000000000000}"/>
          </ac:spMkLst>
        </pc:spChg>
      </pc:sldChg>
      <pc:sldChg chg="modSp">
        <pc:chgData name="Druga, Meg - drugamk" userId="S::drugamk_jmu.edu#ext#@covgov.onmicrosoft.com::855603fe-de90-464b-a8b4-b252e3da09cc" providerId="AD" clId="Web-{DDE42EA5-EBE5-C1DE-1F13-032FFD75FFEB}" dt="2024-07-13T14:36:34.253" v="86" actId="20577"/>
        <pc:sldMkLst>
          <pc:docMk/>
          <pc:sldMk cId="0" sldId="272"/>
        </pc:sldMkLst>
        <pc:spChg chg="mod">
          <ac:chgData name="Druga, Meg - drugamk" userId="S::drugamk_jmu.edu#ext#@covgov.onmicrosoft.com::855603fe-de90-464b-a8b4-b252e3da09cc" providerId="AD" clId="Web-{DDE42EA5-EBE5-C1DE-1F13-032FFD75FFEB}" dt="2024-07-13T14:36:34.253" v="86" actId="20577"/>
          <ac:spMkLst>
            <pc:docMk/>
            <pc:sldMk cId="0" sldId="272"/>
            <ac:spMk id="392" creationId="{00000000-0000-0000-0000-000000000000}"/>
          </ac:spMkLst>
        </pc:spChg>
      </pc:sldChg>
      <pc:sldChg chg="modSp">
        <pc:chgData name="Druga, Meg - drugamk" userId="S::drugamk_jmu.edu#ext#@covgov.onmicrosoft.com::855603fe-de90-464b-a8b4-b252e3da09cc" providerId="AD" clId="Web-{DDE42EA5-EBE5-C1DE-1F13-032FFD75FFEB}" dt="2024-07-13T14:36:45.988" v="88" actId="20577"/>
        <pc:sldMkLst>
          <pc:docMk/>
          <pc:sldMk cId="0" sldId="273"/>
        </pc:sldMkLst>
        <pc:spChg chg="mod">
          <ac:chgData name="Druga, Meg - drugamk" userId="S::drugamk_jmu.edu#ext#@covgov.onmicrosoft.com::855603fe-de90-464b-a8b4-b252e3da09cc" providerId="AD" clId="Web-{DDE42EA5-EBE5-C1DE-1F13-032FFD75FFEB}" dt="2024-07-13T14:36:45.988" v="88" actId="20577"/>
          <ac:spMkLst>
            <pc:docMk/>
            <pc:sldMk cId="0" sldId="273"/>
            <ac:spMk id="404" creationId="{00000000-0000-0000-0000-000000000000}"/>
          </ac:spMkLst>
        </pc:spChg>
        <pc:picChg chg="mod">
          <ac:chgData name="Druga, Meg - drugamk" userId="S::drugamk_jmu.edu#ext#@covgov.onmicrosoft.com::855603fe-de90-464b-a8b4-b252e3da09cc" providerId="AD" clId="Web-{DDE42EA5-EBE5-C1DE-1F13-032FFD75FFEB}" dt="2024-07-13T14:36:41.550" v="87" actId="1076"/>
          <ac:picMkLst>
            <pc:docMk/>
            <pc:sldMk cId="0" sldId="273"/>
            <ac:picMk id="4" creationId="{3AAEDC77-9DB1-AAF6-3A59-0FE2169BFBC8}"/>
          </ac:picMkLst>
        </pc:picChg>
      </pc:sldChg>
      <pc:sldChg chg="modSp">
        <pc:chgData name="Druga, Meg - drugamk" userId="S::drugamk_jmu.edu#ext#@covgov.onmicrosoft.com::855603fe-de90-464b-a8b4-b252e3da09cc" providerId="AD" clId="Web-{DDE42EA5-EBE5-C1DE-1F13-032FFD75FFEB}" dt="2024-07-13T14:37:19.050" v="95" actId="20577"/>
        <pc:sldMkLst>
          <pc:docMk/>
          <pc:sldMk cId="0" sldId="274"/>
        </pc:sldMkLst>
        <pc:spChg chg="mod">
          <ac:chgData name="Druga, Meg - drugamk" userId="S::drugamk_jmu.edu#ext#@covgov.onmicrosoft.com::855603fe-de90-464b-a8b4-b252e3da09cc" providerId="AD" clId="Web-{DDE42EA5-EBE5-C1DE-1F13-032FFD75FFEB}" dt="2024-07-13T14:37:19.050" v="95" actId="20577"/>
          <ac:spMkLst>
            <pc:docMk/>
            <pc:sldMk cId="0" sldId="274"/>
            <ac:spMk id="416" creationId="{00000000-0000-0000-0000-000000000000}"/>
          </ac:spMkLst>
        </pc:spChg>
      </pc:sldChg>
      <pc:sldChg chg="modSp">
        <pc:chgData name="Druga, Meg - drugamk" userId="S::drugamk_jmu.edu#ext#@covgov.onmicrosoft.com::855603fe-de90-464b-a8b4-b252e3da09cc" providerId="AD" clId="Web-{DDE42EA5-EBE5-C1DE-1F13-032FFD75FFEB}" dt="2024-07-13T14:37:12.722" v="94" actId="20577"/>
        <pc:sldMkLst>
          <pc:docMk/>
          <pc:sldMk cId="0" sldId="275"/>
        </pc:sldMkLst>
        <pc:spChg chg="mod">
          <ac:chgData name="Druga, Meg - drugamk" userId="S::drugamk_jmu.edu#ext#@covgov.onmicrosoft.com::855603fe-de90-464b-a8b4-b252e3da09cc" providerId="AD" clId="Web-{DDE42EA5-EBE5-C1DE-1F13-032FFD75FFEB}" dt="2024-07-13T14:37:12.722" v="94" actId="20577"/>
          <ac:spMkLst>
            <pc:docMk/>
            <pc:sldMk cId="0" sldId="275"/>
            <ac:spMk id="428" creationId="{00000000-0000-0000-0000-000000000000}"/>
          </ac:spMkLst>
        </pc:spChg>
      </pc:sldChg>
      <pc:sldChg chg="modSp">
        <pc:chgData name="Druga, Meg - drugamk" userId="S::drugamk_jmu.edu#ext#@covgov.onmicrosoft.com::855603fe-de90-464b-a8b4-b252e3da09cc" providerId="AD" clId="Web-{DDE42EA5-EBE5-C1DE-1F13-032FFD75FFEB}" dt="2024-07-13T14:37:28.332" v="99" actId="20577"/>
        <pc:sldMkLst>
          <pc:docMk/>
          <pc:sldMk cId="0" sldId="276"/>
        </pc:sldMkLst>
        <pc:spChg chg="mod">
          <ac:chgData name="Druga, Meg - drugamk" userId="S::drugamk_jmu.edu#ext#@covgov.onmicrosoft.com::855603fe-de90-464b-a8b4-b252e3da09cc" providerId="AD" clId="Web-{DDE42EA5-EBE5-C1DE-1F13-032FFD75FFEB}" dt="2024-07-13T14:37:28.332" v="99" actId="20577"/>
          <ac:spMkLst>
            <pc:docMk/>
            <pc:sldMk cId="0" sldId="276"/>
            <ac:spMk id="440" creationId="{00000000-0000-0000-0000-000000000000}"/>
          </ac:spMkLst>
        </pc:spChg>
      </pc:sldChg>
      <pc:sldChg chg="modSp">
        <pc:chgData name="Druga, Meg - drugamk" userId="S::drugamk_jmu.edu#ext#@covgov.onmicrosoft.com::855603fe-de90-464b-a8b4-b252e3da09cc" providerId="AD" clId="Web-{DDE42EA5-EBE5-C1DE-1F13-032FFD75FFEB}" dt="2024-07-13T14:38:06.629" v="112" actId="20577"/>
        <pc:sldMkLst>
          <pc:docMk/>
          <pc:sldMk cId="0" sldId="277"/>
        </pc:sldMkLst>
        <pc:spChg chg="mod">
          <ac:chgData name="Druga, Meg - drugamk" userId="S::drugamk_jmu.edu#ext#@covgov.onmicrosoft.com::855603fe-de90-464b-a8b4-b252e3da09cc" providerId="AD" clId="Web-{DDE42EA5-EBE5-C1DE-1F13-032FFD75FFEB}" dt="2024-07-13T14:38:06.629" v="112" actId="20577"/>
          <ac:spMkLst>
            <pc:docMk/>
            <pc:sldMk cId="0" sldId="277"/>
            <ac:spMk id="449" creationId="{00000000-0000-0000-0000-000000000000}"/>
          </ac:spMkLst>
        </pc:spChg>
        <pc:spChg chg="mod">
          <ac:chgData name="Druga, Meg - drugamk" userId="S::drugamk_jmu.edu#ext#@covgov.onmicrosoft.com::855603fe-de90-464b-a8b4-b252e3da09cc" providerId="AD" clId="Web-{DDE42EA5-EBE5-C1DE-1F13-032FFD75FFEB}" dt="2024-07-13T14:37:48.613" v="105" actId="20577"/>
          <ac:spMkLst>
            <pc:docMk/>
            <pc:sldMk cId="0" sldId="277"/>
            <ac:spMk id="453" creationId="{00000000-0000-0000-0000-000000000000}"/>
          </ac:spMkLst>
        </pc:spChg>
        <pc:picChg chg="mod">
          <ac:chgData name="Druga, Meg - drugamk" userId="S::drugamk_jmu.edu#ext#@covgov.onmicrosoft.com::855603fe-de90-464b-a8b4-b252e3da09cc" providerId="AD" clId="Web-{DDE42EA5-EBE5-C1DE-1F13-032FFD75FFEB}" dt="2024-07-13T14:38:04.035" v="110" actId="1076"/>
          <ac:picMkLst>
            <pc:docMk/>
            <pc:sldMk cId="0" sldId="277"/>
            <ac:picMk id="452" creationId="{00000000-0000-0000-0000-000000000000}"/>
          </ac:picMkLst>
        </pc:picChg>
      </pc:sldChg>
      <pc:sldChg chg="modSp">
        <pc:chgData name="Druga, Meg - drugamk" userId="S::drugamk_jmu.edu#ext#@covgov.onmicrosoft.com::855603fe-de90-464b-a8b4-b252e3da09cc" providerId="AD" clId="Web-{DDE42EA5-EBE5-C1DE-1F13-032FFD75FFEB}" dt="2024-07-13T14:39:31.020" v="121" actId="20577"/>
        <pc:sldMkLst>
          <pc:docMk/>
          <pc:sldMk cId="0" sldId="278"/>
        </pc:sldMkLst>
        <pc:spChg chg="mod">
          <ac:chgData name="Druga, Meg - drugamk" userId="S::drugamk_jmu.edu#ext#@covgov.onmicrosoft.com::855603fe-de90-464b-a8b4-b252e3da09cc" providerId="AD" clId="Web-{DDE42EA5-EBE5-C1DE-1F13-032FFD75FFEB}" dt="2024-07-13T14:39:31.020" v="121" actId="20577"/>
          <ac:spMkLst>
            <pc:docMk/>
            <pc:sldMk cId="0" sldId="278"/>
            <ac:spMk id="459" creationId="{00000000-0000-0000-0000-000000000000}"/>
          </ac:spMkLst>
        </pc:spChg>
        <pc:spChg chg="mod">
          <ac:chgData name="Druga, Meg - drugamk" userId="S::drugamk_jmu.edu#ext#@covgov.onmicrosoft.com::855603fe-de90-464b-a8b4-b252e3da09cc" providerId="AD" clId="Web-{DDE42EA5-EBE5-C1DE-1F13-032FFD75FFEB}" dt="2024-07-13T14:39:19.348" v="118" actId="14100"/>
          <ac:spMkLst>
            <pc:docMk/>
            <pc:sldMk cId="0" sldId="278"/>
            <ac:spMk id="463" creationId="{00000000-0000-0000-0000-000000000000}"/>
          </ac:spMkLst>
        </pc:spChg>
      </pc:sldChg>
      <pc:sldChg chg="modSp">
        <pc:chgData name="Druga, Meg - drugamk" userId="S::drugamk_jmu.edu#ext#@covgov.onmicrosoft.com::855603fe-de90-464b-a8b4-b252e3da09cc" providerId="AD" clId="Web-{DDE42EA5-EBE5-C1DE-1F13-032FFD75FFEB}" dt="2024-07-13T14:39:55.645" v="127" actId="14100"/>
        <pc:sldMkLst>
          <pc:docMk/>
          <pc:sldMk cId="0" sldId="279"/>
        </pc:sldMkLst>
        <pc:spChg chg="mod">
          <ac:chgData name="Druga, Meg - drugamk" userId="S::drugamk_jmu.edu#ext#@covgov.onmicrosoft.com::855603fe-de90-464b-a8b4-b252e3da09cc" providerId="AD" clId="Web-{DDE42EA5-EBE5-C1DE-1F13-032FFD75FFEB}" dt="2024-07-13T14:39:55.645" v="127" actId="14100"/>
          <ac:spMkLst>
            <pc:docMk/>
            <pc:sldMk cId="0" sldId="279"/>
            <ac:spMk id="472" creationId="{00000000-0000-0000-0000-000000000000}"/>
          </ac:spMkLst>
        </pc:spChg>
      </pc:sldChg>
      <pc:sldChg chg="modSp">
        <pc:chgData name="Druga, Meg - drugamk" userId="S::drugamk_jmu.edu#ext#@covgov.onmicrosoft.com::855603fe-de90-464b-a8b4-b252e3da09cc" providerId="AD" clId="Web-{DDE42EA5-EBE5-C1DE-1F13-032FFD75FFEB}" dt="2024-07-13T14:40:17.926" v="132" actId="1076"/>
        <pc:sldMkLst>
          <pc:docMk/>
          <pc:sldMk cId="0" sldId="280"/>
        </pc:sldMkLst>
        <pc:spChg chg="mod">
          <ac:chgData name="Druga, Meg - drugamk" userId="S::drugamk_jmu.edu#ext#@covgov.onmicrosoft.com::855603fe-de90-464b-a8b4-b252e3da09cc" providerId="AD" clId="Web-{DDE42EA5-EBE5-C1DE-1F13-032FFD75FFEB}" dt="2024-07-13T14:40:15.551" v="131" actId="14100"/>
          <ac:spMkLst>
            <pc:docMk/>
            <pc:sldMk cId="0" sldId="280"/>
            <ac:spMk id="485" creationId="{00000000-0000-0000-0000-000000000000}"/>
          </ac:spMkLst>
        </pc:spChg>
        <pc:picChg chg="mod">
          <ac:chgData name="Druga, Meg - drugamk" userId="S::drugamk_jmu.edu#ext#@covgov.onmicrosoft.com::855603fe-de90-464b-a8b4-b252e3da09cc" providerId="AD" clId="Web-{DDE42EA5-EBE5-C1DE-1F13-032FFD75FFEB}" dt="2024-07-13T14:40:17.926" v="132" actId="1076"/>
          <ac:picMkLst>
            <pc:docMk/>
            <pc:sldMk cId="0" sldId="280"/>
            <ac:picMk id="487" creationId="{00000000-0000-0000-0000-000000000000}"/>
          </ac:picMkLst>
        </pc:picChg>
      </pc:sldChg>
      <pc:sldChg chg="modSp">
        <pc:chgData name="Druga, Meg - drugamk" userId="S::drugamk_jmu.edu#ext#@covgov.onmicrosoft.com::855603fe-de90-464b-a8b4-b252e3da09cc" providerId="AD" clId="Web-{DDE42EA5-EBE5-C1DE-1F13-032FFD75FFEB}" dt="2024-07-13T14:40:39.348" v="151" actId="1076"/>
        <pc:sldMkLst>
          <pc:docMk/>
          <pc:sldMk cId="1050059424" sldId="285"/>
        </pc:sldMkLst>
        <pc:spChg chg="mod">
          <ac:chgData name="Druga, Meg - drugamk" userId="S::drugamk_jmu.edu#ext#@covgov.onmicrosoft.com::855603fe-de90-464b-a8b4-b252e3da09cc" providerId="AD" clId="Web-{DDE42EA5-EBE5-C1DE-1F13-032FFD75FFEB}" dt="2024-07-13T14:40:34.848" v="150" actId="20577"/>
          <ac:spMkLst>
            <pc:docMk/>
            <pc:sldMk cId="1050059424" sldId="285"/>
            <ac:spMk id="2" creationId="{409D906B-02FF-35B3-DF5D-B5D16609B9E0}"/>
          </ac:spMkLst>
        </pc:spChg>
        <pc:spChg chg="mod">
          <ac:chgData name="Druga, Meg - drugamk" userId="S::drugamk_jmu.edu#ext#@covgov.onmicrosoft.com::855603fe-de90-464b-a8b4-b252e3da09cc" providerId="AD" clId="Web-{DDE42EA5-EBE5-C1DE-1F13-032FFD75FFEB}" dt="2024-07-13T14:40:39.348" v="151" actId="1076"/>
          <ac:spMkLst>
            <pc:docMk/>
            <pc:sldMk cId="1050059424" sldId="285"/>
            <ac:spMk id="8" creationId="{B27F5925-27F9-49C6-F2E8-C4F7CBA7F53C}"/>
          </ac:spMkLst>
        </pc:spChg>
      </pc:sldChg>
    </pc:docChg>
  </pc:docChgLst>
  <pc:docChgLst>
    <pc:chgData name="Anderson, Dannie (DCJS)" userId="3309786d-ca09-4b25-9407-7fcc16175d79" providerId="ADAL" clId="{0E4C40D3-5993-4C13-A011-79EBBF75882B}"/>
    <pc:docChg chg="undo custSel modSld">
      <pc:chgData name="Anderson, Dannie (DCJS)" userId="3309786d-ca09-4b25-9407-7fcc16175d79" providerId="ADAL" clId="{0E4C40D3-5993-4C13-A011-79EBBF75882B}" dt="2024-07-25T18:16:12.444" v="512" actId="20577"/>
      <pc:docMkLst>
        <pc:docMk/>
      </pc:docMkLst>
      <pc:sldChg chg="modSp mod">
        <pc:chgData name="Anderson, Dannie (DCJS)" userId="3309786d-ca09-4b25-9407-7fcc16175d79" providerId="ADAL" clId="{0E4C40D3-5993-4C13-A011-79EBBF75882B}" dt="2024-07-25T16:23:17.595" v="15" actId="1076"/>
        <pc:sldMkLst>
          <pc:docMk/>
          <pc:sldMk cId="0" sldId="256"/>
        </pc:sldMkLst>
        <pc:spChg chg="mod">
          <ac:chgData name="Anderson, Dannie (DCJS)" userId="3309786d-ca09-4b25-9407-7fcc16175d79" providerId="ADAL" clId="{0E4C40D3-5993-4C13-A011-79EBBF75882B}" dt="2024-07-25T16:23:17.595" v="15" actId="1076"/>
          <ac:spMkLst>
            <pc:docMk/>
            <pc:sldMk cId="0" sldId="256"/>
            <ac:spMk id="213" creationId="{00000000-0000-0000-0000-000000000000}"/>
          </ac:spMkLst>
        </pc:spChg>
        <pc:picChg chg="mod">
          <ac:chgData name="Anderson, Dannie (DCJS)" userId="3309786d-ca09-4b25-9407-7fcc16175d79" providerId="ADAL" clId="{0E4C40D3-5993-4C13-A011-79EBBF75882B}" dt="2024-07-25T16:23:04.985" v="14" actId="1076"/>
          <ac:picMkLst>
            <pc:docMk/>
            <pc:sldMk cId="0" sldId="256"/>
            <ac:picMk id="214" creationId="{00000000-0000-0000-0000-000000000000}"/>
          </ac:picMkLst>
        </pc:picChg>
      </pc:sldChg>
      <pc:sldChg chg="modSp mod">
        <pc:chgData name="Anderson, Dannie (DCJS)" userId="3309786d-ca09-4b25-9407-7fcc16175d79" providerId="ADAL" clId="{0E4C40D3-5993-4C13-A011-79EBBF75882B}" dt="2024-07-25T17:13:11.211" v="39" actId="1076"/>
        <pc:sldMkLst>
          <pc:docMk/>
          <pc:sldMk cId="0" sldId="263"/>
        </pc:sldMkLst>
        <pc:spChg chg="mod">
          <ac:chgData name="Anderson, Dannie (DCJS)" userId="3309786d-ca09-4b25-9407-7fcc16175d79" providerId="ADAL" clId="{0E4C40D3-5993-4C13-A011-79EBBF75882B}" dt="2024-07-25T17:13:11.211" v="39" actId="1076"/>
          <ac:spMkLst>
            <pc:docMk/>
            <pc:sldMk cId="0" sldId="263"/>
            <ac:spMk id="288" creationId="{00000000-0000-0000-0000-000000000000}"/>
          </ac:spMkLst>
        </pc:spChg>
        <pc:picChg chg="mod">
          <ac:chgData name="Anderson, Dannie (DCJS)" userId="3309786d-ca09-4b25-9407-7fcc16175d79" providerId="ADAL" clId="{0E4C40D3-5993-4C13-A011-79EBBF75882B}" dt="2024-07-25T17:13:05.108" v="38" actId="1076"/>
          <ac:picMkLst>
            <pc:docMk/>
            <pc:sldMk cId="0" sldId="263"/>
            <ac:picMk id="7" creationId="{A3067D29-FDE2-438E-FA87-4217B8702359}"/>
          </ac:picMkLst>
        </pc:picChg>
      </pc:sldChg>
      <pc:sldChg chg="modSp mod">
        <pc:chgData name="Anderson, Dannie (DCJS)" userId="3309786d-ca09-4b25-9407-7fcc16175d79" providerId="ADAL" clId="{0E4C40D3-5993-4C13-A011-79EBBF75882B}" dt="2024-07-25T17:14:32.171" v="61" actId="1076"/>
        <pc:sldMkLst>
          <pc:docMk/>
          <pc:sldMk cId="0" sldId="264"/>
        </pc:sldMkLst>
        <pc:spChg chg="mod">
          <ac:chgData name="Anderson, Dannie (DCJS)" userId="3309786d-ca09-4b25-9407-7fcc16175d79" providerId="ADAL" clId="{0E4C40D3-5993-4C13-A011-79EBBF75882B}" dt="2024-07-25T17:14:29.503" v="60" actId="1076"/>
          <ac:spMkLst>
            <pc:docMk/>
            <pc:sldMk cId="0" sldId="264"/>
            <ac:spMk id="300" creationId="{00000000-0000-0000-0000-000000000000}"/>
          </ac:spMkLst>
        </pc:spChg>
        <pc:picChg chg="mod">
          <ac:chgData name="Anderson, Dannie (DCJS)" userId="3309786d-ca09-4b25-9407-7fcc16175d79" providerId="ADAL" clId="{0E4C40D3-5993-4C13-A011-79EBBF75882B}" dt="2024-07-25T17:14:32.171" v="61" actId="1076"/>
          <ac:picMkLst>
            <pc:docMk/>
            <pc:sldMk cId="0" sldId="264"/>
            <ac:picMk id="2" creationId="{6FB9728C-E945-8AB9-D95B-3C8708C9397A}"/>
          </ac:picMkLst>
        </pc:picChg>
      </pc:sldChg>
      <pc:sldChg chg="modSp mod">
        <pc:chgData name="Anderson, Dannie (DCJS)" userId="3309786d-ca09-4b25-9407-7fcc16175d79" providerId="ADAL" clId="{0E4C40D3-5993-4C13-A011-79EBBF75882B}" dt="2024-07-25T17:15:41.681" v="66" actId="20577"/>
        <pc:sldMkLst>
          <pc:docMk/>
          <pc:sldMk cId="0" sldId="265"/>
        </pc:sldMkLst>
        <pc:spChg chg="mod">
          <ac:chgData name="Anderson, Dannie (DCJS)" userId="3309786d-ca09-4b25-9407-7fcc16175d79" providerId="ADAL" clId="{0E4C40D3-5993-4C13-A011-79EBBF75882B}" dt="2024-07-25T17:15:38.001" v="64" actId="20577"/>
          <ac:spMkLst>
            <pc:docMk/>
            <pc:sldMk cId="0" sldId="265"/>
            <ac:spMk id="4" creationId="{CE47AB93-A9C8-2BB9-6042-D1ADFFA99D37}"/>
          </ac:spMkLst>
        </pc:spChg>
        <pc:spChg chg="mod">
          <ac:chgData name="Anderson, Dannie (DCJS)" userId="3309786d-ca09-4b25-9407-7fcc16175d79" providerId="ADAL" clId="{0E4C40D3-5993-4C13-A011-79EBBF75882B}" dt="2024-07-25T17:15:41.681" v="66" actId="20577"/>
          <ac:spMkLst>
            <pc:docMk/>
            <pc:sldMk cId="0" sldId="265"/>
            <ac:spMk id="5" creationId="{48959AB6-0006-A1A0-0969-9774977AFF79}"/>
          </ac:spMkLst>
        </pc:spChg>
      </pc:sldChg>
      <pc:sldChg chg="modSp mod">
        <pc:chgData name="Anderson, Dannie (DCJS)" userId="3309786d-ca09-4b25-9407-7fcc16175d79" providerId="ADAL" clId="{0E4C40D3-5993-4C13-A011-79EBBF75882B}" dt="2024-07-25T17:42:00.066" v="194" actId="1440"/>
        <pc:sldMkLst>
          <pc:docMk/>
          <pc:sldMk cId="0" sldId="266"/>
        </pc:sldMkLst>
        <pc:spChg chg="mod">
          <ac:chgData name="Anderson, Dannie (DCJS)" userId="3309786d-ca09-4b25-9407-7fcc16175d79" providerId="ADAL" clId="{0E4C40D3-5993-4C13-A011-79EBBF75882B}" dt="2024-07-25T17:38:04.347" v="101" actId="20577"/>
          <ac:spMkLst>
            <pc:docMk/>
            <pc:sldMk cId="0" sldId="266"/>
            <ac:spMk id="322" creationId="{00000000-0000-0000-0000-000000000000}"/>
          </ac:spMkLst>
        </pc:spChg>
        <pc:picChg chg="mod">
          <ac:chgData name="Anderson, Dannie (DCJS)" userId="3309786d-ca09-4b25-9407-7fcc16175d79" providerId="ADAL" clId="{0E4C40D3-5993-4C13-A011-79EBBF75882B}" dt="2024-07-25T17:38:21.525" v="103" actId="1076"/>
          <ac:picMkLst>
            <pc:docMk/>
            <pc:sldMk cId="0" sldId="266"/>
            <ac:picMk id="2" creationId="{E0B421D4-E742-A695-33EE-80070DC641F8}"/>
          </ac:picMkLst>
        </pc:picChg>
        <pc:picChg chg="mod">
          <ac:chgData name="Anderson, Dannie (DCJS)" userId="3309786d-ca09-4b25-9407-7fcc16175d79" providerId="ADAL" clId="{0E4C40D3-5993-4C13-A011-79EBBF75882B}" dt="2024-07-25T17:42:00.066" v="194" actId="1440"/>
          <ac:picMkLst>
            <pc:docMk/>
            <pc:sldMk cId="0" sldId="266"/>
            <ac:picMk id="3" creationId="{BE76B3A0-8B71-F179-3465-56B524044F83}"/>
          </ac:picMkLst>
        </pc:picChg>
      </pc:sldChg>
      <pc:sldChg chg="modSp mod">
        <pc:chgData name="Anderson, Dannie (DCJS)" userId="3309786d-ca09-4b25-9407-7fcc16175d79" providerId="ADAL" clId="{0E4C40D3-5993-4C13-A011-79EBBF75882B}" dt="2024-07-25T17:38:42.819" v="140" actId="20577"/>
        <pc:sldMkLst>
          <pc:docMk/>
          <pc:sldMk cId="0" sldId="267"/>
        </pc:sldMkLst>
        <pc:spChg chg="mod">
          <ac:chgData name="Anderson, Dannie (DCJS)" userId="3309786d-ca09-4b25-9407-7fcc16175d79" providerId="ADAL" clId="{0E4C40D3-5993-4C13-A011-79EBBF75882B}" dt="2024-07-25T17:38:42.819" v="140" actId="20577"/>
          <ac:spMkLst>
            <pc:docMk/>
            <pc:sldMk cId="0" sldId="267"/>
            <ac:spMk id="334" creationId="{00000000-0000-0000-0000-000000000000}"/>
          </ac:spMkLst>
        </pc:spChg>
      </pc:sldChg>
      <pc:sldChg chg="modSp mod">
        <pc:chgData name="Anderson, Dannie (DCJS)" userId="3309786d-ca09-4b25-9407-7fcc16175d79" providerId="ADAL" clId="{0E4C40D3-5993-4C13-A011-79EBBF75882B}" dt="2024-07-25T17:39:29.764" v="154" actId="1076"/>
        <pc:sldMkLst>
          <pc:docMk/>
          <pc:sldMk cId="0" sldId="268"/>
        </pc:sldMkLst>
        <pc:spChg chg="mod">
          <ac:chgData name="Anderson, Dannie (DCJS)" userId="3309786d-ca09-4b25-9407-7fcc16175d79" providerId="ADAL" clId="{0E4C40D3-5993-4C13-A011-79EBBF75882B}" dt="2024-07-25T17:39:29.764" v="154" actId="1076"/>
          <ac:spMkLst>
            <pc:docMk/>
            <pc:sldMk cId="0" sldId="268"/>
            <ac:spMk id="346" creationId="{00000000-0000-0000-0000-000000000000}"/>
          </ac:spMkLst>
        </pc:spChg>
      </pc:sldChg>
      <pc:sldChg chg="modSp mod">
        <pc:chgData name="Anderson, Dannie (DCJS)" userId="3309786d-ca09-4b25-9407-7fcc16175d79" providerId="ADAL" clId="{0E4C40D3-5993-4C13-A011-79EBBF75882B}" dt="2024-07-25T17:41:48.492" v="193" actId="1440"/>
        <pc:sldMkLst>
          <pc:docMk/>
          <pc:sldMk cId="0" sldId="269"/>
        </pc:sldMkLst>
        <pc:spChg chg="mod">
          <ac:chgData name="Anderson, Dannie (DCJS)" userId="3309786d-ca09-4b25-9407-7fcc16175d79" providerId="ADAL" clId="{0E4C40D3-5993-4C13-A011-79EBBF75882B}" dt="2024-07-25T17:39:55.436" v="165" actId="20577"/>
          <ac:spMkLst>
            <pc:docMk/>
            <pc:sldMk cId="0" sldId="269"/>
            <ac:spMk id="358" creationId="{00000000-0000-0000-0000-000000000000}"/>
          </ac:spMkLst>
        </pc:spChg>
        <pc:picChg chg="mod">
          <ac:chgData name="Anderson, Dannie (DCJS)" userId="3309786d-ca09-4b25-9407-7fcc16175d79" providerId="ADAL" clId="{0E4C40D3-5993-4C13-A011-79EBBF75882B}" dt="2024-07-25T17:41:48.492" v="193" actId="1440"/>
          <ac:picMkLst>
            <pc:docMk/>
            <pc:sldMk cId="0" sldId="269"/>
            <ac:picMk id="2" creationId="{707036F5-6E9F-3EDE-9FA5-C2FDBBBC3DF1}"/>
          </ac:picMkLst>
        </pc:picChg>
      </pc:sldChg>
      <pc:sldChg chg="modSp mod modNotesTx">
        <pc:chgData name="Anderson, Dannie (DCJS)" userId="3309786d-ca09-4b25-9407-7fcc16175d79" providerId="ADAL" clId="{0E4C40D3-5993-4C13-A011-79EBBF75882B}" dt="2024-07-25T17:41:40.172" v="192" actId="1440"/>
        <pc:sldMkLst>
          <pc:docMk/>
          <pc:sldMk cId="0" sldId="270"/>
        </pc:sldMkLst>
        <pc:spChg chg="mod">
          <ac:chgData name="Anderson, Dannie (DCJS)" userId="3309786d-ca09-4b25-9407-7fcc16175d79" providerId="ADAL" clId="{0E4C40D3-5993-4C13-A011-79EBBF75882B}" dt="2024-07-25T17:41:18.298" v="189" actId="255"/>
          <ac:spMkLst>
            <pc:docMk/>
            <pc:sldMk cId="0" sldId="270"/>
            <ac:spMk id="369" creationId="{00000000-0000-0000-0000-000000000000}"/>
          </ac:spMkLst>
        </pc:spChg>
        <pc:picChg chg="mod">
          <ac:chgData name="Anderson, Dannie (DCJS)" userId="3309786d-ca09-4b25-9407-7fcc16175d79" providerId="ADAL" clId="{0E4C40D3-5993-4C13-A011-79EBBF75882B}" dt="2024-07-25T17:41:40.172" v="192" actId="1440"/>
          <ac:picMkLst>
            <pc:docMk/>
            <pc:sldMk cId="0" sldId="270"/>
            <ac:picMk id="2" creationId="{E2677ECF-D981-3C8F-48A6-4A463E684761}"/>
          </ac:picMkLst>
        </pc:picChg>
      </pc:sldChg>
      <pc:sldChg chg="modSp mod">
        <pc:chgData name="Anderson, Dannie (DCJS)" userId="3309786d-ca09-4b25-9407-7fcc16175d79" providerId="ADAL" clId="{0E4C40D3-5993-4C13-A011-79EBBF75882B}" dt="2024-07-25T17:41:34.331" v="191" actId="1076"/>
        <pc:sldMkLst>
          <pc:docMk/>
          <pc:sldMk cId="0" sldId="271"/>
        </pc:sldMkLst>
        <pc:picChg chg="mod">
          <ac:chgData name="Anderson, Dannie (DCJS)" userId="3309786d-ca09-4b25-9407-7fcc16175d79" providerId="ADAL" clId="{0E4C40D3-5993-4C13-A011-79EBBF75882B}" dt="2024-07-25T17:41:34.331" v="191" actId="1076"/>
          <ac:picMkLst>
            <pc:docMk/>
            <pc:sldMk cId="0" sldId="271"/>
            <ac:picMk id="2" creationId="{C872E3A6-2B7B-026B-CA2D-4685F12BB7D0}"/>
          </ac:picMkLst>
        </pc:picChg>
      </pc:sldChg>
      <pc:sldChg chg="modSp mod">
        <pc:chgData name="Anderson, Dannie (DCJS)" userId="3309786d-ca09-4b25-9407-7fcc16175d79" providerId="ADAL" clId="{0E4C40D3-5993-4C13-A011-79EBBF75882B}" dt="2024-07-25T17:42:11.258" v="197" actId="20577"/>
        <pc:sldMkLst>
          <pc:docMk/>
          <pc:sldMk cId="0" sldId="272"/>
        </pc:sldMkLst>
        <pc:spChg chg="mod">
          <ac:chgData name="Anderson, Dannie (DCJS)" userId="3309786d-ca09-4b25-9407-7fcc16175d79" providerId="ADAL" clId="{0E4C40D3-5993-4C13-A011-79EBBF75882B}" dt="2024-07-25T17:42:11.258" v="197" actId="20577"/>
          <ac:spMkLst>
            <pc:docMk/>
            <pc:sldMk cId="0" sldId="272"/>
            <ac:spMk id="392" creationId="{00000000-0000-0000-0000-000000000000}"/>
          </ac:spMkLst>
        </pc:spChg>
        <pc:picChg chg="mod">
          <ac:chgData name="Anderson, Dannie (DCJS)" userId="3309786d-ca09-4b25-9407-7fcc16175d79" providerId="ADAL" clId="{0E4C40D3-5993-4C13-A011-79EBBF75882B}" dt="2024-07-25T17:42:08.919" v="195" actId="1440"/>
          <ac:picMkLst>
            <pc:docMk/>
            <pc:sldMk cId="0" sldId="272"/>
            <ac:picMk id="2" creationId="{48B5D170-C50D-9073-A0CA-7B71D9D04D0E}"/>
          </ac:picMkLst>
        </pc:picChg>
      </pc:sldChg>
      <pc:sldChg chg="modSp mod">
        <pc:chgData name="Anderson, Dannie (DCJS)" userId="3309786d-ca09-4b25-9407-7fcc16175d79" providerId="ADAL" clId="{0E4C40D3-5993-4C13-A011-79EBBF75882B}" dt="2024-07-25T18:09:28.229" v="199" actId="20577"/>
        <pc:sldMkLst>
          <pc:docMk/>
          <pc:sldMk cId="0" sldId="273"/>
        </pc:sldMkLst>
        <pc:spChg chg="mod">
          <ac:chgData name="Anderson, Dannie (DCJS)" userId="3309786d-ca09-4b25-9407-7fcc16175d79" providerId="ADAL" clId="{0E4C40D3-5993-4C13-A011-79EBBF75882B}" dt="2024-07-25T18:09:28.229" v="199" actId="20577"/>
          <ac:spMkLst>
            <pc:docMk/>
            <pc:sldMk cId="0" sldId="273"/>
            <ac:spMk id="404" creationId="{00000000-0000-0000-0000-000000000000}"/>
          </ac:spMkLst>
        </pc:spChg>
      </pc:sldChg>
      <pc:sldChg chg="modSp mod">
        <pc:chgData name="Anderson, Dannie (DCJS)" userId="3309786d-ca09-4b25-9407-7fcc16175d79" providerId="ADAL" clId="{0E4C40D3-5993-4C13-A011-79EBBF75882B}" dt="2024-07-25T18:09:43.170" v="206" actId="20577"/>
        <pc:sldMkLst>
          <pc:docMk/>
          <pc:sldMk cId="0" sldId="274"/>
        </pc:sldMkLst>
        <pc:spChg chg="mod">
          <ac:chgData name="Anderson, Dannie (DCJS)" userId="3309786d-ca09-4b25-9407-7fcc16175d79" providerId="ADAL" clId="{0E4C40D3-5993-4C13-A011-79EBBF75882B}" dt="2024-07-25T18:09:43.170" v="206" actId="20577"/>
          <ac:spMkLst>
            <pc:docMk/>
            <pc:sldMk cId="0" sldId="274"/>
            <ac:spMk id="416" creationId="{00000000-0000-0000-0000-000000000000}"/>
          </ac:spMkLst>
        </pc:spChg>
      </pc:sldChg>
      <pc:sldChg chg="modSp mod">
        <pc:chgData name="Anderson, Dannie (DCJS)" userId="3309786d-ca09-4b25-9407-7fcc16175d79" providerId="ADAL" clId="{0E4C40D3-5993-4C13-A011-79EBBF75882B}" dt="2024-07-25T18:10:04.985" v="217" actId="20577"/>
        <pc:sldMkLst>
          <pc:docMk/>
          <pc:sldMk cId="0" sldId="275"/>
        </pc:sldMkLst>
        <pc:spChg chg="mod">
          <ac:chgData name="Anderson, Dannie (DCJS)" userId="3309786d-ca09-4b25-9407-7fcc16175d79" providerId="ADAL" clId="{0E4C40D3-5993-4C13-A011-79EBBF75882B}" dt="2024-07-25T18:10:04.985" v="217" actId="20577"/>
          <ac:spMkLst>
            <pc:docMk/>
            <pc:sldMk cId="0" sldId="275"/>
            <ac:spMk id="428" creationId="{00000000-0000-0000-0000-000000000000}"/>
          </ac:spMkLst>
        </pc:spChg>
        <pc:picChg chg="mod">
          <ac:chgData name="Anderson, Dannie (DCJS)" userId="3309786d-ca09-4b25-9407-7fcc16175d79" providerId="ADAL" clId="{0E4C40D3-5993-4C13-A011-79EBBF75882B}" dt="2024-07-25T18:09:59.268" v="212" actId="1076"/>
          <ac:picMkLst>
            <pc:docMk/>
            <pc:sldMk cId="0" sldId="275"/>
            <ac:picMk id="2" creationId="{2A13EAF2-9B44-1A78-30FE-3395A781C8AC}"/>
          </ac:picMkLst>
        </pc:picChg>
      </pc:sldChg>
      <pc:sldChg chg="delSp modSp mod">
        <pc:chgData name="Anderson, Dannie (DCJS)" userId="3309786d-ca09-4b25-9407-7fcc16175d79" providerId="ADAL" clId="{0E4C40D3-5993-4C13-A011-79EBBF75882B}" dt="2024-07-25T18:11:38.472" v="272" actId="14100"/>
        <pc:sldMkLst>
          <pc:docMk/>
          <pc:sldMk cId="0" sldId="276"/>
        </pc:sldMkLst>
        <pc:spChg chg="mod">
          <ac:chgData name="Anderson, Dannie (DCJS)" userId="3309786d-ca09-4b25-9407-7fcc16175d79" providerId="ADAL" clId="{0E4C40D3-5993-4C13-A011-79EBBF75882B}" dt="2024-07-25T18:11:38.472" v="272" actId="14100"/>
          <ac:spMkLst>
            <pc:docMk/>
            <pc:sldMk cId="0" sldId="276"/>
            <ac:spMk id="440" creationId="{00000000-0000-0000-0000-000000000000}"/>
          </ac:spMkLst>
        </pc:spChg>
        <pc:picChg chg="del">
          <ac:chgData name="Anderson, Dannie (DCJS)" userId="3309786d-ca09-4b25-9407-7fcc16175d79" providerId="ADAL" clId="{0E4C40D3-5993-4C13-A011-79EBBF75882B}" dt="2024-07-25T18:10:51.268" v="236" actId="478"/>
          <ac:picMkLst>
            <pc:docMk/>
            <pc:sldMk cId="0" sldId="276"/>
            <ac:picMk id="2" creationId="{4110E320-21E4-F621-9965-0387E6F34A04}"/>
          </ac:picMkLst>
        </pc:picChg>
      </pc:sldChg>
      <pc:sldChg chg="modSp mod">
        <pc:chgData name="Anderson, Dannie (DCJS)" userId="3309786d-ca09-4b25-9407-7fcc16175d79" providerId="ADAL" clId="{0E4C40D3-5993-4C13-A011-79EBBF75882B}" dt="2024-07-25T18:14:51.619" v="463" actId="1076"/>
        <pc:sldMkLst>
          <pc:docMk/>
          <pc:sldMk cId="0" sldId="277"/>
        </pc:sldMkLst>
        <pc:spChg chg="mod">
          <ac:chgData name="Anderson, Dannie (DCJS)" userId="3309786d-ca09-4b25-9407-7fcc16175d79" providerId="ADAL" clId="{0E4C40D3-5993-4C13-A011-79EBBF75882B}" dt="2024-07-25T18:12:17.211" v="287" actId="1076"/>
          <ac:spMkLst>
            <pc:docMk/>
            <pc:sldMk cId="0" sldId="277"/>
            <ac:spMk id="449" creationId="{00000000-0000-0000-0000-000000000000}"/>
          </ac:spMkLst>
        </pc:spChg>
        <pc:spChg chg="mod">
          <ac:chgData name="Anderson, Dannie (DCJS)" userId="3309786d-ca09-4b25-9407-7fcc16175d79" providerId="ADAL" clId="{0E4C40D3-5993-4C13-A011-79EBBF75882B}" dt="2024-07-25T18:14:51.619" v="463" actId="1076"/>
          <ac:spMkLst>
            <pc:docMk/>
            <pc:sldMk cId="0" sldId="277"/>
            <ac:spMk id="453" creationId="{00000000-0000-0000-0000-000000000000}"/>
          </ac:spMkLst>
        </pc:spChg>
      </pc:sldChg>
      <pc:sldChg chg="modSp mod">
        <pc:chgData name="Anderson, Dannie (DCJS)" userId="3309786d-ca09-4b25-9407-7fcc16175d79" providerId="ADAL" clId="{0E4C40D3-5993-4C13-A011-79EBBF75882B}" dt="2024-07-25T18:15:36.635" v="487" actId="14100"/>
        <pc:sldMkLst>
          <pc:docMk/>
          <pc:sldMk cId="0" sldId="278"/>
        </pc:sldMkLst>
        <pc:spChg chg="mod">
          <ac:chgData name="Anderson, Dannie (DCJS)" userId="3309786d-ca09-4b25-9407-7fcc16175d79" providerId="ADAL" clId="{0E4C40D3-5993-4C13-A011-79EBBF75882B}" dt="2024-07-25T18:15:14.239" v="469" actId="1076"/>
          <ac:spMkLst>
            <pc:docMk/>
            <pc:sldMk cId="0" sldId="278"/>
            <ac:spMk id="459" creationId="{00000000-0000-0000-0000-000000000000}"/>
          </ac:spMkLst>
        </pc:spChg>
        <pc:spChg chg="mod">
          <ac:chgData name="Anderson, Dannie (DCJS)" userId="3309786d-ca09-4b25-9407-7fcc16175d79" providerId="ADAL" clId="{0E4C40D3-5993-4C13-A011-79EBBF75882B}" dt="2024-07-25T18:15:36.635" v="487" actId="14100"/>
          <ac:spMkLst>
            <pc:docMk/>
            <pc:sldMk cId="0" sldId="278"/>
            <ac:spMk id="463" creationId="{00000000-0000-0000-0000-000000000000}"/>
          </ac:spMkLst>
        </pc:spChg>
      </pc:sldChg>
      <pc:sldChg chg="modSp mod">
        <pc:chgData name="Anderson, Dannie (DCJS)" userId="3309786d-ca09-4b25-9407-7fcc16175d79" providerId="ADAL" clId="{0E4C40D3-5993-4C13-A011-79EBBF75882B}" dt="2024-07-25T18:15:56.267" v="492" actId="1076"/>
        <pc:sldMkLst>
          <pc:docMk/>
          <pc:sldMk cId="0" sldId="279"/>
        </pc:sldMkLst>
        <pc:spChg chg="mod">
          <ac:chgData name="Anderson, Dannie (DCJS)" userId="3309786d-ca09-4b25-9407-7fcc16175d79" providerId="ADAL" clId="{0E4C40D3-5993-4C13-A011-79EBBF75882B}" dt="2024-07-25T18:15:56.267" v="492" actId="1076"/>
          <ac:spMkLst>
            <pc:docMk/>
            <pc:sldMk cId="0" sldId="279"/>
            <ac:spMk id="472" creationId="{00000000-0000-0000-0000-000000000000}"/>
          </ac:spMkLst>
        </pc:spChg>
        <pc:picChg chg="mod">
          <ac:chgData name="Anderson, Dannie (DCJS)" userId="3309786d-ca09-4b25-9407-7fcc16175d79" providerId="ADAL" clId="{0E4C40D3-5993-4C13-A011-79EBBF75882B}" dt="2024-07-25T18:15:51.044" v="491" actId="1076"/>
          <ac:picMkLst>
            <pc:docMk/>
            <pc:sldMk cId="0" sldId="279"/>
            <ac:picMk id="2" creationId="{306095ED-DC41-B16B-E3AE-1F45F00C723B}"/>
          </ac:picMkLst>
        </pc:picChg>
      </pc:sldChg>
      <pc:sldChg chg="modSp mod">
        <pc:chgData name="Anderson, Dannie (DCJS)" userId="3309786d-ca09-4b25-9407-7fcc16175d79" providerId="ADAL" clId="{0E4C40D3-5993-4C13-A011-79EBBF75882B}" dt="2024-07-25T16:24:03.860" v="25" actId="20577"/>
        <pc:sldMkLst>
          <pc:docMk/>
          <pc:sldMk cId="2948869268" sldId="281"/>
        </pc:sldMkLst>
        <pc:spChg chg="mod">
          <ac:chgData name="Anderson, Dannie (DCJS)" userId="3309786d-ca09-4b25-9407-7fcc16175d79" providerId="ADAL" clId="{0E4C40D3-5993-4C13-A011-79EBBF75882B}" dt="2024-07-25T16:24:03.860" v="25" actId="20577"/>
          <ac:spMkLst>
            <pc:docMk/>
            <pc:sldMk cId="2948869268" sldId="281"/>
            <ac:spMk id="246" creationId="{00000000-0000-0000-0000-000000000000}"/>
          </ac:spMkLst>
        </pc:spChg>
      </pc:sldChg>
      <pc:sldChg chg="modSp mod">
        <pc:chgData name="Anderson, Dannie (DCJS)" userId="3309786d-ca09-4b25-9407-7fcc16175d79" providerId="ADAL" clId="{0E4C40D3-5993-4C13-A011-79EBBF75882B}" dt="2024-07-25T16:23:54.878" v="22" actId="20577"/>
        <pc:sldMkLst>
          <pc:docMk/>
          <pc:sldMk cId="1324175471" sldId="282"/>
        </pc:sldMkLst>
        <pc:spChg chg="mod">
          <ac:chgData name="Anderson, Dannie (DCJS)" userId="3309786d-ca09-4b25-9407-7fcc16175d79" providerId="ADAL" clId="{0E4C40D3-5993-4C13-A011-79EBBF75882B}" dt="2024-07-25T16:23:54.878" v="22" actId="20577"/>
          <ac:spMkLst>
            <pc:docMk/>
            <pc:sldMk cId="1324175471" sldId="282"/>
            <ac:spMk id="235" creationId="{00000000-0000-0000-0000-000000000000}"/>
          </ac:spMkLst>
        </pc:spChg>
      </pc:sldChg>
      <pc:sldChg chg="modSp mod">
        <pc:chgData name="Anderson, Dannie (DCJS)" userId="3309786d-ca09-4b25-9407-7fcc16175d79" providerId="ADAL" clId="{0E4C40D3-5993-4C13-A011-79EBBF75882B}" dt="2024-07-25T16:23:44.972" v="19" actId="20577"/>
        <pc:sldMkLst>
          <pc:docMk/>
          <pc:sldMk cId="594918897" sldId="283"/>
        </pc:sldMkLst>
        <pc:spChg chg="mod">
          <ac:chgData name="Anderson, Dannie (DCJS)" userId="3309786d-ca09-4b25-9407-7fcc16175d79" providerId="ADAL" clId="{0E4C40D3-5993-4C13-A011-79EBBF75882B}" dt="2024-07-25T16:23:44.972" v="19" actId="20577"/>
          <ac:spMkLst>
            <pc:docMk/>
            <pc:sldMk cId="594918897" sldId="283"/>
            <ac:spMk id="224" creationId="{00000000-0000-0000-0000-000000000000}"/>
          </ac:spMkLst>
        </pc:spChg>
      </pc:sldChg>
      <pc:sldChg chg="modSp mod">
        <pc:chgData name="Anderson, Dannie (DCJS)" userId="3309786d-ca09-4b25-9407-7fcc16175d79" providerId="ADAL" clId="{0E4C40D3-5993-4C13-A011-79EBBF75882B}" dt="2024-07-25T16:23:27.657" v="18" actId="20577"/>
        <pc:sldMkLst>
          <pc:docMk/>
          <pc:sldMk cId="2869796720" sldId="284"/>
        </pc:sldMkLst>
        <pc:spChg chg="mod">
          <ac:chgData name="Anderson, Dannie (DCJS)" userId="3309786d-ca09-4b25-9407-7fcc16175d79" providerId="ADAL" clId="{0E4C40D3-5993-4C13-A011-79EBBF75882B}" dt="2024-07-25T16:23:27.657" v="18" actId="20577"/>
          <ac:spMkLst>
            <pc:docMk/>
            <pc:sldMk cId="2869796720" sldId="284"/>
            <ac:spMk id="213" creationId="{00000000-0000-0000-0000-000000000000}"/>
          </ac:spMkLst>
        </pc:spChg>
      </pc:sldChg>
      <pc:sldChg chg="modSp mod">
        <pc:chgData name="Anderson, Dannie (DCJS)" userId="3309786d-ca09-4b25-9407-7fcc16175d79" providerId="ADAL" clId="{0E4C40D3-5993-4C13-A011-79EBBF75882B}" dt="2024-07-25T18:16:12.444" v="512" actId="20577"/>
        <pc:sldMkLst>
          <pc:docMk/>
          <pc:sldMk cId="1050059424" sldId="285"/>
        </pc:sldMkLst>
        <pc:spChg chg="mod">
          <ac:chgData name="Anderson, Dannie (DCJS)" userId="3309786d-ca09-4b25-9407-7fcc16175d79" providerId="ADAL" clId="{0E4C40D3-5993-4C13-A011-79EBBF75882B}" dt="2024-07-25T18:16:12.444" v="512" actId="20577"/>
          <ac:spMkLst>
            <pc:docMk/>
            <pc:sldMk cId="1050059424" sldId="285"/>
            <ac:spMk id="2" creationId="{409D906B-02FF-35B3-DF5D-B5D16609B9E0}"/>
          </ac:spMkLst>
        </pc:spChg>
      </pc:sldChg>
      <pc:sldChg chg="delSp modSp mod">
        <pc:chgData name="Anderson, Dannie (DCJS)" userId="3309786d-ca09-4b25-9407-7fcc16175d79" providerId="ADAL" clId="{0E4C40D3-5993-4C13-A011-79EBBF75882B}" dt="2024-07-25T17:13:26.789" v="43" actId="1076"/>
        <pc:sldMkLst>
          <pc:docMk/>
          <pc:sldMk cId="2076575201" sldId="286"/>
        </pc:sldMkLst>
        <pc:spChg chg="mod">
          <ac:chgData name="Anderson, Dannie (DCJS)" userId="3309786d-ca09-4b25-9407-7fcc16175d79" providerId="ADAL" clId="{0E4C40D3-5993-4C13-A011-79EBBF75882B}" dt="2024-07-25T17:13:24.267" v="42" actId="1076"/>
          <ac:spMkLst>
            <pc:docMk/>
            <pc:sldMk cId="2076575201" sldId="286"/>
            <ac:spMk id="264" creationId="{00000000-0000-0000-0000-000000000000}"/>
          </ac:spMkLst>
        </pc:spChg>
        <pc:picChg chg="del">
          <ac:chgData name="Anderson, Dannie (DCJS)" userId="3309786d-ca09-4b25-9407-7fcc16175d79" providerId="ADAL" clId="{0E4C40D3-5993-4C13-A011-79EBBF75882B}" dt="2024-07-25T17:12:22.470" v="30" actId="478"/>
          <ac:picMkLst>
            <pc:docMk/>
            <pc:sldMk cId="2076575201" sldId="286"/>
            <ac:picMk id="3" creationId="{CB6ACFC5-1A62-7984-CC50-20257E128B01}"/>
          </ac:picMkLst>
        </pc:picChg>
        <pc:picChg chg="mod">
          <ac:chgData name="Anderson, Dannie (DCJS)" userId="3309786d-ca09-4b25-9407-7fcc16175d79" providerId="ADAL" clId="{0E4C40D3-5993-4C13-A011-79EBBF75882B}" dt="2024-07-25T17:13:26.789" v="43" actId="1076"/>
          <ac:picMkLst>
            <pc:docMk/>
            <pc:sldMk cId="2076575201" sldId="286"/>
            <ac:picMk id="4" creationId="{03948366-FB98-FD03-2943-31D0F126ADD4}"/>
          </ac:picMkLst>
        </pc:picChg>
      </pc:sldChg>
    </pc:docChg>
  </pc:docChgLst>
  <pc:docChgLst>
    <pc:chgData name="Estes, Michele - estesmd" userId="S::estesmd@jmu.edu::7f01444f-bcfd-4926-89f8-dd1142b90e2d" providerId="AD" clId="Web-{BA54D01D-359B-4B18-851B-EF8FF18E1947}"/>
    <pc:docChg chg="modSld">
      <pc:chgData name="Estes, Michele - estesmd" userId="S::estesmd@jmu.edu::7f01444f-bcfd-4926-89f8-dd1142b90e2d" providerId="AD" clId="Web-{BA54D01D-359B-4B18-851B-EF8FF18E1947}" dt="2024-04-01T06:17:15.503" v="92" actId="1076"/>
      <pc:docMkLst>
        <pc:docMk/>
      </pc:docMkLst>
      <pc:sldChg chg="addSp delSp modSp">
        <pc:chgData name="Estes, Michele - estesmd" userId="S::estesmd@jmu.edu::7f01444f-bcfd-4926-89f8-dd1142b90e2d" providerId="AD" clId="Web-{BA54D01D-359B-4B18-851B-EF8FF18E1947}" dt="2024-04-01T06:07:22.857" v="60" actId="14100"/>
        <pc:sldMkLst>
          <pc:docMk/>
          <pc:sldMk cId="0" sldId="262"/>
        </pc:sldMkLst>
        <pc:spChg chg="mod">
          <ac:chgData name="Estes, Michele - estesmd" userId="S::estesmd@jmu.edu::7f01444f-bcfd-4926-89f8-dd1142b90e2d" providerId="AD" clId="Web-{BA54D01D-359B-4B18-851B-EF8FF18E1947}" dt="2024-04-01T06:07:18.263" v="59" actId="1076"/>
          <ac:spMkLst>
            <pc:docMk/>
            <pc:sldMk cId="0" sldId="262"/>
            <ac:spMk id="273" creationId="{00000000-0000-0000-0000-000000000000}"/>
          </ac:spMkLst>
        </pc:spChg>
        <pc:spChg chg="mod">
          <ac:chgData name="Estes, Michele - estesmd" userId="S::estesmd@jmu.edu::7f01444f-bcfd-4926-89f8-dd1142b90e2d" providerId="AD" clId="Web-{BA54D01D-359B-4B18-851B-EF8FF18E1947}" dt="2024-04-01T06:07:22.857" v="60" actId="14100"/>
          <ac:spMkLst>
            <pc:docMk/>
            <pc:sldMk cId="0" sldId="262"/>
            <ac:spMk id="276" creationId="{00000000-0000-0000-0000-000000000000}"/>
          </ac:spMkLst>
        </pc:spChg>
        <pc:spChg chg="del">
          <ac:chgData name="Estes, Michele - estesmd" userId="S::estesmd@jmu.edu::7f01444f-bcfd-4926-89f8-dd1142b90e2d" providerId="AD" clId="Web-{BA54D01D-359B-4B18-851B-EF8FF18E1947}" dt="2024-04-01T06:06:31.744" v="46"/>
          <ac:spMkLst>
            <pc:docMk/>
            <pc:sldMk cId="0" sldId="262"/>
            <ac:spMk id="279" creationId="{00000000-0000-0000-0000-000000000000}"/>
          </ac:spMkLst>
        </pc:spChg>
        <pc:picChg chg="add mod">
          <ac:chgData name="Estes, Michele - estesmd" userId="S::estesmd@jmu.edu::7f01444f-bcfd-4926-89f8-dd1142b90e2d" providerId="AD" clId="Web-{BA54D01D-359B-4B18-851B-EF8FF18E1947}" dt="2024-04-01T06:07:10.934" v="57" actId="1076"/>
          <ac:picMkLst>
            <pc:docMk/>
            <pc:sldMk cId="0" sldId="262"/>
            <ac:picMk id="3" creationId="{FC1D88F0-889A-64AF-CA6E-07BC69B8E517}"/>
          </ac:picMkLst>
        </pc:picChg>
        <pc:cxnChg chg="del">
          <ac:chgData name="Estes, Michele - estesmd" userId="S::estesmd@jmu.edu::7f01444f-bcfd-4926-89f8-dd1142b90e2d" providerId="AD" clId="Web-{BA54D01D-359B-4B18-851B-EF8FF18E1947}" dt="2024-04-01T06:06:46.479" v="51"/>
          <ac:cxnSpMkLst>
            <pc:docMk/>
            <pc:sldMk cId="0" sldId="262"/>
            <ac:cxnSpMk id="277" creationId="{00000000-0000-0000-0000-000000000000}"/>
          </ac:cxnSpMkLst>
        </pc:cxnChg>
      </pc:sldChg>
      <pc:sldChg chg="addSp delSp modSp">
        <pc:chgData name="Estes, Michele - estesmd" userId="S::estesmd@jmu.edu::7f01444f-bcfd-4926-89f8-dd1142b90e2d" providerId="AD" clId="Web-{BA54D01D-359B-4B18-851B-EF8FF18E1947}" dt="2024-04-01T06:06:10.805" v="45" actId="14100"/>
        <pc:sldMkLst>
          <pc:docMk/>
          <pc:sldMk cId="0" sldId="263"/>
        </pc:sldMkLst>
        <pc:spChg chg="add">
          <ac:chgData name="Estes, Michele - estesmd" userId="S::estesmd@jmu.edu::7f01444f-bcfd-4926-89f8-dd1142b90e2d" providerId="AD" clId="Web-{BA54D01D-359B-4B18-851B-EF8FF18E1947}" dt="2024-04-01T06:03:39.792" v="25"/>
          <ac:spMkLst>
            <pc:docMk/>
            <pc:sldMk cId="0" sldId="263"/>
            <ac:spMk id="4" creationId="{99A56A0D-5426-6B82-7C3A-1238926D9B7B}"/>
          </ac:spMkLst>
        </pc:spChg>
        <pc:spChg chg="del mod">
          <ac:chgData name="Estes, Michele - estesmd" userId="S::estesmd@jmu.edu::7f01444f-bcfd-4926-89f8-dd1142b90e2d" providerId="AD" clId="Web-{BA54D01D-359B-4B18-851B-EF8FF18E1947}" dt="2024-04-01T06:03:29.495" v="23"/>
          <ac:spMkLst>
            <pc:docMk/>
            <pc:sldMk cId="0" sldId="263"/>
            <ac:spMk id="286" creationId="{00000000-0000-0000-0000-000000000000}"/>
          </ac:spMkLst>
        </pc:spChg>
        <pc:spChg chg="mod">
          <ac:chgData name="Estes, Michele - estesmd" userId="S::estesmd@jmu.edu::7f01444f-bcfd-4926-89f8-dd1142b90e2d" providerId="AD" clId="Web-{BA54D01D-359B-4B18-851B-EF8FF18E1947}" dt="2024-04-01T06:06:04.148" v="44" actId="20577"/>
          <ac:spMkLst>
            <pc:docMk/>
            <pc:sldMk cId="0" sldId="263"/>
            <ac:spMk id="288" creationId="{00000000-0000-0000-0000-000000000000}"/>
          </ac:spMkLst>
        </pc:spChg>
        <pc:spChg chg="del">
          <ac:chgData name="Estes, Michele - estesmd" userId="S::estesmd@jmu.edu::7f01444f-bcfd-4926-89f8-dd1142b90e2d" providerId="AD" clId="Web-{BA54D01D-359B-4B18-851B-EF8FF18E1947}" dt="2024-04-01T05:57:56.971" v="12"/>
          <ac:spMkLst>
            <pc:docMk/>
            <pc:sldMk cId="0" sldId="263"/>
            <ac:spMk id="291" creationId="{00000000-0000-0000-0000-000000000000}"/>
          </ac:spMkLst>
        </pc:spChg>
        <pc:picChg chg="add del mod">
          <ac:chgData name="Estes, Michele - estesmd" userId="S::estesmd@jmu.edu::7f01444f-bcfd-4926-89f8-dd1142b90e2d" providerId="AD" clId="Web-{BA54D01D-359B-4B18-851B-EF8FF18E1947}" dt="2024-04-01T06:03:07.165" v="21"/>
          <ac:picMkLst>
            <pc:docMk/>
            <pc:sldMk cId="0" sldId="263"/>
            <ac:picMk id="2" creationId="{F265366B-CA4C-888F-48F5-D7E1C21C5180}"/>
          </ac:picMkLst>
        </pc:picChg>
        <pc:picChg chg="add">
          <ac:chgData name="Estes, Michele - estesmd" userId="S::estesmd@jmu.edu::7f01444f-bcfd-4926-89f8-dd1142b90e2d" providerId="AD" clId="Web-{BA54D01D-359B-4B18-851B-EF8FF18E1947}" dt="2024-04-01T06:03:39.902" v="26"/>
          <ac:picMkLst>
            <pc:docMk/>
            <pc:sldMk cId="0" sldId="263"/>
            <ac:picMk id="6" creationId="{3F049EF3-633A-7A20-0F22-C2C69F003F72}"/>
          </ac:picMkLst>
        </pc:picChg>
        <pc:picChg chg="add mod ord">
          <ac:chgData name="Estes, Michele - estesmd" userId="S::estesmd@jmu.edu::7f01444f-bcfd-4926-89f8-dd1142b90e2d" providerId="AD" clId="Web-{BA54D01D-359B-4B18-851B-EF8FF18E1947}" dt="2024-04-01T06:06:10.805" v="45" actId="14100"/>
          <ac:picMkLst>
            <pc:docMk/>
            <pc:sldMk cId="0" sldId="263"/>
            <ac:picMk id="7" creationId="{A3067D29-FDE2-438E-FA87-4217B8702359}"/>
          </ac:picMkLst>
        </pc:picChg>
        <pc:picChg chg="del mod">
          <ac:chgData name="Estes, Michele - estesmd" userId="S::estesmd@jmu.edu::7f01444f-bcfd-4926-89f8-dd1142b90e2d" providerId="AD" clId="Web-{BA54D01D-359B-4B18-851B-EF8FF18E1947}" dt="2024-04-01T06:03:29.495" v="22"/>
          <ac:picMkLst>
            <pc:docMk/>
            <pc:sldMk cId="0" sldId="263"/>
            <ac:picMk id="290" creationId="{00000000-0000-0000-0000-000000000000}"/>
          </ac:picMkLst>
        </pc:picChg>
        <pc:cxnChg chg="del">
          <ac:chgData name="Estes, Michele - estesmd" userId="S::estesmd@jmu.edu::7f01444f-bcfd-4926-89f8-dd1142b90e2d" providerId="AD" clId="Web-{BA54D01D-359B-4B18-851B-EF8FF18E1947}" dt="2024-04-01T06:03:31.839" v="24"/>
          <ac:cxnSpMkLst>
            <pc:docMk/>
            <pc:sldMk cId="0" sldId="263"/>
            <ac:cxnSpMk id="289" creationId="{00000000-0000-0000-0000-000000000000}"/>
          </ac:cxnSpMkLst>
        </pc:cxnChg>
      </pc:sldChg>
      <pc:sldChg chg="modSp">
        <pc:chgData name="Estes, Michele - estesmd" userId="S::estesmd@jmu.edu::7f01444f-bcfd-4926-89f8-dd1142b90e2d" providerId="AD" clId="Web-{BA54D01D-359B-4B18-851B-EF8FF18E1947}" dt="2024-04-01T06:10:47.375" v="70"/>
        <pc:sldMkLst>
          <pc:docMk/>
          <pc:sldMk cId="0" sldId="265"/>
        </pc:sldMkLst>
        <pc:spChg chg="mod">
          <ac:chgData name="Estes, Michele - estesmd" userId="S::estesmd@jmu.edu::7f01444f-bcfd-4926-89f8-dd1142b90e2d" providerId="AD" clId="Web-{BA54D01D-359B-4B18-851B-EF8FF18E1947}" dt="2024-04-01T06:10:28.717" v="67"/>
          <ac:spMkLst>
            <pc:docMk/>
            <pc:sldMk cId="0" sldId="265"/>
            <ac:spMk id="2" creationId="{644FE5AD-BA7B-11E7-CB60-6A1102C5FA2E}"/>
          </ac:spMkLst>
        </pc:spChg>
        <pc:spChg chg="mod">
          <ac:chgData name="Estes, Michele - estesmd" userId="S::estesmd@jmu.edu::7f01444f-bcfd-4926-89f8-dd1142b90e2d" providerId="AD" clId="Web-{BA54D01D-359B-4B18-851B-EF8FF18E1947}" dt="2024-04-01T06:10:31.857" v="68"/>
          <ac:spMkLst>
            <pc:docMk/>
            <pc:sldMk cId="0" sldId="265"/>
            <ac:spMk id="3" creationId="{A8494B4F-A1B2-1467-866A-A5D9909281F0}"/>
          </ac:spMkLst>
        </pc:spChg>
        <pc:spChg chg="mod">
          <ac:chgData name="Estes, Michele - estesmd" userId="S::estesmd@jmu.edu::7f01444f-bcfd-4926-89f8-dd1142b90e2d" providerId="AD" clId="Web-{BA54D01D-359B-4B18-851B-EF8FF18E1947}" dt="2024-04-01T06:10:42.327" v="69"/>
          <ac:spMkLst>
            <pc:docMk/>
            <pc:sldMk cId="0" sldId="265"/>
            <ac:spMk id="4" creationId="{CE47AB93-A9C8-2BB9-6042-D1ADFFA99D37}"/>
          </ac:spMkLst>
        </pc:spChg>
        <pc:spChg chg="mod">
          <ac:chgData name="Estes, Michele - estesmd" userId="S::estesmd@jmu.edu::7f01444f-bcfd-4926-89f8-dd1142b90e2d" providerId="AD" clId="Web-{BA54D01D-359B-4B18-851B-EF8FF18E1947}" dt="2024-04-01T06:10:47.375" v="70"/>
          <ac:spMkLst>
            <pc:docMk/>
            <pc:sldMk cId="0" sldId="265"/>
            <ac:spMk id="5" creationId="{48959AB6-0006-A1A0-0969-9774977AFF79}"/>
          </ac:spMkLst>
        </pc:spChg>
      </pc:sldChg>
      <pc:sldChg chg="addSp delSp modSp">
        <pc:chgData name="Estes, Michele - estesmd" userId="S::estesmd@jmu.edu::7f01444f-bcfd-4926-89f8-dd1142b90e2d" providerId="AD" clId="Web-{BA54D01D-359B-4B18-851B-EF8FF18E1947}" dt="2024-04-01T06:17:15.503" v="92" actId="1076"/>
        <pc:sldMkLst>
          <pc:docMk/>
          <pc:sldMk cId="0" sldId="266"/>
        </pc:sldMkLst>
        <pc:spChg chg="del">
          <ac:chgData name="Estes, Michele - estesmd" userId="S::estesmd@jmu.edu::7f01444f-bcfd-4926-89f8-dd1142b90e2d" providerId="AD" clId="Web-{BA54D01D-359B-4B18-851B-EF8FF18E1947}" dt="2024-04-01T06:13:22.516" v="76"/>
          <ac:spMkLst>
            <pc:docMk/>
            <pc:sldMk cId="0" sldId="266"/>
            <ac:spMk id="325" creationId="{00000000-0000-0000-0000-000000000000}"/>
          </ac:spMkLst>
        </pc:spChg>
        <pc:picChg chg="add mod">
          <ac:chgData name="Estes, Michele - estesmd" userId="S::estesmd@jmu.edu::7f01444f-bcfd-4926-89f8-dd1142b90e2d" providerId="AD" clId="Web-{BA54D01D-359B-4B18-851B-EF8FF18E1947}" dt="2024-04-01T06:16:59.143" v="87" actId="1076"/>
          <ac:picMkLst>
            <pc:docMk/>
            <pc:sldMk cId="0" sldId="266"/>
            <ac:picMk id="2" creationId="{E0B421D4-E742-A695-33EE-80070DC641F8}"/>
          </ac:picMkLst>
        </pc:picChg>
        <pc:picChg chg="add mod">
          <ac:chgData name="Estes, Michele - estesmd" userId="S::estesmd@jmu.edu::7f01444f-bcfd-4926-89f8-dd1142b90e2d" providerId="AD" clId="Web-{BA54D01D-359B-4B18-851B-EF8FF18E1947}" dt="2024-04-01T06:17:15.503" v="92" actId="1076"/>
          <ac:picMkLst>
            <pc:docMk/>
            <pc:sldMk cId="0" sldId="266"/>
            <ac:picMk id="3" creationId="{BE76B3A0-8B71-F179-3465-56B524044F83}"/>
          </ac:picMkLst>
        </pc:picChg>
      </pc:sldChg>
      <pc:sldChg chg="delSp modSp">
        <pc:chgData name="Estes, Michele - estesmd" userId="S::estesmd@jmu.edu::7f01444f-bcfd-4926-89f8-dd1142b90e2d" providerId="AD" clId="Web-{BA54D01D-359B-4B18-851B-EF8FF18E1947}" dt="2024-04-01T05:52:33.957" v="1"/>
        <pc:sldMkLst>
          <pc:docMk/>
          <pc:sldMk cId="0" sldId="271"/>
        </pc:sldMkLst>
        <pc:spChg chg="ord">
          <ac:chgData name="Estes, Michele - estesmd" userId="S::estesmd@jmu.edu::7f01444f-bcfd-4926-89f8-dd1142b90e2d" providerId="AD" clId="Web-{BA54D01D-359B-4B18-851B-EF8FF18E1947}" dt="2024-04-01T05:52:28.472" v="0"/>
          <ac:spMkLst>
            <pc:docMk/>
            <pc:sldMk cId="0" sldId="271"/>
            <ac:spMk id="377" creationId="{00000000-0000-0000-0000-000000000000}"/>
          </ac:spMkLst>
        </pc:spChg>
        <pc:cxnChg chg="del">
          <ac:chgData name="Estes, Michele - estesmd" userId="S::estesmd@jmu.edu::7f01444f-bcfd-4926-89f8-dd1142b90e2d" providerId="AD" clId="Web-{BA54D01D-359B-4B18-851B-EF8FF18E1947}" dt="2024-04-01T05:52:33.957" v="1"/>
          <ac:cxnSpMkLst>
            <pc:docMk/>
            <pc:sldMk cId="0" sldId="271"/>
            <ac:cxnSpMk id="381" creationId="{00000000-0000-0000-0000-000000000000}"/>
          </ac:cxnSpMkLst>
        </pc:cxnChg>
      </pc:sldChg>
      <pc:sldChg chg="addSp delSp">
        <pc:chgData name="Estes, Michele - estesmd" userId="S::estesmd@jmu.edu::7f01444f-bcfd-4926-89f8-dd1142b90e2d" providerId="AD" clId="Web-{BA54D01D-359B-4B18-851B-EF8FF18E1947}" dt="2024-04-01T05:52:47.692" v="4"/>
        <pc:sldMkLst>
          <pc:docMk/>
          <pc:sldMk cId="0" sldId="273"/>
        </pc:sldMkLst>
        <pc:spChg chg="add del">
          <ac:chgData name="Estes, Michele - estesmd" userId="S::estesmd@jmu.edu::7f01444f-bcfd-4926-89f8-dd1142b90e2d" providerId="AD" clId="Web-{BA54D01D-359B-4B18-851B-EF8FF18E1947}" dt="2024-04-01T05:52:44.005" v="3"/>
          <ac:spMkLst>
            <pc:docMk/>
            <pc:sldMk cId="0" sldId="273"/>
            <ac:spMk id="401" creationId="{00000000-0000-0000-0000-000000000000}"/>
          </ac:spMkLst>
        </pc:spChg>
        <pc:cxnChg chg="del">
          <ac:chgData name="Estes, Michele - estesmd" userId="S::estesmd@jmu.edu::7f01444f-bcfd-4926-89f8-dd1142b90e2d" providerId="AD" clId="Web-{BA54D01D-359B-4B18-851B-EF8FF18E1947}" dt="2024-04-01T05:52:47.692" v="4"/>
          <ac:cxnSpMkLst>
            <pc:docMk/>
            <pc:sldMk cId="0" sldId="273"/>
            <ac:cxnSpMk id="405" creationId="{00000000-0000-0000-0000-000000000000}"/>
          </ac:cxnSpMkLst>
        </pc:cxnChg>
      </pc:sldChg>
      <pc:sldChg chg="addSp delSp modSp">
        <pc:chgData name="Estes, Michele - estesmd" userId="S::estesmd@jmu.edu::7f01444f-bcfd-4926-89f8-dd1142b90e2d" providerId="AD" clId="Web-{BA54D01D-359B-4B18-851B-EF8FF18E1947}" dt="2024-04-01T05:53:26.836" v="11"/>
        <pc:sldMkLst>
          <pc:docMk/>
          <pc:sldMk cId="0" sldId="276"/>
        </pc:sldMkLst>
        <pc:spChg chg="del">
          <ac:chgData name="Estes, Michele - estesmd" userId="S::estesmd@jmu.edu::7f01444f-bcfd-4926-89f8-dd1142b90e2d" providerId="AD" clId="Web-{BA54D01D-359B-4B18-851B-EF8FF18E1947}" dt="2024-04-01T05:52:55.552" v="5"/>
          <ac:spMkLst>
            <pc:docMk/>
            <pc:sldMk cId="0" sldId="276"/>
            <ac:spMk id="443" creationId="{00000000-0000-0000-0000-000000000000}"/>
          </ac:spMkLst>
        </pc:spChg>
        <pc:picChg chg="add mod ord">
          <ac:chgData name="Estes, Michele - estesmd" userId="S::estesmd@jmu.edu::7f01444f-bcfd-4926-89f8-dd1142b90e2d" providerId="AD" clId="Web-{BA54D01D-359B-4B18-851B-EF8FF18E1947}" dt="2024-04-01T05:53:26.836" v="11"/>
          <ac:picMkLst>
            <pc:docMk/>
            <pc:sldMk cId="0" sldId="276"/>
            <ac:picMk id="2" creationId="{4110E320-21E4-F621-9965-0387E6F34A04}"/>
          </ac:picMkLst>
        </pc:picChg>
        <pc:cxnChg chg="del">
          <ac:chgData name="Estes, Michele - estesmd" userId="S::estesmd@jmu.edu::7f01444f-bcfd-4926-89f8-dd1142b90e2d" providerId="AD" clId="Web-{BA54D01D-359B-4B18-851B-EF8FF18E1947}" dt="2024-04-01T05:53:15.944" v="8"/>
          <ac:cxnSpMkLst>
            <pc:docMk/>
            <pc:sldMk cId="0" sldId="276"/>
            <ac:cxnSpMk id="441" creationId="{00000000-0000-0000-0000-000000000000}"/>
          </ac:cxnSpMkLst>
        </pc:cxnChg>
      </pc:sldChg>
    </pc:docChg>
  </pc:docChgLst>
  <pc:docChgLst>
    <pc:chgData name="Hobson, Jarrod Daniel - hobsonjd" userId="S::hobsonjd@jmu.edu::df8f22fe-d1ff-42d4-9c31-1fc28689c166" providerId="AD" clId="Web-{B5CF8774-63F2-473D-B35C-FE162A24FD3B}"/>
    <pc:docChg chg="modSld">
      <pc:chgData name="Hobson, Jarrod Daniel - hobsonjd" userId="S::hobsonjd@jmu.edu::df8f22fe-d1ff-42d4-9c31-1fc28689c166" providerId="AD" clId="Web-{B5CF8774-63F2-473D-B35C-FE162A24FD3B}" dt="2024-03-21T21:15:40.368" v="0" actId="20577"/>
      <pc:docMkLst>
        <pc:docMk/>
      </pc:docMkLst>
      <pc:sldChg chg="modSp">
        <pc:chgData name="Hobson, Jarrod Daniel - hobsonjd" userId="S::hobsonjd@jmu.edu::df8f22fe-d1ff-42d4-9c31-1fc28689c166" providerId="AD" clId="Web-{B5CF8774-63F2-473D-B35C-FE162A24FD3B}" dt="2024-03-21T21:15:40.368" v="0" actId="20577"/>
        <pc:sldMkLst>
          <pc:docMk/>
          <pc:sldMk cId="0" sldId="256"/>
        </pc:sldMkLst>
        <pc:spChg chg="mod">
          <ac:chgData name="Hobson, Jarrod Daniel - hobsonjd" userId="S::hobsonjd@jmu.edu::df8f22fe-d1ff-42d4-9c31-1fc28689c166" providerId="AD" clId="Web-{B5CF8774-63F2-473D-B35C-FE162A24FD3B}" dt="2024-03-21T21:15:40.368" v="0" actId="20577"/>
          <ac:spMkLst>
            <pc:docMk/>
            <pc:sldMk cId="0" sldId="256"/>
            <ac:spMk id="213" creationId="{00000000-0000-0000-0000-000000000000}"/>
          </ac:spMkLst>
        </pc:spChg>
      </pc:sldChg>
    </pc:docChg>
  </pc:docChgLst>
  <pc:docChgLst>
    <pc:chgData name="Minnis-McClain, Jessica - minnisjl" userId="S::minnisjl_jmu.edu#ext#@covgov.onmicrosoft.com::3c6881bb-7ec4-4cec-93f5-691064c994a5" providerId="AD" clId="Web-{99D24FF2-0B24-8007-CF8A-230DDA7AD003}"/>
    <pc:docChg chg="modSld sldOrd">
      <pc:chgData name="Minnis-McClain, Jessica - minnisjl" userId="S::minnisjl_jmu.edu#ext#@covgov.onmicrosoft.com::3c6881bb-7ec4-4cec-93f5-691064c994a5" providerId="AD" clId="Web-{99D24FF2-0B24-8007-CF8A-230DDA7AD003}" dt="2024-07-08T19:37:53.294" v="25" actId="20577"/>
      <pc:docMkLst>
        <pc:docMk/>
      </pc:docMkLst>
      <pc:sldChg chg="modSp">
        <pc:chgData name="Minnis-McClain, Jessica - minnisjl" userId="S::minnisjl_jmu.edu#ext#@covgov.onmicrosoft.com::3c6881bb-7ec4-4cec-93f5-691064c994a5" providerId="AD" clId="Web-{99D24FF2-0B24-8007-CF8A-230DDA7AD003}" dt="2024-07-08T19:35:58.699" v="21" actId="20577"/>
        <pc:sldMkLst>
          <pc:docMk/>
          <pc:sldMk cId="0" sldId="256"/>
        </pc:sldMkLst>
        <pc:spChg chg="mod">
          <ac:chgData name="Minnis-McClain, Jessica - minnisjl" userId="S::minnisjl_jmu.edu#ext#@covgov.onmicrosoft.com::3c6881bb-7ec4-4cec-93f5-691064c994a5" providerId="AD" clId="Web-{99D24FF2-0B24-8007-CF8A-230DDA7AD003}" dt="2024-07-08T19:35:58.699" v="21" actId="20577"/>
          <ac:spMkLst>
            <pc:docMk/>
            <pc:sldMk cId="0" sldId="256"/>
            <ac:spMk id="213" creationId="{00000000-0000-0000-0000-000000000000}"/>
          </ac:spMkLst>
        </pc:spChg>
      </pc:sldChg>
      <pc:sldChg chg="modSp">
        <pc:chgData name="Minnis-McClain, Jessica - minnisjl" userId="S::minnisjl_jmu.edu#ext#@covgov.onmicrosoft.com::3c6881bb-7ec4-4cec-93f5-691064c994a5" providerId="AD" clId="Web-{99D24FF2-0B24-8007-CF8A-230DDA7AD003}" dt="2024-07-08T19:37:36.934" v="24" actId="20577"/>
        <pc:sldMkLst>
          <pc:docMk/>
          <pc:sldMk cId="0" sldId="277"/>
        </pc:sldMkLst>
        <pc:spChg chg="mod">
          <ac:chgData name="Minnis-McClain, Jessica - minnisjl" userId="S::minnisjl_jmu.edu#ext#@covgov.onmicrosoft.com::3c6881bb-7ec4-4cec-93f5-691064c994a5" providerId="AD" clId="Web-{99D24FF2-0B24-8007-CF8A-230DDA7AD003}" dt="2024-07-08T19:37:36.934" v="24" actId="20577"/>
          <ac:spMkLst>
            <pc:docMk/>
            <pc:sldMk cId="0" sldId="277"/>
            <ac:spMk id="453" creationId="{00000000-0000-0000-0000-000000000000}"/>
          </ac:spMkLst>
        </pc:spChg>
      </pc:sldChg>
      <pc:sldChg chg="modSp">
        <pc:chgData name="Minnis-McClain, Jessica - minnisjl" userId="S::minnisjl_jmu.edu#ext#@covgov.onmicrosoft.com::3c6881bb-7ec4-4cec-93f5-691064c994a5" providerId="AD" clId="Web-{99D24FF2-0B24-8007-CF8A-230DDA7AD003}" dt="2024-07-08T19:37:53.294" v="25" actId="20577"/>
        <pc:sldMkLst>
          <pc:docMk/>
          <pc:sldMk cId="0" sldId="280"/>
        </pc:sldMkLst>
        <pc:spChg chg="mod">
          <ac:chgData name="Minnis-McClain, Jessica - minnisjl" userId="S::minnisjl_jmu.edu#ext#@covgov.onmicrosoft.com::3c6881bb-7ec4-4cec-93f5-691064c994a5" providerId="AD" clId="Web-{99D24FF2-0B24-8007-CF8A-230DDA7AD003}" dt="2024-07-08T19:37:53.294" v="25" actId="20577"/>
          <ac:spMkLst>
            <pc:docMk/>
            <pc:sldMk cId="0" sldId="280"/>
            <ac:spMk id="485" creationId="{00000000-0000-0000-0000-000000000000}"/>
          </ac:spMkLst>
        </pc:spChg>
      </pc:sldChg>
      <pc:sldChg chg="ord">
        <pc:chgData name="Minnis-McClain, Jessica - minnisjl" userId="S::minnisjl_jmu.edu#ext#@covgov.onmicrosoft.com::3c6881bb-7ec4-4cec-93f5-691064c994a5" providerId="AD" clId="Web-{99D24FF2-0B24-8007-CF8A-230DDA7AD003}" dt="2024-07-08T19:36:05.809" v="23"/>
        <pc:sldMkLst>
          <pc:docMk/>
          <pc:sldMk cId="2948869268" sldId="281"/>
        </pc:sldMkLst>
      </pc:sldChg>
    </pc:docChg>
  </pc:docChgLst>
  <pc:docChgLst>
    <pc:chgData name="Minnis-McClain, Jessica - minnisjl" userId="S::minnisjl_jmu.edu#ext#@covgov.onmicrosoft.com::3c6881bb-7ec4-4cec-93f5-691064c994a5" providerId="AD" clId="Web-{505BB40B-C594-9384-62BF-677A76F7164D}"/>
    <pc:docChg chg="modSld">
      <pc:chgData name="Minnis-McClain, Jessica - minnisjl" userId="S::minnisjl_jmu.edu#ext#@covgov.onmicrosoft.com::3c6881bb-7ec4-4cec-93f5-691064c994a5" providerId="AD" clId="Web-{505BB40B-C594-9384-62BF-677A76F7164D}" dt="2024-07-08T22:29:23.571" v="4" actId="20577"/>
      <pc:docMkLst>
        <pc:docMk/>
      </pc:docMkLst>
      <pc:sldChg chg="modSp">
        <pc:chgData name="Minnis-McClain, Jessica - minnisjl" userId="S::minnisjl_jmu.edu#ext#@covgov.onmicrosoft.com::3c6881bb-7ec4-4cec-93f5-691064c994a5" providerId="AD" clId="Web-{505BB40B-C594-9384-62BF-677A76F7164D}" dt="2024-07-08T22:29:23.571" v="4" actId="20577"/>
        <pc:sldMkLst>
          <pc:docMk/>
          <pc:sldMk cId="0" sldId="256"/>
        </pc:sldMkLst>
        <pc:spChg chg="mod">
          <ac:chgData name="Minnis-McClain, Jessica - minnisjl" userId="S::minnisjl_jmu.edu#ext#@covgov.onmicrosoft.com::3c6881bb-7ec4-4cec-93f5-691064c994a5" providerId="AD" clId="Web-{505BB40B-C594-9384-62BF-677A76F7164D}" dt="2024-07-08T22:29:23.571" v="4" actId="20577"/>
          <ac:spMkLst>
            <pc:docMk/>
            <pc:sldMk cId="0" sldId="256"/>
            <ac:spMk id="213" creationId="{00000000-0000-0000-0000-000000000000}"/>
          </ac:spMkLst>
        </pc:spChg>
      </pc:sldChg>
    </pc:docChg>
  </pc:docChgLst>
  <pc:docChgLst>
    <pc:chgData clId="Web-{B5CF8774-63F2-473D-B35C-FE162A24FD3B}"/>
    <pc:docChg chg="modSld">
      <pc:chgData name="" userId="" providerId="" clId="Web-{B5CF8774-63F2-473D-B35C-FE162A24FD3B}" dt="2024-03-21T21:15:39.712" v="0" actId="20577"/>
      <pc:docMkLst>
        <pc:docMk/>
      </pc:docMkLst>
      <pc:sldChg chg="modSp">
        <pc:chgData name="" userId="" providerId="" clId="Web-{B5CF8774-63F2-473D-B35C-FE162A24FD3B}" dt="2024-03-21T21:15:39.712" v="0" actId="20577"/>
        <pc:sldMkLst>
          <pc:docMk/>
          <pc:sldMk cId="0" sldId="256"/>
        </pc:sldMkLst>
        <pc:spChg chg="mod">
          <ac:chgData name="" userId="" providerId="" clId="Web-{B5CF8774-63F2-473D-B35C-FE162A24FD3B}" dt="2024-03-21T21:15:39.712" v="0" actId="20577"/>
          <ac:spMkLst>
            <pc:docMk/>
            <pc:sldMk cId="0" sldId="256"/>
            <ac:spMk id="213" creationId="{00000000-0000-0000-0000-000000000000}"/>
          </ac:spMkLst>
        </pc:spChg>
      </pc:sldChg>
    </pc:docChg>
  </pc:docChgLst>
  <pc:docChgLst>
    <pc:chgData name="Morgan, Rob - morganrm" userId="S::morganrm@jmu.edu::2202593e-d52f-4214-b8a9-788363247110" providerId="AD" clId="Web-{98D84CB0-2C8D-9B1A-CA35-E4648DF245C4}"/>
    <pc:docChg chg="addSld delSld modSld">
      <pc:chgData name="Morgan, Rob - morganrm" userId="S::morganrm@jmu.edu::2202593e-d52f-4214-b8a9-788363247110" providerId="AD" clId="Web-{98D84CB0-2C8D-9B1A-CA35-E4648DF245C4}" dt="2024-04-08T12:49:52.139" v="75" actId="20577"/>
      <pc:docMkLst>
        <pc:docMk/>
      </pc:docMkLst>
      <pc:sldChg chg="modSp">
        <pc:chgData name="Morgan, Rob - morganrm" userId="S::morganrm@jmu.edu::2202593e-d52f-4214-b8a9-788363247110" providerId="AD" clId="Web-{98D84CB0-2C8D-9B1A-CA35-E4648DF245C4}" dt="2024-04-08T12:42:55.298" v="17" actId="1076"/>
        <pc:sldMkLst>
          <pc:docMk/>
          <pc:sldMk cId="0" sldId="261"/>
        </pc:sldMkLst>
        <pc:spChg chg="mod ord">
          <ac:chgData name="Morgan, Rob - morganrm" userId="S::morganrm@jmu.edu::2202593e-d52f-4214-b8a9-788363247110" providerId="AD" clId="Web-{98D84CB0-2C8D-9B1A-CA35-E4648DF245C4}" dt="2024-04-08T12:42:36.329" v="13"/>
          <ac:spMkLst>
            <pc:docMk/>
            <pc:sldMk cId="0" sldId="261"/>
            <ac:spMk id="261" creationId="{00000000-0000-0000-0000-000000000000}"/>
          </ac:spMkLst>
        </pc:spChg>
        <pc:spChg chg="mod">
          <ac:chgData name="Morgan, Rob - morganrm" userId="S::morganrm@jmu.edu::2202593e-d52f-4214-b8a9-788363247110" providerId="AD" clId="Web-{98D84CB0-2C8D-9B1A-CA35-E4648DF245C4}" dt="2024-04-08T12:41:41.999" v="2" actId="1076"/>
          <ac:spMkLst>
            <pc:docMk/>
            <pc:sldMk cId="0" sldId="261"/>
            <ac:spMk id="263" creationId="{00000000-0000-0000-0000-000000000000}"/>
          </ac:spMkLst>
        </pc:spChg>
        <pc:spChg chg="mod">
          <ac:chgData name="Morgan, Rob - morganrm" userId="S::morganrm@jmu.edu::2202593e-d52f-4214-b8a9-788363247110" providerId="AD" clId="Web-{98D84CB0-2C8D-9B1A-CA35-E4648DF245C4}" dt="2024-04-08T12:42:55.298" v="17" actId="1076"/>
          <ac:spMkLst>
            <pc:docMk/>
            <pc:sldMk cId="0" sldId="261"/>
            <ac:spMk id="264" creationId="{00000000-0000-0000-0000-000000000000}"/>
          </ac:spMkLst>
        </pc:spChg>
        <pc:picChg chg="mod">
          <ac:chgData name="Morgan, Rob - morganrm" userId="S::morganrm@jmu.edu::2202593e-d52f-4214-b8a9-788363247110" providerId="AD" clId="Web-{98D84CB0-2C8D-9B1A-CA35-E4648DF245C4}" dt="2024-04-08T12:42:51.814" v="16" actId="1076"/>
          <ac:picMkLst>
            <pc:docMk/>
            <pc:sldMk cId="0" sldId="261"/>
            <ac:picMk id="2" creationId="{8388712E-9023-EFDF-29F7-E23374333CBC}"/>
          </ac:picMkLst>
        </pc:picChg>
      </pc:sldChg>
      <pc:sldChg chg="delSp modSp del">
        <pc:chgData name="Morgan, Rob - morganrm" userId="S::morganrm@jmu.edu::2202593e-d52f-4214-b8a9-788363247110" providerId="AD" clId="Web-{98D84CB0-2C8D-9B1A-CA35-E4648DF245C4}" dt="2024-04-08T12:45:32.787" v="52"/>
        <pc:sldMkLst>
          <pc:docMk/>
          <pc:sldMk cId="0" sldId="262"/>
        </pc:sldMkLst>
        <pc:spChg chg="mod">
          <ac:chgData name="Morgan, Rob - morganrm" userId="S::morganrm@jmu.edu::2202593e-d52f-4214-b8a9-788363247110" providerId="AD" clId="Web-{98D84CB0-2C8D-9B1A-CA35-E4648DF245C4}" dt="2024-04-08T12:43:19.658" v="19" actId="20577"/>
          <ac:spMkLst>
            <pc:docMk/>
            <pc:sldMk cId="0" sldId="262"/>
            <ac:spMk id="276" creationId="{00000000-0000-0000-0000-000000000000}"/>
          </ac:spMkLst>
        </pc:spChg>
        <pc:picChg chg="del">
          <ac:chgData name="Morgan, Rob - morganrm" userId="S::morganrm@jmu.edu::2202593e-d52f-4214-b8a9-788363247110" providerId="AD" clId="Web-{98D84CB0-2C8D-9B1A-CA35-E4648DF245C4}" dt="2024-04-08T12:43:29.080" v="23"/>
          <ac:picMkLst>
            <pc:docMk/>
            <pc:sldMk cId="0" sldId="262"/>
            <ac:picMk id="3" creationId="{FC1D88F0-889A-64AF-CA6E-07BC69B8E517}"/>
          </ac:picMkLst>
        </pc:picChg>
      </pc:sldChg>
      <pc:sldChg chg="modSp">
        <pc:chgData name="Morgan, Rob - morganrm" userId="S::morganrm@jmu.edu::2202593e-d52f-4214-b8a9-788363247110" providerId="AD" clId="Web-{98D84CB0-2C8D-9B1A-CA35-E4648DF245C4}" dt="2024-04-08T12:46:09.554" v="53" actId="1076"/>
        <pc:sldMkLst>
          <pc:docMk/>
          <pc:sldMk cId="0" sldId="264"/>
        </pc:sldMkLst>
        <pc:spChg chg="mod">
          <ac:chgData name="Morgan, Rob - morganrm" userId="S::morganrm@jmu.edu::2202593e-d52f-4214-b8a9-788363247110" providerId="AD" clId="Web-{98D84CB0-2C8D-9B1A-CA35-E4648DF245C4}" dt="2024-04-08T12:46:09.554" v="53" actId="1076"/>
          <ac:spMkLst>
            <pc:docMk/>
            <pc:sldMk cId="0" sldId="264"/>
            <ac:spMk id="300" creationId="{00000000-0000-0000-0000-000000000000}"/>
          </ac:spMkLst>
        </pc:spChg>
      </pc:sldChg>
      <pc:sldChg chg="modSp">
        <pc:chgData name="Morgan, Rob - morganrm" userId="S::morganrm@jmu.edu::2202593e-d52f-4214-b8a9-788363247110" providerId="AD" clId="Web-{98D84CB0-2C8D-9B1A-CA35-E4648DF245C4}" dt="2024-04-08T12:47:17.837" v="64" actId="1076"/>
        <pc:sldMkLst>
          <pc:docMk/>
          <pc:sldMk cId="0" sldId="265"/>
        </pc:sldMkLst>
        <pc:spChg chg="mod">
          <ac:chgData name="Morgan, Rob - morganrm" userId="S::morganrm@jmu.edu::2202593e-d52f-4214-b8a9-788363247110" providerId="AD" clId="Web-{98D84CB0-2C8D-9B1A-CA35-E4648DF245C4}" dt="2024-04-08T12:46:57.946" v="56" actId="1076"/>
          <ac:spMkLst>
            <pc:docMk/>
            <pc:sldMk cId="0" sldId="265"/>
            <ac:spMk id="2" creationId="{644FE5AD-BA7B-11E7-CB60-6A1102C5FA2E}"/>
          </ac:spMkLst>
        </pc:spChg>
        <pc:spChg chg="mod">
          <ac:chgData name="Morgan, Rob - morganrm" userId="S::morganrm@jmu.edu::2202593e-d52f-4214-b8a9-788363247110" providerId="AD" clId="Web-{98D84CB0-2C8D-9B1A-CA35-E4648DF245C4}" dt="2024-04-08T12:46:57.946" v="57" actId="1076"/>
          <ac:spMkLst>
            <pc:docMk/>
            <pc:sldMk cId="0" sldId="265"/>
            <ac:spMk id="3" creationId="{A8494B4F-A1B2-1467-866A-A5D9909281F0}"/>
          </ac:spMkLst>
        </pc:spChg>
        <pc:spChg chg="mod">
          <ac:chgData name="Morgan, Rob - morganrm" userId="S::morganrm@jmu.edu::2202593e-d52f-4214-b8a9-788363247110" providerId="AD" clId="Web-{98D84CB0-2C8D-9B1A-CA35-E4648DF245C4}" dt="2024-04-08T12:47:10.587" v="62" actId="1076"/>
          <ac:spMkLst>
            <pc:docMk/>
            <pc:sldMk cId="0" sldId="265"/>
            <ac:spMk id="4" creationId="{CE47AB93-A9C8-2BB9-6042-D1ADFFA99D37}"/>
          </ac:spMkLst>
        </pc:spChg>
        <pc:spChg chg="mod">
          <ac:chgData name="Morgan, Rob - morganrm" userId="S::morganrm@jmu.edu::2202593e-d52f-4214-b8a9-788363247110" providerId="AD" clId="Web-{98D84CB0-2C8D-9B1A-CA35-E4648DF245C4}" dt="2024-04-08T12:47:17.837" v="64" actId="1076"/>
          <ac:spMkLst>
            <pc:docMk/>
            <pc:sldMk cId="0" sldId="265"/>
            <ac:spMk id="5" creationId="{48959AB6-0006-A1A0-0969-9774977AFF79}"/>
          </ac:spMkLst>
        </pc:spChg>
      </pc:sldChg>
      <pc:sldChg chg="modSp">
        <pc:chgData name="Morgan, Rob - morganrm" userId="S::morganrm@jmu.edu::2202593e-d52f-4214-b8a9-788363247110" providerId="AD" clId="Web-{98D84CB0-2C8D-9B1A-CA35-E4648DF245C4}" dt="2024-04-08T12:49:29.498" v="73" actId="20577"/>
        <pc:sldMkLst>
          <pc:docMk/>
          <pc:sldMk cId="0" sldId="268"/>
        </pc:sldMkLst>
        <pc:spChg chg="mod">
          <ac:chgData name="Morgan, Rob - morganrm" userId="S::morganrm@jmu.edu::2202593e-d52f-4214-b8a9-788363247110" providerId="AD" clId="Web-{98D84CB0-2C8D-9B1A-CA35-E4648DF245C4}" dt="2024-04-08T12:49:29.498" v="73" actId="20577"/>
          <ac:spMkLst>
            <pc:docMk/>
            <pc:sldMk cId="0" sldId="268"/>
            <ac:spMk id="346" creationId="{00000000-0000-0000-0000-000000000000}"/>
          </ac:spMkLst>
        </pc:spChg>
      </pc:sldChg>
      <pc:sldChg chg="modSp">
        <pc:chgData name="Morgan, Rob - morganrm" userId="S::morganrm@jmu.edu::2202593e-d52f-4214-b8a9-788363247110" providerId="AD" clId="Web-{98D84CB0-2C8D-9B1A-CA35-E4648DF245C4}" dt="2024-04-08T12:49:44.436" v="74" actId="20577"/>
        <pc:sldMkLst>
          <pc:docMk/>
          <pc:sldMk cId="0" sldId="274"/>
        </pc:sldMkLst>
        <pc:spChg chg="mod">
          <ac:chgData name="Morgan, Rob - morganrm" userId="S::morganrm@jmu.edu::2202593e-d52f-4214-b8a9-788363247110" providerId="AD" clId="Web-{98D84CB0-2C8D-9B1A-CA35-E4648DF245C4}" dt="2024-04-08T12:49:44.436" v="74" actId="20577"/>
          <ac:spMkLst>
            <pc:docMk/>
            <pc:sldMk cId="0" sldId="274"/>
            <ac:spMk id="416" creationId="{00000000-0000-0000-0000-000000000000}"/>
          </ac:spMkLst>
        </pc:spChg>
      </pc:sldChg>
      <pc:sldChg chg="modSp">
        <pc:chgData name="Morgan, Rob - morganrm" userId="S::morganrm@jmu.edu::2202593e-d52f-4214-b8a9-788363247110" providerId="AD" clId="Web-{98D84CB0-2C8D-9B1A-CA35-E4648DF245C4}" dt="2024-04-08T12:49:52.139" v="75" actId="20577"/>
        <pc:sldMkLst>
          <pc:docMk/>
          <pc:sldMk cId="0" sldId="275"/>
        </pc:sldMkLst>
        <pc:spChg chg="mod">
          <ac:chgData name="Morgan, Rob - morganrm" userId="S::morganrm@jmu.edu::2202593e-d52f-4214-b8a9-788363247110" providerId="AD" clId="Web-{98D84CB0-2C8D-9B1A-CA35-E4648DF245C4}" dt="2024-04-08T12:49:52.139" v="75" actId="20577"/>
          <ac:spMkLst>
            <pc:docMk/>
            <pc:sldMk cId="0" sldId="275"/>
            <ac:spMk id="428" creationId="{00000000-0000-0000-0000-000000000000}"/>
          </ac:spMkLst>
        </pc:spChg>
      </pc:sldChg>
      <pc:sldChg chg="addSp delSp modSp add replId">
        <pc:chgData name="Morgan, Rob - morganrm" userId="S::morganrm@jmu.edu::2202593e-d52f-4214-b8a9-788363247110" providerId="AD" clId="Web-{98D84CB0-2C8D-9B1A-CA35-E4648DF245C4}" dt="2024-04-08T12:45:21.334" v="51" actId="1076"/>
        <pc:sldMkLst>
          <pc:docMk/>
          <pc:sldMk cId="2076575201" sldId="286"/>
        </pc:sldMkLst>
        <pc:spChg chg="mod ord">
          <ac:chgData name="Morgan, Rob - morganrm" userId="S::morganrm@jmu.edu::2202593e-d52f-4214-b8a9-788363247110" providerId="AD" clId="Web-{98D84CB0-2C8D-9B1A-CA35-E4648DF245C4}" dt="2024-04-08T12:44:57.958" v="43"/>
          <ac:spMkLst>
            <pc:docMk/>
            <pc:sldMk cId="2076575201" sldId="286"/>
            <ac:spMk id="261" creationId="{00000000-0000-0000-0000-000000000000}"/>
          </ac:spMkLst>
        </pc:spChg>
        <pc:spChg chg="mod">
          <ac:chgData name="Morgan, Rob - morganrm" userId="S::morganrm@jmu.edu::2202593e-d52f-4214-b8a9-788363247110" providerId="AD" clId="Web-{98D84CB0-2C8D-9B1A-CA35-E4648DF245C4}" dt="2024-04-08T12:45:15.709" v="49" actId="1076"/>
          <ac:spMkLst>
            <pc:docMk/>
            <pc:sldMk cId="2076575201" sldId="286"/>
            <ac:spMk id="263" creationId="{00000000-0000-0000-0000-000000000000}"/>
          </ac:spMkLst>
        </pc:spChg>
        <pc:spChg chg="mod">
          <ac:chgData name="Morgan, Rob - morganrm" userId="S::morganrm@jmu.edu::2202593e-d52f-4214-b8a9-788363247110" providerId="AD" clId="Web-{98D84CB0-2C8D-9B1A-CA35-E4648DF245C4}" dt="2024-04-08T12:43:59.144" v="33" actId="14100"/>
          <ac:spMkLst>
            <pc:docMk/>
            <pc:sldMk cId="2076575201" sldId="286"/>
            <ac:spMk id="264" creationId="{00000000-0000-0000-0000-000000000000}"/>
          </ac:spMkLst>
        </pc:spChg>
        <pc:picChg chg="del">
          <ac:chgData name="Morgan, Rob - morganrm" userId="S::morganrm@jmu.edu::2202593e-d52f-4214-b8a9-788363247110" providerId="AD" clId="Web-{98D84CB0-2C8D-9B1A-CA35-E4648DF245C4}" dt="2024-04-08T12:43:31.018" v="24"/>
          <ac:picMkLst>
            <pc:docMk/>
            <pc:sldMk cId="2076575201" sldId="286"/>
            <ac:picMk id="2" creationId="{8388712E-9023-EFDF-29F7-E23374333CBC}"/>
          </ac:picMkLst>
        </pc:picChg>
        <pc:picChg chg="add mod">
          <ac:chgData name="Morgan, Rob - morganrm" userId="S::morganrm@jmu.edu::2202593e-d52f-4214-b8a9-788363247110" providerId="AD" clId="Web-{98D84CB0-2C8D-9B1A-CA35-E4648DF245C4}" dt="2024-04-08T12:45:21.334" v="51" actId="1076"/>
          <ac:picMkLst>
            <pc:docMk/>
            <pc:sldMk cId="2076575201" sldId="286"/>
            <ac:picMk id="3" creationId="{CB6ACFC5-1A62-7984-CC50-20257E128B01}"/>
          </ac:picMkLst>
        </pc:picChg>
        <pc:picChg chg="add mod ord">
          <ac:chgData name="Morgan, Rob - morganrm" userId="S::morganrm@jmu.edu::2202593e-d52f-4214-b8a9-788363247110" providerId="AD" clId="Web-{98D84CB0-2C8D-9B1A-CA35-E4648DF245C4}" dt="2024-04-08T12:45:17.802" v="50" actId="1076"/>
          <ac:picMkLst>
            <pc:docMk/>
            <pc:sldMk cId="2076575201" sldId="286"/>
            <ac:picMk id="4" creationId="{03948366-FB98-FD03-2943-31D0F126ADD4}"/>
          </ac:picMkLst>
        </pc:picChg>
      </pc:sldChg>
    </pc:docChg>
  </pc:docChgLst>
  <pc:docChgLst>
    <pc:chgData name="Minnis-McClain, Jessica - minnisjl" userId="S::minnisjl_jmu.edu#ext#@covgov.onmicrosoft.com::3c6881bb-7ec4-4cec-93f5-691064c994a5" providerId="AD" clId="Web-{E23E2E93-FA1B-B7BD-9DB9-27C8793E94EA}"/>
    <pc:docChg chg="modSld">
      <pc:chgData name="Minnis-McClain, Jessica - minnisjl" userId="S::minnisjl_jmu.edu#ext#@covgov.onmicrosoft.com::3c6881bb-7ec4-4cec-93f5-691064c994a5" providerId="AD" clId="Web-{E23E2E93-FA1B-B7BD-9DB9-27C8793E94EA}" dt="2024-05-22T14:10:42.476" v="4" actId="20577"/>
      <pc:docMkLst>
        <pc:docMk/>
      </pc:docMkLst>
      <pc:sldChg chg="modSp">
        <pc:chgData name="Minnis-McClain, Jessica - minnisjl" userId="S::minnisjl_jmu.edu#ext#@covgov.onmicrosoft.com::3c6881bb-7ec4-4cec-93f5-691064c994a5" providerId="AD" clId="Web-{E23E2E93-FA1B-B7BD-9DB9-27C8793E94EA}" dt="2024-05-22T14:10:42.476" v="4" actId="20577"/>
        <pc:sldMkLst>
          <pc:docMk/>
          <pc:sldMk cId="0" sldId="256"/>
        </pc:sldMkLst>
        <pc:spChg chg="mod">
          <ac:chgData name="Minnis-McClain, Jessica - minnisjl" userId="S::minnisjl_jmu.edu#ext#@covgov.onmicrosoft.com::3c6881bb-7ec4-4cec-93f5-691064c994a5" providerId="AD" clId="Web-{E23E2E93-FA1B-B7BD-9DB9-27C8793E94EA}" dt="2024-05-22T14:10:42.476" v="4" actId="20577"/>
          <ac:spMkLst>
            <pc:docMk/>
            <pc:sldMk cId="0" sldId="256"/>
            <ac:spMk id="213" creationId="{00000000-0000-0000-0000-000000000000}"/>
          </ac:spMkLst>
        </pc:spChg>
      </pc:sldChg>
    </pc:docChg>
  </pc:docChgLst>
  <pc:docChgLst>
    <pc:chgData name="Druga, Meg - drugamk" userId="S::drugamk@jmu.edu::7a33d74c-e201-4885-981a-f16e20936345" providerId="AD" clId="Web-{1E1C66AB-EF95-0ED1-BE67-18932EB4C6E3}"/>
    <pc:docChg chg="modSld">
      <pc:chgData name="Druga, Meg - drugamk" userId="S::drugamk@jmu.edu::7a33d74c-e201-4885-981a-f16e20936345" providerId="AD" clId="Web-{1E1C66AB-EF95-0ED1-BE67-18932EB4C6E3}" dt="2024-05-17T19:43:57.213" v="15" actId="20577"/>
      <pc:docMkLst>
        <pc:docMk/>
      </pc:docMkLst>
      <pc:sldChg chg="modSp">
        <pc:chgData name="Druga, Meg - drugamk" userId="S::drugamk@jmu.edu::7a33d74c-e201-4885-981a-f16e20936345" providerId="AD" clId="Web-{1E1C66AB-EF95-0ED1-BE67-18932EB4C6E3}" dt="2024-05-17T19:43:05.836" v="12" actId="20577"/>
        <pc:sldMkLst>
          <pc:docMk/>
          <pc:sldMk cId="0" sldId="276"/>
        </pc:sldMkLst>
        <pc:spChg chg="mod">
          <ac:chgData name="Druga, Meg - drugamk" userId="S::drugamk@jmu.edu::7a33d74c-e201-4885-981a-f16e20936345" providerId="AD" clId="Web-{1E1C66AB-EF95-0ED1-BE67-18932EB4C6E3}" dt="2024-05-17T19:43:05.836" v="12" actId="20577"/>
          <ac:spMkLst>
            <pc:docMk/>
            <pc:sldMk cId="0" sldId="276"/>
            <ac:spMk id="440" creationId="{00000000-0000-0000-0000-000000000000}"/>
          </ac:spMkLst>
        </pc:spChg>
      </pc:sldChg>
      <pc:sldChg chg="modSp">
        <pc:chgData name="Druga, Meg - drugamk" userId="S::drugamk@jmu.edu::7a33d74c-e201-4885-981a-f16e20936345" providerId="AD" clId="Web-{1E1C66AB-EF95-0ED1-BE67-18932EB4C6E3}" dt="2024-05-17T19:43:57.213" v="15" actId="20577"/>
        <pc:sldMkLst>
          <pc:docMk/>
          <pc:sldMk cId="0" sldId="280"/>
        </pc:sldMkLst>
        <pc:spChg chg="mod">
          <ac:chgData name="Druga, Meg - drugamk" userId="S::drugamk@jmu.edu::7a33d74c-e201-4885-981a-f16e20936345" providerId="AD" clId="Web-{1E1C66AB-EF95-0ED1-BE67-18932EB4C6E3}" dt="2024-05-17T19:43:57.213" v="15" actId="20577"/>
          <ac:spMkLst>
            <pc:docMk/>
            <pc:sldMk cId="0" sldId="280"/>
            <ac:spMk id="48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c46fdb5e1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8" name="Google Shape;208;g2c46fdb5e1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b4666ddac6_0_3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2b4666ddac6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b4666ddac6_0_1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g2b4666ddac6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b4666ddac6_0_4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g2b4666ddac6_0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b4666ddac6_0_5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g2b4666ddac6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c559702865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g2c559702865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c559702865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g2c559702865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77294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2c55f89755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g2c55f89755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2c55f89755b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g2c55f89755b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c53764513e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2c53764513e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c55f89755b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6" name="Google Shape;316;g2c55f89755b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2c559702865_2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g2c559702865_2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c55f89755b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0" name="Google Shape;340;g2c55f89755b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c55f89755b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2" name="Google Shape;352;g2c55f89755b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2c55f89755b_0_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dirty="0">
                <a:solidFill>
                  <a:schemeClr val="dk1"/>
                </a:solidFill>
                <a:highlight>
                  <a:srgbClr val="FFFFFF"/>
                </a:highlight>
                <a:latin typeface="Calibri"/>
                <a:ea typeface="Times New Roman"/>
                <a:cs typeface="Times New Roman"/>
                <a:sym typeface="Times New Roman"/>
              </a:rPr>
              <a:t>Taking prescription drugs in a way that has not been recommended by a doctor is more dangerous than some might think. It’s drug abuse. It’s illegal just like taking street drugs.</a:t>
            </a:r>
            <a:endParaRPr lang="en-US" sz="1100" b="1" dirty="0">
              <a:solidFill>
                <a:schemeClr val="dk1"/>
              </a:solidFill>
              <a:highlight>
                <a:srgbClr val="FFFFFF"/>
              </a:highlight>
              <a:latin typeface="Calibri"/>
              <a:ea typeface="Times New Roman"/>
              <a:cs typeface="Times New Roman"/>
            </a:endParaRPr>
          </a:p>
          <a:p>
            <a:pPr marL="0" lvl="0" indent="0" algn="l" rtl="0">
              <a:spcBef>
                <a:spcPts val="0"/>
              </a:spcBef>
              <a:spcAft>
                <a:spcPts val="0"/>
              </a:spcAft>
              <a:buNone/>
            </a:pPr>
            <a:endParaRPr dirty="0"/>
          </a:p>
        </p:txBody>
      </p:sp>
      <p:sp>
        <p:nvSpPr>
          <p:cNvPr id="364" name="Google Shape;364;g2c55f89755b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2c55f89755b_0_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4" name="Google Shape;374;g2c55f89755b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2c559702865_2_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6" name="Google Shape;386;g2c559702865_2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2c55f89755b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8" name="Google Shape;398;g2c55f89755b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c55f89755b_0_1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0" name="Google Shape;410;g2c55f89755b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c55f89755b_0_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2" name="Google Shape;422;g2c55f89755b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2c559702865_2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4" name="Google Shape;434;g2c559702865_2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2c559702865_2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2c559702865_2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2c559702865_2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6" name="Google Shape;456;g2c559702865_2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2c559702865_2_2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6" name="Google Shape;466;g2c559702865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2c559702865_2_2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9" name="Google Shape;479;g2c559702865_2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1" name="Google Shape;71;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9"/>
        <p:cNvGrpSpPr/>
        <p:nvPr/>
      </p:nvGrpSpPr>
      <p:grpSpPr>
        <a:xfrm>
          <a:off x="0" y="0"/>
          <a:ext cx="0" cy="0"/>
          <a:chOff x="0" y="0"/>
          <a:chExt cx="0" cy="0"/>
        </a:xfrm>
      </p:grpSpPr>
      <p:sp>
        <p:nvSpPr>
          <p:cNvPr id="80" name="Google Shape;80;p18"/>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5"/>
        <p:cNvGrpSpPr/>
        <p:nvPr/>
      </p:nvGrpSpPr>
      <p:grpSpPr>
        <a:xfrm>
          <a:off x="0" y="0"/>
          <a:ext cx="0" cy="0"/>
          <a:chOff x="0" y="0"/>
          <a:chExt cx="0" cy="0"/>
        </a:xfrm>
      </p:grpSpPr>
      <p:sp>
        <p:nvSpPr>
          <p:cNvPr id="86" name="Google Shape;86;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7" name="Google Shape;87;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9"/>
        <p:cNvGrpSpPr/>
        <p:nvPr/>
      </p:nvGrpSpPr>
      <p:grpSpPr>
        <a:xfrm>
          <a:off x="0" y="0"/>
          <a:ext cx="0" cy="0"/>
          <a:chOff x="0" y="0"/>
          <a:chExt cx="0" cy="0"/>
        </a:xfrm>
      </p:grpSpPr>
      <p:sp>
        <p:nvSpPr>
          <p:cNvPr id="90" name="Google Shape;90;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1" name="Google Shape;91;p2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2" name="Google Shape;92;p2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3" name="Google Shape;93;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4" name="Google Shape;94;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5" name="Google Shape;95;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9" name="Google Shape;99;p21"/>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0" name="Google Shape;100;p21"/>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01" name="Google Shape;101;p21"/>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2" name="Google Shape;102;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3" name="Google Shape;103;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7" name="Google Shape;107;p22"/>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8" name="Google Shape;108;p22"/>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9" name="Google Shape;109;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0" name="Google Shape;110;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4" name="Google Shape;114;p23"/>
          <p:cNvSpPr>
            <a:spLocks noGrp="1"/>
          </p:cNvSpPr>
          <p:nvPr>
            <p:ph type="pic" idx="2"/>
          </p:nvPr>
        </p:nvSpPr>
        <p:spPr>
          <a:xfrm>
            <a:off x="3887391" y="740569"/>
            <a:ext cx="4629300" cy="3655200"/>
          </a:xfrm>
          <a:prstGeom prst="rect">
            <a:avLst/>
          </a:prstGeom>
          <a:noFill/>
          <a:ln>
            <a:noFill/>
          </a:ln>
        </p:spPr>
      </p:sp>
      <p:sp>
        <p:nvSpPr>
          <p:cNvPr id="115" name="Google Shape;115;p23"/>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7" name="Google Shape;127;p25"/>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8" name="Google Shape;128;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9" name="Google Shape;129;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0" name="Google Shape;130;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7"/>
        <p:cNvGrpSpPr/>
        <p:nvPr/>
      </p:nvGrpSpPr>
      <p:grpSpPr>
        <a:xfrm>
          <a:off x="0" y="0"/>
          <a:ext cx="0" cy="0"/>
          <a:chOff x="0" y="0"/>
          <a:chExt cx="0" cy="0"/>
        </a:xfrm>
      </p:grpSpPr>
      <p:sp>
        <p:nvSpPr>
          <p:cNvPr id="138" name="Google Shape;138;p27"/>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7"/>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0" name="Google Shape;140;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 name="Google Shape;145;p28"/>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6" name="Google Shape;146;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8" name="Google Shape;148;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9"/>
        <p:cNvGrpSpPr/>
        <p:nvPr/>
      </p:nvGrpSpPr>
      <p:grpSpPr>
        <a:xfrm>
          <a:off x="0" y="0"/>
          <a:ext cx="0" cy="0"/>
          <a:chOff x="0" y="0"/>
          <a:chExt cx="0" cy="0"/>
        </a:xfrm>
      </p:grpSpPr>
      <p:sp>
        <p:nvSpPr>
          <p:cNvPr id="150" name="Google Shape;150;p2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1" name="Google Shape;151;p2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2" name="Google Shape;152;p2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3" name="Google Shape;153;p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4"/>
        <p:cNvGrpSpPr/>
        <p:nvPr/>
      </p:nvGrpSpPr>
      <p:grpSpPr>
        <a:xfrm>
          <a:off x="0" y="0"/>
          <a:ext cx="0" cy="0"/>
          <a:chOff x="0" y="0"/>
          <a:chExt cx="0" cy="0"/>
        </a:xfrm>
      </p:grpSpPr>
      <p:sp>
        <p:nvSpPr>
          <p:cNvPr id="155" name="Google Shape;155;p30"/>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6" name="Google Shape;156;p3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57" name="Google Shape;157;p3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8" name="Google Shape;158;p3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9" name="Google Shape;159;p3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0"/>
        <p:cNvGrpSpPr/>
        <p:nvPr/>
      </p:nvGrpSpPr>
      <p:grpSpPr>
        <a:xfrm>
          <a:off x="0" y="0"/>
          <a:ext cx="0" cy="0"/>
          <a:chOff x="0" y="0"/>
          <a:chExt cx="0" cy="0"/>
        </a:xfrm>
      </p:grpSpPr>
      <p:sp>
        <p:nvSpPr>
          <p:cNvPr id="161" name="Google Shape;161;p3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2" name="Google Shape;162;p3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4"/>
        <p:cNvGrpSpPr/>
        <p:nvPr/>
      </p:nvGrpSpPr>
      <p:grpSpPr>
        <a:xfrm>
          <a:off x="0" y="0"/>
          <a:ext cx="0" cy="0"/>
          <a:chOff x="0" y="0"/>
          <a:chExt cx="0" cy="0"/>
        </a:xfrm>
      </p:grpSpPr>
      <p:sp>
        <p:nvSpPr>
          <p:cNvPr id="165" name="Google Shape;165;p32"/>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6" name="Google Shape;166;p32"/>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7" name="Google Shape;167;p32"/>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8" name="Google Shape;168;p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9" name="Google Shape;169;p3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0" name="Google Shape;170;p3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1"/>
        <p:cNvGrpSpPr/>
        <p:nvPr/>
      </p:nvGrpSpPr>
      <p:grpSpPr>
        <a:xfrm>
          <a:off x="0" y="0"/>
          <a:ext cx="0" cy="0"/>
          <a:chOff x="0" y="0"/>
          <a:chExt cx="0" cy="0"/>
        </a:xfrm>
      </p:grpSpPr>
      <p:sp>
        <p:nvSpPr>
          <p:cNvPr id="172" name="Google Shape;172;p33"/>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3" name="Google Shape;173;p33"/>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4" name="Google Shape;174;p33"/>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5" name="Google Shape;175;p33"/>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6" name="Google Shape;176;p33"/>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7" name="Google Shape;177;p3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8" name="Google Shape;178;p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 name="Google Shape;179;p3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80"/>
        <p:cNvGrpSpPr/>
        <p:nvPr/>
      </p:nvGrpSpPr>
      <p:grpSpPr>
        <a:xfrm>
          <a:off x="0" y="0"/>
          <a:ext cx="0" cy="0"/>
          <a:chOff x="0" y="0"/>
          <a:chExt cx="0" cy="0"/>
        </a:xfrm>
      </p:grpSpPr>
      <p:sp>
        <p:nvSpPr>
          <p:cNvPr id="181" name="Google Shape;181;p3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2" name="Google Shape;182;p3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83" name="Google Shape;183;p34"/>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84" name="Google Shape;184;p3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5" name="Google Shape;185;p3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6" name="Google Shape;186;p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7"/>
        <p:cNvGrpSpPr/>
        <p:nvPr/>
      </p:nvGrpSpPr>
      <p:grpSpPr>
        <a:xfrm>
          <a:off x="0" y="0"/>
          <a:ext cx="0" cy="0"/>
          <a:chOff x="0" y="0"/>
          <a:chExt cx="0" cy="0"/>
        </a:xfrm>
      </p:grpSpPr>
      <p:sp>
        <p:nvSpPr>
          <p:cNvPr id="188" name="Google Shape;188;p35"/>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9" name="Google Shape;189;p35"/>
          <p:cNvSpPr>
            <a:spLocks noGrp="1"/>
          </p:cNvSpPr>
          <p:nvPr>
            <p:ph type="pic" idx="2"/>
          </p:nvPr>
        </p:nvSpPr>
        <p:spPr>
          <a:xfrm>
            <a:off x="3887391" y="740569"/>
            <a:ext cx="4629150" cy="3655219"/>
          </a:xfrm>
          <a:prstGeom prst="rect">
            <a:avLst/>
          </a:prstGeom>
          <a:noFill/>
          <a:ln>
            <a:noFill/>
          </a:ln>
        </p:spPr>
      </p:sp>
      <p:sp>
        <p:nvSpPr>
          <p:cNvPr id="190" name="Google Shape;190;p35"/>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91" name="Google Shape;191;p3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2" name="Google Shape;192;p3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3" name="Google Shape;193;p3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6" name="Google Shape;196;p36"/>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7" name="Google Shape;197;p3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8" name="Google Shape;198;p3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9" name="Google Shape;199;p3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00"/>
        <p:cNvGrpSpPr/>
        <p:nvPr/>
      </p:nvGrpSpPr>
      <p:grpSpPr>
        <a:xfrm>
          <a:off x="0" y="0"/>
          <a:ext cx="0" cy="0"/>
          <a:chOff x="0" y="0"/>
          <a:chExt cx="0" cy="0"/>
        </a:xfrm>
      </p:grpSpPr>
      <p:sp>
        <p:nvSpPr>
          <p:cNvPr id="201" name="Google Shape;201;p37"/>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02" name="Google Shape;202;p37"/>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3" name="Google Shape;203;p3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4" name="Google Shape;204;p3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05" name="Google Shape;205;p3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3" name="Google Shape;93;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5" name="Google Shape;95;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76448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1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33" name="Google Shape;133;p26"/>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4" name="Google Shape;134;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5" name="Google Shape;135;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6" name="Google Shape;136;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5.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5.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5.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5.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image" Target="../media/image12.sv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12.sv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sv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24.sv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18.sv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9"/>
        <p:cNvGrpSpPr/>
        <p:nvPr/>
      </p:nvGrpSpPr>
      <p:grpSpPr>
        <a:xfrm>
          <a:off x="0" y="0"/>
          <a:ext cx="0" cy="0"/>
          <a:chOff x="0" y="0"/>
          <a:chExt cx="0" cy="0"/>
        </a:xfrm>
      </p:grpSpPr>
      <p:sp>
        <p:nvSpPr>
          <p:cNvPr id="211" name="Google Shape;211;p3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2" name="Google Shape;212;p38"/>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3" name="Google Shape;213;p38"/>
          <p:cNvSpPr txBox="1">
            <a:spLocks noGrp="1"/>
          </p:cNvSpPr>
          <p:nvPr>
            <p:ph type="ctrTitle"/>
          </p:nvPr>
        </p:nvSpPr>
        <p:spPr>
          <a:xfrm>
            <a:off x="622691" y="1068965"/>
            <a:ext cx="5190000" cy="2375700"/>
          </a:xfrm>
          <a:prstGeom prst="rect">
            <a:avLst/>
          </a:prstGeom>
          <a:noFill/>
          <a:ln w="9525" cap="flat" cmpd="sng">
            <a:noFill/>
            <a:prstDash val="solid"/>
            <a:round/>
            <a:headEnd type="none" w="sm" len="sm"/>
            <a:tailEnd type="none" w="sm" len="sm"/>
          </a:ln>
        </p:spPr>
        <p:txBody>
          <a:bodyPr spcFirstLastPara="1" wrap="square" lIns="68575" tIns="34275" rIns="68575" bIns="34275" anchor="t" anchorCtr="0">
            <a:normAutofit fontScale="90000"/>
          </a:bodyPr>
          <a:lstStyle/>
          <a:p>
            <a:pPr algn="r">
              <a:buSzPts val="1100"/>
            </a:pPr>
            <a:r>
              <a:rPr lang="en" sz="6700" b="1" dirty="0">
                <a:latin typeface="Calibri"/>
                <a:cs typeface="Calibri"/>
                <a:sym typeface="Calibri"/>
              </a:rPr>
              <a:t>Drug Awareness</a:t>
            </a:r>
            <a:r>
              <a:rPr lang="en" sz="4400" dirty="0">
                <a:latin typeface="Calibri"/>
                <a:cs typeface="Calibri"/>
              </a:rPr>
              <a:t> </a:t>
            </a:r>
            <a:br>
              <a:rPr lang="en" sz="4400" dirty="0">
                <a:latin typeface="Calibri"/>
                <a:cs typeface="Calibri"/>
              </a:rPr>
            </a:br>
            <a:r>
              <a:rPr lang="en" sz="4400" dirty="0">
                <a:latin typeface="Calibri"/>
                <a:cs typeface="Calibri"/>
              </a:rPr>
              <a:t>Fifth Grade Lesson 4</a:t>
            </a:r>
            <a:endParaRPr lang="en-US" sz="4400" dirty="0">
              <a:latin typeface="Calibri"/>
              <a:cs typeface="Calibri"/>
            </a:endParaRPr>
          </a:p>
        </p:txBody>
      </p:sp>
      <p:pic>
        <p:nvPicPr>
          <p:cNvPr id="214" name="Google Shape;214;p38" descr="A bee with wings and a shield&#10;&#10;Description automatically generated with medium confidence"/>
          <p:cNvPicPr preferRelativeResize="0"/>
          <p:nvPr/>
        </p:nvPicPr>
        <p:blipFill rotWithShape="1">
          <a:blip r:embed="rId3">
            <a:alphaModFix/>
          </a:blip>
          <a:srcRect/>
          <a:stretch/>
        </p:blipFill>
        <p:spPr>
          <a:xfrm>
            <a:off x="5799858" y="1496184"/>
            <a:ext cx="1867062" cy="18670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6" name="Google Shape;205;p37">
            <a:extLst>
              <a:ext uri="{FF2B5EF4-FFF2-40B4-BE49-F238E27FC236}">
                <a16:creationId xmlns:a16="http://schemas.microsoft.com/office/drawing/2014/main" id="{0CE89F59-D6C8-6A1F-1119-A8BFE06FFD9B}"/>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3" name="Google Shape;213;p38"/>
          <p:cNvSpPr txBox="1">
            <a:spLocks noGrp="1"/>
          </p:cNvSpPr>
          <p:nvPr>
            <p:ph type="title"/>
          </p:nvPr>
        </p:nvSpPr>
        <p:spPr>
          <a:xfrm>
            <a:off x="479382" y="400832"/>
            <a:ext cx="4616678" cy="4045527"/>
          </a:xfrm>
          <a:prstGeom prst="rect">
            <a:avLst/>
          </a:prstGeom>
          <a:noFill/>
          <a:ln>
            <a:noFill/>
          </a:ln>
        </p:spPr>
        <p:txBody>
          <a:bodyPr spcFirstLastPara="1" wrap="square" lIns="68575" tIns="34275" rIns="68575" bIns="34275" anchor="t" anchorCtr="0">
            <a:normAutofit/>
          </a:bodyPr>
          <a:lstStyle/>
          <a:p>
            <a:pPr>
              <a:buSzPct val="100000"/>
            </a:pPr>
            <a:r>
              <a:rPr lang="en" sz="4400" dirty="0"/>
              <a:t>Personal space: </a:t>
            </a:r>
            <a:endParaRPr lang="en-US" sz="4400" dirty="0"/>
          </a:p>
          <a:p>
            <a:pPr marL="0" lvl="0" indent="0" algn="l" rtl="0">
              <a:lnSpc>
                <a:spcPct val="90000"/>
              </a:lnSpc>
              <a:spcBef>
                <a:spcPts val="0"/>
              </a:spcBef>
              <a:spcAft>
                <a:spcPts val="0"/>
              </a:spcAft>
              <a:buClr>
                <a:schemeClr val="dk1"/>
              </a:buClr>
              <a:buSzPct val="100000"/>
              <a:buFont typeface="Calibri"/>
              <a:buNone/>
            </a:pPr>
            <a:endParaRPr sz="4400" dirty="0"/>
          </a:p>
          <a:p>
            <a:pPr marL="0" lvl="0" indent="0" algn="l" rtl="0">
              <a:lnSpc>
                <a:spcPct val="90000"/>
              </a:lnSpc>
              <a:spcBef>
                <a:spcPts val="0"/>
              </a:spcBef>
              <a:spcAft>
                <a:spcPts val="0"/>
              </a:spcAft>
              <a:buClr>
                <a:schemeClr val="dk1"/>
              </a:buClr>
              <a:buSzPct val="105882"/>
              <a:buFont typeface="Calibri"/>
              <a:buNone/>
            </a:pPr>
            <a:r>
              <a:rPr lang="en" sz="3200" dirty="0"/>
              <a:t>Be aware of your surroundings, respect others’ space, and stay in your own area.</a:t>
            </a:r>
            <a:endParaRPr sz="3200" dirty="0"/>
          </a:p>
        </p:txBody>
      </p:sp>
      <p:pic>
        <p:nvPicPr>
          <p:cNvPr id="216" name="Google Shape;216;p38"/>
          <p:cNvPicPr preferRelativeResize="0">
            <a:picLocks noGrp="1"/>
          </p:cNvPicPr>
          <p:nvPr>
            <p:ph type="body" idx="1"/>
          </p:nvPr>
        </p:nvPicPr>
        <p:blipFill rotWithShape="1">
          <a:blip r:embed="rId3">
            <a:alphaModFix/>
          </a:blip>
          <a:srcRect/>
          <a:stretch/>
        </p:blipFill>
        <p:spPr>
          <a:xfrm>
            <a:off x="4656293" y="532086"/>
            <a:ext cx="3484257" cy="2972570"/>
          </a:xfrm>
          <a:prstGeom prst="rect">
            <a:avLst/>
          </a:prstGeom>
          <a:noFill/>
          <a:ln>
            <a:noFill/>
          </a:ln>
        </p:spPr>
      </p:pic>
      <p:pic>
        <p:nvPicPr>
          <p:cNvPr id="3" name="Picture 2"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9796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4" name="Google Shape;224;p39"/>
          <p:cNvSpPr txBox="1">
            <a:spLocks noGrp="1"/>
          </p:cNvSpPr>
          <p:nvPr>
            <p:ph type="title"/>
          </p:nvPr>
        </p:nvSpPr>
        <p:spPr>
          <a:xfrm>
            <a:off x="478662" y="388127"/>
            <a:ext cx="4494521" cy="3351905"/>
          </a:xfrm>
          <a:prstGeom prst="rect">
            <a:avLst/>
          </a:prstGeom>
          <a:noFill/>
          <a:ln>
            <a:noFill/>
          </a:ln>
        </p:spPr>
        <p:txBody>
          <a:bodyPr spcFirstLastPara="1" wrap="square" lIns="68575" tIns="34275" rIns="68575" bIns="34275" anchor="t" anchorCtr="0">
            <a:noAutofit/>
          </a:bodyPr>
          <a:lstStyle/>
          <a:p>
            <a:pPr>
              <a:buSzPct val="100000"/>
            </a:pPr>
            <a:r>
              <a:rPr lang="en" sz="4400" dirty="0"/>
              <a:t>Volume control: </a:t>
            </a:r>
            <a:endParaRPr lang="en-US" sz="4400" dirty="0"/>
          </a:p>
          <a:p>
            <a:pPr marL="0" lvl="0" indent="0" algn="l" rtl="0">
              <a:lnSpc>
                <a:spcPct val="90000"/>
              </a:lnSpc>
              <a:spcBef>
                <a:spcPts val="0"/>
              </a:spcBef>
              <a:spcAft>
                <a:spcPts val="0"/>
              </a:spcAft>
              <a:buClr>
                <a:schemeClr val="dk1"/>
              </a:buClr>
              <a:buSzPct val="100000"/>
              <a:buFont typeface="Calibri"/>
              <a:buNone/>
            </a:pPr>
            <a:endParaRPr sz="4000" dirty="0"/>
          </a:p>
          <a:p>
            <a:pPr marL="0" lvl="0" indent="0" algn="l" rtl="0">
              <a:lnSpc>
                <a:spcPct val="90000"/>
              </a:lnSpc>
              <a:spcBef>
                <a:spcPts val="0"/>
              </a:spcBef>
              <a:spcAft>
                <a:spcPts val="0"/>
              </a:spcAft>
              <a:buClr>
                <a:schemeClr val="dk1"/>
              </a:buClr>
              <a:buSzPct val="105882"/>
              <a:buFont typeface="Calibri"/>
              <a:buNone/>
            </a:pPr>
            <a:r>
              <a:rPr lang="en" sz="3200" dirty="0"/>
              <a:t>Use indoor voices, be mindful of noise levels.</a:t>
            </a:r>
            <a:endParaRPr sz="3200" dirty="0"/>
          </a:p>
        </p:txBody>
      </p:sp>
      <p:pic>
        <p:nvPicPr>
          <p:cNvPr id="227" name="Google Shape;227;p39"/>
          <p:cNvPicPr preferRelativeResize="0">
            <a:picLocks noGrp="1"/>
          </p:cNvPicPr>
          <p:nvPr>
            <p:ph type="body" idx="1"/>
          </p:nvPr>
        </p:nvPicPr>
        <p:blipFill rotWithShape="1">
          <a:blip r:embed="rId3">
            <a:alphaModFix/>
          </a:blip>
          <a:srcRect/>
          <a:stretch/>
        </p:blipFill>
        <p:spPr>
          <a:xfrm>
            <a:off x="4884684" y="426131"/>
            <a:ext cx="3255929" cy="2776172"/>
          </a:xfrm>
          <a:prstGeom prst="rect">
            <a:avLst/>
          </a:prstGeom>
          <a:noFill/>
          <a:ln>
            <a:noFill/>
          </a:ln>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205;p37">
            <a:extLst>
              <a:ext uri="{FF2B5EF4-FFF2-40B4-BE49-F238E27FC236}">
                <a16:creationId xmlns:a16="http://schemas.microsoft.com/office/drawing/2014/main" id="{DD23A9AF-ACAF-A4E3-F09D-238402D93F7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1F615F10-544A-4840-79AA-46713EB738F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extLst>
      <p:ext uri="{BB962C8B-B14F-4D97-AF65-F5344CB8AC3E}">
        <p14:creationId xmlns:p14="http://schemas.microsoft.com/office/powerpoint/2010/main" val="594918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5" name="Google Shape;235;p40"/>
          <p:cNvSpPr txBox="1">
            <a:spLocks noGrp="1"/>
          </p:cNvSpPr>
          <p:nvPr>
            <p:ph type="title"/>
          </p:nvPr>
        </p:nvSpPr>
        <p:spPr>
          <a:xfrm>
            <a:off x="523408" y="371791"/>
            <a:ext cx="4165444" cy="3373889"/>
          </a:xfrm>
          <a:prstGeom prst="rect">
            <a:avLst/>
          </a:prstGeom>
          <a:noFill/>
          <a:ln>
            <a:noFill/>
          </a:ln>
        </p:spPr>
        <p:txBody>
          <a:bodyPr spcFirstLastPara="1" wrap="square" lIns="68575" tIns="34275" rIns="68575" bIns="34275" anchor="t" anchorCtr="0">
            <a:noAutofit/>
          </a:bodyPr>
          <a:lstStyle/>
          <a:p>
            <a:pPr>
              <a:buSzPct val="100000"/>
            </a:pPr>
            <a:r>
              <a:rPr lang="en" sz="4400" dirty="0"/>
              <a:t>Active listening: </a:t>
            </a:r>
            <a:endParaRPr lang="en-US" sz="4400" dirty="0"/>
          </a:p>
          <a:p>
            <a:pPr marL="0" lvl="0" indent="0" algn="l" rtl="0">
              <a:lnSpc>
                <a:spcPct val="90000"/>
              </a:lnSpc>
              <a:spcBef>
                <a:spcPts val="0"/>
              </a:spcBef>
              <a:spcAft>
                <a:spcPts val="0"/>
              </a:spcAft>
              <a:buClr>
                <a:schemeClr val="dk1"/>
              </a:buClr>
              <a:buSzPct val="100000"/>
              <a:buFont typeface="Calibri"/>
              <a:buNone/>
            </a:pPr>
            <a:endParaRPr sz="4000" dirty="0"/>
          </a:p>
          <a:p>
            <a:pPr marL="0" lvl="0" indent="0" algn="l" rtl="0">
              <a:lnSpc>
                <a:spcPct val="90000"/>
              </a:lnSpc>
              <a:spcBef>
                <a:spcPts val="0"/>
              </a:spcBef>
              <a:spcAft>
                <a:spcPts val="0"/>
              </a:spcAft>
              <a:buClr>
                <a:schemeClr val="dk1"/>
              </a:buClr>
              <a:buSzPct val="105882"/>
              <a:buFont typeface="Calibri"/>
              <a:buNone/>
            </a:pPr>
            <a:r>
              <a:rPr lang="en" sz="3200" dirty="0"/>
              <a:t>Eyes and ears open! Ready to participate!</a:t>
            </a:r>
            <a:endParaRPr sz="3200" dirty="0"/>
          </a:p>
        </p:txBody>
      </p:sp>
      <p:pic>
        <p:nvPicPr>
          <p:cNvPr id="238" name="Google Shape;238;p40"/>
          <p:cNvPicPr preferRelativeResize="0"/>
          <p:nvPr/>
        </p:nvPicPr>
        <p:blipFill rotWithShape="1">
          <a:blip r:embed="rId3">
            <a:alphaModFix/>
          </a:blip>
          <a:srcRect/>
          <a:stretch/>
        </p:blipFill>
        <p:spPr>
          <a:xfrm>
            <a:off x="5132694" y="469262"/>
            <a:ext cx="3007831" cy="2571130"/>
          </a:xfrm>
          <a:prstGeom prst="rect">
            <a:avLst/>
          </a:prstGeom>
          <a:noFill/>
          <a:ln>
            <a:noFill/>
          </a:ln>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205;p37">
            <a:extLst>
              <a:ext uri="{FF2B5EF4-FFF2-40B4-BE49-F238E27FC236}">
                <a16:creationId xmlns:a16="http://schemas.microsoft.com/office/drawing/2014/main" id="{4A2703A9-8805-EF8F-CA05-0BF4D04E7C7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EA62B25F-29F1-BF18-5A81-F3DDAD4F586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extLst>
      <p:ext uri="{BB962C8B-B14F-4D97-AF65-F5344CB8AC3E}">
        <p14:creationId xmlns:p14="http://schemas.microsoft.com/office/powerpoint/2010/main" val="1324175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5" name="Google Shape;245;p41"/>
          <p:cNvSpPr/>
          <p:nvPr/>
        </p:nvSpPr>
        <p:spPr>
          <a:xfrm>
            <a:off x="-44334" y="469256"/>
            <a:ext cx="3711665" cy="51435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46" name="Google Shape;246;p41"/>
          <p:cNvSpPr txBox="1">
            <a:spLocks noGrp="1"/>
          </p:cNvSpPr>
          <p:nvPr>
            <p:ph type="title"/>
          </p:nvPr>
        </p:nvSpPr>
        <p:spPr>
          <a:xfrm>
            <a:off x="518341" y="474428"/>
            <a:ext cx="4734243" cy="3890879"/>
          </a:xfrm>
          <a:prstGeom prst="rect">
            <a:avLst/>
          </a:prstGeom>
          <a:noFill/>
          <a:ln>
            <a:noFill/>
          </a:ln>
        </p:spPr>
        <p:txBody>
          <a:bodyPr spcFirstLastPara="1" wrap="square" lIns="68575" tIns="34275" rIns="68575" bIns="34275" anchor="t" anchorCtr="0">
            <a:noAutofit/>
          </a:bodyPr>
          <a:lstStyle/>
          <a:p>
            <a:pPr>
              <a:buSzPct val="100000"/>
            </a:pPr>
            <a:r>
              <a:rPr lang="en" sz="4400" dirty="0"/>
              <a:t>Sharp minds: </a:t>
            </a:r>
            <a:endParaRPr lang="en-US" sz="4400" dirty="0"/>
          </a:p>
          <a:p>
            <a:pPr marL="0" lvl="0" indent="0" algn="l" rtl="0">
              <a:lnSpc>
                <a:spcPct val="90000"/>
              </a:lnSpc>
              <a:spcBef>
                <a:spcPts val="0"/>
              </a:spcBef>
              <a:spcAft>
                <a:spcPts val="0"/>
              </a:spcAft>
              <a:buClr>
                <a:schemeClr val="dk1"/>
              </a:buClr>
              <a:buSzPct val="100000"/>
              <a:buFont typeface="Calibri"/>
              <a:buNone/>
            </a:pPr>
            <a:endParaRPr sz="4000" dirty="0"/>
          </a:p>
          <a:p>
            <a:pPr marL="0" lvl="0" indent="0" algn="l" rtl="0">
              <a:lnSpc>
                <a:spcPct val="90000"/>
              </a:lnSpc>
              <a:spcBef>
                <a:spcPts val="0"/>
              </a:spcBef>
              <a:spcAft>
                <a:spcPts val="0"/>
              </a:spcAft>
              <a:buClr>
                <a:schemeClr val="dk1"/>
              </a:buClr>
              <a:buSzPct val="100000"/>
              <a:buFont typeface="Calibri"/>
              <a:buNone/>
            </a:pPr>
            <a:r>
              <a:rPr lang="en" sz="3200" dirty="0"/>
              <a:t>Be prepared to problem solve, ask questions, and contribute to the lesson.</a:t>
            </a:r>
            <a:endParaRPr sz="3200" dirty="0"/>
          </a:p>
        </p:txBody>
      </p:sp>
      <p:pic>
        <p:nvPicPr>
          <p:cNvPr id="249" name="Google Shape;249;p41"/>
          <p:cNvPicPr preferRelativeResize="0"/>
          <p:nvPr/>
        </p:nvPicPr>
        <p:blipFill rotWithShape="1">
          <a:blip r:embed="rId3">
            <a:alphaModFix/>
          </a:blip>
          <a:srcRect/>
          <a:stretch/>
        </p:blipFill>
        <p:spPr>
          <a:xfrm>
            <a:off x="3881864" y="469263"/>
            <a:ext cx="4258660" cy="3627865"/>
          </a:xfrm>
          <a:prstGeom prst="rect">
            <a:avLst/>
          </a:prstGeom>
          <a:noFill/>
          <a:ln>
            <a:noFill/>
          </a:ln>
        </p:spPr>
      </p:pic>
      <p:sp>
        <p:nvSpPr>
          <p:cNvPr id="3" name="Google Shape;205;p37">
            <a:extLst>
              <a:ext uri="{FF2B5EF4-FFF2-40B4-BE49-F238E27FC236}">
                <a16:creationId xmlns:a16="http://schemas.microsoft.com/office/drawing/2014/main" id="{AAE84759-7DE7-4FDE-1F64-85D59EF69616}"/>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Picture 4" descr="A bee with wings and a shield&#10;&#10;Description automatically generated with medium confidence">
            <a:extLst>
              <a:ext uri="{FF2B5EF4-FFF2-40B4-BE49-F238E27FC236}">
                <a16:creationId xmlns:a16="http://schemas.microsoft.com/office/drawing/2014/main" id="{71EED072-087B-2156-588A-4A975F2308D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
        <p:nvSpPr>
          <p:cNvPr id="7" name="Rectangle 6">
            <a:extLst>
              <a:ext uri="{FF2B5EF4-FFF2-40B4-BE49-F238E27FC236}">
                <a16:creationId xmlns:a16="http://schemas.microsoft.com/office/drawing/2014/main" id="{FA422351-9B08-7808-31F9-1BB933A50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8869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9"/>
        <p:cNvGrpSpPr/>
        <p:nvPr/>
      </p:nvGrpSpPr>
      <p:grpSpPr>
        <a:xfrm>
          <a:off x="0" y="0"/>
          <a:ext cx="0" cy="0"/>
          <a:chOff x="0" y="0"/>
          <a:chExt cx="0" cy="0"/>
        </a:xfrm>
      </p:grpSpPr>
      <p:sp>
        <p:nvSpPr>
          <p:cNvPr id="261" name="Google Shape;261;p43"/>
          <p:cNvSpPr/>
          <p:nvPr/>
        </p:nvSpPr>
        <p:spPr>
          <a:xfrm>
            <a:off x="241299" y="248722"/>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 name="Picture 1" descr="People raising hands">
            <a:extLst>
              <a:ext uri="{FF2B5EF4-FFF2-40B4-BE49-F238E27FC236}">
                <a16:creationId xmlns:a16="http://schemas.microsoft.com/office/drawing/2014/main" id="{8388712E-9023-EFDF-29F7-E23374333CBC}"/>
              </a:ext>
            </a:extLst>
          </p:cNvPr>
          <p:cNvPicPr>
            <a:picLocks noChangeAspect="1"/>
          </p:cNvPicPr>
          <p:nvPr/>
        </p:nvPicPr>
        <p:blipFill>
          <a:blip r:embed="rId3"/>
          <a:stretch>
            <a:fillRect/>
          </a:stretch>
        </p:blipFill>
        <p:spPr>
          <a:xfrm>
            <a:off x="737823" y="1081955"/>
            <a:ext cx="3662970" cy="24547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2" name="Google Shape;262;p4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3" name="Google Shape;263;p43"/>
          <p:cNvSpPr/>
          <p:nvPr/>
        </p:nvSpPr>
        <p:spPr>
          <a:xfrm>
            <a:off x="2143876" y="32643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4" name="Google Shape;264;p43"/>
          <p:cNvSpPr txBox="1">
            <a:spLocks noGrp="1"/>
          </p:cNvSpPr>
          <p:nvPr>
            <p:ph type="title"/>
          </p:nvPr>
        </p:nvSpPr>
        <p:spPr>
          <a:xfrm>
            <a:off x="4570306" y="1081386"/>
            <a:ext cx="4565707" cy="2032933"/>
          </a:xfrm>
          <a:prstGeom prst="rect">
            <a:avLst/>
          </a:prstGeom>
          <a:noFill/>
          <a:ln>
            <a:noFill/>
          </a:ln>
        </p:spPr>
        <p:txBody>
          <a:bodyPr spcFirstLastPara="1" wrap="square" lIns="68575" tIns="34275" rIns="68575" bIns="34275" anchor="ctr" anchorCtr="0">
            <a:normAutofit/>
          </a:bodyPr>
          <a:lstStyle/>
          <a:p>
            <a:pPr marL="0" lvl="0" indent="0" rtl="0">
              <a:lnSpc>
                <a:spcPct val="90000"/>
              </a:lnSpc>
              <a:spcBef>
                <a:spcPts val="0"/>
              </a:spcBef>
              <a:spcAft>
                <a:spcPts val="0"/>
              </a:spcAft>
              <a:buClr>
                <a:schemeClr val="dk1"/>
              </a:buClr>
              <a:buSzPts val="3500"/>
              <a:buFont typeface="Calibri"/>
              <a:buNone/>
            </a:pPr>
            <a:r>
              <a:rPr lang="en" sz="4400" dirty="0"/>
              <a:t>What is a drug?</a:t>
            </a:r>
            <a:endParaRPr lang="en-US" sz="4400" dirty="0">
              <a:latin typeface="Calibri"/>
              <a:ea typeface="Calibri"/>
              <a:cs typeface="Calibri"/>
            </a:endParaRPr>
          </a:p>
        </p:txBody>
      </p:sp>
      <p:pic>
        <p:nvPicPr>
          <p:cNvPr id="266" name="Google Shape;266;p43"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9"/>
        <p:cNvGrpSpPr/>
        <p:nvPr/>
      </p:nvGrpSpPr>
      <p:grpSpPr>
        <a:xfrm>
          <a:off x="0" y="0"/>
          <a:ext cx="0" cy="0"/>
          <a:chOff x="0" y="0"/>
          <a:chExt cx="0" cy="0"/>
        </a:xfrm>
      </p:grpSpPr>
      <p:sp>
        <p:nvSpPr>
          <p:cNvPr id="261" name="Google Shape;261;p43"/>
          <p:cNvSpPr/>
          <p:nvPr/>
        </p:nvSpPr>
        <p:spPr>
          <a:xfrm>
            <a:off x="241299" y="248722"/>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4" name="Picture 3" descr="A close-up of pills spilling out of a bottle&#10;&#10;Description automatically generated">
            <a:extLst>
              <a:ext uri="{FF2B5EF4-FFF2-40B4-BE49-F238E27FC236}">
                <a16:creationId xmlns:a16="http://schemas.microsoft.com/office/drawing/2014/main" id="{03948366-FB98-FD03-2943-31D0F126ADD4}"/>
              </a:ext>
            </a:extLst>
          </p:cNvPr>
          <p:cNvPicPr>
            <a:picLocks noChangeAspect="1"/>
          </p:cNvPicPr>
          <p:nvPr/>
        </p:nvPicPr>
        <p:blipFill>
          <a:blip r:embed="rId3"/>
          <a:stretch>
            <a:fillRect/>
          </a:stretch>
        </p:blipFill>
        <p:spPr>
          <a:xfrm rot="-540000">
            <a:off x="813468" y="854231"/>
            <a:ext cx="2908972" cy="29089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2" name="Google Shape;262;p4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3" name="Google Shape;263;p43"/>
          <p:cNvSpPr/>
          <p:nvPr/>
        </p:nvSpPr>
        <p:spPr>
          <a:xfrm>
            <a:off x="1913792" y="400657"/>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4" name="Google Shape;264;p43"/>
          <p:cNvSpPr txBox="1">
            <a:spLocks noGrp="1"/>
          </p:cNvSpPr>
          <p:nvPr>
            <p:ph type="title"/>
          </p:nvPr>
        </p:nvSpPr>
        <p:spPr>
          <a:xfrm>
            <a:off x="4053690" y="930222"/>
            <a:ext cx="4565707" cy="2611855"/>
          </a:xfrm>
          <a:prstGeom prst="rect">
            <a:avLst/>
          </a:prstGeom>
          <a:noFill/>
          <a:ln>
            <a:noFill/>
          </a:ln>
        </p:spPr>
        <p:txBody>
          <a:bodyPr spcFirstLastPara="1" wrap="square" lIns="68575" tIns="34275" rIns="68575" bIns="34275" anchor="ctr" anchorCtr="0">
            <a:normAutofit/>
          </a:bodyPr>
          <a:lstStyle/>
          <a:p>
            <a:r>
              <a:rPr lang="en" sz="4400" dirty="0"/>
              <a:t>Where do drugs come from?</a:t>
            </a:r>
            <a:endParaRPr lang="en-US" sz="4400" dirty="0"/>
          </a:p>
          <a:p>
            <a:endParaRPr lang="en-US" sz="4400" dirty="0"/>
          </a:p>
          <a:p>
            <a:r>
              <a:rPr lang="en" sz="4400" dirty="0"/>
              <a:t>(Legal and illegal)</a:t>
            </a:r>
            <a:endParaRPr lang="en-US" sz="3600" dirty="0"/>
          </a:p>
          <a:p>
            <a:pPr marL="0" lvl="0" indent="0" algn="ctr">
              <a:lnSpc>
                <a:spcPct val="90000"/>
              </a:lnSpc>
              <a:spcBef>
                <a:spcPts val="0"/>
              </a:spcBef>
              <a:spcAft>
                <a:spcPts val="0"/>
              </a:spcAft>
              <a:buSzPts val="3500"/>
              <a:buFont typeface="Calibri"/>
              <a:buNone/>
            </a:pPr>
            <a:endParaRPr lang="en" sz="4400" dirty="0">
              <a:latin typeface="Calibri"/>
              <a:ea typeface="Calibri"/>
              <a:cs typeface="Calibri"/>
            </a:endParaRPr>
          </a:p>
        </p:txBody>
      </p:sp>
      <p:pic>
        <p:nvPicPr>
          <p:cNvPr id="266" name="Google Shape;266;p43"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extLst>
      <p:ext uri="{BB962C8B-B14F-4D97-AF65-F5344CB8AC3E}">
        <p14:creationId xmlns:p14="http://schemas.microsoft.com/office/powerpoint/2010/main" val="2076575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3"/>
        <p:cNvGrpSpPr/>
        <p:nvPr/>
      </p:nvGrpSpPr>
      <p:grpSpPr>
        <a:xfrm>
          <a:off x="0" y="0"/>
          <a:ext cx="0" cy="0"/>
          <a:chOff x="0" y="0"/>
          <a:chExt cx="0" cy="0"/>
        </a:xfrm>
      </p:grpSpPr>
      <p:sp>
        <p:nvSpPr>
          <p:cNvPr id="285" name="Google Shape;285;p45"/>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7" name="Google Shape;287;p45"/>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8" name="Google Shape;288;p45"/>
          <p:cNvSpPr txBox="1">
            <a:spLocks noGrp="1"/>
          </p:cNvSpPr>
          <p:nvPr>
            <p:ph type="title"/>
          </p:nvPr>
        </p:nvSpPr>
        <p:spPr>
          <a:xfrm>
            <a:off x="285569" y="463451"/>
            <a:ext cx="8152065" cy="2157166"/>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ts val="3500"/>
              <a:buFont typeface="Calibri"/>
              <a:buNone/>
            </a:pPr>
            <a:r>
              <a:rPr lang="en" sz="4400" dirty="0"/>
              <a:t>Why do people use drugs?</a:t>
            </a:r>
            <a:endParaRPr lang="en-US" sz="4400" dirty="0"/>
          </a:p>
          <a:p>
            <a:pPr marL="0" lvl="0" indent="0" algn="ctr" rtl="0">
              <a:lnSpc>
                <a:spcPct val="90000"/>
              </a:lnSpc>
              <a:spcBef>
                <a:spcPts val="0"/>
              </a:spcBef>
              <a:spcAft>
                <a:spcPts val="0"/>
              </a:spcAft>
              <a:buClr>
                <a:schemeClr val="dk1"/>
              </a:buClr>
              <a:buSzPts val="3500"/>
              <a:buFont typeface="Calibri"/>
              <a:buNone/>
            </a:pPr>
            <a:r>
              <a:rPr lang="en" sz="4400" dirty="0"/>
              <a:t>(Legal and illegal)</a:t>
            </a:r>
            <a:endParaRPr sz="4400" i="1" dirty="0"/>
          </a:p>
        </p:txBody>
      </p:sp>
      <p:sp>
        <p:nvSpPr>
          <p:cNvPr id="4" name="Google Shape;274;p44">
            <a:extLst>
              <a:ext uri="{FF2B5EF4-FFF2-40B4-BE49-F238E27FC236}">
                <a16:creationId xmlns:a16="http://schemas.microsoft.com/office/drawing/2014/main" id="{99A56A0D-5426-6B82-7C3A-1238926D9B7B}"/>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Google Shape;278;p44" descr="A bee with wings and a shield&#10;&#10;Description automatically generated with medium confidence">
            <a:extLst>
              <a:ext uri="{FF2B5EF4-FFF2-40B4-BE49-F238E27FC236}">
                <a16:creationId xmlns:a16="http://schemas.microsoft.com/office/drawing/2014/main" id="{3F049EF3-633A-7A20-0F22-C2C69F003F72}"/>
              </a:ext>
            </a:extLst>
          </p:cNvPr>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7" name="Picture 6" descr="A group of pills and bottles&#10;&#10;Description automatically generated">
            <a:extLst>
              <a:ext uri="{FF2B5EF4-FFF2-40B4-BE49-F238E27FC236}">
                <a16:creationId xmlns:a16="http://schemas.microsoft.com/office/drawing/2014/main" id="{A3067D29-FDE2-438E-FA87-4217B8702359}"/>
              </a:ext>
            </a:extLst>
          </p:cNvPr>
          <p:cNvPicPr>
            <a:picLocks noChangeAspect="1"/>
          </p:cNvPicPr>
          <p:nvPr/>
        </p:nvPicPr>
        <p:blipFill>
          <a:blip r:embed="rId4"/>
          <a:stretch>
            <a:fillRect/>
          </a:stretch>
        </p:blipFill>
        <p:spPr>
          <a:xfrm>
            <a:off x="1526819" y="1870602"/>
            <a:ext cx="5522881" cy="26712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5"/>
        <p:cNvGrpSpPr/>
        <p:nvPr/>
      </p:nvGrpSpPr>
      <p:grpSpPr>
        <a:xfrm>
          <a:off x="0" y="0"/>
          <a:ext cx="0" cy="0"/>
          <a:chOff x="0" y="0"/>
          <a:chExt cx="0" cy="0"/>
        </a:xfrm>
      </p:grpSpPr>
      <p:pic>
        <p:nvPicPr>
          <p:cNvPr id="2" name="Picture 1" descr="People raising hands">
            <a:extLst>
              <a:ext uri="{FF2B5EF4-FFF2-40B4-BE49-F238E27FC236}">
                <a16:creationId xmlns:a16="http://schemas.microsoft.com/office/drawing/2014/main" id="{6FB9728C-E945-8AB9-D95B-3C8708C9397A}"/>
              </a:ext>
            </a:extLst>
          </p:cNvPr>
          <p:cNvPicPr>
            <a:picLocks noChangeAspect="1"/>
          </p:cNvPicPr>
          <p:nvPr/>
        </p:nvPicPr>
        <p:blipFill>
          <a:blip r:embed="rId3"/>
          <a:stretch>
            <a:fillRect/>
          </a:stretch>
        </p:blipFill>
        <p:spPr>
          <a:xfrm>
            <a:off x="2387205" y="649936"/>
            <a:ext cx="3697490" cy="24854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97" name="Google Shape;297;p46"/>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98" name="Google Shape;298;p4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99" name="Google Shape;299;p4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00" name="Google Shape;300;p46"/>
          <p:cNvSpPr txBox="1">
            <a:spLocks noGrp="1"/>
          </p:cNvSpPr>
          <p:nvPr>
            <p:ph type="title"/>
          </p:nvPr>
        </p:nvSpPr>
        <p:spPr>
          <a:xfrm>
            <a:off x="286344" y="2844346"/>
            <a:ext cx="7608405" cy="31314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500"/>
              <a:buFont typeface="Calibri"/>
              <a:buNone/>
            </a:pPr>
            <a:r>
              <a:rPr lang="en" sz="4400" dirty="0"/>
              <a:t>Can legal drugs be used in an illegal way?</a:t>
            </a:r>
            <a:endParaRPr lang="en-US" sz="4400" dirty="0"/>
          </a:p>
          <a:p>
            <a:pPr marL="0" lvl="0" indent="0" algn="r" rtl="0">
              <a:lnSpc>
                <a:spcPct val="90000"/>
              </a:lnSpc>
              <a:spcBef>
                <a:spcPts val="0"/>
              </a:spcBef>
              <a:spcAft>
                <a:spcPts val="0"/>
              </a:spcAft>
              <a:buClr>
                <a:schemeClr val="dk1"/>
              </a:buClr>
              <a:buSzPts val="3500"/>
              <a:buFont typeface="Calibri"/>
              <a:buNone/>
            </a:pPr>
            <a:endParaRPr sz="3600" i="1" dirty="0"/>
          </a:p>
          <a:p>
            <a:pPr marL="0" lvl="0" indent="0" algn="r" rtl="0">
              <a:lnSpc>
                <a:spcPct val="90000"/>
              </a:lnSpc>
              <a:spcBef>
                <a:spcPts val="0"/>
              </a:spcBef>
              <a:spcAft>
                <a:spcPts val="0"/>
              </a:spcAft>
              <a:buClr>
                <a:schemeClr val="dk1"/>
              </a:buClr>
              <a:buSzPts val="3500"/>
              <a:buFont typeface="Calibri"/>
              <a:buNone/>
            </a:pPr>
            <a:endParaRPr sz="3600" i="1" dirty="0"/>
          </a:p>
        </p:txBody>
      </p:sp>
      <p:pic>
        <p:nvPicPr>
          <p:cNvPr id="302" name="Google Shape;302;p46"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7"/>
        <p:cNvGrpSpPr/>
        <p:nvPr/>
      </p:nvGrpSpPr>
      <p:grpSpPr>
        <a:xfrm>
          <a:off x="0" y="0"/>
          <a:ext cx="0" cy="0"/>
          <a:chOff x="0" y="0"/>
          <a:chExt cx="0" cy="0"/>
        </a:xfrm>
      </p:grpSpPr>
      <p:sp>
        <p:nvSpPr>
          <p:cNvPr id="309" name="Google Shape;309;p47"/>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10" name="Google Shape;310;p4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11" name="Google Shape;311;p47"/>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12" name="Google Shape;312;p47"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2" name="Oval 1">
            <a:extLst>
              <a:ext uri="{FF2B5EF4-FFF2-40B4-BE49-F238E27FC236}">
                <a16:creationId xmlns:a16="http://schemas.microsoft.com/office/drawing/2014/main" id="{644FE5AD-BA7B-11E7-CB60-6A1102C5FA2E}"/>
              </a:ext>
            </a:extLst>
          </p:cNvPr>
          <p:cNvSpPr/>
          <p:nvPr/>
        </p:nvSpPr>
        <p:spPr>
          <a:xfrm>
            <a:off x="2191306" y="991868"/>
            <a:ext cx="2822979" cy="2822979"/>
          </a:xfrm>
          <a:prstGeom prst="ellipse">
            <a:avLst/>
          </a:prstGeom>
          <a:solidFill>
            <a:srgbClr val="DEEBF7">
              <a:alpha val="48000"/>
            </a:srgb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A8494B4F-A1B2-1467-866A-A5D9909281F0}"/>
              </a:ext>
            </a:extLst>
          </p:cNvPr>
          <p:cNvSpPr/>
          <p:nvPr/>
        </p:nvSpPr>
        <p:spPr>
          <a:xfrm>
            <a:off x="4128269" y="991868"/>
            <a:ext cx="2822979" cy="2822979"/>
          </a:xfrm>
          <a:prstGeom prst="ellipse">
            <a:avLst/>
          </a:prstGeom>
          <a:solidFill>
            <a:srgbClr val="FBE5D6">
              <a:alpha val="48000"/>
            </a:srgb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E47AB93-A9C8-2BB9-6042-D1ADFFA99D37}"/>
              </a:ext>
            </a:extLst>
          </p:cNvPr>
          <p:cNvSpPr txBox="1"/>
          <p:nvPr/>
        </p:nvSpPr>
        <p:spPr>
          <a:xfrm>
            <a:off x="2501472" y="1864748"/>
            <a:ext cx="1385608"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latin typeface="Calibri"/>
              </a:rPr>
              <a:t>Legal drugs</a:t>
            </a:r>
          </a:p>
        </p:txBody>
      </p:sp>
      <p:sp>
        <p:nvSpPr>
          <p:cNvPr id="5" name="TextBox 4">
            <a:extLst>
              <a:ext uri="{FF2B5EF4-FFF2-40B4-BE49-F238E27FC236}">
                <a16:creationId xmlns:a16="http://schemas.microsoft.com/office/drawing/2014/main" id="{48959AB6-0006-A1A0-0969-9774977AFF79}"/>
              </a:ext>
            </a:extLst>
          </p:cNvPr>
          <p:cNvSpPr txBox="1"/>
          <p:nvPr/>
        </p:nvSpPr>
        <p:spPr>
          <a:xfrm>
            <a:off x="5294830" y="1923912"/>
            <a:ext cx="121664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latin typeface="Calibri"/>
              </a:rPr>
              <a:t>Illegal drugs</a:t>
            </a:r>
            <a:endParaRPr lang="en-US" sz="32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7"/>
        <p:cNvGrpSpPr/>
        <p:nvPr/>
      </p:nvGrpSpPr>
      <p:grpSpPr>
        <a:xfrm>
          <a:off x="0" y="0"/>
          <a:ext cx="0" cy="0"/>
          <a:chOff x="0" y="0"/>
          <a:chExt cx="0" cy="0"/>
        </a:xfrm>
      </p:grpSpPr>
      <p:sp>
        <p:nvSpPr>
          <p:cNvPr id="320" name="Google Shape;320;p4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21" name="Google Shape;321;p48"/>
          <p:cNvSpPr/>
          <p:nvPr/>
        </p:nvSpPr>
        <p:spPr>
          <a:xfrm>
            <a:off x="440506" y="5003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22" name="Google Shape;322;p48"/>
          <p:cNvSpPr txBox="1">
            <a:spLocks noGrp="1"/>
          </p:cNvSpPr>
          <p:nvPr>
            <p:ph type="title"/>
          </p:nvPr>
        </p:nvSpPr>
        <p:spPr>
          <a:xfrm>
            <a:off x="100599" y="178937"/>
            <a:ext cx="6878541" cy="4966686"/>
          </a:xfrm>
          <a:prstGeom prst="rect">
            <a:avLst/>
          </a:prstGeom>
          <a:noFill/>
          <a:ln>
            <a:noFill/>
          </a:ln>
        </p:spPr>
        <p:txBody>
          <a:bodyPr spcFirstLastPara="1" wrap="square" lIns="68575" tIns="34275" rIns="68575" bIns="34275" anchor="t" anchorCtr="0">
            <a:noAutofit/>
          </a:bodyPr>
          <a:lstStyle/>
          <a:p>
            <a:pPr>
              <a:lnSpc>
                <a:spcPct val="100000"/>
              </a:lnSpc>
              <a:buSzPct val="110526"/>
            </a:pPr>
            <a:r>
              <a:rPr lang="en" sz="3200" b="1" dirty="0"/>
              <a:t>Drug forms and administration</a:t>
            </a:r>
            <a:endParaRPr lang="en-US" sz="3200" b="1" dirty="0"/>
          </a:p>
          <a:p>
            <a:pPr marL="572770" indent="-457200">
              <a:lnSpc>
                <a:spcPct val="100000"/>
              </a:lnSpc>
              <a:buSzPct val="100000"/>
              <a:buFont typeface="Arial"/>
              <a:buChar char="•"/>
            </a:pPr>
            <a:r>
              <a:rPr lang="en" sz="3200" dirty="0">
                <a:ea typeface="Times New Roman"/>
                <a:cs typeface="Times New Roman"/>
                <a:sym typeface="Times New Roman"/>
              </a:rPr>
              <a:t>Pills: ingest</a:t>
            </a:r>
            <a:endParaRPr sz="3200" dirty="0">
              <a:ea typeface="Times New Roman"/>
              <a:cs typeface="Times New Roman"/>
            </a:endParaRPr>
          </a:p>
          <a:p>
            <a:pPr marL="572770" indent="-457200">
              <a:lnSpc>
                <a:spcPct val="100000"/>
              </a:lnSpc>
              <a:buSzPct val="100000"/>
              <a:buFont typeface="Arial"/>
              <a:buChar char="•"/>
            </a:pPr>
            <a:r>
              <a:rPr lang="en" sz="3200" dirty="0">
                <a:ea typeface="Times New Roman"/>
                <a:cs typeface="Times New Roman"/>
                <a:sym typeface="Times New Roman"/>
              </a:rPr>
              <a:t>Liquid: ingest, inject, inhale  </a:t>
            </a:r>
            <a:endParaRPr sz="3200" dirty="0">
              <a:ea typeface="Times New Roman"/>
              <a:cs typeface="Times New Roman"/>
            </a:endParaRPr>
          </a:p>
          <a:p>
            <a:pPr marL="572770" indent="-457200">
              <a:lnSpc>
                <a:spcPct val="100000"/>
              </a:lnSpc>
              <a:buSzPct val="100000"/>
              <a:buFont typeface="Arial"/>
              <a:buChar char="•"/>
            </a:pPr>
            <a:r>
              <a:rPr lang="en" sz="3200" dirty="0">
                <a:ea typeface="Times New Roman"/>
                <a:cs typeface="Times New Roman"/>
                <a:sym typeface="Times New Roman"/>
              </a:rPr>
              <a:t>Other solids (plants): ingest, inhale  </a:t>
            </a:r>
            <a:endParaRPr sz="3200" dirty="0">
              <a:ea typeface="Times New Roman"/>
              <a:cs typeface="Times New Roman"/>
            </a:endParaRPr>
          </a:p>
          <a:p>
            <a:pPr marL="572770" indent="-457200">
              <a:lnSpc>
                <a:spcPct val="100000"/>
              </a:lnSpc>
              <a:buSzPct val="100000"/>
              <a:buFont typeface="Arial"/>
              <a:buChar char="•"/>
            </a:pPr>
            <a:r>
              <a:rPr lang="en" sz="3200" dirty="0">
                <a:ea typeface="Times New Roman"/>
                <a:cs typeface="Times New Roman"/>
                <a:sym typeface="Times New Roman"/>
              </a:rPr>
              <a:t>Cream/patch:  </a:t>
            </a:r>
            <a:r>
              <a:rPr lang="en-US" sz="3200" dirty="0">
                <a:ea typeface="Times New Roman"/>
                <a:cs typeface="Times New Roman"/>
                <a:sym typeface="Times New Roman"/>
              </a:rPr>
              <a:t>apply to skin</a:t>
            </a:r>
            <a:endParaRPr sz="3200" dirty="0">
              <a:ea typeface="Times New Roman"/>
              <a:cs typeface="Times New Roman"/>
            </a:endParaRPr>
          </a:p>
          <a:p>
            <a:pPr marL="572770" indent="-457200">
              <a:lnSpc>
                <a:spcPct val="100000"/>
              </a:lnSpc>
              <a:buSzPct val="100000"/>
              <a:buFont typeface="Arial"/>
              <a:buChar char="•"/>
            </a:pPr>
            <a:r>
              <a:rPr lang="en" sz="3200" dirty="0">
                <a:ea typeface="Times New Roman"/>
                <a:cs typeface="Times New Roman"/>
                <a:sym typeface="Times New Roman"/>
              </a:rPr>
              <a:t>Gas: inhale  </a:t>
            </a:r>
            <a:endParaRPr sz="3200" dirty="0">
              <a:ea typeface="Times New Roman"/>
              <a:cs typeface="Times New Roman"/>
            </a:endParaRPr>
          </a:p>
        </p:txBody>
      </p:sp>
      <p:pic>
        <p:nvPicPr>
          <p:cNvPr id="324" name="Google Shape;324;p4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group of spray bottles&#10;&#10;Description automatically generated">
            <a:extLst>
              <a:ext uri="{FF2B5EF4-FFF2-40B4-BE49-F238E27FC236}">
                <a16:creationId xmlns:a16="http://schemas.microsoft.com/office/drawing/2014/main" id="{E0B421D4-E742-A695-33EE-80070DC641F8}"/>
              </a:ext>
            </a:extLst>
          </p:cNvPr>
          <p:cNvPicPr>
            <a:picLocks noChangeAspect="1"/>
          </p:cNvPicPr>
          <p:nvPr/>
        </p:nvPicPr>
        <p:blipFill>
          <a:blip r:embed="rId4"/>
          <a:stretch>
            <a:fillRect/>
          </a:stretch>
        </p:blipFill>
        <p:spPr>
          <a:xfrm>
            <a:off x="3406634" y="3115531"/>
            <a:ext cx="1165366" cy="117303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descr="Several pills in blisters&#10;&#10;Description automatically generated">
            <a:extLst>
              <a:ext uri="{FF2B5EF4-FFF2-40B4-BE49-F238E27FC236}">
                <a16:creationId xmlns:a16="http://schemas.microsoft.com/office/drawing/2014/main" id="{BE76B3A0-8B71-F179-3465-56B524044F83}"/>
              </a:ext>
            </a:extLst>
          </p:cNvPr>
          <p:cNvPicPr>
            <a:picLocks noChangeAspect="1"/>
          </p:cNvPicPr>
          <p:nvPr/>
        </p:nvPicPr>
        <p:blipFill>
          <a:blip r:embed="rId5"/>
          <a:stretch>
            <a:fillRect/>
          </a:stretch>
        </p:blipFill>
        <p:spPr>
          <a:xfrm>
            <a:off x="7116869" y="178937"/>
            <a:ext cx="1095696" cy="23285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9"/>
        <p:cNvGrpSpPr/>
        <p:nvPr/>
      </p:nvGrpSpPr>
      <p:grpSpPr>
        <a:xfrm>
          <a:off x="0" y="0"/>
          <a:ext cx="0" cy="0"/>
          <a:chOff x="0" y="0"/>
          <a:chExt cx="0" cy="0"/>
        </a:xfrm>
      </p:grpSpPr>
      <p:sp>
        <p:nvSpPr>
          <p:cNvPr id="332" name="Google Shape;332;p49"/>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3" name="Google Shape;333;p49"/>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4" name="Google Shape;334;p49"/>
          <p:cNvSpPr txBox="1">
            <a:spLocks noGrp="1"/>
          </p:cNvSpPr>
          <p:nvPr>
            <p:ph type="title"/>
          </p:nvPr>
        </p:nvSpPr>
        <p:spPr>
          <a:xfrm>
            <a:off x="534329" y="523634"/>
            <a:ext cx="4777489" cy="3645411"/>
          </a:xfrm>
          <a:prstGeom prst="rect">
            <a:avLst/>
          </a:prstGeom>
          <a:noFill/>
          <a:ln>
            <a:noFill/>
          </a:ln>
        </p:spPr>
        <p:txBody>
          <a:bodyPr spcFirstLastPara="1" wrap="square" lIns="68575" tIns="34275" rIns="68575" bIns="34275" anchor="ctr" anchorCtr="0">
            <a:normAutofit/>
          </a:bodyPr>
          <a:lstStyle/>
          <a:p>
            <a:pPr marL="0" lvl="0" indent="0" rtl="0">
              <a:lnSpc>
                <a:spcPct val="90000"/>
              </a:lnSpc>
              <a:spcBef>
                <a:spcPts val="0"/>
              </a:spcBef>
              <a:spcAft>
                <a:spcPts val="0"/>
              </a:spcAft>
              <a:buClr>
                <a:schemeClr val="dk1"/>
              </a:buClr>
              <a:buSzPts val="3500"/>
              <a:buFont typeface="Calibri"/>
              <a:buNone/>
            </a:pPr>
            <a:r>
              <a:rPr lang="en" sz="4400" b="1" dirty="0">
                <a:highlight>
                  <a:srgbClr val="FFFFFF"/>
                </a:highlight>
                <a:ea typeface="Times New Roman"/>
                <a:cs typeface="Times New Roman"/>
                <a:sym typeface="Times New Roman"/>
              </a:rPr>
              <a:t>Medicine</a:t>
            </a:r>
            <a:r>
              <a:rPr lang="en-US" sz="4400" b="1" dirty="0">
                <a:highlight>
                  <a:srgbClr val="FFFFFF"/>
                </a:highlight>
                <a:ea typeface="Times New Roman"/>
                <a:cs typeface="Times New Roman"/>
              </a:rPr>
              <a:t>s </a:t>
            </a:r>
            <a:r>
              <a:rPr lang="en" sz="3200" dirty="0">
                <a:highlight>
                  <a:srgbClr val="FFFFFF"/>
                </a:highlight>
                <a:ea typeface="Times New Roman"/>
                <a:cs typeface="Times New Roman"/>
                <a:sym typeface="Times New Roman"/>
              </a:rPr>
              <a:t>are meant to help us feel better and keep us healthy. If taken incorrectly, it can make us very sick.</a:t>
            </a:r>
            <a:r>
              <a:rPr lang="en" sz="2800" dirty="0">
                <a:highlight>
                  <a:srgbClr val="FFFFFF"/>
                </a:highlight>
                <a:ea typeface="Times New Roman"/>
                <a:cs typeface="Times New Roman"/>
                <a:sym typeface="Times New Roman"/>
              </a:rPr>
              <a:t> </a:t>
            </a:r>
            <a:endParaRPr sz="2800" dirty="0">
              <a:highlight>
                <a:srgbClr val="FFFFFF"/>
              </a:highlight>
              <a:ea typeface="Times New Roman"/>
              <a:cs typeface="Times New Roman"/>
            </a:endParaRPr>
          </a:p>
        </p:txBody>
      </p:sp>
      <p:cxnSp>
        <p:nvCxnSpPr>
          <p:cNvPr id="335" name="Google Shape;335;p49"/>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36" name="Google Shape;336;p49"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Graphic 2" descr="Medicine with solid fill">
            <a:extLst>
              <a:ext uri="{FF2B5EF4-FFF2-40B4-BE49-F238E27FC236}">
                <a16:creationId xmlns:a16="http://schemas.microsoft.com/office/drawing/2014/main" id="{6A19E888-0685-1993-2BC5-3A58A768CC3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44643" y="979221"/>
            <a:ext cx="2486983" cy="24946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1"/>
        <p:cNvGrpSpPr/>
        <p:nvPr/>
      </p:nvGrpSpPr>
      <p:grpSpPr>
        <a:xfrm>
          <a:off x="0" y="0"/>
          <a:ext cx="0" cy="0"/>
          <a:chOff x="0" y="0"/>
          <a:chExt cx="0" cy="0"/>
        </a:xfrm>
      </p:grpSpPr>
      <p:sp>
        <p:nvSpPr>
          <p:cNvPr id="344" name="Google Shape;344;p5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5" name="Google Shape;345;p5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6" name="Google Shape;346;p50"/>
          <p:cNvSpPr txBox="1">
            <a:spLocks noGrp="1"/>
          </p:cNvSpPr>
          <p:nvPr>
            <p:ph type="title"/>
          </p:nvPr>
        </p:nvSpPr>
        <p:spPr>
          <a:xfrm>
            <a:off x="168514" y="626251"/>
            <a:ext cx="5434940" cy="4161577"/>
          </a:xfrm>
          <a:prstGeom prst="rect">
            <a:avLst/>
          </a:prstGeom>
          <a:noFill/>
          <a:ln>
            <a:noFill/>
          </a:ln>
        </p:spPr>
        <p:txBody>
          <a:bodyPr spcFirstLastPara="1" wrap="square" lIns="68575" tIns="34275" rIns="68575" bIns="34275" anchor="t" anchorCtr="0">
            <a:noAutofit/>
          </a:bodyPr>
          <a:lstStyle/>
          <a:p>
            <a:pPr marL="0" lvl="0" indent="0" rtl="0">
              <a:lnSpc>
                <a:spcPct val="90000"/>
              </a:lnSpc>
              <a:spcBef>
                <a:spcPts val="0"/>
              </a:spcBef>
              <a:spcAft>
                <a:spcPts val="0"/>
              </a:spcAft>
              <a:buClr>
                <a:schemeClr val="dk1"/>
              </a:buClr>
              <a:buSzPts val="3500"/>
              <a:buFont typeface="Calibri"/>
              <a:buNone/>
            </a:pPr>
            <a:r>
              <a:rPr lang="en" sz="4400" b="1" dirty="0">
                <a:highlight>
                  <a:srgbClr val="FFFFFF"/>
                </a:highlight>
                <a:ea typeface="Times New Roman"/>
                <a:cs typeface="Times New Roman"/>
                <a:sym typeface="Times New Roman"/>
              </a:rPr>
              <a:t>Prescription abuse</a:t>
            </a:r>
            <a:r>
              <a:rPr lang="en-US" sz="4400" b="1" dirty="0">
                <a:highlight>
                  <a:srgbClr val="FFFFFF"/>
                </a:highlight>
                <a:ea typeface="Times New Roman"/>
                <a:cs typeface="Times New Roman"/>
              </a:rPr>
              <a:t> </a:t>
            </a:r>
            <a:r>
              <a:rPr lang="en" sz="3200" dirty="0">
                <a:highlight>
                  <a:srgbClr val="FFFFFF"/>
                </a:highlight>
                <a:ea typeface="Times New Roman"/>
                <a:cs typeface="Times New Roman"/>
                <a:sym typeface="Times New Roman"/>
              </a:rPr>
              <a:t>is just as dangerous as illegal drug abuse. Overdosing on these drugs can result in death, coma, or addiction. Other side effects may include impaired memory, nausea, and vomiting.</a:t>
            </a:r>
            <a:r>
              <a:rPr lang="en" sz="2800" dirty="0">
                <a:highlight>
                  <a:srgbClr val="FFFFFF"/>
                </a:highlight>
                <a:ea typeface="Times New Roman"/>
                <a:cs typeface="Times New Roman"/>
                <a:sym typeface="Times New Roman"/>
              </a:rPr>
              <a:t> </a:t>
            </a:r>
            <a:endParaRPr sz="2800" dirty="0">
              <a:highlight>
                <a:srgbClr val="FFFFFF"/>
              </a:highlight>
              <a:ea typeface="Times New Roman"/>
              <a:cs typeface="Times New Roman"/>
            </a:endParaRPr>
          </a:p>
        </p:txBody>
      </p:sp>
      <p:cxnSp>
        <p:nvCxnSpPr>
          <p:cNvPr id="347" name="Google Shape;347;p50"/>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48" name="Google Shape;348;p5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Graphic 1" descr="Medicine with solid fill">
            <a:extLst>
              <a:ext uri="{FF2B5EF4-FFF2-40B4-BE49-F238E27FC236}">
                <a16:creationId xmlns:a16="http://schemas.microsoft.com/office/drawing/2014/main" id="{E1546EF4-2F69-6788-67C0-9F10939076A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44643" y="979221"/>
            <a:ext cx="2486983" cy="24946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3"/>
        <p:cNvGrpSpPr/>
        <p:nvPr/>
      </p:nvGrpSpPr>
      <p:grpSpPr>
        <a:xfrm>
          <a:off x="0" y="0"/>
          <a:ext cx="0" cy="0"/>
          <a:chOff x="0" y="0"/>
          <a:chExt cx="0" cy="0"/>
        </a:xfrm>
      </p:grpSpPr>
      <p:sp>
        <p:nvSpPr>
          <p:cNvPr id="356" name="Google Shape;356;p5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57" name="Google Shape;357;p51"/>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58" name="Google Shape;358;p51"/>
          <p:cNvSpPr txBox="1">
            <a:spLocks noGrp="1"/>
          </p:cNvSpPr>
          <p:nvPr>
            <p:ph type="title"/>
          </p:nvPr>
        </p:nvSpPr>
        <p:spPr>
          <a:xfrm>
            <a:off x="183778" y="669843"/>
            <a:ext cx="5142142" cy="3852987"/>
          </a:xfrm>
          <a:prstGeom prst="rect">
            <a:avLst/>
          </a:prstGeom>
          <a:noFill/>
          <a:ln>
            <a:noFill/>
          </a:ln>
        </p:spPr>
        <p:txBody>
          <a:bodyPr spcFirstLastPara="1" wrap="square" lIns="68575" tIns="34275" rIns="68575" bIns="34275" anchor="ctr" anchorCtr="0">
            <a:noAutofit/>
          </a:bodyPr>
          <a:lstStyle/>
          <a:p>
            <a:pPr marL="0" lvl="0" indent="0" rtl="0">
              <a:lnSpc>
                <a:spcPct val="90000"/>
              </a:lnSpc>
              <a:spcBef>
                <a:spcPts val="0"/>
              </a:spcBef>
              <a:spcAft>
                <a:spcPts val="0"/>
              </a:spcAft>
              <a:buClr>
                <a:schemeClr val="dk1"/>
              </a:buClr>
              <a:buSzPts val="3500"/>
              <a:buFont typeface="Calibri"/>
              <a:buNone/>
            </a:pPr>
            <a:r>
              <a:rPr lang="en" sz="4400" b="1" dirty="0">
                <a:highlight>
                  <a:srgbClr val="FFFFFF"/>
                </a:highlight>
                <a:ea typeface="Times New Roman"/>
                <a:cs typeface="Times New Roman"/>
                <a:sym typeface="Times New Roman"/>
              </a:rPr>
              <a:t>Addiction</a:t>
            </a:r>
            <a:r>
              <a:rPr lang="en" sz="3200" dirty="0">
                <a:ea typeface="Times New Roman"/>
                <a:cs typeface="Times New Roman"/>
                <a:sym typeface="Times New Roman"/>
              </a:rPr>
              <a:t> is considered a disease because substances like drugs and alcohol change the structure of the brain and how it works. It is an uncontrollable urge to do something despite harmful consequences.</a:t>
            </a:r>
            <a:r>
              <a:rPr lang="en" sz="2800" dirty="0">
                <a:ea typeface="Times New Roman"/>
                <a:cs typeface="Times New Roman"/>
                <a:sym typeface="Times New Roman"/>
              </a:rPr>
              <a:t> </a:t>
            </a:r>
            <a:endParaRPr sz="2800" dirty="0">
              <a:highlight>
                <a:srgbClr val="FFFFFF"/>
              </a:highlight>
              <a:ea typeface="Times New Roman"/>
              <a:cs typeface="Times New Roman"/>
            </a:endParaRPr>
          </a:p>
        </p:txBody>
      </p:sp>
      <p:pic>
        <p:nvPicPr>
          <p:cNvPr id="360" name="Google Shape;360;p5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Rows of prescription bottles on a shelf">
            <a:extLst>
              <a:ext uri="{FF2B5EF4-FFF2-40B4-BE49-F238E27FC236}">
                <a16:creationId xmlns:a16="http://schemas.microsoft.com/office/drawing/2014/main" id="{707036F5-6E9F-3EDE-9FA5-C2FDBBBC3DF1}"/>
              </a:ext>
            </a:extLst>
          </p:cNvPr>
          <p:cNvPicPr>
            <a:picLocks noChangeAspect="1"/>
          </p:cNvPicPr>
          <p:nvPr/>
        </p:nvPicPr>
        <p:blipFill>
          <a:blip r:embed="rId4"/>
          <a:stretch>
            <a:fillRect/>
          </a:stretch>
        </p:blipFill>
        <p:spPr>
          <a:xfrm>
            <a:off x="5488702" y="550939"/>
            <a:ext cx="3072292" cy="20778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5"/>
        <p:cNvGrpSpPr/>
        <p:nvPr/>
      </p:nvGrpSpPr>
      <p:grpSpPr>
        <a:xfrm>
          <a:off x="0" y="0"/>
          <a:ext cx="0" cy="0"/>
          <a:chOff x="0" y="0"/>
          <a:chExt cx="0" cy="0"/>
        </a:xfrm>
      </p:grpSpPr>
      <p:pic>
        <p:nvPicPr>
          <p:cNvPr id="2" name="Picture 1" descr="A close-up of a bottle of pills&#10;&#10;Description automatically generated">
            <a:extLst>
              <a:ext uri="{FF2B5EF4-FFF2-40B4-BE49-F238E27FC236}">
                <a16:creationId xmlns:a16="http://schemas.microsoft.com/office/drawing/2014/main" id="{E2677ECF-D981-3C8F-48A6-4A463E684761}"/>
              </a:ext>
            </a:extLst>
          </p:cNvPr>
          <p:cNvPicPr>
            <a:picLocks noChangeAspect="1"/>
          </p:cNvPicPr>
          <p:nvPr/>
        </p:nvPicPr>
        <p:blipFill>
          <a:blip r:embed="rId3"/>
          <a:stretch>
            <a:fillRect/>
          </a:stretch>
        </p:blipFill>
        <p:spPr>
          <a:xfrm>
            <a:off x="5445359" y="606787"/>
            <a:ext cx="3086100" cy="3086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68" name="Google Shape;368;p5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9" name="Google Shape;369;p52"/>
          <p:cNvSpPr/>
          <p:nvPr/>
        </p:nvSpPr>
        <p:spPr>
          <a:xfrm>
            <a:off x="241229" y="223971"/>
            <a:ext cx="5134585" cy="4611798"/>
          </a:xfrm>
          <a:prstGeom prst="rect">
            <a:avLst/>
          </a:prstGeom>
          <a:noFill/>
          <a:ln>
            <a:noFill/>
          </a:ln>
        </p:spPr>
        <p:txBody>
          <a:bodyPr spcFirstLastPara="1" wrap="square" lIns="68575" tIns="34275" rIns="68575" bIns="34275" anchor="ctr" anchorCtr="0">
            <a:noAutofit/>
          </a:bodyPr>
          <a:lstStyle/>
          <a:p>
            <a:pPr>
              <a:lnSpc>
                <a:spcPct val="115000"/>
              </a:lnSpc>
            </a:pPr>
            <a:r>
              <a:rPr lang="en" sz="2800" b="1" dirty="0">
                <a:solidFill>
                  <a:schemeClr val="dk1"/>
                </a:solidFill>
                <a:highlight>
                  <a:srgbClr val="FFFFFF"/>
                </a:highlight>
                <a:latin typeface="Calibri"/>
                <a:ea typeface="Times New Roman"/>
                <a:cs typeface="Times New Roman"/>
                <a:sym typeface="Times New Roman"/>
              </a:rPr>
              <a:t>Prescription label information:</a:t>
            </a:r>
            <a:endParaRPr lang="en-US" sz="2800" b="1" dirty="0">
              <a:solidFill>
                <a:schemeClr val="dk1"/>
              </a:solidFill>
              <a:highlight>
                <a:srgbClr val="FFFFFF"/>
              </a:highlight>
              <a:latin typeface="Calibri"/>
              <a:ea typeface="Times New Roman"/>
              <a:cs typeface="Times New Roman"/>
            </a:endParaRPr>
          </a:p>
          <a:p>
            <a:pPr marL="438150" indent="-285750">
              <a:lnSpc>
                <a:spcPct val="115000"/>
              </a:lnSpc>
              <a:buClr>
                <a:schemeClr val="dk1"/>
              </a:buClr>
              <a:buSzPts val="1200"/>
              <a:buChar char="•"/>
            </a:pPr>
            <a:r>
              <a:rPr lang="en" sz="2800" dirty="0">
                <a:solidFill>
                  <a:schemeClr val="dk1"/>
                </a:solidFill>
                <a:highlight>
                  <a:srgbClr val="FFFFFF"/>
                </a:highlight>
                <a:latin typeface="Calibri"/>
                <a:ea typeface="Times New Roman"/>
                <a:cs typeface="Times New Roman"/>
                <a:sym typeface="Times New Roman"/>
              </a:rPr>
              <a:t>Patient name </a:t>
            </a:r>
            <a:endParaRPr sz="2800" dirty="0">
              <a:solidFill>
                <a:schemeClr val="dk1"/>
              </a:solidFill>
              <a:highlight>
                <a:srgbClr val="FFFFFF"/>
              </a:highlight>
              <a:latin typeface="Calibri"/>
              <a:ea typeface="Times New Roman"/>
              <a:cs typeface="Times New Roman"/>
            </a:endParaRPr>
          </a:p>
          <a:p>
            <a:pPr marL="438150" indent="-285750">
              <a:lnSpc>
                <a:spcPct val="115000"/>
              </a:lnSpc>
              <a:buClr>
                <a:schemeClr val="dk1"/>
              </a:buClr>
              <a:buSzPts val="1200"/>
              <a:buChar char="•"/>
            </a:pPr>
            <a:r>
              <a:rPr lang="en" sz="2800" dirty="0">
                <a:solidFill>
                  <a:schemeClr val="dk1"/>
                </a:solidFill>
                <a:highlight>
                  <a:srgbClr val="FFFFFF"/>
                </a:highlight>
                <a:latin typeface="Calibri"/>
                <a:ea typeface="Times New Roman"/>
                <a:cs typeface="Times New Roman"/>
                <a:sym typeface="Times New Roman"/>
              </a:rPr>
              <a:t>Name of medicine and strength </a:t>
            </a:r>
            <a:endParaRPr sz="2800" dirty="0">
              <a:solidFill>
                <a:schemeClr val="dk1"/>
              </a:solidFill>
              <a:highlight>
                <a:srgbClr val="FFFFFF"/>
              </a:highlight>
              <a:latin typeface="Calibri"/>
              <a:ea typeface="Times New Roman"/>
              <a:cs typeface="Times New Roman"/>
            </a:endParaRPr>
          </a:p>
          <a:p>
            <a:pPr marL="438150" indent="-285750">
              <a:lnSpc>
                <a:spcPct val="115000"/>
              </a:lnSpc>
              <a:buClr>
                <a:schemeClr val="dk1"/>
              </a:buClr>
              <a:buSzPts val="1200"/>
              <a:buChar char="•"/>
            </a:pPr>
            <a:r>
              <a:rPr lang="en" sz="2800" dirty="0">
                <a:solidFill>
                  <a:schemeClr val="dk1"/>
                </a:solidFill>
                <a:highlight>
                  <a:srgbClr val="FFFFFF"/>
                </a:highlight>
                <a:latin typeface="Calibri"/>
                <a:ea typeface="Times New Roman"/>
                <a:cs typeface="Times New Roman"/>
                <a:sym typeface="Times New Roman"/>
              </a:rPr>
              <a:t>Instructions on how and when to take the medication </a:t>
            </a:r>
            <a:endParaRPr sz="2800" dirty="0">
              <a:solidFill>
                <a:schemeClr val="dk1"/>
              </a:solidFill>
              <a:highlight>
                <a:srgbClr val="FFFFFF"/>
              </a:highlight>
              <a:latin typeface="Calibri"/>
              <a:ea typeface="Times New Roman"/>
              <a:cs typeface="Times New Roman"/>
            </a:endParaRPr>
          </a:p>
          <a:p>
            <a:pPr marL="438150" indent="-285750">
              <a:lnSpc>
                <a:spcPct val="115000"/>
              </a:lnSpc>
              <a:buClr>
                <a:schemeClr val="dk1"/>
              </a:buClr>
              <a:buSzPts val="1200"/>
              <a:buChar char="•"/>
            </a:pPr>
            <a:r>
              <a:rPr lang="en" sz="2800" dirty="0">
                <a:solidFill>
                  <a:schemeClr val="dk1"/>
                </a:solidFill>
                <a:highlight>
                  <a:srgbClr val="FFFFFF"/>
                </a:highlight>
                <a:latin typeface="Calibri"/>
                <a:ea typeface="Times New Roman"/>
                <a:cs typeface="Times New Roman"/>
                <a:sym typeface="Times New Roman"/>
              </a:rPr>
              <a:t>Physical description of the medication </a:t>
            </a:r>
            <a:endParaRPr sz="2800" dirty="0">
              <a:solidFill>
                <a:schemeClr val="dk1"/>
              </a:solidFill>
              <a:highlight>
                <a:srgbClr val="FFFFFF"/>
              </a:highlight>
              <a:latin typeface="Calibri"/>
              <a:ea typeface="Times New Roman"/>
              <a:cs typeface="Times New Roman"/>
            </a:endParaRPr>
          </a:p>
          <a:p>
            <a:pPr marL="438150" indent="-285750">
              <a:lnSpc>
                <a:spcPct val="115000"/>
              </a:lnSpc>
              <a:buClr>
                <a:schemeClr val="dk1"/>
              </a:buClr>
              <a:buSzPts val="1200"/>
              <a:buChar char="•"/>
            </a:pPr>
            <a:r>
              <a:rPr lang="en" sz="2800" dirty="0">
                <a:solidFill>
                  <a:schemeClr val="dk1"/>
                </a:solidFill>
                <a:highlight>
                  <a:srgbClr val="FFFFFF"/>
                </a:highlight>
                <a:latin typeface="Calibri"/>
                <a:ea typeface="Times New Roman"/>
                <a:cs typeface="Times New Roman"/>
                <a:sym typeface="Times New Roman"/>
              </a:rPr>
              <a:t>Expiration date </a:t>
            </a:r>
            <a:endParaRPr sz="2800" dirty="0">
              <a:solidFill>
                <a:schemeClr val="dk1"/>
              </a:solidFill>
              <a:highlight>
                <a:srgbClr val="FFFFFF"/>
              </a:highlight>
              <a:latin typeface="Calibri"/>
              <a:ea typeface="Times New Roman"/>
              <a:cs typeface="Times New Roman"/>
            </a:endParaRPr>
          </a:p>
          <a:p>
            <a:pPr marL="438150" indent="-285750">
              <a:lnSpc>
                <a:spcPct val="115000"/>
              </a:lnSpc>
              <a:buClr>
                <a:schemeClr val="dk1"/>
              </a:buClr>
              <a:buSzPts val="1200"/>
              <a:buChar char="•"/>
            </a:pPr>
            <a:r>
              <a:rPr lang="en" sz="2800" dirty="0">
                <a:solidFill>
                  <a:schemeClr val="dk1"/>
                </a:solidFill>
                <a:highlight>
                  <a:srgbClr val="FFFFFF"/>
                </a:highlight>
                <a:latin typeface="Calibri"/>
                <a:ea typeface="Times New Roman"/>
                <a:cs typeface="Times New Roman"/>
                <a:sym typeface="Times New Roman"/>
              </a:rPr>
              <a:t>Number of pills in the bottle </a:t>
            </a:r>
            <a:endParaRPr sz="2800" dirty="0">
              <a:solidFill>
                <a:schemeClr val="dk1"/>
              </a:solidFill>
              <a:highlight>
                <a:srgbClr val="FFFFFF"/>
              </a:highlight>
              <a:latin typeface="Calibri"/>
              <a:ea typeface="Times New Roman"/>
              <a:cs typeface="Times New Roman"/>
            </a:endParaRPr>
          </a:p>
        </p:txBody>
      </p:sp>
      <p:pic>
        <p:nvPicPr>
          <p:cNvPr id="370" name="Google Shape;370;p5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5"/>
        <p:cNvGrpSpPr/>
        <p:nvPr/>
      </p:nvGrpSpPr>
      <p:grpSpPr>
        <a:xfrm>
          <a:off x="0" y="0"/>
          <a:ext cx="0" cy="0"/>
          <a:chOff x="0" y="0"/>
          <a:chExt cx="0" cy="0"/>
        </a:xfrm>
      </p:grpSpPr>
      <p:sp>
        <p:nvSpPr>
          <p:cNvPr id="377" name="Google Shape;377;p53"/>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 name="Picture 1" descr="A person raising his hand in a classroom&#10;&#10;Description automatically generated">
            <a:extLst>
              <a:ext uri="{FF2B5EF4-FFF2-40B4-BE49-F238E27FC236}">
                <a16:creationId xmlns:a16="http://schemas.microsoft.com/office/drawing/2014/main" id="{C872E3A6-2B7B-026B-CA2D-4685F12BB7D0}"/>
              </a:ext>
            </a:extLst>
          </p:cNvPr>
          <p:cNvPicPr>
            <a:picLocks noChangeAspect="1"/>
          </p:cNvPicPr>
          <p:nvPr/>
        </p:nvPicPr>
        <p:blipFill>
          <a:blip r:embed="rId3"/>
          <a:stretch>
            <a:fillRect/>
          </a:stretch>
        </p:blipFill>
        <p:spPr>
          <a:xfrm>
            <a:off x="5152406" y="808900"/>
            <a:ext cx="3086100" cy="3086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78" name="Google Shape;378;p5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79" name="Google Shape;379;p53"/>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0" name="Google Shape;380;p53"/>
          <p:cNvSpPr txBox="1">
            <a:spLocks noGrp="1"/>
          </p:cNvSpPr>
          <p:nvPr>
            <p:ph type="title"/>
          </p:nvPr>
        </p:nvSpPr>
        <p:spPr>
          <a:xfrm>
            <a:off x="757518" y="1037645"/>
            <a:ext cx="4554300" cy="3131400"/>
          </a:xfrm>
          <a:prstGeom prst="rect">
            <a:avLst/>
          </a:prstGeom>
          <a:noFill/>
          <a:ln>
            <a:noFill/>
          </a:ln>
        </p:spPr>
        <p:txBody>
          <a:bodyPr spcFirstLastPara="1" wrap="square" lIns="68575" tIns="34275" rIns="68575" bIns="34275" anchor="ctr" anchorCtr="0">
            <a:normAutofit/>
          </a:bodyPr>
          <a:lstStyle/>
          <a:p>
            <a:pPr marL="0" lvl="0" indent="0" rtl="0">
              <a:lnSpc>
                <a:spcPct val="90000"/>
              </a:lnSpc>
              <a:spcBef>
                <a:spcPts val="0"/>
              </a:spcBef>
              <a:spcAft>
                <a:spcPts val="0"/>
              </a:spcAft>
              <a:buClr>
                <a:schemeClr val="dk1"/>
              </a:buClr>
              <a:buSzPts val="3500"/>
              <a:buFont typeface="Calibri"/>
              <a:buNone/>
            </a:pPr>
            <a:r>
              <a:rPr lang="en" sz="4400" dirty="0"/>
              <a:t>How can drugs negatively impact an individual?</a:t>
            </a:r>
            <a:endParaRPr lang="en-US" sz="4400" i="1" dirty="0"/>
          </a:p>
        </p:txBody>
      </p:sp>
      <p:pic>
        <p:nvPicPr>
          <p:cNvPr id="382" name="Google Shape;382;p53"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7"/>
        <p:cNvGrpSpPr/>
        <p:nvPr/>
      </p:nvGrpSpPr>
      <p:grpSpPr>
        <a:xfrm>
          <a:off x="0" y="0"/>
          <a:ext cx="0" cy="0"/>
          <a:chOff x="0" y="0"/>
          <a:chExt cx="0" cy="0"/>
        </a:xfrm>
      </p:grpSpPr>
      <p:pic>
        <p:nvPicPr>
          <p:cNvPr id="2" name="Picture 1" descr="A prison cell with a bed and a window&#10;&#10;Description automatically generated">
            <a:extLst>
              <a:ext uri="{FF2B5EF4-FFF2-40B4-BE49-F238E27FC236}">
                <a16:creationId xmlns:a16="http://schemas.microsoft.com/office/drawing/2014/main" id="{48B5D170-C50D-9073-A0CA-7B71D9D04D0E}"/>
              </a:ext>
            </a:extLst>
          </p:cNvPr>
          <p:cNvPicPr>
            <a:picLocks noChangeAspect="1"/>
          </p:cNvPicPr>
          <p:nvPr/>
        </p:nvPicPr>
        <p:blipFill>
          <a:blip r:embed="rId3"/>
          <a:stretch>
            <a:fillRect/>
          </a:stretch>
        </p:blipFill>
        <p:spPr>
          <a:xfrm>
            <a:off x="5445359" y="599116"/>
            <a:ext cx="3086100" cy="3086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89" name="Google Shape;389;p54"/>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0" name="Google Shape;390;p54"/>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1" name="Google Shape;391;p54"/>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2" name="Google Shape;392;p54"/>
          <p:cNvSpPr txBox="1">
            <a:spLocks noGrp="1"/>
          </p:cNvSpPr>
          <p:nvPr>
            <p:ph type="title"/>
          </p:nvPr>
        </p:nvSpPr>
        <p:spPr>
          <a:xfrm>
            <a:off x="489029" y="1037645"/>
            <a:ext cx="4822789" cy="3131400"/>
          </a:xfrm>
          <a:prstGeom prst="rect">
            <a:avLst/>
          </a:prstGeom>
          <a:noFill/>
          <a:ln>
            <a:noFill/>
          </a:ln>
        </p:spPr>
        <p:txBody>
          <a:bodyPr spcFirstLastPara="1" wrap="square" lIns="68575" tIns="34275" rIns="68575" bIns="34275" anchor="ctr" anchorCtr="0">
            <a:normAutofit/>
          </a:bodyPr>
          <a:lstStyle/>
          <a:p>
            <a:pPr marL="0" lvl="0" indent="0" rtl="0">
              <a:lnSpc>
                <a:spcPct val="90000"/>
              </a:lnSpc>
              <a:spcBef>
                <a:spcPts val="0"/>
              </a:spcBef>
              <a:spcAft>
                <a:spcPts val="0"/>
              </a:spcAft>
              <a:buClr>
                <a:schemeClr val="dk1"/>
              </a:buClr>
              <a:buSzPts val="3500"/>
              <a:buFont typeface="Calibri"/>
              <a:buNone/>
            </a:pPr>
            <a:r>
              <a:rPr lang="en" sz="4400" dirty="0">
                <a:highlight>
                  <a:srgbClr val="FFFFFF"/>
                </a:highlight>
                <a:ea typeface="Times New Roman"/>
                <a:cs typeface="Times New Roman"/>
                <a:sym typeface="Times New Roman"/>
              </a:rPr>
              <a:t>Legal consequences</a:t>
            </a:r>
            <a:endParaRPr lang="en-US" sz="4400" dirty="0"/>
          </a:p>
        </p:txBody>
      </p:sp>
      <p:pic>
        <p:nvPicPr>
          <p:cNvPr id="394" name="Google Shape;394;p54"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9"/>
        <p:cNvGrpSpPr/>
        <p:nvPr/>
      </p:nvGrpSpPr>
      <p:grpSpPr>
        <a:xfrm>
          <a:off x="0" y="0"/>
          <a:ext cx="0" cy="0"/>
          <a:chOff x="0" y="0"/>
          <a:chExt cx="0" cy="0"/>
        </a:xfrm>
      </p:grpSpPr>
      <p:sp>
        <p:nvSpPr>
          <p:cNvPr id="401" name="Google Shape;401;p55"/>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02" name="Google Shape;402;p5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03" name="Google Shape;403;p55"/>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04" name="Google Shape;404;p55"/>
          <p:cNvSpPr txBox="1">
            <a:spLocks noGrp="1"/>
          </p:cNvSpPr>
          <p:nvPr>
            <p:ph type="title"/>
          </p:nvPr>
        </p:nvSpPr>
        <p:spPr>
          <a:xfrm>
            <a:off x="757518" y="1037645"/>
            <a:ext cx="4905992" cy="3131400"/>
          </a:xfrm>
          <a:prstGeom prst="rect">
            <a:avLst/>
          </a:prstGeom>
          <a:noFill/>
          <a:ln>
            <a:noFill/>
          </a:ln>
        </p:spPr>
        <p:txBody>
          <a:bodyPr spcFirstLastPara="1" wrap="square" lIns="68575" tIns="34275" rIns="68575" bIns="34275" anchor="ctr" anchorCtr="0">
            <a:normAutofit/>
          </a:bodyPr>
          <a:lstStyle/>
          <a:p>
            <a:pPr marL="0" lvl="0" indent="0" rtl="0">
              <a:lnSpc>
                <a:spcPct val="90000"/>
              </a:lnSpc>
              <a:spcBef>
                <a:spcPts val="0"/>
              </a:spcBef>
              <a:spcAft>
                <a:spcPts val="0"/>
              </a:spcAft>
              <a:buClr>
                <a:schemeClr val="dk1"/>
              </a:buClr>
              <a:buSzPts val="3500"/>
              <a:buFont typeface="Calibri"/>
              <a:buNone/>
            </a:pPr>
            <a:r>
              <a:rPr lang="en" sz="4400" dirty="0">
                <a:ea typeface="Times New Roman"/>
                <a:cs typeface="Times New Roman"/>
                <a:sym typeface="Times New Roman"/>
              </a:rPr>
              <a:t>Health hazards</a:t>
            </a:r>
            <a:endParaRPr lang="en-US" sz="4400" dirty="0"/>
          </a:p>
        </p:txBody>
      </p:sp>
      <p:pic>
        <p:nvPicPr>
          <p:cNvPr id="406" name="Google Shape;406;p55"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Graphic 2" descr="Man outline">
            <a:extLst>
              <a:ext uri="{FF2B5EF4-FFF2-40B4-BE49-F238E27FC236}">
                <a16:creationId xmlns:a16="http://schemas.microsoft.com/office/drawing/2014/main" id="{2D52A24C-62E1-15D5-D218-F73C2D088C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84632" y="1427983"/>
            <a:ext cx="1850280" cy="1854115"/>
          </a:xfrm>
          <a:prstGeom prst="rect">
            <a:avLst/>
          </a:prstGeom>
        </p:spPr>
      </p:pic>
      <p:pic>
        <p:nvPicPr>
          <p:cNvPr id="4" name="Graphic 3" descr="Gravestone with solid fill">
            <a:extLst>
              <a:ext uri="{FF2B5EF4-FFF2-40B4-BE49-F238E27FC236}">
                <a16:creationId xmlns:a16="http://schemas.microsoft.com/office/drawing/2014/main" id="{3AAEDC77-9DB1-AAF6-3A59-0FE2169BFBC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15030" y="1379528"/>
            <a:ext cx="1938497" cy="195383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1"/>
        <p:cNvGrpSpPr/>
        <p:nvPr/>
      </p:nvGrpSpPr>
      <p:grpSpPr>
        <a:xfrm>
          <a:off x="0" y="0"/>
          <a:ext cx="0" cy="0"/>
          <a:chOff x="0" y="0"/>
          <a:chExt cx="0" cy="0"/>
        </a:xfrm>
      </p:grpSpPr>
      <p:sp>
        <p:nvSpPr>
          <p:cNvPr id="413" name="Google Shape;413;p56"/>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14" name="Google Shape;414;p5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15" name="Google Shape;415;p5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16" name="Google Shape;416;p56"/>
          <p:cNvSpPr txBox="1">
            <a:spLocks noGrp="1"/>
          </p:cNvSpPr>
          <p:nvPr>
            <p:ph type="title"/>
          </p:nvPr>
        </p:nvSpPr>
        <p:spPr>
          <a:xfrm>
            <a:off x="604096" y="1024119"/>
            <a:ext cx="4944437" cy="3144926"/>
          </a:xfrm>
          <a:prstGeom prst="rect">
            <a:avLst/>
          </a:prstGeom>
          <a:noFill/>
          <a:ln>
            <a:noFill/>
          </a:ln>
        </p:spPr>
        <p:txBody>
          <a:bodyPr spcFirstLastPara="1" wrap="square" lIns="68575" tIns="34275" rIns="68575" bIns="34275" anchor="ctr" anchorCtr="0">
            <a:normAutofit/>
          </a:bodyPr>
          <a:lstStyle/>
          <a:p>
            <a:pPr marL="0" lvl="0" indent="0" rtl="0">
              <a:lnSpc>
                <a:spcPct val="90000"/>
              </a:lnSpc>
              <a:spcBef>
                <a:spcPts val="0"/>
              </a:spcBef>
              <a:spcAft>
                <a:spcPts val="0"/>
              </a:spcAft>
              <a:buClr>
                <a:schemeClr val="dk1"/>
              </a:buClr>
              <a:buSzPts val="3500"/>
              <a:buFont typeface="Calibri"/>
              <a:buNone/>
            </a:pPr>
            <a:r>
              <a:rPr lang="en" sz="4400" dirty="0"/>
              <a:t>Safe administration of legal drugs</a:t>
            </a:r>
            <a:endParaRPr lang="en-US" sz="4400" i="1" dirty="0"/>
          </a:p>
        </p:txBody>
      </p:sp>
      <p:pic>
        <p:nvPicPr>
          <p:cNvPr id="418" name="Google Shape;418;p56"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Graphic 1" descr="Doctor female outline">
            <a:extLst>
              <a:ext uri="{FF2B5EF4-FFF2-40B4-BE49-F238E27FC236}">
                <a16:creationId xmlns:a16="http://schemas.microsoft.com/office/drawing/2014/main" id="{31F571BF-AB66-5FAA-18F7-7C7A49F9508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08196" y="1009907"/>
            <a:ext cx="1267272" cy="1267272"/>
          </a:xfrm>
          <a:prstGeom prst="rect">
            <a:avLst/>
          </a:prstGeom>
        </p:spPr>
      </p:pic>
      <p:pic>
        <p:nvPicPr>
          <p:cNvPr id="3" name="Graphic 2" descr="Medical outline">
            <a:extLst>
              <a:ext uri="{FF2B5EF4-FFF2-40B4-BE49-F238E27FC236}">
                <a16:creationId xmlns:a16="http://schemas.microsoft.com/office/drawing/2014/main" id="{9ED8ED0E-F4B8-FB14-C2EC-ECD8511AF6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86675" y="1367573"/>
            <a:ext cx="914400" cy="914400"/>
          </a:xfrm>
          <a:prstGeom prst="rect">
            <a:avLst/>
          </a:prstGeom>
        </p:spPr>
      </p:pic>
      <p:pic>
        <p:nvPicPr>
          <p:cNvPr id="6" name="Graphic 5" descr="Man outline">
            <a:extLst>
              <a:ext uri="{FF2B5EF4-FFF2-40B4-BE49-F238E27FC236}">
                <a16:creationId xmlns:a16="http://schemas.microsoft.com/office/drawing/2014/main" id="{D07D7BB1-CC04-FE7F-C904-7C98EBA8EDC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73417" y="1692638"/>
            <a:ext cx="2065071" cy="20574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3"/>
        <p:cNvGrpSpPr/>
        <p:nvPr/>
      </p:nvGrpSpPr>
      <p:grpSpPr>
        <a:xfrm>
          <a:off x="0" y="0"/>
          <a:ext cx="0" cy="0"/>
          <a:chOff x="0" y="0"/>
          <a:chExt cx="0" cy="0"/>
        </a:xfrm>
      </p:grpSpPr>
      <p:pic>
        <p:nvPicPr>
          <p:cNvPr id="2" name="Picture 1" descr="A dog in a locker room&#10;&#10;Description automatically generated">
            <a:extLst>
              <a:ext uri="{FF2B5EF4-FFF2-40B4-BE49-F238E27FC236}">
                <a16:creationId xmlns:a16="http://schemas.microsoft.com/office/drawing/2014/main" id="{2A13EAF2-9B44-1A78-30FE-3395A781C8AC}"/>
              </a:ext>
            </a:extLst>
          </p:cNvPr>
          <p:cNvPicPr>
            <a:picLocks noChangeAspect="1"/>
          </p:cNvPicPr>
          <p:nvPr/>
        </p:nvPicPr>
        <p:blipFill>
          <a:blip r:embed="rId3"/>
          <a:stretch>
            <a:fillRect/>
          </a:stretch>
        </p:blipFill>
        <p:spPr>
          <a:xfrm>
            <a:off x="4460864" y="615950"/>
            <a:ext cx="3086100" cy="3086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25" name="Google Shape;425;p57"/>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6" name="Google Shape;426;p5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7" name="Google Shape;427;p57"/>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8" name="Google Shape;428;p57"/>
          <p:cNvSpPr txBox="1">
            <a:spLocks noGrp="1"/>
          </p:cNvSpPr>
          <p:nvPr>
            <p:ph type="title"/>
          </p:nvPr>
        </p:nvSpPr>
        <p:spPr>
          <a:xfrm>
            <a:off x="631774" y="796806"/>
            <a:ext cx="4032662" cy="3131400"/>
          </a:xfrm>
          <a:prstGeom prst="rect">
            <a:avLst/>
          </a:prstGeom>
          <a:noFill/>
          <a:ln>
            <a:noFill/>
          </a:ln>
        </p:spPr>
        <p:txBody>
          <a:bodyPr spcFirstLastPara="1" wrap="square" lIns="68575" tIns="34275" rIns="68575" bIns="34275" anchor="ctr" anchorCtr="0">
            <a:normAutofit/>
          </a:bodyPr>
          <a:lstStyle/>
          <a:p>
            <a:pPr marL="0" lvl="0" indent="0" rtl="0">
              <a:lnSpc>
                <a:spcPct val="90000"/>
              </a:lnSpc>
              <a:spcBef>
                <a:spcPts val="0"/>
              </a:spcBef>
              <a:spcAft>
                <a:spcPts val="0"/>
              </a:spcAft>
              <a:buClr>
                <a:schemeClr val="dk1"/>
              </a:buClr>
              <a:buSzPts val="3500"/>
              <a:buFont typeface="Calibri"/>
              <a:buNone/>
            </a:pPr>
            <a:r>
              <a:rPr lang="en" sz="4400" dirty="0"/>
              <a:t>Stopping the distribution of drugs</a:t>
            </a:r>
            <a:endParaRPr lang="en-US" sz="4400" i="1" dirty="0"/>
          </a:p>
        </p:txBody>
      </p:sp>
      <p:pic>
        <p:nvPicPr>
          <p:cNvPr id="430" name="Google Shape;430;p57"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5"/>
        <p:cNvGrpSpPr/>
        <p:nvPr/>
      </p:nvGrpSpPr>
      <p:grpSpPr>
        <a:xfrm>
          <a:off x="0" y="0"/>
          <a:ext cx="0" cy="0"/>
          <a:chOff x="0" y="0"/>
          <a:chExt cx="0" cy="0"/>
        </a:xfrm>
      </p:grpSpPr>
      <p:sp>
        <p:nvSpPr>
          <p:cNvPr id="437" name="Google Shape;437;p58"/>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8" name="Google Shape;438;p5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9" name="Google Shape;439;p5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0" name="Google Shape;440;p58"/>
          <p:cNvSpPr txBox="1">
            <a:spLocks noGrp="1"/>
          </p:cNvSpPr>
          <p:nvPr>
            <p:ph type="title"/>
          </p:nvPr>
        </p:nvSpPr>
        <p:spPr>
          <a:xfrm>
            <a:off x="418050" y="365020"/>
            <a:ext cx="7673764" cy="3655835"/>
          </a:xfrm>
          <a:prstGeom prst="rect">
            <a:avLst/>
          </a:prstGeom>
          <a:noFill/>
          <a:ln>
            <a:noFill/>
          </a:ln>
        </p:spPr>
        <p:txBody>
          <a:bodyPr spcFirstLastPara="1" wrap="square" lIns="68575" tIns="34275" rIns="68575" bIns="34275" anchor="t" anchorCtr="0">
            <a:noAutofit/>
          </a:bodyPr>
          <a:lstStyle/>
          <a:p>
            <a:pPr>
              <a:lnSpc>
                <a:spcPct val="100000"/>
              </a:lnSpc>
            </a:pPr>
            <a:r>
              <a:rPr lang="en-US" sz="3200" dirty="0">
                <a:sym typeface="Times New Roman"/>
              </a:rPr>
              <a:t>If you suspect/know someone is guilty of using illegal drugs:</a:t>
            </a:r>
            <a:endParaRPr lang="en" sz="3200" dirty="0">
              <a:ea typeface="Times New Roman"/>
              <a:cs typeface="Times New Roman"/>
            </a:endParaRPr>
          </a:p>
          <a:p>
            <a:pPr marL="457200" indent="-332740">
              <a:lnSpc>
                <a:spcPct val="115000"/>
              </a:lnSpc>
              <a:buSzPts val="1640"/>
              <a:buFont typeface="Times New Roman"/>
              <a:buAutoNum type="arabicPeriod"/>
            </a:pPr>
            <a:r>
              <a:rPr lang="en" sz="3200" dirty="0">
                <a:ea typeface="Times New Roman"/>
                <a:cs typeface="Times New Roman"/>
                <a:sym typeface="Times New Roman"/>
              </a:rPr>
              <a:t>Stay clear - you can get in trouble if you are where drugs are being used even if you’re not using. You could also get hurt.</a:t>
            </a:r>
            <a:endParaRPr sz="3200" dirty="0">
              <a:ea typeface="Times New Roman"/>
              <a:cs typeface="Times New Roman"/>
            </a:endParaRPr>
          </a:p>
          <a:p>
            <a:pPr marL="457200" indent="-332740">
              <a:lnSpc>
                <a:spcPct val="115000"/>
              </a:lnSpc>
              <a:buSzPts val="1640"/>
              <a:buFont typeface="Times New Roman"/>
              <a:buAutoNum type="arabicPeriod"/>
            </a:pPr>
            <a:r>
              <a:rPr lang="en" sz="3200" dirty="0">
                <a:ea typeface="Times New Roman"/>
                <a:cs typeface="Times New Roman"/>
                <a:sym typeface="Times New Roman"/>
              </a:rPr>
              <a:t>If a friend is using drugs, help them get help. Contact a trusted adult; parent, counselor, teacher, or pastor. </a:t>
            </a:r>
            <a:endParaRPr sz="3200" dirty="0">
              <a:ea typeface="Times New Roman"/>
              <a:cs typeface="Times New Roman"/>
            </a:endParaRPr>
          </a:p>
          <a:p>
            <a:pPr marL="0" lvl="0" indent="0" rtl="0">
              <a:lnSpc>
                <a:spcPct val="115000"/>
              </a:lnSpc>
              <a:spcBef>
                <a:spcPts val="0"/>
              </a:spcBef>
              <a:spcAft>
                <a:spcPts val="0"/>
              </a:spcAft>
              <a:buSzPts val="990"/>
              <a:buNone/>
            </a:pPr>
            <a:endParaRPr sz="1800" dirty="0">
              <a:solidFill>
                <a:srgbClr val="111111"/>
              </a:solidFill>
              <a:ea typeface="Roboto"/>
              <a:cs typeface="Roboto"/>
            </a:endParaRPr>
          </a:p>
          <a:p>
            <a:pPr marL="0" lvl="0" indent="0" rtl="0">
              <a:lnSpc>
                <a:spcPct val="90000"/>
              </a:lnSpc>
              <a:spcBef>
                <a:spcPts val="0"/>
              </a:spcBef>
              <a:spcAft>
                <a:spcPts val="0"/>
              </a:spcAft>
              <a:buClr>
                <a:schemeClr val="dk1"/>
              </a:buClr>
              <a:buSzPts val="3150"/>
              <a:buFont typeface="Calibri"/>
              <a:buNone/>
            </a:pPr>
            <a:endParaRPr sz="1900" b="1" dirty="0"/>
          </a:p>
        </p:txBody>
      </p:sp>
      <p:pic>
        <p:nvPicPr>
          <p:cNvPr id="442" name="Google Shape;442;p5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7"/>
        <p:cNvGrpSpPr/>
        <p:nvPr/>
      </p:nvGrpSpPr>
      <p:grpSpPr>
        <a:xfrm>
          <a:off x="0" y="0"/>
          <a:ext cx="0" cy="0"/>
          <a:chOff x="0" y="0"/>
          <a:chExt cx="0" cy="0"/>
        </a:xfrm>
      </p:grpSpPr>
      <p:sp>
        <p:nvSpPr>
          <p:cNvPr id="449" name="Google Shape;449;p59"/>
          <p:cNvSpPr txBox="1"/>
          <p:nvPr/>
        </p:nvSpPr>
        <p:spPr>
          <a:xfrm>
            <a:off x="-81668" y="1020872"/>
            <a:ext cx="3482235" cy="3377110"/>
          </a:xfrm>
          <a:prstGeom prst="rect">
            <a:avLst/>
          </a:prstGeom>
          <a:noFill/>
          <a:ln>
            <a:noFill/>
          </a:ln>
        </p:spPr>
        <p:txBody>
          <a:bodyPr spcFirstLastPara="1" wrap="square" lIns="68575" tIns="34275" rIns="68575" bIns="34275" anchor="t" anchorCtr="0">
            <a:noAutofit/>
          </a:bodyPr>
          <a:lstStyle/>
          <a:p>
            <a:pPr algn="ctr">
              <a:buClr>
                <a:schemeClr val="dk1"/>
              </a:buClr>
              <a:buSzPts val="4100"/>
            </a:pPr>
            <a:r>
              <a:rPr lang="en" sz="4400" b="1" u="none" strike="noStrike" cap="none" dirty="0">
                <a:solidFill>
                  <a:schemeClr val="dk1"/>
                </a:solidFill>
                <a:latin typeface="Calibri"/>
                <a:ea typeface="Calibri"/>
                <a:cs typeface="Calibri"/>
                <a:sym typeface="Calibri"/>
              </a:rPr>
              <a:t>Activity:</a:t>
            </a:r>
            <a:br>
              <a:rPr lang="en" sz="4400" b="1" dirty="0">
                <a:latin typeface="Calibri"/>
                <a:ea typeface="Calibri"/>
                <a:cs typeface="Calibri"/>
              </a:rPr>
            </a:br>
            <a:r>
              <a:rPr lang="en" sz="4400" b="1" dirty="0">
                <a:solidFill>
                  <a:schemeClr val="dk1"/>
                </a:solidFill>
                <a:latin typeface="Calibri"/>
                <a:ea typeface="Calibri"/>
                <a:cs typeface="Calibri"/>
                <a:sym typeface="Calibri"/>
              </a:rPr>
              <a:t>Illegal/Legal Drug Sort</a:t>
            </a:r>
            <a:endParaRPr lang="en-US" sz="4400" dirty="0">
              <a:solidFill>
                <a:schemeClr val="dk1"/>
              </a:solidFill>
              <a:latin typeface="Calibri"/>
              <a:ea typeface="Calibri"/>
              <a:cs typeface="Calibri"/>
            </a:endParaRPr>
          </a:p>
        </p:txBody>
      </p:sp>
      <p:sp>
        <p:nvSpPr>
          <p:cNvPr id="451" name="Google Shape;451;p59"/>
          <p:cNvSpPr/>
          <p:nvPr/>
        </p:nvSpPr>
        <p:spPr>
          <a:xfrm>
            <a:off x="269378" y="3133311"/>
            <a:ext cx="2780144" cy="13716"/>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452" name="Google Shape;452;p59" descr="A bee with wings and a shield&#10;&#10;Description automatically generated with medium confidence"/>
          <p:cNvPicPr preferRelativeResize="0"/>
          <p:nvPr/>
        </p:nvPicPr>
        <p:blipFill rotWithShape="1">
          <a:blip r:embed="rId3">
            <a:alphaModFix/>
          </a:blip>
          <a:srcRect/>
          <a:stretch/>
        </p:blipFill>
        <p:spPr>
          <a:xfrm>
            <a:off x="994746" y="3276962"/>
            <a:ext cx="1329408" cy="1329408"/>
          </a:xfrm>
          <a:prstGeom prst="rect">
            <a:avLst/>
          </a:prstGeom>
          <a:noFill/>
          <a:ln>
            <a:noFill/>
          </a:ln>
        </p:spPr>
      </p:pic>
      <p:sp>
        <p:nvSpPr>
          <p:cNvPr id="453" name="Google Shape;453;p59"/>
          <p:cNvSpPr txBox="1"/>
          <p:nvPr/>
        </p:nvSpPr>
        <p:spPr>
          <a:xfrm>
            <a:off x="4301300" y="14888"/>
            <a:ext cx="3412686" cy="4591482"/>
          </a:xfrm>
          <a:prstGeom prst="rect">
            <a:avLst/>
          </a:prstGeom>
          <a:noFill/>
          <a:ln>
            <a:noFill/>
          </a:ln>
        </p:spPr>
        <p:txBody>
          <a:bodyPr spcFirstLastPara="1" wrap="square" lIns="91425" tIns="91425" rIns="91425" bIns="91425" anchor="t" anchorCtr="0">
            <a:noAutofit/>
          </a:bodyPr>
          <a:lstStyle/>
          <a:p>
            <a:pPr marL="457200" lvl="0" indent="-457200" rtl="0">
              <a:spcBef>
                <a:spcPts val="0"/>
              </a:spcBef>
              <a:spcAft>
                <a:spcPts val="0"/>
              </a:spcAft>
              <a:buFont typeface="Arial" panose="020B0604020202020204" pitchFamily="34" charset="0"/>
              <a:buChar char="•"/>
            </a:pPr>
            <a:r>
              <a:rPr lang="en" sz="3200" dirty="0">
                <a:solidFill>
                  <a:schemeClr val="dk1"/>
                </a:solidFill>
                <a:highlight>
                  <a:srgbClr val="FFFFFF"/>
                </a:highlight>
                <a:latin typeface="Calibri"/>
                <a:ea typeface="Helvetica Neue"/>
                <a:cs typeface="Helvetica Neue"/>
                <a:sym typeface="Helvetica Neue"/>
              </a:rPr>
              <a:t>Cocaine</a:t>
            </a:r>
            <a:endParaRPr lang="en" sz="3200" dirty="0">
              <a:solidFill>
                <a:schemeClr val="dk1"/>
              </a:solidFill>
              <a:highlight>
                <a:srgbClr val="FFFFFF"/>
              </a:highlight>
              <a:latin typeface="Calibri"/>
              <a:ea typeface="Helvetica Neue"/>
              <a:cs typeface="Helvetica Neue"/>
            </a:endParaRPr>
          </a:p>
          <a:p>
            <a:pPr marL="457200" lvl="0" indent="-457200" rtl="0">
              <a:spcBef>
                <a:spcPts val="0"/>
              </a:spcBef>
              <a:spcAft>
                <a:spcPts val="0"/>
              </a:spcAft>
              <a:buFont typeface="Arial" panose="020B0604020202020204" pitchFamily="34" charset="0"/>
              <a:buChar char="•"/>
            </a:pPr>
            <a:r>
              <a:rPr lang="en" sz="3200" dirty="0">
                <a:solidFill>
                  <a:schemeClr val="dk1"/>
                </a:solidFill>
                <a:highlight>
                  <a:srgbClr val="FFFFFF"/>
                </a:highlight>
                <a:latin typeface="Calibri"/>
                <a:ea typeface="Helvetica Neue"/>
                <a:cs typeface="Helvetica Neue"/>
                <a:sym typeface="Helvetica Neue"/>
              </a:rPr>
              <a:t>Aspirin</a:t>
            </a:r>
            <a:endParaRPr lang="en" sz="3200" dirty="0">
              <a:solidFill>
                <a:schemeClr val="dk1"/>
              </a:solidFill>
              <a:highlight>
                <a:srgbClr val="FFFFFF"/>
              </a:highlight>
              <a:latin typeface="Calibri"/>
              <a:ea typeface="Helvetica Neue"/>
              <a:cs typeface="Helvetica Neue"/>
            </a:endParaRPr>
          </a:p>
          <a:p>
            <a:pPr marL="457200" lvl="0" indent="-457200" rtl="0">
              <a:spcBef>
                <a:spcPts val="0"/>
              </a:spcBef>
              <a:spcAft>
                <a:spcPts val="0"/>
              </a:spcAft>
              <a:buFont typeface="Arial" panose="020B0604020202020204" pitchFamily="34" charset="0"/>
              <a:buChar char="•"/>
            </a:pPr>
            <a:r>
              <a:rPr lang="en" sz="3200" dirty="0">
                <a:solidFill>
                  <a:schemeClr val="dk1"/>
                </a:solidFill>
                <a:highlight>
                  <a:srgbClr val="FFFFFF"/>
                </a:highlight>
                <a:latin typeface="Calibri"/>
                <a:ea typeface="Helvetica Neue"/>
                <a:cs typeface="Helvetica Neue"/>
                <a:sym typeface="Helvetica Neue"/>
              </a:rPr>
              <a:t>Marijuana</a:t>
            </a:r>
            <a:endParaRPr lang="en" sz="3200" dirty="0">
              <a:solidFill>
                <a:schemeClr val="dk1"/>
              </a:solidFill>
              <a:highlight>
                <a:srgbClr val="FFFFFF"/>
              </a:highlight>
              <a:latin typeface="Calibri"/>
              <a:ea typeface="Helvetica Neue"/>
              <a:cs typeface="Helvetica Neue"/>
            </a:endParaRPr>
          </a:p>
          <a:p>
            <a:pPr marL="457200" lvl="0" indent="-457200" rtl="0">
              <a:spcBef>
                <a:spcPts val="0"/>
              </a:spcBef>
              <a:spcAft>
                <a:spcPts val="0"/>
              </a:spcAft>
              <a:buFont typeface="Arial" panose="020B0604020202020204" pitchFamily="34" charset="0"/>
              <a:buChar char="•"/>
            </a:pPr>
            <a:r>
              <a:rPr lang="en" sz="3200" dirty="0">
                <a:solidFill>
                  <a:schemeClr val="dk1"/>
                </a:solidFill>
                <a:highlight>
                  <a:srgbClr val="FFFFFF"/>
                </a:highlight>
                <a:latin typeface="Calibri"/>
                <a:ea typeface="Helvetica Neue"/>
                <a:cs typeface="Helvetica Neue"/>
                <a:sym typeface="Helvetica Neue"/>
              </a:rPr>
              <a:t>Heroin</a:t>
            </a:r>
            <a:endParaRPr lang="en" sz="3200" dirty="0">
              <a:solidFill>
                <a:schemeClr val="dk1"/>
              </a:solidFill>
              <a:highlight>
                <a:srgbClr val="FFFFFF"/>
              </a:highlight>
              <a:latin typeface="Calibri"/>
              <a:ea typeface="Helvetica Neue"/>
              <a:cs typeface="Helvetica Neue"/>
            </a:endParaRPr>
          </a:p>
          <a:p>
            <a:pPr marL="457200" lvl="0" indent="-457200" rtl="0">
              <a:spcBef>
                <a:spcPts val="0"/>
              </a:spcBef>
              <a:spcAft>
                <a:spcPts val="0"/>
              </a:spcAft>
              <a:buFont typeface="Arial" panose="020B0604020202020204" pitchFamily="34" charset="0"/>
              <a:buChar char="•"/>
            </a:pPr>
            <a:r>
              <a:rPr lang="en" sz="3200" dirty="0">
                <a:solidFill>
                  <a:schemeClr val="dk1"/>
                </a:solidFill>
                <a:highlight>
                  <a:srgbClr val="FFFFFF"/>
                </a:highlight>
                <a:latin typeface="Calibri"/>
                <a:ea typeface="Helvetica Neue"/>
                <a:cs typeface="Helvetica Neue"/>
                <a:sym typeface="Helvetica Neue"/>
              </a:rPr>
              <a:t>Cough syrup</a:t>
            </a:r>
            <a:endParaRPr lang="en" sz="3200" dirty="0">
              <a:solidFill>
                <a:schemeClr val="dk1"/>
              </a:solidFill>
              <a:highlight>
                <a:srgbClr val="FFFFFF"/>
              </a:highlight>
              <a:latin typeface="Calibri"/>
              <a:ea typeface="Helvetica Neue"/>
              <a:cs typeface="Helvetica Neue"/>
            </a:endParaRPr>
          </a:p>
          <a:p>
            <a:pPr marL="457200" lvl="0" indent="-457200" rtl="0">
              <a:spcBef>
                <a:spcPts val="0"/>
              </a:spcBef>
              <a:spcAft>
                <a:spcPts val="0"/>
              </a:spcAft>
              <a:buFont typeface="Arial" panose="020B0604020202020204" pitchFamily="34" charset="0"/>
              <a:buChar char="•"/>
            </a:pPr>
            <a:r>
              <a:rPr lang="en" sz="3200" dirty="0">
                <a:solidFill>
                  <a:schemeClr val="dk1"/>
                </a:solidFill>
                <a:highlight>
                  <a:srgbClr val="FFFFFF"/>
                </a:highlight>
                <a:latin typeface="Calibri"/>
                <a:ea typeface="Helvetica Neue"/>
                <a:cs typeface="Helvetica Neue"/>
                <a:sym typeface="Helvetica Neue"/>
              </a:rPr>
              <a:t>Ecstasy</a:t>
            </a:r>
          </a:p>
          <a:p>
            <a:pPr marL="457200" lvl="0" indent="-457200" rtl="0">
              <a:spcBef>
                <a:spcPts val="0"/>
              </a:spcBef>
              <a:spcAft>
                <a:spcPts val="0"/>
              </a:spcAft>
              <a:buFont typeface="Arial" panose="020B0604020202020204" pitchFamily="34" charset="0"/>
              <a:buChar char="•"/>
            </a:pPr>
            <a:r>
              <a:rPr lang="en" sz="3200" dirty="0">
                <a:solidFill>
                  <a:schemeClr val="dk1"/>
                </a:solidFill>
                <a:highlight>
                  <a:srgbClr val="FFFFFF"/>
                </a:highlight>
                <a:latin typeface="Calibri"/>
                <a:ea typeface="Helvetica Neue"/>
                <a:cs typeface="Helvetica Neue"/>
                <a:sym typeface="Helvetica Neue"/>
              </a:rPr>
              <a:t>Fentanyl</a:t>
            </a:r>
          </a:p>
          <a:p>
            <a:pPr marL="457200" lvl="0" indent="-457200" rtl="0">
              <a:spcBef>
                <a:spcPts val="0"/>
              </a:spcBef>
              <a:spcAft>
                <a:spcPts val="0"/>
              </a:spcAft>
              <a:buFont typeface="Arial" panose="020B0604020202020204" pitchFamily="34" charset="0"/>
              <a:buChar char="•"/>
            </a:pPr>
            <a:r>
              <a:rPr lang="en" sz="3200" dirty="0">
                <a:solidFill>
                  <a:schemeClr val="dk1"/>
                </a:solidFill>
                <a:highlight>
                  <a:srgbClr val="FFFFFF"/>
                </a:highlight>
                <a:latin typeface="Calibri"/>
                <a:ea typeface="Helvetica Neue"/>
                <a:cs typeface="Helvetica Neue"/>
                <a:sym typeface="Helvetica Neue"/>
              </a:rPr>
              <a:t>Opiod pills</a:t>
            </a:r>
          </a:p>
          <a:p>
            <a:pPr marL="457200" lvl="0" indent="-457200" rtl="0">
              <a:spcBef>
                <a:spcPts val="0"/>
              </a:spcBef>
              <a:spcAft>
                <a:spcPts val="0"/>
              </a:spcAft>
              <a:buFont typeface="Arial" panose="020B0604020202020204" pitchFamily="34" charset="0"/>
              <a:buChar char="•"/>
            </a:pPr>
            <a:r>
              <a:rPr lang="en" sz="3200" dirty="0">
                <a:solidFill>
                  <a:schemeClr val="dk1"/>
                </a:solidFill>
                <a:highlight>
                  <a:srgbClr val="FFFFFF"/>
                </a:highlight>
                <a:latin typeface="Calibri"/>
                <a:ea typeface="Helvetica Neue"/>
                <a:cs typeface="Helvetica Neue"/>
                <a:sym typeface="Helvetica Neue"/>
              </a:rPr>
              <a:t>Asthma inhaler</a:t>
            </a:r>
          </a:p>
          <a:p>
            <a:pPr marL="457200" lvl="0" indent="-457200" rtl="0">
              <a:spcBef>
                <a:spcPts val="0"/>
              </a:spcBef>
              <a:spcAft>
                <a:spcPts val="0"/>
              </a:spcAft>
              <a:buFont typeface="Arial" panose="020B0604020202020204" pitchFamily="34" charset="0"/>
              <a:buChar char="•"/>
            </a:pPr>
            <a:r>
              <a:rPr lang="en" sz="3200" dirty="0">
                <a:solidFill>
                  <a:schemeClr val="dk1"/>
                </a:solidFill>
                <a:highlight>
                  <a:srgbClr val="FFFFFF"/>
                </a:highlight>
                <a:latin typeface="Calibri"/>
                <a:ea typeface="Helvetica Neue"/>
                <a:cs typeface="Helvetica Neue"/>
                <a:sym typeface="Helvetica Neue"/>
              </a:rPr>
              <a:t>Vapes</a:t>
            </a:r>
          </a:p>
          <a:p>
            <a:pPr marL="457200" lvl="0" indent="-457200" rtl="0">
              <a:spcBef>
                <a:spcPts val="0"/>
              </a:spcBef>
              <a:spcAft>
                <a:spcPts val="0"/>
              </a:spcAft>
              <a:buFont typeface="Arial" panose="020B0604020202020204" pitchFamily="34" charset="0"/>
              <a:buChar char="•"/>
            </a:pPr>
            <a:endParaRPr lang="en" sz="3200" dirty="0">
              <a:solidFill>
                <a:schemeClr val="dk1"/>
              </a:solidFill>
              <a:highlight>
                <a:srgbClr val="FFFFFF"/>
              </a:highlight>
              <a:latin typeface="Calibri"/>
              <a:ea typeface="Helvetica Neue"/>
              <a:cs typeface="Helvetica Neue"/>
              <a:sym typeface="Helvetica Neue"/>
            </a:endParaRPr>
          </a:p>
          <a:p>
            <a:pPr marL="342900" lvl="0" indent="-342900" rtl="0">
              <a:spcBef>
                <a:spcPts val="0"/>
              </a:spcBef>
              <a:spcAft>
                <a:spcPts val="0"/>
              </a:spcAft>
              <a:buChar char="•"/>
            </a:pPr>
            <a:endParaRPr sz="2000" dirty="0">
              <a:solidFill>
                <a:schemeClr val="dk1"/>
              </a:solidFill>
              <a:highlight>
                <a:srgbClr val="FFFFFF"/>
              </a:highlight>
              <a:latin typeface="Calibri"/>
              <a:ea typeface="Helvetica Neue"/>
              <a:cs typeface="Helvetica Neue"/>
            </a:endParaRPr>
          </a:p>
          <a:p>
            <a:pPr marL="0" lvl="0" indent="0" algn="l" rtl="0">
              <a:spcBef>
                <a:spcPts val="0"/>
              </a:spcBef>
              <a:spcAft>
                <a:spcPts val="0"/>
              </a:spcAft>
              <a:buNone/>
            </a:pPr>
            <a:endParaRPr sz="2000" dirty="0">
              <a:solidFill>
                <a:srgbClr val="FF0000"/>
              </a:solidFill>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7"/>
        <p:cNvGrpSpPr/>
        <p:nvPr/>
      </p:nvGrpSpPr>
      <p:grpSpPr>
        <a:xfrm>
          <a:off x="0" y="0"/>
          <a:ext cx="0" cy="0"/>
          <a:chOff x="0" y="0"/>
          <a:chExt cx="0" cy="0"/>
        </a:xfrm>
      </p:grpSpPr>
      <p:sp>
        <p:nvSpPr>
          <p:cNvPr id="459" name="Google Shape;459;p60"/>
          <p:cNvSpPr txBox="1"/>
          <p:nvPr/>
        </p:nvSpPr>
        <p:spPr>
          <a:xfrm>
            <a:off x="187959" y="1516192"/>
            <a:ext cx="3049500" cy="2288400"/>
          </a:xfrm>
          <a:prstGeom prst="rect">
            <a:avLst/>
          </a:prstGeom>
          <a:noFill/>
          <a:ln>
            <a:noFill/>
          </a:ln>
        </p:spPr>
        <p:txBody>
          <a:bodyPr spcFirstLastPara="1" wrap="square" lIns="68575" tIns="34275" rIns="68575" bIns="34275" anchor="t" anchorCtr="0">
            <a:normAutofit/>
          </a:bodyPr>
          <a:lstStyle/>
          <a:p>
            <a:pPr marL="0" marR="0" lvl="0" indent="0" algn="ctr" rtl="0">
              <a:spcBef>
                <a:spcPts val="0"/>
              </a:spcBef>
              <a:spcAft>
                <a:spcPts val="0"/>
              </a:spcAft>
              <a:buClr>
                <a:schemeClr val="dk1"/>
              </a:buClr>
              <a:buSzPts val="4100"/>
              <a:buFont typeface="Calibri"/>
              <a:buNone/>
            </a:pPr>
            <a:r>
              <a:rPr lang="en" sz="4400" b="1" dirty="0">
                <a:solidFill>
                  <a:schemeClr val="dk1"/>
                </a:solidFill>
                <a:latin typeface="Calibri"/>
                <a:ea typeface="Calibri"/>
                <a:cs typeface="Calibri"/>
                <a:sym typeface="Calibri"/>
              </a:rPr>
              <a:t>Activity:</a:t>
            </a:r>
            <a:r>
              <a:rPr lang="en" sz="4400" dirty="0">
                <a:solidFill>
                  <a:schemeClr val="dk1"/>
                </a:solidFill>
                <a:latin typeface="Calibri"/>
                <a:ea typeface="Calibri"/>
                <a:cs typeface="Calibri"/>
                <a:sym typeface="Calibri"/>
              </a:rPr>
              <a:t> Scenarios</a:t>
            </a:r>
            <a:endParaRPr lang="en-US" sz="4400" dirty="0">
              <a:solidFill>
                <a:schemeClr val="dk1"/>
              </a:solidFill>
              <a:latin typeface="Calibri"/>
              <a:ea typeface="Calibri"/>
              <a:cs typeface="Calibri"/>
            </a:endParaRPr>
          </a:p>
        </p:txBody>
      </p:sp>
      <p:sp>
        <p:nvSpPr>
          <p:cNvPr id="461" name="Google Shape;461;p60"/>
          <p:cNvSpPr/>
          <p:nvPr/>
        </p:nvSpPr>
        <p:spPr>
          <a:xfrm>
            <a:off x="269378" y="3133311"/>
            <a:ext cx="2780100" cy="13800"/>
          </a:xfrm>
          <a:prstGeom prst="rect">
            <a:avLst/>
          </a:prstGeom>
          <a:solidFill>
            <a:srgbClr val="D5D5D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462" name="Google Shape;462;p60" descr="A bee with wings and a shield&#10;&#10;Description automatically generated with medium confidence"/>
          <p:cNvPicPr preferRelativeResize="0"/>
          <p:nvPr/>
        </p:nvPicPr>
        <p:blipFill rotWithShape="1">
          <a:blip r:embed="rId3">
            <a:alphaModFix/>
          </a:blip>
          <a:srcRect/>
          <a:stretch/>
        </p:blipFill>
        <p:spPr>
          <a:xfrm>
            <a:off x="994746" y="3276962"/>
            <a:ext cx="1329408" cy="1329408"/>
          </a:xfrm>
          <a:prstGeom prst="rect">
            <a:avLst/>
          </a:prstGeom>
          <a:noFill/>
          <a:ln>
            <a:noFill/>
          </a:ln>
        </p:spPr>
      </p:pic>
      <p:sp>
        <p:nvSpPr>
          <p:cNvPr id="463" name="Google Shape;463;p60"/>
          <p:cNvSpPr txBox="1"/>
          <p:nvPr/>
        </p:nvSpPr>
        <p:spPr>
          <a:xfrm>
            <a:off x="3325369" y="150879"/>
            <a:ext cx="5694479" cy="484700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3200" dirty="0">
                <a:solidFill>
                  <a:schemeClr val="dk1"/>
                </a:solidFill>
                <a:latin typeface="Calibri"/>
                <a:ea typeface="Calibri"/>
                <a:cs typeface="Calibri"/>
                <a:sym typeface="Calibri"/>
              </a:rPr>
              <a:t>In groups, answer questions and make decisions in different drug-related situations.</a:t>
            </a:r>
            <a:endParaRPr sz="3200" dirty="0">
              <a:solidFill>
                <a:schemeClr val="dk1"/>
              </a:solidFill>
              <a:latin typeface="Calibri"/>
              <a:ea typeface="Calibri"/>
              <a:cs typeface="Calibri"/>
            </a:endParaRPr>
          </a:p>
          <a:p>
            <a:pPr marL="0" lvl="0" indent="0" algn="l" rtl="0">
              <a:spcBef>
                <a:spcPts val="0"/>
              </a:spcBef>
              <a:spcAft>
                <a:spcPts val="0"/>
              </a:spcAft>
              <a:buNone/>
            </a:pPr>
            <a:endParaRPr sz="3200" dirty="0">
              <a:solidFill>
                <a:schemeClr val="dk1"/>
              </a:solidFill>
              <a:latin typeface="Calibri"/>
              <a:ea typeface="Calibri"/>
              <a:cs typeface="Calibri"/>
            </a:endParaRPr>
          </a:p>
          <a:p>
            <a:pPr marL="0" lvl="0" indent="0" algn="l" rtl="0">
              <a:spcBef>
                <a:spcPts val="0"/>
              </a:spcBef>
              <a:spcAft>
                <a:spcPts val="0"/>
              </a:spcAft>
              <a:buNone/>
            </a:pPr>
            <a:r>
              <a:rPr lang="en" sz="3200" dirty="0">
                <a:solidFill>
                  <a:schemeClr val="dk1"/>
                </a:solidFill>
                <a:latin typeface="Calibri"/>
                <a:ea typeface="Calibri"/>
                <a:cs typeface="Calibri"/>
                <a:sym typeface="Calibri"/>
              </a:rPr>
              <a:t>Answer the discussion questions on the handout. Be prepared to share your answers with the class!</a:t>
            </a:r>
            <a:endParaRPr sz="3200" dirty="0">
              <a:solidFill>
                <a:schemeClr val="dk1"/>
              </a:solidFill>
              <a:latin typeface="Calibri"/>
              <a:ea typeface="Calibri"/>
              <a:cs typeface="Calibri"/>
              <a:sym typeface="Calibri"/>
            </a:endParaRPr>
          </a:p>
          <a:p>
            <a:pPr marL="0" lvl="0" indent="0" algn="l" rtl="0">
              <a:spcBef>
                <a:spcPts val="0"/>
              </a:spcBef>
              <a:spcAft>
                <a:spcPts val="0"/>
              </a:spcAft>
              <a:buNone/>
            </a:pPr>
            <a:endParaRPr sz="4100" dirty="0">
              <a:solidFill>
                <a:schemeClr val="dk1"/>
              </a:solidFill>
              <a:latin typeface="Calibri"/>
              <a:ea typeface="Calibri"/>
              <a:cs typeface="Calibri"/>
              <a:sym typeface="Calibri"/>
            </a:endParaRPr>
          </a:p>
          <a:p>
            <a:pPr marL="0" lvl="0" indent="0" algn="l" rtl="0">
              <a:spcBef>
                <a:spcPts val="0"/>
              </a:spcBef>
              <a:spcAft>
                <a:spcPts val="0"/>
              </a:spcAft>
              <a:buNone/>
            </a:pPr>
            <a:endParaRPr sz="4100" dirty="0">
              <a:solidFill>
                <a:schemeClr val="dk1"/>
              </a:solidFill>
              <a:latin typeface="Calibri"/>
              <a:ea typeface="Calibri"/>
              <a:cs typeface="Calibri"/>
              <a:sym typeface="Calibri"/>
            </a:endParaRPr>
          </a:p>
          <a:p>
            <a:pPr marL="0" lvl="0" indent="0" algn="l" rtl="0">
              <a:spcBef>
                <a:spcPts val="0"/>
              </a:spcBef>
              <a:spcAft>
                <a:spcPts val="0"/>
              </a:spcAft>
              <a:buNone/>
            </a:pPr>
            <a:endParaRPr sz="3400" dirty="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7"/>
        <p:cNvGrpSpPr/>
        <p:nvPr/>
      </p:nvGrpSpPr>
      <p:grpSpPr>
        <a:xfrm>
          <a:off x="0" y="0"/>
          <a:ext cx="0" cy="0"/>
          <a:chOff x="0" y="0"/>
          <a:chExt cx="0" cy="0"/>
        </a:xfrm>
      </p:grpSpPr>
      <p:sp>
        <p:nvSpPr>
          <p:cNvPr id="469" name="Google Shape;469;p61"/>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 name="Picture 1" descr="A child with curly hair wearing glasses&#10;&#10;Description automatically generated">
            <a:extLst>
              <a:ext uri="{FF2B5EF4-FFF2-40B4-BE49-F238E27FC236}">
                <a16:creationId xmlns:a16="http://schemas.microsoft.com/office/drawing/2014/main" id="{306095ED-DC41-B16B-E3AE-1F45F00C723B}"/>
              </a:ext>
            </a:extLst>
          </p:cNvPr>
          <p:cNvPicPr>
            <a:picLocks noChangeAspect="1"/>
          </p:cNvPicPr>
          <p:nvPr/>
        </p:nvPicPr>
        <p:blipFill>
          <a:blip r:embed="rId3"/>
          <a:stretch>
            <a:fillRect/>
          </a:stretch>
        </p:blipFill>
        <p:spPr>
          <a:xfrm>
            <a:off x="5788472" y="547960"/>
            <a:ext cx="2390321" cy="40449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70" name="Google Shape;470;p6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1" name="Google Shape;471;p61"/>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2" name="Google Shape;472;p61"/>
          <p:cNvSpPr txBox="1">
            <a:spLocks noGrp="1"/>
          </p:cNvSpPr>
          <p:nvPr>
            <p:ph type="title"/>
          </p:nvPr>
        </p:nvSpPr>
        <p:spPr>
          <a:xfrm>
            <a:off x="552801" y="868544"/>
            <a:ext cx="5115655" cy="3131400"/>
          </a:xfrm>
          <a:prstGeom prst="rect">
            <a:avLst/>
          </a:prstGeom>
          <a:noFill/>
          <a:ln>
            <a:noFill/>
          </a:ln>
        </p:spPr>
        <p:txBody>
          <a:bodyPr spcFirstLastPara="1" wrap="square" lIns="68575" tIns="34275" rIns="68575" bIns="34275" anchor="ctr" anchorCtr="0">
            <a:normAutofit/>
          </a:bodyPr>
          <a:lstStyle/>
          <a:p>
            <a:pPr marL="0" lvl="0" indent="0" rtl="0">
              <a:lnSpc>
                <a:spcPct val="90000"/>
              </a:lnSpc>
              <a:spcBef>
                <a:spcPts val="0"/>
              </a:spcBef>
              <a:spcAft>
                <a:spcPts val="0"/>
              </a:spcAft>
              <a:buClr>
                <a:schemeClr val="dk1"/>
              </a:buClr>
              <a:buSzPts val="3500"/>
              <a:buFont typeface="Calibri"/>
              <a:buNone/>
            </a:pPr>
            <a:r>
              <a:rPr lang="en" sz="4400" b="1" dirty="0"/>
              <a:t>Final reflection:</a:t>
            </a:r>
            <a:endParaRPr lang="en-US" sz="4400" dirty="0"/>
          </a:p>
          <a:p>
            <a:pPr marL="0" lvl="0" indent="0" rtl="0">
              <a:lnSpc>
                <a:spcPct val="90000"/>
              </a:lnSpc>
              <a:spcBef>
                <a:spcPts val="0"/>
              </a:spcBef>
              <a:spcAft>
                <a:spcPts val="0"/>
              </a:spcAft>
              <a:buClr>
                <a:schemeClr val="dk1"/>
              </a:buClr>
              <a:buSzPts val="3500"/>
              <a:buFont typeface="Calibri"/>
              <a:buNone/>
            </a:pPr>
            <a:r>
              <a:rPr lang="en" sz="3200" dirty="0"/>
              <a:t>Share one key takeaway from one scenario with the class.</a:t>
            </a:r>
            <a:endParaRPr sz="3200" dirty="0">
              <a:latin typeface="Calibri"/>
              <a:ea typeface="Calibri"/>
              <a:cs typeface="Calibri"/>
            </a:endParaRPr>
          </a:p>
        </p:txBody>
      </p:sp>
      <p:pic>
        <p:nvPicPr>
          <p:cNvPr id="474" name="Google Shape;474;p6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0"/>
        <p:cNvGrpSpPr/>
        <p:nvPr/>
      </p:nvGrpSpPr>
      <p:grpSpPr>
        <a:xfrm>
          <a:off x="0" y="0"/>
          <a:ext cx="0" cy="0"/>
          <a:chOff x="0" y="0"/>
          <a:chExt cx="0" cy="0"/>
        </a:xfrm>
      </p:grpSpPr>
      <p:sp>
        <p:nvSpPr>
          <p:cNvPr id="482" name="Google Shape;482;p6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83" name="Google Shape;483;p6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84" name="Google Shape;484;p6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85" name="Google Shape;485;p62"/>
          <p:cNvSpPr txBox="1">
            <a:spLocks noGrp="1"/>
          </p:cNvSpPr>
          <p:nvPr>
            <p:ph type="title"/>
          </p:nvPr>
        </p:nvSpPr>
        <p:spPr>
          <a:xfrm>
            <a:off x="649305" y="706243"/>
            <a:ext cx="4818069" cy="3462802"/>
          </a:xfrm>
          <a:prstGeom prst="rect">
            <a:avLst/>
          </a:prstGeom>
          <a:noFill/>
          <a:ln>
            <a:noFill/>
          </a:ln>
        </p:spPr>
        <p:txBody>
          <a:bodyPr spcFirstLastPara="1" wrap="square" lIns="68575" tIns="34275" rIns="68575" bIns="34275" anchor="ctr" anchorCtr="0">
            <a:normAutofit/>
          </a:bodyPr>
          <a:lstStyle/>
          <a:p>
            <a:pPr marL="0" lvl="0" indent="0">
              <a:lnSpc>
                <a:spcPct val="90000"/>
              </a:lnSpc>
              <a:spcBef>
                <a:spcPts val="0"/>
              </a:spcBef>
              <a:spcAft>
                <a:spcPts val="0"/>
              </a:spcAft>
              <a:buNone/>
            </a:pPr>
            <a:r>
              <a:rPr lang="en-US" sz="4400" dirty="0"/>
              <a:t>Every decision we make has the potential to impact us and our community</a:t>
            </a:r>
            <a:r>
              <a:rPr lang="en" sz="4400" dirty="0"/>
              <a:t>.</a:t>
            </a:r>
            <a:endParaRPr lang="en-US" sz="4400" dirty="0"/>
          </a:p>
        </p:txBody>
      </p:sp>
      <p:cxnSp>
        <p:nvCxnSpPr>
          <p:cNvPr id="486" name="Google Shape;486;p62"/>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87" name="Google Shape;487;p62" descr="A bee with wings and a shield&#10;&#10;Description automatically generated with medium confidence"/>
          <p:cNvPicPr preferRelativeResize="0"/>
          <p:nvPr/>
        </p:nvPicPr>
        <p:blipFill rotWithShape="1">
          <a:blip r:embed="rId3">
            <a:alphaModFix/>
          </a:blip>
          <a:srcRect/>
          <a:stretch/>
        </p:blipFill>
        <p:spPr>
          <a:xfrm>
            <a:off x="5971241" y="1390854"/>
            <a:ext cx="1958300" cy="19583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D906B-02FF-35B3-DF5D-B5D16609B9E0}"/>
              </a:ext>
            </a:extLst>
          </p:cNvPr>
          <p:cNvSpPr>
            <a:spLocks noGrp="1"/>
          </p:cNvSpPr>
          <p:nvPr>
            <p:ph type="title"/>
          </p:nvPr>
        </p:nvSpPr>
        <p:spPr>
          <a:xfrm>
            <a:off x="-383" y="2218478"/>
            <a:ext cx="9144766" cy="706532"/>
          </a:xfrm>
        </p:spPr>
        <p:txBody>
          <a:bodyPr spcFirstLastPara="1" wrap="square" lIns="68575" tIns="34275" rIns="68575" bIns="34275" anchor="t" anchorCtr="0">
            <a:normAutofit/>
          </a:bodyPr>
          <a:lstStyle/>
          <a:p>
            <a:pPr algn="ctr"/>
            <a:r>
              <a:rPr lang="en" sz="4400" dirty="0"/>
              <a:t>All done</a:t>
            </a:r>
            <a:r>
              <a:rPr lang="en" sz="4400"/>
              <a:t>, great job!</a:t>
            </a:r>
            <a:endParaRPr lang="en-US" sz="4400" dirty="0"/>
          </a:p>
        </p:txBody>
      </p:sp>
      <p:sp>
        <p:nvSpPr>
          <p:cNvPr id="4" name="Google Shape;438;p58">
            <a:extLst>
              <a:ext uri="{FF2B5EF4-FFF2-40B4-BE49-F238E27FC236}">
                <a16:creationId xmlns:a16="http://schemas.microsoft.com/office/drawing/2014/main" id="{7F4915AE-9531-7811-19C5-F72B21099AE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Google Shape;442;p58" descr="A bee with wings and a shield&#10;&#10;Description automatically generated with medium confidence">
            <a:extLst>
              <a:ext uri="{FF2B5EF4-FFF2-40B4-BE49-F238E27FC236}">
                <a16:creationId xmlns:a16="http://schemas.microsoft.com/office/drawing/2014/main" id="{F8A353A3-7FCB-6F2C-A8A3-B3B9823BAB03}"/>
              </a:ext>
            </a:extLst>
          </p:cNvPr>
          <p:cNvPicPr preferRelativeResize="0"/>
          <p:nvPr/>
        </p:nvPicPr>
        <p:blipFill rotWithShape="1">
          <a:blip r:embed="rId2">
            <a:alphaModFix/>
          </a:blip>
          <a:srcRect/>
          <a:stretch/>
        </p:blipFill>
        <p:spPr>
          <a:xfrm>
            <a:off x="7666980" y="3692811"/>
            <a:ext cx="952417" cy="952417"/>
          </a:xfrm>
          <a:prstGeom prst="rect">
            <a:avLst/>
          </a:prstGeom>
          <a:noFill/>
          <a:ln>
            <a:noFill/>
          </a:ln>
        </p:spPr>
      </p:pic>
      <p:sp>
        <p:nvSpPr>
          <p:cNvPr id="8" name="Google Shape;482;p62">
            <a:extLst>
              <a:ext uri="{FF2B5EF4-FFF2-40B4-BE49-F238E27FC236}">
                <a16:creationId xmlns:a16="http://schemas.microsoft.com/office/drawing/2014/main" id="{B27F5925-27F9-49C6-F2E8-C4F7CBA7F53C}"/>
              </a:ext>
            </a:extLst>
          </p:cNvPr>
          <p:cNvSpPr/>
          <p:nvPr/>
        </p:nvSpPr>
        <p:spPr>
          <a:xfrm>
            <a:off x="180429" y="170285"/>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05005942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F6D329-2B3C-4C75-B971-EC26D241FDA7}">
  <ds:schemaRefs>
    <ds:schemaRef ds:uri="http://purl.org/dc/terms/"/>
    <ds:schemaRef ds:uri="http://www.w3.org/XML/1998/namespace"/>
    <ds:schemaRef ds:uri="c4d35652-c855-4275-af1e-b545f515243e"/>
    <ds:schemaRef ds:uri="http://purl.org/dc/elements/1.1/"/>
    <ds:schemaRef ds:uri="http://schemas.microsoft.com/office/2006/metadata/propertie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8b84f0c1-b81e-4a79-9b48-a655cf54ff86"/>
  </ds:schemaRefs>
</ds:datastoreItem>
</file>

<file path=customXml/itemProps2.xml><?xml version="1.0" encoding="utf-8"?>
<ds:datastoreItem xmlns:ds="http://schemas.openxmlformats.org/officeDocument/2006/customXml" ds:itemID="{5912D64A-6728-4DDB-ABF7-997AF0AF1881}">
  <ds:schemaRefs>
    <ds:schemaRef ds:uri="8b84f0c1-b81e-4a79-9b48-a655cf54ff86"/>
    <ds:schemaRef ds:uri="c4d35652-c855-4275-af1e-b545f51524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BF5BF99-360F-419A-B9E3-61A2130E01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486</Words>
  <Application>Microsoft Office PowerPoint</Application>
  <PresentationFormat>On-screen Show (16:9)</PresentationFormat>
  <Paragraphs>69</Paragraphs>
  <Slides>26</Slides>
  <Notes>25</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26</vt:i4>
      </vt:variant>
    </vt:vector>
  </HeadingPairs>
  <TitlesOfParts>
    <vt:vector size="35" baseType="lpstr">
      <vt:lpstr>Helvetica Neue</vt:lpstr>
      <vt:lpstr>Calibri</vt:lpstr>
      <vt:lpstr>Roboto</vt:lpstr>
      <vt:lpstr>Arial</vt:lpstr>
      <vt:lpstr>Times New Roman</vt:lpstr>
      <vt:lpstr>Simple Light</vt:lpstr>
      <vt:lpstr>Office Theme</vt:lpstr>
      <vt:lpstr>Office Theme</vt:lpstr>
      <vt:lpstr>Office Theme</vt:lpstr>
      <vt:lpstr>Drug Awareness  Fifth Grade Lesson 4</vt:lpstr>
      <vt:lpstr>Personal space:   Be aware of your surroundings, respect others’ space, and stay in your own area.</vt:lpstr>
      <vt:lpstr>Volume control:   Use indoor voices, be mindful of noise levels.</vt:lpstr>
      <vt:lpstr>Active listening:   Eyes and ears open! Ready to participate!</vt:lpstr>
      <vt:lpstr>Sharp minds:   Be prepared to problem solve, ask questions, and contribute to the lesson.</vt:lpstr>
      <vt:lpstr>What is a drug?</vt:lpstr>
      <vt:lpstr>Where do drugs come from?  (Legal and illegal) </vt:lpstr>
      <vt:lpstr>Why do people use drugs? (Legal and illegal)</vt:lpstr>
      <vt:lpstr>Can legal drugs be used in an illegal way?  </vt:lpstr>
      <vt:lpstr>PowerPoint Presentation</vt:lpstr>
      <vt:lpstr>Drug forms and administration Pills: ingest Liquid: ingest, inject, inhale   Other solids (plants): ingest, inhale   Cream/patch:  apply to skin Gas: inhale  </vt:lpstr>
      <vt:lpstr>Medicines are meant to help us feel better and keep us healthy. If taken incorrectly, it can make us very sick. </vt:lpstr>
      <vt:lpstr>Prescription abuse is just as dangerous as illegal drug abuse. Overdosing on these drugs can result in death, coma, or addiction. Other side effects may include impaired memory, nausea, and vomiting. </vt:lpstr>
      <vt:lpstr>Addiction is considered a disease because substances like drugs and alcohol change the structure of the brain and how it works. It is an uncontrollable urge to do something despite harmful consequences. </vt:lpstr>
      <vt:lpstr>PowerPoint Presentation</vt:lpstr>
      <vt:lpstr>How can drugs negatively impact an individual?</vt:lpstr>
      <vt:lpstr>Legal consequences</vt:lpstr>
      <vt:lpstr>Health hazards</vt:lpstr>
      <vt:lpstr>Safe administration of legal drugs</vt:lpstr>
      <vt:lpstr>Stopping the distribution of drugs</vt:lpstr>
      <vt:lpstr>If you suspect/know someone is guilty of using illegal drugs: Stay clear - you can get in trouble if you are where drugs are being used even if you’re not using. You could also get hurt. If a friend is using drugs, help them get help. Contact a trusted adult; parent, counselor, teacher, or pastor.   </vt:lpstr>
      <vt:lpstr>PowerPoint Presentation</vt:lpstr>
      <vt:lpstr>PowerPoint Presentation</vt:lpstr>
      <vt:lpstr>Final reflection: Share one key takeaway from one scenario with the class.</vt:lpstr>
      <vt:lpstr>Every decision we make has the potential to impact us and our community.</vt:lpstr>
      <vt:lpstr>All done, great job!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 Awareness 5th grade, #</dc:title>
  <cp:lastModifiedBy>Anderson, Dannie (DCJS)</cp:lastModifiedBy>
  <cp:revision>108</cp:revision>
  <dcterms:modified xsi:type="dcterms:W3CDTF">2024-07-25T18:16:15Z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