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4"/>
    <p:sldMasterId id="2147483683" r:id="rId5"/>
    <p:sldMasterId id="2147483696" r:id="rId6"/>
    <p:sldMasterId id="2147483685" r:id="rId7"/>
  </p:sldMasterIdLst>
  <p:notesMasterIdLst>
    <p:notesMasterId r:id="rId35"/>
  </p:notesMasterIdLst>
  <p:sldIdLst>
    <p:sldId id="256" r:id="rId8"/>
    <p:sldId id="285" r:id="rId9"/>
    <p:sldId id="284" r:id="rId10"/>
    <p:sldId id="283" r:id="rId11"/>
    <p:sldId id="282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6" r:id="rId3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BD4809-CDB1-4437-04C0-F6293F1509CD}" name="Bahlmann Bollinger, Chelsey - bahlmacm" initials="Bb" userId="S::bahlmacm@jmu.edu::14a06491-1045-4cea-b961-ccbb06af502b" providerId="AD"/>
  <p188:author id="{7B931B2A-1B74-5BE5-56B2-846B55606387}" name="Thelk, Amy - thelkad" initials="Tt" userId="S::thelkad@jmu.edu::6e41608f-0d98-413e-ae03-4d892fd297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32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4.fntdata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1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3.fntdata"/><Relationship Id="rId20" Type="http://schemas.openxmlformats.org/officeDocument/2006/relationships/slide" Target="slides/slide13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is-McClain, Jessica - minnisjl" userId="S::minnisjl_jmu.edu#ext#@covgov.onmicrosoft.com::3c6881bb-7ec4-4cec-93f5-691064c994a5" providerId="AD" clId="Web-{27F9AA35-FB8F-7170-40A1-C0EB10868EAD}"/>
    <pc:docChg chg="modSld sldOrd">
      <pc:chgData name="Minnis-McClain, Jessica - minnisjl" userId="S::minnisjl_jmu.edu#ext#@covgov.onmicrosoft.com::3c6881bb-7ec4-4cec-93f5-691064c994a5" providerId="AD" clId="Web-{27F9AA35-FB8F-7170-40A1-C0EB10868EAD}" dt="2024-07-08T19:40:28.502" v="19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27F9AA35-FB8F-7170-40A1-C0EB10868EAD}" dt="2024-07-08T19:38:40.737" v="6" actId="20577"/>
        <pc:sldMkLst>
          <pc:docMk/>
          <pc:sldMk cId="0" sldId="256"/>
        </pc:sldMkLst>
        <pc:spChg chg="mod">
          <ac:chgData name="Minnis-McClain, Jessica - minnisjl" userId="S::minnisjl_jmu.edu#ext#@covgov.onmicrosoft.com::3c6881bb-7ec4-4cec-93f5-691064c994a5" providerId="AD" clId="Web-{27F9AA35-FB8F-7170-40A1-C0EB10868EAD}" dt="2024-07-08T19:38:40.737" v="6" actId="20577"/>
          <ac:spMkLst>
            <pc:docMk/>
            <pc:sldMk cId="0" sldId="256"/>
            <ac:spMk id="213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27F9AA35-FB8F-7170-40A1-C0EB10868EAD}" dt="2024-07-08T19:39:22.190" v="14" actId="20577"/>
        <pc:sldMkLst>
          <pc:docMk/>
          <pc:sldMk cId="0" sldId="263"/>
        </pc:sldMkLst>
        <pc:spChg chg="mod">
          <ac:chgData name="Minnis-McClain, Jessica - minnisjl" userId="S::minnisjl_jmu.edu#ext#@covgov.onmicrosoft.com::3c6881bb-7ec4-4cec-93f5-691064c994a5" providerId="AD" clId="Web-{27F9AA35-FB8F-7170-40A1-C0EB10868EAD}" dt="2024-07-08T19:39:22.190" v="14" actId="20577"/>
          <ac:spMkLst>
            <pc:docMk/>
            <pc:sldMk cId="0" sldId="263"/>
            <ac:spMk id="288" creationId="{00000000-0000-0000-0000-000000000000}"/>
          </ac:spMkLst>
        </pc:spChg>
      </pc:sldChg>
      <pc:sldChg chg="modSp">
        <pc:chgData name="Minnis-McClain, Jessica - minnisjl" userId="S::minnisjl_jmu.edu#ext#@covgov.onmicrosoft.com::3c6881bb-7ec4-4cec-93f5-691064c994a5" providerId="AD" clId="Web-{27F9AA35-FB8F-7170-40A1-C0EB10868EAD}" dt="2024-07-08T19:39:46.705" v="15" actId="20577"/>
        <pc:sldMkLst>
          <pc:docMk/>
          <pc:sldMk cId="0" sldId="268"/>
        </pc:sldMkLst>
        <pc:spChg chg="mod">
          <ac:chgData name="Minnis-McClain, Jessica - minnisjl" userId="S::minnisjl_jmu.edu#ext#@covgov.onmicrosoft.com::3c6881bb-7ec4-4cec-93f5-691064c994a5" providerId="AD" clId="Web-{27F9AA35-FB8F-7170-40A1-C0EB10868EAD}" dt="2024-07-08T19:39:46.705" v="15" actId="20577"/>
          <ac:spMkLst>
            <pc:docMk/>
            <pc:sldMk cId="0" sldId="268"/>
            <ac:spMk id="348" creationId="{00000000-0000-0000-0000-000000000000}"/>
          </ac:spMkLst>
        </pc:spChg>
      </pc:sldChg>
      <pc:sldChg chg="ord">
        <pc:chgData name="Minnis-McClain, Jessica - minnisjl" userId="S::minnisjl_jmu.edu#ext#@covgov.onmicrosoft.com::3c6881bb-7ec4-4cec-93f5-691064c994a5" providerId="AD" clId="Web-{27F9AA35-FB8F-7170-40A1-C0EB10868EAD}" dt="2024-07-08T19:39:50.768" v="17"/>
        <pc:sldMkLst>
          <pc:docMk/>
          <pc:sldMk cId="0" sldId="269"/>
        </pc:sldMkLst>
      </pc:sldChg>
      <pc:sldChg chg="modSp">
        <pc:chgData name="Minnis-McClain, Jessica - minnisjl" userId="S::minnisjl_jmu.edu#ext#@covgov.onmicrosoft.com::3c6881bb-7ec4-4cec-93f5-691064c994a5" providerId="AD" clId="Web-{27F9AA35-FB8F-7170-40A1-C0EB10868EAD}" dt="2024-07-08T19:40:28.502" v="19" actId="20577"/>
        <pc:sldMkLst>
          <pc:docMk/>
          <pc:sldMk cId="0" sldId="281"/>
        </pc:sldMkLst>
        <pc:spChg chg="mod">
          <ac:chgData name="Minnis-McClain, Jessica - minnisjl" userId="S::minnisjl_jmu.edu#ext#@covgov.onmicrosoft.com::3c6881bb-7ec4-4cec-93f5-691064c994a5" providerId="AD" clId="Web-{27F9AA35-FB8F-7170-40A1-C0EB10868EAD}" dt="2024-07-08T19:40:28.502" v="19" actId="20577"/>
          <ac:spMkLst>
            <pc:docMk/>
            <pc:sldMk cId="0" sldId="281"/>
            <ac:spMk id="501" creationId="{00000000-0000-0000-0000-000000000000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3DBF63F2-C6A3-85E0-C19B-6DA9AB569B4B}"/>
    <pc:docChg chg="modSld">
      <pc:chgData name="Minnis-McClain, Jessica - minnisjl" userId="S::minnisjl_jmu.edu#ext#@covgov.onmicrosoft.com::3c6881bb-7ec4-4cec-93f5-691064c994a5" providerId="AD" clId="Web-{3DBF63F2-C6A3-85E0-C19B-6DA9AB569B4B}" dt="2024-07-08T22:30:38.862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3DBF63F2-C6A3-85E0-C19B-6DA9AB569B4B}" dt="2024-07-08T22:30:38.862" v="1" actId="20577"/>
        <pc:sldMkLst>
          <pc:docMk/>
          <pc:sldMk cId="0" sldId="256"/>
        </pc:sldMkLst>
        <pc:spChg chg="mod">
          <ac:chgData name="Minnis-McClain, Jessica - minnisjl" userId="S::minnisjl_jmu.edu#ext#@covgov.onmicrosoft.com::3c6881bb-7ec4-4cec-93f5-691064c994a5" providerId="AD" clId="Web-{3DBF63F2-C6A3-85E0-C19B-6DA9AB569B4B}" dt="2024-07-08T22:30:38.862" v="1" actId="20577"/>
          <ac:spMkLst>
            <pc:docMk/>
            <pc:sldMk cId="0" sldId="256"/>
            <ac:spMk id="213" creationId="{00000000-0000-0000-0000-000000000000}"/>
          </ac:spMkLst>
        </pc:spChg>
      </pc:sldChg>
    </pc:docChg>
  </pc:docChgLst>
  <pc:docChgLst>
    <pc:chgData name="Anderson, Dannie (DCJS)" userId="3309786d-ca09-4b25-9407-7fcc16175d79" providerId="ADAL" clId="{2E68C88C-E68E-4547-95B0-E54677B2C08E}"/>
    <pc:docChg chg="undo custSel modSld">
      <pc:chgData name="Anderson, Dannie (DCJS)" userId="3309786d-ca09-4b25-9407-7fcc16175d79" providerId="ADAL" clId="{2E68C88C-E68E-4547-95B0-E54677B2C08E}" dt="2024-07-25T19:46:11.143" v="293" actId="20577"/>
      <pc:docMkLst>
        <pc:docMk/>
      </pc:docMkLst>
      <pc:sldChg chg="modSp mod">
        <pc:chgData name="Anderson, Dannie (DCJS)" userId="3309786d-ca09-4b25-9407-7fcc16175d79" providerId="ADAL" clId="{2E68C88C-E68E-4547-95B0-E54677B2C08E}" dt="2024-07-25T19:03:16.551" v="8" actId="1076"/>
        <pc:sldMkLst>
          <pc:docMk/>
          <pc:sldMk cId="0" sldId="256"/>
        </pc:sldMkLst>
        <pc:spChg chg="mod">
          <ac:chgData name="Anderson, Dannie (DCJS)" userId="3309786d-ca09-4b25-9407-7fcc16175d79" providerId="ADAL" clId="{2E68C88C-E68E-4547-95B0-E54677B2C08E}" dt="2024-07-25T19:03:12.832" v="7" actId="1076"/>
          <ac:spMkLst>
            <pc:docMk/>
            <pc:sldMk cId="0" sldId="256"/>
            <ac:spMk id="213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3:16.551" v="8" actId="1076"/>
          <ac:picMkLst>
            <pc:docMk/>
            <pc:sldMk cId="0" sldId="256"/>
            <ac:picMk id="214" creationId="{00000000-0000-0000-0000-000000000000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4:35.079" v="22" actId="1076"/>
        <pc:sldMkLst>
          <pc:docMk/>
          <pc:sldMk cId="0" sldId="261"/>
        </pc:sldMkLst>
        <pc:spChg chg="mod">
          <ac:chgData name="Anderson, Dannie (DCJS)" userId="3309786d-ca09-4b25-9407-7fcc16175d79" providerId="ADAL" clId="{2E68C88C-E68E-4547-95B0-E54677B2C08E}" dt="2024-07-25T19:04:35.079" v="22" actId="1076"/>
          <ac:spMkLst>
            <pc:docMk/>
            <pc:sldMk cId="0" sldId="261"/>
            <ac:spMk id="264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4:26.472" v="21" actId="1440"/>
          <ac:picMkLst>
            <pc:docMk/>
            <pc:sldMk cId="0" sldId="261"/>
            <ac:picMk id="4" creationId="{AC1226A8-B7D7-61C8-67ED-2464CD2F3E22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5:02.008" v="27" actId="1440"/>
        <pc:sldMkLst>
          <pc:docMk/>
          <pc:sldMk cId="0" sldId="262"/>
        </pc:sldMkLst>
        <pc:spChg chg="mod">
          <ac:chgData name="Anderson, Dannie (DCJS)" userId="3309786d-ca09-4b25-9407-7fcc16175d79" providerId="ADAL" clId="{2E68C88C-E68E-4547-95B0-E54677B2C08E}" dt="2024-07-25T19:04:54.753" v="25" actId="1076"/>
          <ac:spMkLst>
            <pc:docMk/>
            <pc:sldMk cId="0" sldId="262"/>
            <ac:spMk id="276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5:02.008" v="27" actId="1440"/>
          <ac:picMkLst>
            <pc:docMk/>
            <pc:sldMk cId="0" sldId="262"/>
            <ac:picMk id="2" creationId="{B9DF840D-59A0-E0AD-2054-09A6C2FC0036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5:42.653" v="48" actId="1076"/>
        <pc:sldMkLst>
          <pc:docMk/>
          <pc:sldMk cId="0" sldId="263"/>
        </pc:sldMkLst>
        <pc:spChg chg="mod">
          <ac:chgData name="Anderson, Dannie (DCJS)" userId="3309786d-ca09-4b25-9407-7fcc16175d79" providerId="ADAL" clId="{2E68C88C-E68E-4547-95B0-E54677B2C08E}" dt="2024-07-25T19:05:32.686" v="46" actId="1076"/>
          <ac:spMkLst>
            <pc:docMk/>
            <pc:sldMk cId="0" sldId="263"/>
            <ac:spMk id="288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5:42.653" v="48" actId="1076"/>
          <ac:picMkLst>
            <pc:docMk/>
            <pc:sldMk cId="0" sldId="263"/>
            <ac:picMk id="3" creationId="{E4AFB190-8CBB-8756-C878-7FCFC3631D9E}"/>
          </ac:picMkLst>
        </pc:picChg>
      </pc:sldChg>
      <pc:sldChg chg="delSp modSp mod">
        <pc:chgData name="Anderson, Dannie (DCJS)" userId="3309786d-ca09-4b25-9407-7fcc16175d79" providerId="ADAL" clId="{2E68C88C-E68E-4547-95B0-E54677B2C08E}" dt="2024-07-25T19:06:12.744" v="58" actId="1076"/>
        <pc:sldMkLst>
          <pc:docMk/>
          <pc:sldMk cId="0" sldId="264"/>
        </pc:sldMkLst>
        <pc:spChg chg="mod">
          <ac:chgData name="Anderson, Dannie (DCJS)" userId="3309786d-ca09-4b25-9407-7fcc16175d79" providerId="ADAL" clId="{2E68C88C-E68E-4547-95B0-E54677B2C08E}" dt="2024-07-25T19:06:07.966" v="57" actId="1076"/>
          <ac:spMkLst>
            <pc:docMk/>
            <pc:sldMk cId="0" sldId="264"/>
            <ac:spMk id="300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6:12.744" v="58" actId="1076"/>
          <ac:picMkLst>
            <pc:docMk/>
            <pc:sldMk cId="0" sldId="264"/>
            <ac:picMk id="2" creationId="{285870A1-D51F-6023-2E88-4BF197DB9FD7}"/>
          </ac:picMkLst>
        </pc:picChg>
        <pc:picChg chg="del">
          <ac:chgData name="Anderson, Dannie (DCJS)" userId="3309786d-ca09-4b25-9407-7fcc16175d79" providerId="ADAL" clId="{2E68C88C-E68E-4547-95B0-E54677B2C08E}" dt="2024-07-25T19:05:52.656" v="49" actId="478"/>
          <ac:picMkLst>
            <pc:docMk/>
            <pc:sldMk cId="0" sldId="264"/>
            <ac:picMk id="3" creationId="{75573A28-E716-2648-B5C6-8AE3DFB5597F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6:48.879" v="62" actId="1076"/>
        <pc:sldMkLst>
          <pc:docMk/>
          <pc:sldMk cId="0" sldId="265"/>
        </pc:sldMkLst>
        <pc:picChg chg="mod modCrop">
          <ac:chgData name="Anderson, Dannie (DCJS)" userId="3309786d-ca09-4b25-9407-7fcc16175d79" providerId="ADAL" clId="{2E68C88C-E68E-4547-95B0-E54677B2C08E}" dt="2024-07-25T19:06:48.879" v="62" actId="1076"/>
          <ac:picMkLst>
            <pc:docMk/>
            <pc:sldMk cId="0" sldId="265"/>
            <ac:picMk id="2" creationId="{31948686-DA59-6793-4DE3-17D4AE2D3FEA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7:21.573" v="64" actId="1076"/>
        <pc:sldMkLst>
          <pc:docMk/>
          <pc:sldMk cId="0" sldId="266"/>
        </pc:sldMkLst>
        <pc:picChg chg="mod">
          <ac:chgData name="Anderson, Dannie (DCJS)" userId="3309786d-ca09-4b25-9407-7fcc16175d79" providerId="ADAL" clId="{2E68C88C-E68E-4547-95B0-E54677B2C08E}" dt="2024-07-25T19:07:21.573" v="64" actId="1076"/>
          <ac:picMkLst>
            <pc:docMk/>
            <pc:sldMk cId="0" sldId="266"/>
            <ac:picMk id="2" creationId="{462CA8C0-C512-C351-5DB0-3D62FF470849}"/>
          </ac:picMkLst>
        </pc:picChg>
      </pc:sldChg>
      <pc:sldChg chg="modSp mod modNotesTx">
        <pc:chgData name="Anderson, Dannie (DCJS)" userId="3309786d-ca09-4b25-9407-7fcc16175d79" providerId="ADAL" clId="{2E68C88C-E68E-4547-95B0-E54677B2C08E}" dt="2024-07-25T19:08:38.976" v="143" actId="20577"/>
        <pc:sldMkLst>
          <pc:docMk/>
          <pc:sldMk cId="0" sldId="267"/>
        </pc:sldMkLst>
        <pc:spChg chg="mod">
          <ac:chgData name="Anderson, Dannie (DCJS)" userId="3309786d-ca09-4b25-9407-7fcc16175d79" providerId="ADAL" clId="{2E68C88C-E68E-4547-95B0-E54677B2C08E}" dt="2024-07-25T19:08:38.976" v="143" actId="20577"/>
          <ac:spMkLst>
            <pc:docMk/>
            <pc:sldMk cId="0" sldId="267"/>
            <ac:spMk id="336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9:10.117" v="149" actId="20577"/>
        <pc:sldMkLst>
          <pc:docMk/>
          <pc:sldMk cId="0" sldId="268"/>
        </pc:sldMkLst>
        <pc:spChg chg="mod">
          <ac:chgData name="Anderson, Dannie (DCJS)" userId="3309786d-ca09-4b25-9407-7fcc16175d79" providerId="ADAL" clId="{2E68C88C-E68E-4547-95B0-E54677B2C08E}" dt="2024-07-25T19:09:10.117" v="149" actId="20577"/>
          <ac:spMkLst>
            <pc:docMk/>
            <pc:sldMk cId="0" sldId="268"/>
            <ac:spMk id="348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9:26.173" v="151" actId="1076"/>
        <pc:sldMkLst>
          <pc:docMk/>
          <pc:sldMk cId="0" sldId="269"/>
        </pc:sldMkLst>
        <pc:spChg chg="mod">
          <ac:chgData name="Anderson, Dannie (DCJS)" userId="3309786d-ca09-4b25-9407-7fcc16175d79" providerId="ADAL" clId="{2E68C88C-E68E-4547-95B0-E54677B2C08E}" dt="2024-07-25T19:09:21.630" v="150" actId="1076"/>
          <ac:spMkLst>
            <pc:docMk/>
            <pc:sldMk cId="0" sldId="269"/>
            <ac:spMk id="360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9:26.173" v="151" actId="1076"/>
          <ac:picMkLst>
            <pc:docMk/>
            <pc:sldMk cId="0" sldId="269"/>
            <ac:picMk id="2" creationId="{CCF044BC-E54C-5007-8574-3AF2CCB8BAD0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9:39.103" v="153" actId="1076"/>
        <pc:sldMkLst>
          <pc:docMk/>
          <pc:sldMk cId="0" sldId="270"/>
        </pc:sldMkLst>
        <pc:spChg chg="mod">
          <ac:chgData name="Anderson, Dannie (DCJS)" userId="3309786d-ca09-4b25-9407-7fcc16175d79" providerId="ADAL" clId="{2E68C88C-E68E-4547-95B0-E54677B2C08E}" dt="2024-07-25T19:09:34.536" v="152" actId="1076"/>
          <ac:spMkLst>
            <pc:docMk/>
            <pc:sldMk cId="0" sldId="270"/>
            <ac:spMk id="372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9:39.103" v="153" actId="1076"/>
          <ac:picMkLst>
            <pc:docMk/>
            <pc:sldMk cId="0" sldId="270"/>
            <ac:picMk id="2" creationId="{EA17979B-4444-BCAC-1131-EF0223525551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09:56.669" v="155" actId="1076"/>
        <pc:sldMkLst>
          <pc:docMk/>
          <pc:sldMk cId="0" sldId="271"/>
        </pc:sldMkLst>
        <pc:spChg chg="mod">
          <ac:chgData name="Anderson, Dannie (DCJS)" userId="3309786d-ca09-4b25-9407-7fcc16175d79" providerId="ADAL" clId="{2E68C88C-E68E-4547-95B0-E54677B2C08E}" dt="2024-07-25T19:09:51.188" v="154" actId="1076"/>
          <ac:spMkLst>
            <pc:docMk/>
            <pc:sldMk cId="0" sldId="271"/>
            <ac:spMk id="384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09:56.669" v="155" actId="1076"/>
          <ac:picMkLst>
            <pc:docMk/>
            <pc:sldMk cId="0" sldId="271"/>
            <ac:picMk id="2" creationId="{31BABFEE-5D80-528F-4D7B-70D73D293C4A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3:33.915" v="192" actId="1076"/>
        <pc:sldMkLst>
          <pc:docMk/>
          <pc:sldMk cId="0" sldId="272"/>
        </pc:sldMkLst>
        <pc:spChg chg="mod">
          <ac:chgData name="Anderson, Dannie (DCJS)" userId="3309786d-ca09-4b25-9407-7fcc16175d79" providerId="ADAL" clId="{2E68C88C-E68E-4547-95B0-E54677B2C08E}" dt="2024-07-25T19:43:30.483" v="191" actId="1076"/>
          <ac:spMkLst>
            <pc:docMk/>
            <pc:sldMk cId="0" sldId="272"/>
            <ac:spMk id="396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3:33.915" v="192" actId="1076"/>
          <ac:picMkLst>
            <pc:docMk/>
            <pc:sldMk cId="0" sldId="272"/>
            <ac:picMk id="2" creationId="{D34024BD-CB69-795F-A68E-FC4362756696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2:58.182" v="180" actId="2711"/>
        <pc:sldMkLst>
          <pc:docMk/>
          <pc:sldMk cId="0" sldId="273"/>
        </pc:sldMkLst>
        <pc:spChg chg="mod">
          <ac:chgData name="Anderson, Dannie (DCJS)" userId="3309786d-ca09-4b25-9407-7fcc16175d79" providerId="ADAL" clId="{2E68C88C-E68E-4547-95B0-E54677B2C08E}" dt="2024-07-25T19:42:58.182" v="180" actId="2711"/>
          <ac:spMkLst>
            <pc:docMk/>
            <pc:sldMk cId="0" sldId="273"/>
            <ac:spMk id="7" creationId="{B92C596B-4E8E-F18D-A929-A5B38A28FBD0}"/>
          </ac:spMkLst>
        </pc:spChg>
        <pc:spChg chg="mod">
          <ac:chgData name="Anderson, Dannie (DCJS)" userId="3309786d-ca09-4b25-9407-7fcc16175d79" providerId="ADAL" clId="{2E68C88C-E68E-4547-95B0-E54677B2C08E}" dt="2024-07-25T19:42:45.006" v="177" actId="1076"/>
          <ac:spMkLst>
            <pc:docMk/>
            <pc:sldMk cId="0" sldId="273"/>
            <ac:spMk id="408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2:47.525" v="178" actId="1076"/>
          <ac:picMkLst>
            <pc:docMk/>
            <pc:sldMk cId="0" sldId="273"/>
            <ac:picMk id="6" creationId="{0BD5537B-6D07-BEEC-43DF-803820B0B996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3:12.960" v="187" actId="1440"/>
        <pc:sldMkLst>
          <pc:docMk/>
          <pc:sldMk cId="0" sldId="274"/>
        </pc:sldMkLst>
        <pc:spChg chg="mod">
          <ac:chgData name="Anderson, Dannie (DCJS)" userId="3309786d-ca09-4b25-9407-7fcc16175d79" providerId="ADAL" clId="{2E68C88C-E68E-4547-95B0-E54677B2C08E}" dt="2024-07-25T19:43:07.916" v="185" actId="20577"/>
          <ac:spMkLst>
            <pc:docMk/>
            <pc:sldMk cId="0" sldId="274"/>
            <ac:spMk id="420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3:12.960" v="187" actId="1440"/>
          <ac:picMkLst>
            <pc:docMk/>
            <pc:sldMk cId="0" sldId="274"/>
            <ac:picMk id="2" creationId="{C67B3CC6-C67D-E1F9-FDA5-0DF0ADD64D67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3:47.198" v="198" actId="1440"/>
        <pc:sldMkLst>
          <pc:docMk/>
          <pc:sldMk cId="0" sldId="275"/>
        </pc:sldMkLst>
        <pc:spChg chg="mod">
          <ac:chgData name="Anderson, Dannie (DCJS)" userId="3309786d-ca09-4b25-9407-7fcc16175d79" providerId="ADAL" clId="{2E68C88C-E68E-4547-95B0-E54677B2C08E}" dt="2024-07-25T19:43:41.316" v="196" actId="20577"/>
          <ac:spMkLst>
            <pc:docMk/>
            <pc:sldMk cId="0" sldId="275"/>
            <ac:spMk id="432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3:47.198" v="198" actId="1440"/>
          <ac:picMkLst>
            <pc:docMk/>
            <pc:sldMk cId="0" sldId="275"/>
            <ac:picMk id="2" creationId="{FF238F0D-8650-08A6-9EC6-CFA652DB1617}"/>
          </ac:picMkLst>
        </pc:picChg>
      </pc:sldChg>
      <pc:sldChg chg="delSp modSp mod">
        <pc:chgData name="Anderson, Dannie (DCJS)" userId="3309786d-ca09-4b25-9407-7fcc16175d79" providerId="ADAL" clId="{2E68C88C-E68E-4547-95B0-E54677B2C08E}" dt="2024-07-25T19:44:07.407" v="207" actId="1076"/>
        <pc:sldMkLst>
          <pc:docMk/>
          <pc:sldMk cId="0" sldId="276"/>
        </pc:sldMkLst>
        <pc:spChg chg="mod">
          <ac:chgData name="Anderson, Dannie (DCJS)" userId="3309786d-ca09-4b25-9407-7fcc16175d79" providerId="ADAL" clId="{2E68C88C-E68E-4547-95B0-E54677B2C08E}" dt="2024-07-25T19:44:04.921" v="206" actId="1076"/>
          <ac:spMkLst>
            <pc:docMk/>
            <pc:sldMk cId="0" sldId="276"/>
            <ac:spMk id="444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4:07.407" v="207" actId="1076"/>
          <ac:picMkLst>
            <pc:docMk/>
            <pc:sldMk cId="0" sldId="276"/>
            <ac:picMk id="2" creationId="{956F9BB7-8AED-C1BD-3C01-878050C30F05}"/>
          </ac:picMkLst>
        </pc:picChg>
        <pc:cxnChg chg="del">
          <ac:chgData name="Anderson, Dannie (DCJS)" userId="3309786d-ca09-4b25-9407-7fcc16175d79" providerId="ADAL" clId="{2E68C88C-E68E-4547-95B0-E54677B2C08E}" dt="2024-07-25T19:43:57.246" v="201" actId="478"/>
          <ac:cxnSpMkLst>
            <pc:docMk/>
            <pc:sldMk cId="0" sldId="276"/>
            <ac:cxnSpMk id="445" creationId="{00000000-0000-0000-0000-000000000000}"/>
          </ac:cxnSpMkLst>
        </pc:cxnChg>
      </pc:sldChg>
      <pc:sldChg chg="modSp mod">
        <pc:chgData name="Anderson, Dannie (DCJS)" userId="3309786d-ca09-4b25-9407-7fcc16175d79" providerId="ADAL" clId="{2E68C88C-E68E-4547-95B0-E54677B2C08E}" dt="2024-07-25T19:44:18.699" v="211" actId="1440"/>
        <pc:sldMkLst>
          <pc:docMk/>
          <pc:sldMk cId="0" sldId="277"/>
        </pc:sldMkLst>
        <pc:spChg chg="mod">
          <ac:chgData name="Anderson, Dannie (DCJS)" userId="3309786d-ca09-4b25-9407-7fcc16175d79" providerId="ADAL" clId="{2E68C88C-E68E-4547-95B0-E54677B2C08E}" dt="2024-07-25T19:44:11.178" v="209" actId="20577"/>
          <ac:spMkLst>
            <pc:docMk/>
            <pc:sldMk cId="0" sldId="277"/>
            <ac:spMk id="456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4:18.699" v="211" actId="1440"/>
          <ac:picMkLst>
            <pc:docMk/>
            <pc:sldMk cId="0" sldId="277"/>
            <ac:picMk id="2" creationId="{D89B56CE-2058-82F9-D1B4-C514C84B883B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5:15.936" v="247" actId="1076"/>
        <pc:sldMkLst>
          <pc:docMk/>
          <pc:sldMk cId="0" sldId="278"/>
        </pc:sldMkLst>
        <pc:spChg chg="mod">
          <ac:chgData name="Anderson, Dannie (DCJS)" userId="3309786d-ca09-4b25-9407-7fcc16175d79" providerId="ADAL" clId="{2E68C88C-E68E-4547-95B0-E54677B2C08E}" dt="2024-07-25T19:44:29.093" v="212" actId="122"/>
          <ac:spMkLst>
            <pc:docMk/>
            <pc:sldMk cId="0" sldId="278"/>
            <ac:spMk id="465" creationId="{00000000-0000-0000-0000-000000000000}"/>
          </ac:spMkLst>
        </pc:spChg>
        <pc:spChg chg="mod">
          <ac:chgData name="Anderson, Dannie (DCJS)" userId="3309786d-ca09-4b25-9407-7fcc16175d79" providerId="ADAL" clId="{2E68C88C-E68E-4547-95B0-E54677B2C08E}" dt="2024-07-25T19:45:15.936" v="247" actId="1076"/>
          <ac:spMkLst>
            <pc:docMk/>
            <pc:sldMk cId="0" sldId="278"/>
            <ac:spMk id="469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45:36.578" v="275" actId="1076"/>
        <pc:sldMkLst>
          <pc:docMk/>
          <pc:sldMk cId="0" sldId="279"/>
        </pc:sldMkLst>
        <pc:spChg chg="mod">
          <ac:chgData name="Anderson, Dannie (DCJS)" userId="3309786d-ca09-4b25-9407-7fcc16175d79" providerId="ADAL" clId="{2E68C88C-E68E-4547-95B0-E54677B2C08E}" dt="2024-07-25T19:45:36.578" v="275" actId="1076"/>
          <ac:spMkLst>
            <pc:docMk/>
            <pc:sldMk cId="0" sldId="279"/>
            <ac:spMk id="475" creationId="{00000000-0000-0000-0000-000000000000}"/>
          </ac:spMkLst>
        </pc:spChg>
        <pc:spChg chg="mod">
          <ac:chgData name="Anderson, Dannie (DCJS)" userId="3309786d-ca09-4b25-9407-7fcc16175d79" providerId="ADAL" clId="{2E68C88C-E68E-4547-95B0-E54677B2C08E}" dt="2024-07-25T19:45:32.208" v="274" actId="1076"/>
          <ac:spMkLst>
            <pc:docMk/>
            <pc:sldMk cId="0" sldId="279"/>
            <ac:spMk id="479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45:57.881" v="281" actId="1440"/>
        <pc:sldMkLst>
          <pc:docMk/>
          <pc:sldMk cId="0" sldId="280"/>
        </pc:sldMkLst>
        <pc:spChg chg="mod">
          <ac:chgData name="Anderson, Dannie (DCJS)" userId="3309786d-ca09-4b25-9407-7fcc16175d79" providerId="ADAL" clId="{2E68C88C-E68E-4547-95B0-E54677B2C08E}" dt="2024-07-25T19:45:52.880" v="279" actId="1076"/>
          <ac:spMkLst>
            <pc:docMk/>
            <pc:sldMk cId="0" sldId="280"/>
            <ac:spMk id="488" creationId="{00000000-0000-0000-0000-000000000000}"/>
          </ac:spMkLst>
        </pc:spChg>
        <pc:picChg chg="mod">
          <ac:chgData name="Anderson, Dannie (DCJS)" userId="3309786d-ca09-4b25-9407-7fcc16175d79" providerId="ADAL" clId="{2E68C88C-E68E-4547-95B0-E54677B2C08E}" dt="2024-07-25T19:45:57.881" v="281" actId="1440"/>
          <ac:picMkLst>
            <pc:docMk/>
            <pc:sldMk cId="0" sldId="280"/>
            <ac:picMk id="2" creationId="{D594A439-CCE7-678E-8186-2DBD455F00D6}"/>
          </ac:picMkLst>
        </pc:picChg>
      </pc:sldChg>
      <pc:sldChg chg="modSp mod">
        <pc:chgData name="Anderson, Dannie (DCJS)" userId="3309786d-ca09-4b25-9407-7fcc16175d79" providerId="ADAL" clId="{2E68C88C-E68E-4547-95B0-E54677B2C08E}" dt="2024-07-25T19:46:05.352" v="282" actId="255"/>
        <pc:sldMkLst>
          <pc:docMk/>
          <pc:sldMk cId="0" sldId="281"/>
        </pc:sldMkLst>
        <pc:spChg chg="mod">
          <ac:chgData name="Anderson, Dannie (DCJS)" userId="3309786d-ca09-4b25-9407-7fcc16175d79" providerId="ADAL" clId="{2E68C88C-E68E-4547-95B0-E54677B2C08E}" dt="2024-07-25T19:46:05.352" v="282" actId="255"/>
          <ac:spMkLst>
            <pc:docMk/>
            <pc:sldMk cId="0" sldId="281"/>
            <ac:spMk id="501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4:12.723" v="20" actId="20577"/>
        <pc:sldMkLst>
          <pc:docMk/>
          <pc:sldMk cId="2948869268" sldId="282"/>
        </pc:sldMkLst>
        <pc:spChg chg="mod">
          <ac:chgData name="Anderson, Dannie (DCJS)" userId="3309786d-ca09-4b25-9407-7fcc16175d79" providerId="ADAL" clId="{2E68C88C-E68E-4547-95B0-E54677B2C08E}" dt="2024-07-25T19:04:12.723" v="20" actId="20577"/>
          <ac:spMkLst>
            <pc:docMk/>
            <pc:sldMk cId="2948869268" sldId="282"/>
            <ac:spMk id="246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4:00.666" v="16" actId="20577"/>
        <pc:sldMkLst>
          <pc:docMk/>
          <pc:sldMk cId="1324175471" sldId="283"/>
        </pc:sldMkLst>
        <pc:spChg chg="mod">
          <ac:chgData name="Anderson, Dannie (DCJS)" userId="3309786d-ca09-4b25-9407-7fcc16175d79" providerId="ADAL" clId="{2E68C88C-E68E-4547-95B0-E54677B2C08E}" dt="2024-07-25T19:04:00.666" v="16" actId="20577"/>
          <ac:spMkLst>
            <pc:docMk/>
            <pc:sldMk cId="1324175471" sldId="283"/>
            <ac:spMk id="235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3:50.883" v="13" actId="20577"/>
        <pc:sldMkLst>
          <pc:docMk/>
          <pc:sldMk cId="594918897" sldId="284"/>
        </pc:sldMkLst>
        <pc:spChg chg="mod">
          <ac:chgData name="Anderson, Dannie (DCJS)" userId="3309786d-ca09-4b25-9407-7fcc16175d79" providerId="ADAL" clId="{2E68C88C-E68E-4547-95B0-E54677B2C08E}" dt="2024-07-25T19:03:50.883" v="13" actId="20577"/>
          <ac:spMkLst>
            <pc:docMk/>
            <pc:sldMk cId="594918897" sldId="284"/>
            <ac:spMk id="224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03:45.968" v="12" actId="20577"/>
        <pc:sldMkLst>
          <pc:docMk/>
          <pc:sldMk cId="2869796720" sldId="285"/>
        </pc:sldMkLst>
        <pc:spChg chg="mod">
          <ac:chgData name="Anderson, Dannie (DCJS)" userId="3309786d-ca09-4b25-9407-7fcc16175d79" providerId="ADAL" clId="{2E68C88C-E68E-4547-95B0-E54677B2C08E}" dt="2024-07-25T19:03:45.968" v="12" actId="20577"/>
          <ac:spMkLst>
            <pc:docMk/>
            <pc:sldMk cId="2869796720" sldId="285"/>
            <ac:spMk id="213" creationId="{00000000-0000-0000-0000-000000000000}"/>
          </ac:spMkLst>
        </pc:spChg>
      </pc:sldChg>
      <pc:sldChg chg="modSp mod">
        <pc:chgData name="Anderson, Dannie (DCJS)" userId="3309786d-ca09-4b25-9407-7fcc16175d79" providerId="ADAL" clId="{2E68C88C-E68E-4547-95B0-E54677B2C08E}" dt="2024-07-25T19:46:11.143" v="293" actId="20577"/>
        <pc:sldMkLst>
          <pc:docMk/>
          <pc:sldMk cId="2844260335" sldId="286"/>
        </pc:sldMkLst>
        <pc:spChg chg="mod">
          <ac:chgData name="Anderson, Dannie (DCJS)" userId="3309786d-ca09-4b25-9407-7fcc16175d79" providerId="ADAL" clId="{2E68C88C-E68E-4547-95B0-E54677B2C08E}" dt="2024-07-25T19:46:11.143" v="293" actId="20577"/>
          <ac:spMkLst>
            <pc:docMk/>
            <pc:sldMk cId="2844260335" sldId="286"/>
            <ac:spMk id="2" creationId="{B154D5D1-7BCB-1318-C70B-ABC548588E14}"/>
          </ac:spMkLst>
        </pc:spChg>
      </pc:sldChg>
    </pc:docChg>
  </pc:docChgLst>
  <pc:docChgLst>
    <pc:chgData name="Thelk, Amy - thelkad" userId="S::thelkad@jmu.edu::6e41608f-0d98-413e-ae03-4d892fd297f3" providerId="AD" clId="Web-{6E43D312-EA09-44DA-98DA-B9C9E0894A63}"/>
    <pc:docChg chg="mod">
      <pc:chgData name="Thelk, Amy - thelkad" userId="S::thelkad@jmu.edu::6e41608f-0d98-413e-ae03-4d892fd297f3" providerId="AD" clId="Web-{6E43D312-EA09-44DA-98DA-B9C9E0894A63}" dt="2024-04-04T16:40:30.977" v="1"/>
      <pc:docMkLst>
        <pc:docMk/>
      </pc:docMkLst>
      <pc:sldChg chg="modCm">
        <pc:chgData name="Thelk, Amy - thelkad" userId="S::thelkad@jmu.edu::6e41608f-0d98-413e-ae03-4d892fd297f3" providerId="AD" clId="Web-{6E43D312-EA09-44DA-98DA-B9C9E0894A63}" dt="2024-04-04T16:40:30.977" v="1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Thelk, Amy - thelkad" userId="S::thelkad@jmu.edu::6e41608f-0d98-413e-ae03-4d892fd297f3" providerId="AD" clId="Web-{6E43D312-EA09-44DA-98DA-B9C9E0894A63}" dt="2024-04-04T16:40:30.977" v="1"/>
              <pc2:cmMkLst xmlns:pc2="http://schemas.microsoft.com/office/powerpoint/2019/9/main/command">
                <pc:docMk/>
                <pc:sldMk cId="0" sldId="256"/>
                <pc2:cmMk id="{F67D1BED-D818-4687-BB83-7C3A46D5CB00}"/>
              </pc2:cmMkLst>
              <pc226:cmRplyChg chg="add">
                <pc226:chgData name="Thelk, Amy - thelkad" userId="S::thelkad@jmu.edu::6e41608f-0d98-413e-ae03-4d892fd297f3" providerId="AD" clId="Web-{6E43D312-EA09-44DA-98DA-B9C9E0894A63}" dt="2024-04-04T16:40:30.977" v="1"/>
                <pc2:cmRplyMkLst xmlns:pc2="http://schemas.microsoft.com/office/powerpoint/2019/9/main/command">
                  <pc:docMk/>
                  <pc:sldMk cId="0" sldId="256"/>
                  <pc2:cmMk id="{F67D1BED-D818-4687-BB83-7C3A46D5CB00}"/>
                  <pc2:cmRplyMk id="{BA9114F2-E422-4BE4-BE73-7F00E5F72F00}"/>
                </pc2:cmRplyMkLst>
              </pc226:cmRplyChg>
            </pc226:cmChg>
          </p:ext>
        </pc:extLst>
      </pc:sldChg>
    </pc:docChg>
  </pc:docChgLst>
  <pc:docChgLst>
    <pc:chgData name="Minnis-McClain, Jessica - minnisjl" userId="S::minnisjl_jmu.edu#ext#@covgov.onmicrosoft.com::3c6881bb-7ec4-4cec-93f5-691064c994a5" providerId="AD" clId="Web-{5995AEE5-1194-F8A4-42F3-F92090DCF7A3}"/>
    <pc:docChg chg="">
      <pc:chgData name="Minnis-McClain, Jessica - minnisjl" userId="S::minnisjl_jmu.edu#ext#@covgov.onmicrosoft.com::3c6881bb-7ec4-4cec-93f5-691064c994a5" providerId="AD" clId="Web-{5995AEE5-1194-F8A4-42F3-F92090DCF7A3}" dt="2024-05-22T14:12:22.100" v="0"/>
      <pc:docMkLst>
        <pc:docMk/>
      </pc:docMkLst>
      <pc:sldChg chg="delCm">
        <pc:chgData name="Minnis-McClain, Jessica - minnisjl" userId="S::minnisjl_jmu.edu#ext#@covgov.onmicrosoft.com::3c6881bb-7ec4-4cec-93f5-691064c994a5" providerId="AD" clId="Web-{5995AEE5-1194-F8A4-42F3-F92090DCF7A3}" dt="2024-05-22T14:12:22.100" v="0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nnis-McClain, Jessica - minnisjl" userId="S::minnisjl_jmu.edu#ext#@covgov.onmicrosoft.com::3c6881bb-7ec4-4cec-93f5-691064c994a5" providerId="AD" clId="Web-{5995AEE5-1194-F8A4-42F3-F92090DCF7A3}" dt="2024-05-22T14:12:22.100" v="0"/>
              <pc2:cmMkLst xmlns:pc2="http://schemas.microsoft.com/office/powerpoint/2019/9/main/command">
                <pc:docMk/>
                <pc:sldMk cId="0" sldId="256"/>
                <pc2:cmMk id="{F67D1BED-D818-4687-BB83-7C3A46D5CB00}"/>
              </pc2:cmMkLst>
            </pc226:cmChg>
          </p:ext>
        </pc:extLst>
      </pc:sldChg>
    </pc:docChg>
  </pc:docChgLst>
  <pc:docChgLst>
    <pc:chgData name="Estes, Michele - estesmd" userId="S::estesmd@jmu.edu::7f01444f-bcfd-4926-89f8-dd1142b90e2d" providerId="AD" clId="Web-{3F827BE0-4DF1-4CA6-A77A-0FE4E8104235}"/>
    <pc:docChg chg="addSld delSld modSld addMainMaster modMainMaster">
      <pc:chgData name="Estes, Michele - estesmd" userId="S::estesmd@jmu.edu::7f01444f-bcfd-4926-89f8-dd1142b90e2d" providerId="AD" clId="Web-{3F827BE0-4DF1-4CA6-A77A-0FE4E8104235}" dt="2024-04-01T01:40:23.863" v="71"/>
      <pc:docMkLst>
        <pc:docMk/>
      </pc:docMkLst>
      <pc:sldChg chg="delSp modSp">
        <pc:chgData name="Estes, Michele - estesmd" userId="S::estesmd@jmu.edu::7f01444f-bcfd-4926-89f8-dd1142b90e2d" providerId="AD" clId="Web-{3F827BE0-4DF1-4CA6-A77A-0FE4E8104235}" dt="2024-04-01T01:38:37.559" v="28"/>
        <pc:sldMkLst>
          <pc:docMk/>
          <pc:sldMk cId="0" sldId="256"/>
        </pc:sldMkLst>
        <pc:spChg chg="del">
          <ac:chgData name="Estes, Michele - estesmd" userId="S::estesmd@jmu.edu::7f01444f-bcfd-4926-89f8-dd1142b90e2d" providerId="AD" clId="Web-{3F827BE0-4DF1-4CA6-A77A-0FE4E8104235}" dt="2024-04-01T01:38:37.559" v="28"/>
          <ac:spMkLst>
            <pc:docMk/>
            <pc:sldMk cId="0" sldId="256"/>
            <ac:spMk id="210" creationId="{00000000-0000-0000-0000-000000000000}"/>
          </ac:spMkLst>
        </pc:spChg>
        <pc:spChg chg="mod">
          <ac:chgData name="Estes, Michele - estesmd" userId="S::estesmd@jmu.edu::7f01444f-bcfd-4926-89f8-dd1142b90e2d" providerId="AD" clId="Web-{3F827BE0-4DF1-4CA6-A77A-0FE4E8104235}" dt="2024-04-01T01:38:35.387" v="27" actId="1076"/>
          <ac:spMkLst>
            <pc:docMk/>
            <pc:sldMk cId="0" sldId="256"/>
            <ac:spMk id="213" creationId="{00000000-0000-0000-0000-000000000000}"/>
          </ac:spMkLst>
        </pc:spChg>
      </pc:sldChg>
      <pc:sldChg chg="del">
        <pc:chgData name="Estes, Michele - estesmd" userId="S::estesmd@jmu.edu::7f01444f-bcfd-4926-89f8-dd1142b90e2d" providerId="AD" clId="Web-{3F827BE0-4DF1-4CA6-A77A-0FE4E8104235}" dt="2024-04-01T01:38:46.778" v="33"/>
        <pc:sldMkLst>
          <pc:docMk/>
          <pc:sldMk cId="0" sldId="257"/>
        </pc:sldMkLst>
      </pc:sldChg>
      <pc:sldChg chg="del">
        <pc:chgData name="Estes, Michele - estesmd" userId="S::estesmd@jmu.edu::7f01444f-bcfd-4926-89f8-dd1142b90e2d" providerId="AD" clId="Web-{3F827BE0-4DF1-4CA6-A77A-0FE4E8104235}" dt="2024-04-01T01:38:46.778" v="32"/>
        <pc:sldMkLst>
          <pc:docMk/>
          <pc:sldMk cId="0" sldId="258"/>
        </pc:sldMkLst>
      </pc:sldChg>
      <pc:sldChg chg="del">
        <pc:chgData name="Estes, Michele - estesmd" userId="S::estesmd@jmu.edu::7f01444f-bcfd-4926-89f8-dd1142b90e2d" providerId="AD" clId="Web-{3F827BE0-4DF1-4CA6-A77A-0FE4E8104235}" dt="2024-04-01T01:38:46.778" v="31"/>
        <pc:sldMkLst>
          <pc:docMk/>
          <pc:sldMk cId="0" sldId="259"/>
        </pc:sldMkLst>
      </pc:sldChg>
      <pc:sldChg chg="del">
        <pc:chgData name="Estes, Michele - estesmd" userId="S::estesmd@jmu.edu::7f01444f-bcfd-4926-89f8-dd1142b90e2d" providerId="AD" clId="Web-{3F827BE0-4DF1-4CA6-A77A-0FE4E8104235}" dt="2024-04-01T01:38:46.778" v="30"/>
        <pc:sldMkLst>
          <pc:docMk/>
          <pc:sldMk cId="0" sldId="260"/>
        </pc:sldMkLst>
      </pc:sldChg>
      <pc:sldChg chg="delSp">
        <pc:chgData name="Estes, Michele - estesmd" userId="S::estesmd@jmu.edu::7f01444f-bcfd-4926-89f8-dd1142b90e2d" providerId="AD" clId="Web-{3F827BE0-4DF1-4CA6-A77A-0FE4E8104235}" dt="2024-04-01T01:38:51.419" v="34"/>
        <pc:sldMkLst>
          <pc:docMk/>
          <pc:sldMk cId="0" sldId="261"/>
        </pc:sldMkLst>
        <pc:spChg chg="del">
          <ac:chgData name="Estes, Michele - estesmd" userId="S::estesmd@jmu.edu::7f01444f-bcfd-4926-89f8-dd1142b90e2d" providerId="AD" clId="Web-{3F827BE0-4DF1-4CA6-A77A-0FE4E8104235}" dt="2024-04-01T01:38:51.419" v="34"/>
          <ac:spMkLst>
            <pc:docMk/>
            <pc:sldMk cId="0" sldId="261"/>
            <ac:spMk id="260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8:53.404" v="35"/>
        <pc:sldMkLst>
          <pc:docMk/>
          <pc:sldMk cId="0" sldId="262"/>
        </pc:sldMkLst>
        <pc:spChg chg="del">
          <ac:chgData name="Estes, Michele - estesmd" userId="S::estesmd@jmu.edu::7f01444f-bcfd-4926-89f8-dd1142b90e2d" providerId="AD" clId="Web-{3F827BE0-4DF1-4CA6-A77A-0FE4E8104235}" dt="2024-04-01T01:38:53.404" v="35"/>
          <ac:spMkLst>
            <pc:docMk/>
            <pc:sldMk cId="0" sldId="262"/>
            <ac:spMk id="272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8:55.357" v="36"/>
        <pc:sldMkLst>
          <pc:docMk/>
          <pc:sldMk cId="0" sldId="263"/>
        </pc:sldMkLst>
        <pc:spChg chg="del">
          <ac:chgData name="Estes, Michele - estesmd" userId="S::estesmd@jmu.edu::7f01444f-bcfd-4926-89f8-dd1142b90e2d" providerId="AD" clId="Web-{3F827BE0-4DF1-4CA6-A77A-0FE4E8104235}" dt="2024-04-01T01:38:55.357" v="36"/>
          <ac:spMkLst>
            <pc:docMk/>
            <pc:sldMk cId="0" sldId="263"/>
            <ac:spMk id="284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8:57.076" v="37"/>
        <pc:sldMkLst>
          <pc:docMk/>
          <pc:sldMk cId="0" sldId="264"/>
        </pc:sldMkLst>
        <pc:spChg chg="del">
          <ac:chgData name="Estes, Michele - estesmd" userId="S::estesmd@jmu.edu::7f01444f-bcfd-4926-89f8-dd1142b90e2d" providerId="AD" clId="Web-{3F827BE0-4DF1-4CA6-A77A-0FE4E8104235}" dt="2024-04-01T01:38:57.076" v="37"/>
          <ac:spMkLst>
            <pc:docMk/>
            <pc:sldMk cId="0" sldId="264"/>
            <ac:spMk id="296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8:58.764" v="38"/>
        <pc:sldMkLst>
          <pc:docMk/>
          <pc:sldMk cId="0" sldId="265"/>
        </pc:sldMkLst>
        <pc:spChg chg="del">
          <ac:chgData name="Estes, Michele - estesmd" userId="S::estesmd@jmu.edu::7f01444f-bcfd-4926-89f8-dd1142b90e2d" providerId="AD" clId="Web-{3F827BE0-4DF1-4CA6-A77A-0FE4E8104235}" dt="2024-04-01T01:38:58.764" v="38"/>
          <ac:spMkLst>
            <pc:docMk/>
            <pc:sldMk cId="0" sldId="265"/>
            <ac:spMk id="308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01.561" v="39"/>
        <pc:sldMkLst>
          <pc:docMk/>
          <pc:sldMk cId="0" sldId="266"/>
        </pc:sldMkLst>
        <pc:spChg chg="del">
          <ac:chgData name="Estes, Michele - estesmd" userId="S::estesmd@jmu.edu::7f01444f-bcfd-4926-89f8-dd1142b90e2d" providerId="AD" clId="Web-{3F827BE0-4DF1-4CA6-A77A-0FE4E8104235}" dt="2024-04-01T01:39:01.561" v="39"/>
          <ac:spMkLst>
            <pc:docMk/>
            <pc:sldMk cId="0" sldId="266"/>
            <ac:spMk id="320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03.201" v="40"/>
        <pc:sldMkLst>
          <pc:docMk/>
          <pc:sldMk cId="0" sldId="267"/>
        </pc:sldMkLst>
        <pc:spChg chg="del">
          <ac:chgData name="Estes, Michele - estesmd" userId="S::estesmd@jmu.edu::7f01444f-bcfd-4926-89f8-dd1142b90e2d" providerId="AD" clId="Web-{3F827BE0-4DF1-4CA6-A77A-0FE4E8104235}" dt="2024-04-01T01:39:03.201" v="40"/>
          <ac:spMkLst>
            <pc:docMk/>
            <pc:sldMk cId="0" sldId="267"/>
            <ac:spMk id="332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04.905" v="41"/>
        <pc:sldMkLst>
          <pc:docMk/>
          <pc:sldMk cId="0" sldId="268"/>
        </pc:sldMkLst>
        <pc:spChg chg="del">
          <ac:chgData name="Estes, Michele - estesmd" userId="S::estesmd@jmu.edu::7f01444f-bcfd-4926-89f8-dd1142b90e2d" providerId="AD" clId="Web-{3F827BE0-4DF1-4CA6-A77A-0FE4E8104235}" dt="2024-04-01T01:39:04.905" v="41"/>
          <ac:spMkLst>
            <pc:docMk/>
            <pc:sldMk cId="0" sldId="268"/>
            <ac:spMk id="344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06.702" v="42"/>
        <pc:sldMkLst>
          <pc:docMk/>
          <pc:sldMk cId="0" sldId="269"/>
        </pc:sldMkLst>
        <pc:spChg chg="del">
          <ac:chgData name="Estes, Michele - estesmd" userId="S::estesmd@jmu.edu::7f01444f-bcfd-4926-89f8-dd1142b90e2d" providerId="AD" clId="Web-{3F827BE0-4DF1-4CA6-A77A-0FE4E8104235}" dt="2024-04-01T01:39:06.702" v="42"/>
          <ac:spMkLst>
            <pc:docMk/>
            <pc:sldMk cId="0" sldId="269"/>
            <ac:spMk id="356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08.639" v="43"/>
        <pc:sldMkLst>
          <pc:docMk/>
          <pc:sldMk cId="0" sldId="270"/>
        </pc:sldMkLst>
        <pc:spChg chg="del">
          <ac:chgData name="Estes, Michele - estesmd" userId="S::estesmd@jmu.edu::7f01444f-bcfd-4926-89f8-dd1142b90e2d" providerId="AD" clId="Web-{3F827BE0-4DF1-4CA6-A77A-0FE4E8104235}" dt="2024-04-01T01:39:08.639" v="43"/>
          <ac:spMkLst>
            <pc:docMk/>
            <pc:sldMk cId="0" sldId="270"/>
            <ac:spMk id="368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10.327" v="44"/>
        <pc:sldMkLst>
          <pc:docMk/>
          <pc:sldMk cId="0" sldId="271"/>
        </pc:sldMkLst>
        <pc:spChg chg="del">
          <ac:chgData name="Estes, Michele - estesmd" userId="S::estesmd@jmu.edu::7f01444f-bcfd-4926-89f8-dd1142b90e2d" providerId="AD" clId="Web-{3F827BE0-4DF1-4CA6-A77A-0FE4E8104235}" dt="2024-04-01T01:39:10.327" v="44"/>
          <ac:spMkLst>
            <pc:docMk/>
            <pc:sldMk cId="0" sldId="271"/>
            <ac:spMk id="380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13.140" v="45"/>
        <pc:sldMkLst>
          <pc:docMk/>
          <pc:sldMk cId="0" sldId="272"/>
        </pc:sldMkLst>
        <pc:spChg chg="del">
          <ac:chgData name="Estes, Michele - estesmd" userId="S::estesmd@jmu.edu::7f01444f-bcfd-4926-89f8-dd1142b90e2d" providerId="AD" clId="Web-{3F827BE0-4DF1-4CA6-A77A-0FE4E8104235}" dt="2024-04-01T01:39:13.140" v="45"/>
          <ac:spMkLst>
            <pc:docMk/>
            <pc:sldMk cId="0" sldId="272"/>
            <ac:spMk id="392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14.890" v="46"/>
        <pc:sldMkLst>
          <pc:docMk/>
          <pc:sldMk cId="0" sldId="273"/>
        </pc:sldMkLst>
        <pc:spChg chg="del">
          <ac:chgData name="Estes, Michele - estesmd" userId="S::estesmd@jmu.edu::7f01444f-bcfd-4926-89f8-dd1142b90e2d" providerId="AD" clId="Web-{3F827BE0-4DF1-4CA6-A77A-0FE4E8104235}" dt="2024-04-01T01:39:14.890" v="46"/>
          <ac:spMkLst>
            <pc:docMk/>
            <pc:sldMk cId="0" sldId="273"/>
            <ac:spMk id="404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16.702" v="47"/>
        <pc:sldMkLst>
          <pc:docMk/>
          <pc:sldMk cId="0" sldId="274"/>
        </pc:sldMkLst>
        <pc:spChg chg="del">
          <ac:chgData name="Estes, Michele - estesmd" userId="S::estesmd@jmu.edu::7f01444f-bcfd-4926-89f8-dd1142b90e2d" providerId="AD" clId="Web-{3F827BE0-4DF1-4CA6-A77A-0FE4E8104235}" dt="2024-04-01T01:39:16.702" v="47"/>
          <ac:spMkLst>
            <pc:docMk/>
            <pc:sldMk cId="0" sldId="274"/>
            <ac:spMk id="416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18.452" v="48"/>
        <pc:sldMkLst>
          <pc:docMk/>
          <pc:sldMk cId="0" sldId="275"/>
        </pc:sldMkLst>
        <pc:spChg chg="del">
          <ac:chgData name="Estes, Michele - estesmd" userId="S::estesmd@jmu.edu::7f01444f-bcfd-4926-89f8-dd1142b90e2d" providerId="AD" clId="Web-{3F827BE0-4DF1-4CA6-A77A-0FE4E8104235}" dt="2024-04-01T01:39:18.452" v="48"/>
          <ac:spMkLst>
            <pc:docMk/>
            <pc:sldMk cId="0" sldId="275"/>
            <ac:spMk id="428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20.468" v="49"/>
        <pc:sldMkLst>
          <pc:docMk/>
          <pc:sldMk cId="0" sldId="276"/>
        </pc:sldMkLst>
        <pc:spChg chg="del">
          <ac:chgData name="Estes, Michele - estesmd" userId="S::estesmd@jmu.edu::7f01444f-bcfd-4926-89f8-dd1142b90e2d" providerId="AD" clId="Web-{3F827BE0-4DF1-4CA6-A77A-0FE4E8104235}" dt="2024-04-01T01:39:20.468" v="49"/>
          <ac:spMkLst>
            <pc:docMk/>
            <pc:sldMk cId="0" sldId="276"/>
            <ac:spMk id="440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24.812" v="50"/>
        <pc:sldMkLst>
          <pc:docMk/>
          <pc:sldMk cId="0" sldId="277"/>
        </pc:sldMkLst>
        <pc:spChg chg="del">
          <ac:chgData name="Estes, Michele - estesmd" userId="S::estesmd@jmu.edu::7f01444f-bcfd-4926-89f8-dd1142b90e2d" providerId="AD" clId="Web-{3F827BE0-4DF1-4CA6-A77A-0FE4E8104235}" dt="2024-04-01T01:39:24.812" v="50"/>
          <ac:spMkLst>
            <pc:docMk/>
            <pc:sldMk cId="0" sldId="277"/>
            <ac:spMk id="452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28.734" v="51"/>
        <pc:sldMkLst>
          <pc:docMk/>
          <pc:sldMk cId="0" sldId="278"/>
        </pc:sldMkLst>
        <pc:spChg chg="del">
          <ac:chgData name="Estes, Michele - estesmd" userId="S::estesmd@jmu.edu::7f01444f-bcfd-4926-89f8-dd1142b90e2d" providerId="AD" clId="Web-{3F827BE0-4DF1-4CA6-A77A-0FE4E8104235}" dt="2024-04-01T01:39:28.734" v="51"/>
          <ac:spMkLst>
            <pc:docMk/>
            <pc:sldMk cId="0" sldId="278"/>
            <ac:spMk id="464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31.344" v="52"/>
        <pc:sldMkLst>
          <pc:docMk/>
          <pc:sldMk cId="0" sldId="279"/>
        </pc:sldMkLst>
        <pc:spChg chg="del">
          <ac:chgData name="Estes, Michele - estesmd" userId="S::estesmd@jmu.edu::7f01444f-bcfd-4926-89f8-dd1142b90e2d" providerId="AD" clId="Web-{3F827BE0-4DF1-4CA6-A77A-0FE4E8104235}" dt="2024-04-01T01:39:31.344" v="52"/>
          <ac:spMkLst>
            <pc:docMk/>
            <pc:sldMk cId="0" sldId="279"/>
            <ac:spMk id="474" creationId="{00000000-0000-0000-0000-000000000000}"/>
          </ac:spMkLst>
        </pc:spChg>
      </pc:sldChg>
      <pc:sldChg chg="delSp">
        <pc:chgData name="Estes, Michele - estesmd" userId="S::estesmd@jmu.edu::7f01444f-bcfd-4926-89f8-dd1142b90e2d" providerId="AD" clId="Web-{3F827BE0-4DF1-4CA6-A77A-0FE4E8104235}" dt="2024-04-01T01:39:33.656" v="53"/>
        <pc:sldMkLst>
          <pc:docMk/>
          <pc:sldMk cId="0" sldId="280"/>
        </pc:sldMkLst>
        <pc:spChg chg="del">
          <ac:chgData name="Estes, Michele - estesmd" userId="S::estesmd@jmu.edu::7f01444f-bcfd-4926-89f8-dd1142b90e2d" providerId="AD" clId="Web-{3F827BE0-4DF1-4CA6-A77A-0FE4E8104235}" dt="2024-04-01T01:39:33.656" v="53"/>
          <ac:spMkLst>
            <pc:docMk/>
            <pc:sldMk cId="0" sldId="280"/>
            <ac:spMk id="484" creationId="{00000000-0000-0000-0000-000000000000}"/>
          </ac:spMkLst>
        </pc:spChg>
      </pc:sldChg>
      <pc:sldChg chg="delSp modSp">
        <pc:chgData name="Estes, Michele - estesmd" userId="S::estesmd@jmu.edu::7f01444f-bcfd-4926-89f8-dd1142b90e2d" providerId="AD" clId="Web-{3F827BE0-4DF1-4CA6-A77A-0FE4E8104235}" dt="2024-04-01T01:39:41.813" v="56" actId="20577"/>
        <pc:sldMkLst>
          <pc:docMk/>
          <pc:sldMk cId="0" sldId="281"/>
        </pc:sldMkLst>
        <pc:spChg chg="del">
          <ac:chgData name="Estes, Michele - estesmd" userId="S::estesmd@jmu.edu::7f01444f-bcfd-4926-89f8-dd1142b90e2d" providerId="AD" clId="Web-{3F827BE0-4DF1-4CA6-A77A-0FE4E8104235}" dt="2024-04-01T01:39:36.485" v="54"/>
          <ac:spMkLst>
            <pc:docMk/>
            <pc:sldMk cId="0" sldId="281"/>
            <ac:spMk id="497" creationId="{00000000-0000-0000-0000-000000000000}"/>
          </ac:spMkLst>
        </pc:spChg>
        <pc:spChg chg="mod">
          <ac:chgData name="Estes, Michele - estesmd" userId="S::estesmd@jmu.edu::7f01444f-bcfd-4926-89f8-dd1142b90e2d" providerId="AD" clId="Web-{3F827BE0-4DF1-4CA6-A77A-0FE4E8104235}" dt="2024-04-01T01:39:41.813" v="56" actId="20577"/>
          <ac:spMkLst>
            <pc:docMk/>
            <pc:sldMk cId="0" sldId="281"/>
            <ac:spMk id="501" creationId="{00000000-0000-0000-0000-000000000000}"/>
          </ac:spMkLst>
        </pc:spChg>
      </pc:sldChg>
      <pc:sldChg chg="add">
        <pc:chgData name="Estes, Michele - estesmd" userId="S::estesmd@jmu.edu::7f01444f-bcfd-4926-89f8-dd1142b90e2d" providerId="AD" clId="Web-{3F827BE0-4DF1-4CA6-A77A-0FE4E8104235}" dt="2024-04-01T01:36:57.412" v="0"/>
        <pc:sldMkLst>
          <pc:docMk/>
          <pc:sldMk cId="2948869268" sldId="282"/>
        </pc:sldMkLst>
      </pc:sldChg>
      <pc:sldChg chg="add">
        <pc:chgData name="Estes, Michele - estesmd" userId="S::estesmd@jmu.edu::7f01444f-bcfd-4926-89f8-dd1142b90e2d" providerId="AD" clId="Web-{3F827BE0-4DF1-4CA6-A77A-0FE4E8104235}" dt="2024-04-01T01:36:57.553" v="1"/>
        <pc:sldMkLst>
          <pc:docMk/>
          <pc:sldMk cId="1324175471" sldId="283"/>
        </pc:sldMkLst>
      </pc:sldChg>
      <pc:sldChg chg="add">
        <pc:chgData name="Estes, Michele - estesmd" userId="S::estesmd@jmu.edu::7f01444f-bcfd-4926-89f8-dd1142b90e2d" providerId="AD" clId="Web-{3F827BE0-4DF1-4CA6-A77A-0FE4E8104235}" dt="2024-04-01T01:36:57.693" v="2"/>
        <pc:sldMkLst>
          <pc:docMk/>
          <pc:sldMk cId="594918897" sldId="284"/>
        </pc:sldMkLst>
      </pc:sldChg>
      <pc:sldChg chg="add">
        <pc:chgData name="Estes, Michele - estesmd" userId="S::estesmd@jmu.edu::7f01444f-bcfd-4926-89f8-dd1142b90e2d" providerId="AD" clId="Web-{3F827BE0-4DF1-4CA6-A77A-0FE4E8104235}" dt="2024-04-01T01:36:57.881" v="3"/>
        <pc:sldMkLst>
          <pc:docMk/>
          <pc:sldMk cId="2869796720" sldId="285"/>
        </pc:sldMkLst>
      </pc:sldChg>
      <pc:sldChg chg="add del">
        <pc:chgData name="Estes, Michele - estesmd" userId="S::estesmd@jmu.edu::7f01444f-bcfd-4926-89f8-dd1142b90e2d" providerId="AD" clId="Web-{3F827BE0-4DF1-4CA6-A77A-0FE4E8104235}" dt="2024-04-01T01:38:40.294" v="29"/>
        <pc:sldMkLst>
          <pc:docMk/>
          <pc:sldMk cId="1601920749" sldId="286"/>
        </pc:sldMkLst>
      </pc:sldChg>
      <pc:sldChg chg="addSp modSp new">
        <pc:chgData name="Estes, Michele - estesmd" userId="S::estesmd@jmu.edu::7f01444f-bcfd-4926-89f8-dd1142b90e2d" providerId="AD" clId="Web-{3F827BE0-4DF1-4CA6-A77A-0FE4E8104235}" dt="2024-04-01T01:40:23.863" v="71"/>
        <pc:sldMkLst>
          <pc:docMk/>
          <pc:sldMk cId="2844260335" sldId="286"/>
        </pc:sldMkLst>
        <pc:spChg chg="mod">
          <ac:chgData name="Estes, Michele - estesmd" userId="S::estesmd@jmu.edu::7f01444f-bcfd-4926-89f8-dd1142b90e2d" providerId="AD" clId="Web-{3F827BE0-4DF1-4CA6-A77A-0FE4E8104235}" dt="2024-04-01T01:40:07.502" v="68" actId="1076"/>
          <ac:spMkLst>
            <pc:docMk/>
            <pc:sldMk cId="2844260335" sldId="286"/>
            <ac:spMk id="2" creationId="{B154D5D1-7BCB-1318-C70B-ABC548588E14}"/>
          </ac:spMkLst>
        </pc:spChg>
        <pc:spChg chg="add">
          <ac:chgData name="Estes, Michele - estesmd" userId="S::estesmd@jmu.edu::7f01444f-bcfd-4926-89f8-dd1142b90e2d" providerId="AD" clId="Web-{3F827BE0-4DF1-4CA6-A77A-0FE4E8104235}" dt="2024-04-01T01:40:19.269" v="69"/>
          <ac:spMkLst>
            <pc:docMk/>
            <pc:sldMk cId="2844260335" sldId="286"/>
            <ac:spMk id="4" creationId="{5D26939F-3FE3-81FA-3727-F841F7FF1F72}"/>
          </ac:spMkLst>
        </pc:spChg>
        <pc:spChg chg="add">
          <ac:chgData name="Estes, Michele - estesmd" userId="S::estesmd@jmu.edu::7f01444f-bcfd-4926-89f8-dd1142b90e2d" providerId="AD" clId="Web-{3F827BE0-4DF1-4CA6-A77A-0FE4E8104235}" dt="2024-04-01T01:40:23.863" v="71"/>
          <ac:spMkLst>
            <pc:docMk/>
            <pc:sldMk cId="2844260335" sldId="286"/>
            <ac:spMk id="8" creationId="{E3D1133D-CD3A-4BFC-784F-CA3DF9BD95B6}"/>
          </ac:spMkLst>
        </pc:spChg>
        <pc:picChg chg="add">
          <ac:chgData name="Estes, Michele - estesmd" userId="S::estesmd@jmu.edu::7f01444f-bcfd-4926-89f8-dd1142b90e2d" providerId="AD" clId="Web-{3F827BE0-4DF1-4CA6-A77A-0FE4E8104235}" dt="2024-04-01T01:40:19.378" v="70"/>
          <ac:picMkLst>
            <pc:docMk/>
            <pc:sldMk cId="2844260335" sldId="286"/>
            <ac:picMk id="6" creationId="{2883C617-5F71-819C-7BC2-C9C87AD40FC7}"/>
          </ac:picMkLst>
        </pc:picChg>
      </pc:sldChg>
      <pc:sldMasterChg chg="add addSldLayout">
        <pc:chgData name="Estes, Michele - estesmd" userId="S::estesmd@jmu.edu::7f01444f-bcfd-4926-89f8-dd1142b90e2d" providerId="AD" clId="Web-{3F827BE0-4DF1-4CA6-A77A-0FE4E8104235}" dt="2024-04-01T01:36:57.412" v="0"/>
        <pc:sldMasterMkLst>
          <pc:docMk/>
          <pc:sldMasterMk cId="0" sldId="2147483685"/>
        </pc:sldMasterMkLst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3076448507" sldId="2147483684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86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87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88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89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0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1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2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3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4"/>
          </pc:sldLayoutMkLst>
        </pc:sldLayoutChg>
        <pc:sldLayoutChg chg="add">
          <pc:chgData name="Estes, Michele - estesmd" userId="S::estesmd@jmu.edu::7f01444f-bcfd-4926-89f8-dd1142b90e2d" providerId="AD" clId="Web-{3F827BE0-4DF1-4CA6-A77A-0FE4E8104235}" dt="2024-04-01T01:36:57.412" v="0"/>
          <pc:sldLayoutMkLst>
            <pc:docMk/>
            <pc:sldMasterMk cId="0" sldId="2147483685"/>
            <pc:sldLayoutMk cId="0" sldId="2147483695"/>
          </pc:sldLayoutMkLst>
        </pc:sldLayoutChg>
      </pc:sldMasterChg>
      <pc:sldMasterChg chg="replId">
        <pc:chgData name="Estes, Michele - estesmd" userId="S::estesmd@jmu.edu::7f01444f-bcfd-4926-89f8-dd1142b90e2d" providerId="AD" clId="Web-{3F827BE0-4DF1-4CA6-A77A-0FE4E8104235}" dt="2024-04-01T01:36:57.412" v="0"/>
        <pc:sldMasterMkLst>
          <pc:docMk/>
          <pc:sldMasterMk cId="0" sldId="2147483696"/>
        </pc:sldMasterMkLst>
      </pc:sldMasterChg>
    </pc:docChg>
  </pc:docChgLst>
  <pc:docChgLst>
    <pc:chgData name="Bahlmann Bollinger, Chelsey - bahlmacm" userId="S::bahlmacm@jmu.edu::14a06491-1045-4cea-b961-ccbb06af502b" providerId="AD" clId="Web-{1113A01E-F9F2-9BFA-3977-DB28665DCAD3}"/>
    <pc:docChg chg="mod">
      <pc:chgData name="Bahlmann Bollinger, Chelsey - bahlmacm" userId="S::bahlmacm@jmu.edu::14a06491-1045-4cea-b961-ccbb06af502b" providerId="AD" clId="Web-{1113A01E-F9F2-9BFA-3977-DB28665DCAD3}" dt="2024-04-02T16:03:49.371" v="1"/>
      <pc:docMkLst>
        <pc:docMk/>
      </pc:docMkLst>
      <pc:sldChg chg="addCm">
        <pc:chgData name="Bahlmann Bollinger, Chelsey - bahlmacm" userId="S::bahlmacm@jmu.edu::14a06491-1045-4cea-b961-ccbb06af502b" providerId="AD" clId="Web-{1113A01E-F9F2-9BFA-3977-DB28665DCAD3}" dt="2024-04-02T16:03:49.371" v="1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Bahlmann Bollinger, Chelsey - bahlmacm" userId="S::bahlmacm@jmu.edu::14a06491-1045-4cea-b961-ccbb06af502b" providerId="AD" clId="Web-{1113A01E-F9F2-9BFA-3977-DB28665DCAD3}" dt="2024-04-02T16:03:49.371" v="1"/>
              <pc2:cmMkLst xmlns:pc2="http://schemas.microsoft.com/office/powerpoint/2019/9/main/command">
                <pc:docMk/>
                <pc:sldMk cId="0" sldId="256"/>
                <pc2:cmMk id="{F67D1BED-D818-4687-BB83-7C3A46D5CB00}"/>
              </pc2:cmMkLst>
            </pc226:cmChg>
          </p:ext>
        </pc:extLst>
      </pc:sldChg>
    </pc:docChg>
  </pc:docChgLst>
  <pc:docChgLst>
    <pc:chgData name="Estes, Michele - estesmd" userId="S::estesmd@jmu.edu::7f01444f-bcfd-4926-89f8-dd1142b90e2d" providerId="AD" clId="Web-{8EB0B14B-6507-431D-AECD-B5D573D3F608}"/>
    <pc:docChg chg="modSld">
      <pc:chgData name="Estes, Michele - estesmd" userId="S::estesmd@jmu.edu::7f01444f-bcfd-4926-89f8-dd1142b90e2d" providerId="AD" clId="Web-{8EB0B14B-6507-431D-AECD-B5D573D3F608}" dt="2024-04-01T05:00:22.834" v="421" actId="14100"/>
      <pc:docMkLst>
        <pc:docMk/>
      </pc:docMkLst>
      <pc:sldChg chg="addSp delSp modSp">
        <pc:chgData name="Estes, Michele - estesmd" userId="S::estesmd@jmu.edu::7f01444f-bcfd-4926-89f8-dd1142b90e2d" providerId="AD" clId="Web-{8EB0B14B-6507-431D-AECD-B5D573D3F608}" dt="2024-04-01T04:56:13.383" v="393" actId="1076"/>
        <pc:sldMkLst>
          <pc:docMk/>
          <pc:sldMk cId="0" sldId="261"/>
        </pc:sldMkLst>
        <pc:spChg chg="mod">
          <ac:chgData name="Estes, Michele - estesmd" userId="S::estesmd@jmu.edu::7f01444f-bcfd-4926-89f8-dd1142b90e2d" providerId="AD" clId="Web-{8EB0B14B-6507-431D-AECD-B5D573D3F608}" dt="2024-04-01T04:56:03.586" v="390" actId="14100"/>
          <ac:spMkLst>
            <pc:docMk/>
            <pc:sldMk cId="0" sldId="261"/>
            <ac:spMk id="264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3:42:15.568" v="13"/>
          <ac:spMkLst>
            <pc:docMk/>
            <pc:sldMk cId="0" sldId="261"/>
            <ac:spMk id="267" creationId="{00000000-0000-0000-0000-000000000000}"/>
          </ac:spMkLst>
        </pc:spChg>
        <pc:picChg chg="add del mod">
          <ac:chgData name="Estes, Michele - estesmd" userId="S::estesmd@jmu.edu::7f01444f-bcfd-4926-89f8-dd1142b90e2d" providerId="AD" clId="Web-{8EB0B14B-6507-431D-AECD-B5D573D3F608}" dt="2024-04-01T03:40:56.035" v="1"/>
          <ac:picMkLst>
            <pc:docMk/>
            <pc:sldMk cId="0" sldId="261"/>
            <ac:picMk id="2" creationId="{4CF2F498-01AB-7851-BD48-A88193D9F396}"/>
          </ac:picMkLst>
        </pc:picChg>
        <pc:picChg chg="add del mod">
          <ac:chgData name="Estes, Michele - estesmd" userId="S::estesmd@jmu.edu::7f01444f-bcfd-4926-89f8-dd1142b90e2d" providerId="AD" clId="Web-{8EB0B14B-6507-431D-AECD-B5D573D3F608}" dt="2024-04-01T03:42:05.912" v="10"/>
          <ac:picMkLst>
            <pc:docMk/>
            <pc:sldMk cId="0" sldId="261"/>
            <ac:picMk id="3" creationId="{B93ADE7D-3C24-77F8-7957-527453D610CF}"/>
          </ac:picMkLst>
        </pc:picChg>
        <pc:picChg chg="add mod">
          <ac:chgData name="Estes, Michele - estesmd" userId="S::estesmd@jmu.edu::7f01444f-bcfd-4926-89f8-dd1142b90e2d" providerId="AD" clId="Web-{8EB0B14B-6507-431D-AECD-B5D573D3F608}" dt="2024-04-01T04:56:13.383" v="393" actId="1076"/>
          <ac:picMkLst>
            <pc:docMk/>
            <pc:sldMk cId="0" sldId="261"/>
            <ac:picMk id="4" creationId="{AC1226A8-B7D7-61C8-67ED-2464CD2F3E22}"/>
          </ac:picMkLst>
        </pc:picChg>
        <pc:picChg chg="add del mod">
          <ac:chgData name="Estes, Michele - estesmd" userId="S::estesmd@jmu.edu::7f01444f-bcfd-4926-89f8-dd1142b90e2d" providerId="AD" clId="Web-{8EB0B14B-6507-431D-AECD-B5D573D3F608}" dt="2024-04-01T03:42:04.084" v="9"/>
          <ac:picMkLst>
            <pc:docMk/>
            <pc:sldMk cId="0" sldId="261"/>
            <ac:picMk id="5" creationId="{41ED300E-C8DF-BEBA-CD07-ED9051501C6A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5:56.258" v="388"/>
          <ac:cxnSpMkLst>
            <pc:docMk/>
            <pc:sldMk cId="0" sldId="261"/>
            <ac:cxnSpMk id="265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5:50.492" v="387" actId="1076"/>
        <pc:sldMkLst>
          <pc:docMk/>
          <pc:sldMk cId="0" sldId="262"/>
        </pc:sldMkLst>
        <pc:spChg chg="ord">
          <ac:chgData name="Estes, Michele - estesmd" userId="S::estesmd@jmu.edu::7f01444f-bcfd-4926-89f8-dd1142b90e2d" providerId="AD" clId="Web-{8EB0B14B-6507-431D-AECD-B5D573D3F608}" dt="2024-04-01T03:50:54.189" v="50"/>
          <ac:spMkLst>
            <pc:docMk/>
            <pc:sldMk cId="0" sldId="262"/>
            <ac:spMk id="273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00:29.486" v="103" actId="14100"/>
          <ac:spMkLst>
            <pc:docMk/>
            <pc:sldMk cId="0" sldId="262"/>
            <ac:spMk id="276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3:50:18.126" v="44"/>
          <ac:spMkLst>
            <pc:docMk/>
            <pc:sldMk cId="0" sldId="262"/>
            <ac:spMk id="279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5:50.492" v="387" actId="1076"/>
          <ac:picMkLst>
            <pc:docMk/>
            <pc:sldMk cId="0" sldId="262"/>
            <ac:picMk id="2" creationId="{B9DF840D-59A0-E0AD-2054-09A6C2FC0036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5:44.914" v="386"/>
          <ac:cxnSpMkLst>
            <pc:docMk/>
            <pc:sldMk cId="0" sldId="262"/>
            <ac:cxnSpMk id="277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5:38.664" v="384" actId="1076"/>
        <pc:sldMkLst>
          <pc:docMk/>
          <pc:sldMk cId="0" sldId="263"/>
        </pc:sldMkLst>
        <pc:spChg chg="ord">
          <ac:chgData name="Estes, Michele - estesmd" userId="S::estesmd@jmu.edu::7f01444f-bcfd-4926-89f8-dd1142b90e2d" providerId="AD" clId="Web-{8EB0B14B-6507-431D-AECD-B5D573D3F608}" dt="2024-04-01T04:55:28.177" v="381"/>
          <ac:spMkLst>
            <pc:docMk/>
            <pc:sldMk cId="0" sldId="263"/>
            <ac:spMk id="285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3:57:37.808" v="94" actId="20577"/>
          <ac:spMkLst>
            <pc:docMk/>
            <pc:sldMk cId="0" sldId="263"/>
            <ac:spMk id="288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3:51:08.346" v="53"/>
          <ac:spMkLst>
            <pc:docMk/>
            <pc:sldMk cId="0" sldId="263"/>
            <ac:spMk id="291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5:38.664" v="384" actId="1076"/>
          <ac:picMkLst>
            <pc:docMk/>
            <pc:sldMk cId="0" sldId="263"/>
            <ac:picMk id="3" creationId="{E4AFB190-8CBB-8756-C878-7FCFC3631D9E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5:36.053" v="383"/>
          <ac:cxnSpMkLst>
            <pc:docMk/>
            <pc:sldMk cId="0" sldId="263"/>
            <ac:cxnSpMk id="289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5:19.318" v="380" actId="1076"/>
        <pc:sldMkLst>
          <pc:docMk/>
          <pc:sldMk cId="0" sldId="264"/>
        </pc:sldMkLst>
        <pc:spChg chg="mod ord">
          <ac:chgData name="Estes, Michele - estesmd" userId="S::estesmd@jmu.edu::7f01444f-bcfd-4926-89f8-dd1142b90e2d" providerId="AD" clId="Web-{8EB0B14B-6507-431D-AECD-B5D573D3F608}" dt="2024-04-01T03:55:48.258" v="86" actId="1076"/>
          <ac:spMkLst>
            <pc:docMk/>
            <pc:sldMk cId="0" sldId="264"/>
            <ac:spMk id="297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3:55:17.102" v="79" actId="14100"/>
          <ac:spMkLst>
            <pc:docMk/>
            <pc:sldMk cId="0" sldId="264"/>
            <ac:spMk id="300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3:51:49.534" v="58"/>
          <ac:spMkLst>
            <pc:docMk/>
            <pc:sldMk cId="0" sldId="264"/>
            <ac:spMk id="303" creationId="{00000000-0000-0000-0000-000000000000}"/>
          </ac:spMkLst>
        </pc:spChg>
        <pc:picChg chg="add mod">
          <ac:chgData name="Estes, Michele - estesmd" userId="S::estesmd@jmu.edu::7f01444f-bcfd-4926-89f8-dd1142b90e2d" providerId="AD" clId="Web-{8EB0B14B-6507-431D-AECD-B5D573D3F608}" dt="2024-04-01T04:55:19.318" v="380" actId="1076"/>
          <ac:picMkLst>
            <pc:docMk/>
            <pc:sldMk cId="0" sldId="264"/>
            <ac:picMk id="2" creationId="{285870A1-D51F-6023-2E88-4BF197DB9FD7}"/>
          </ac:picMkLst>
        </pc:picChg>
        <pc:picChg chg="add mod ord">
          <ac:chgData name="Estes, Michele - estesmd" userId="S::estesmd@jmu.edu::7f01444f-bcfd-4926-89f8-dd1142b90e2d" providerId="AD" clId="Web-{8EB0B14B-6507-431D-AECD-B5D573D3F608}" dt="2024-04-01T04:55:13.490" v="379" actId="1076"/>
          <ac:picMkLst>
            <pc:docMk/>
            <pc:sldMk cId="0" sldId="264"/>
            <ac:picMk id="3" creationId="{75573A28-E716-2648-B5C6-8AE3DFB5597F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5:08.427" v="378"/>
          <ac:cxnSpMkLst>
            <pc:docMk/>
            <pc:sldMk cId="0" sldId="264"/>
            <ac:cxnSpMk id="301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4:55.692" v="376"/>
        <pc:sldMkLst>
          <pc:docMk/>
          <pc:sldMk cId="0" sldId="265"/>
        </pc:sldMkLst>
        <pc:spChg chg="ord">
          <ac:chgData name="Estes, Michele - estesmd" userId="S::estesmd@jmu.edu::7f01444f-bcfd-4926-89f8-dd1142b90e2d" providerId="AD" clId="Web-{8EB0B14B-6507-431D-AECD-B5D573D3F608}" dt="2024-04-01T04:54:46.426" v="373"/>
          <ac:spMkLst>
            <pc:docMk/>
            <pc:sldMk cId="0" sldId="265"/>
            <ac:spMk id="309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3:44:19.868" v="28" actId="20577"/>
          <ac:spMkLst>
            <pc:docMk/>
            <pc:sldMk cId="0" sldId="265"/>
            <ac:spMk id="312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3:59:18.844" v="96"/>
          <ac:spMkLst>
            <pc:docMk/>
            <pc:sldMk cId="0" sldId="265"/>
            <ac:spMk id="315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4:52.677" v="375" actId="1076"/>
          <ac:picMkLst>
            <pc:docMk/>
            <pc:sldMk cId="0" sldId="265"/>
            <ac:picMk id="2" creationId="{31948686-DA59-6793-4DE3-17D4AE2D3FEA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4:55.692" v="376"/>
          <ac:cxnSpMkLst>
            <pc:docMk/>
            <pc:sldMk cId="0" sldId="265"/>
            <ac:cxnSpMk id="313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4:38.629" v="372" actId="1076"/>
        <pc:sldMkLst>
          <pc:docMk/>
          <pc:sldMk cId="0" sldId="266"/>
        </pc:sldMkLst>
        <pc:spChg chg="ord">
          <ac:chgData name="Estes, Michele - estesmd" userId="S::estesmd@jmu.edu::7f01444f-bcfd-4926-89f8-dd1142b90e2d" providerId="AD" clId="Web-{8EB0B14B-6507-431D-AECD-B5D573D3F608}" dt="2024-04-01T04:54:29.489" v="370"/>
          <ac:spMkLst>
            <pc:docMk/>
            <pc:sldMk cId="0" sldId="266"/>
            <ac:spMk id="321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3:44:32.587" v="31" actId="20577"/>
          <ac:spMkLst>
            <pc:docMk/>
            <pc:sldMk cId="0" sldId="266"/>
            <ac:spMk id="324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04:09.759" v="116"/>
          <ac:spMkLst>
            <pc:docMk/>
            <pc:sldMk cId="0" sldId="266"/>
            <ac:spMk id="327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4:38.629" v="372" actId="1076"/>
          <ac:picMkLst>
            <pc:docMk/>
            <pc:sldMk cId="0" sldId="266"/>
            <ac:picMk id="2" creationId="{462CA8C0-C512-C351-5DB0-3D62FF470849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4:34.504" v="371"/>
          <ac:cxnSpMkLst>
            <pc:docMk/>
            <pc:sldMk cId="0" sldId="266"/>
            <ac:cxnSpMk id="325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08:29.296" v="171" actId="1076"/>
        <pc:sldMkLst>
          <pc:docMk/>
          <pc:sldMk cId="0" sldId="267"/>
        </pc:sldMkLst>
        <pc:spChg chg="mod ord">
          <ac:chgData name="Estes, Michele - estesmd" userId="S::estesmd@jmu.edu::7f01444f-bcfd-4926-89f8-dd1142b90e2d" providerId="AD" clId="Web-{8EB0B14B-6507-431D-AECD-B5D573D3F608}" dt="2024-04-01T04:08:02.561" v="166" actId="1076"/>
          <ac:spMkLst>
            <pc:docMk/>
            <pc:sldMk cId="0" sldId="267"/>
            <ac:spMk id="333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3:45:17.776" v="42" actId="1076"/>
          <ac:spMkLst>
            <pc:docMk/>
            <pc:sldMk cId="0" sldId="267"/>
            <ac:spMk id="336" creationId="{00000000-0000-0000-0000-000000000000}"/>
          </ac:spMkLst>
        </pc:spChg>
        <pc:spChg chg="del mod">
          <ac:chgData name="Estes, Michele - estesmd" userId="S::estesmd@jmu.edu::7f01444f-bcfd-4926-89f8-dd1142b90e2d" providerId="AD" clId="Web-{8EB0B14B-6507-431D-AECD-B5D573D3F608}" dt="2024-04-01T04:05:36.574" v="134"/>
          <ac:spMkLst>
            <pc:docMk/>
            <pc:sldMk cId="0" sldId="267"/>
            <ac:spMk id="339" creationId="{00000000-0000-0000-0000-000000000000}"/>
          </ac:spMkLst>
        </pc:spChg>
        <pc:picChg chg="add mod">
          <ac:chgData name="Estes, Michele - estesmd" userId="S::estesmd@jmu.edu::7f01444f-bcfd-4926-89f8-dd1142b90e2d" providerId="AD" clId="Web-{8EB0B14B-6507-431D-AECD-B5D573D3F608}" dt="2024-04-01T04:08:23.530" v="170" actId="1076"/>
          <ac:picMkLst>
            <pc:docMk/>
            <pc:sldMk cId="0" sldId="267"/>
            <ac:picMk id="2" creationId="{ED89D3A7-3A2D-17DE-F4D2-2177F479FF2A}"/>
          </ac:picMkLst>
        </pc:picChg>
        <pc:picChg chg="add mod">
          <ac:chgData name="Estes, Michele - estesmd" userId="S::estesmd@jmu.edu::7f01444f-bcfd-4926-89f8-dd1142b90e2d" providerId="AD" clId="Web-{8EB0B14B-6507-431D-AECD-B5D573D3F608}" dt="2024-04-01T04:08:29.296" v="171" actId="1076"/>
          <ac:picMkLst>
            <pc:docMk/>
            <pc:sldMk cId="0" sldId="267"/>
            <ac:picMk id="3" creationId="{9DB7FAF8-D896-0722-F8F5-6535C4FC024E}"/>
          </ac:picMkLst>
        </pc:picChg>
        <pc:picChg chg="add mod">
          <ac:chgData name="Estes, Michele - estesmd" userId="S::estesmd@jmu.edu::7f01444f-bcfd-4926-89f8-dd1142b90e2d" providerId="AD" clId="Web-{8EB0B14B-6507-431D-AECD-B5D573D3F608}" dt="2024-04-01T04:07:34.967" v="160" actId="1076"/>
          <ac:picMkLst>
            <pc:docMk/>
            <pc:sldMk cId="0" sldId="267"/>
            <ac:picMk id="4" creationId="{04E3850C-6A44-5616-FB7D-E7B8D49C6754}"/>
          </ac:picMkLst>
        </pc:picChg>
        <pc:picChg chg="add mod ord">
          <ac:chgData name="Estes, Michele - estesmd" userId="S::estesmd@jmu.edu::7f01444f-bcfd-4926-89f8-dd1142b90e2d" providerId="AD" clId="Web-{8EB0B14B-6507-431D-AECD-B5D573D3F608}" dt="2024-04-01T04:07:25.717" v="158"/>
          <ac:picMkLst>
            <pc:docMk/>
            <pc:sldMk cId="0" sldId="267"/>
            <ac:picMk id="5" creationId="{EAA052D4-1274-6D50-60E6-042F339C7307}"/>
          </ac:picMkLst>
        </pc:picChg>
      </pc:sldChg>
      <pc:sldChg chg="addSp delSp modSp">
        <pc:chgData name="Estes, Michele - estesmd" userId="S::estesmd@jmu.edu::7f01444f-bcfd-4926-89f8-dd1142b90e2d" providerId="AD" clId="Web-{8EB0B14B-6507-431D-AECD-B5D573D3F608}" dt="2024-04-01T04:09:14.375" v="179" actId="1076"/>
        <pc:sldMkLst>
          <pc:docMk/>
          <pc:sldMk cId="0" sldId="268"/>
        </pc:sldMkLst>
        <pc:spChg chg="del">
          <ac:chgData name="Estes, Michele - estesmd" userId="S::estesmd@jmu.edu::7f01444f-bcfd-4926-89f8-dd1142b90e2d" providerId="AD" clId="Web-{8EB0B14B-6507-431D-AECD-B5D573D3F608}" dt="2024-04-01T04:08:38.421" v="172"/>
          <ac:spMkLst>
            <pc:docMk/>
            <pc:sldMk cId="0" sldId="268"/>
            <ac:spMk id="351" creationId="{00000000-0000-0000-0000-000000000000}"/>
          </ac:spMkLst>
        </pc:spChg>
        <pc:picChg chg="add mod">
          <ac:chgData name="Estes, Michele - estesmd" userId="S::estesmd@jmu.edu::7f01444f-bcfd-4926-89f8-dd1142b90e2d" providerId="AD" clId="Web-{8EB0B14B-6507-431D-AECD-B5D573D3F608}" dt="2024-04-01T04:09:14.375" v="179" actId="1076"/>
          <ac:picMkLst>
            <pc:docMk/>
            <pc:sldMk cId="0" sldId="268"/>
            <ac:picMk id="3" creationId="{91AE8D20-F714-80B9-4426-2546E78F21F9}"/>
          </ac:picMkLst>
        </pc:picChg>
      </pc:sldChg>
      <pc:sldChg chg="addSp delSp modSp">
        <pc:chgData name="Estes, Michele - estesmd" userId="S::estesmd@jmu.edu::7f01444f-bcfd-4926-89f8-dd1142b90e2d" providerId="AD" clId="Web-{8EB0B14B-6507-431D-AECD-B5D573D3F608}" dt="2024-04-01T04:57:27.385" v="405" actId="1076"/>
        <pc:sldMkLst>
          <pc:docMk/>
          <pc:sldMk cId="0" sldId="269"/>
        </pc:sldMkLst>
        <pc:spChg chg="ord">
          <ac:chgData name="Estes, Michele - estesmd" userId="S::estesmd@jmu.edu::7f01444f-bcfd-4926-89f8-dd1142b90e2d" providerId="AD" clId="Web-{8EB0B14B-6507-431D-AECD-B5D573D3F608}" dt="2024-04-01T04:57:21.244" v="404"/>
          <ac:spMkLst>
            <pc:docMk/>
            <pc:sldMk cId="0" sldId="269"/>
            <ac:spMk id="357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09:44.048" v="182"/>
          <ac:spMkLst>
            <pc:docMk/>
            <pc:sldMk cId="0" sldId="269"/>
            <ac:spMk id="363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7:27.385" v="405" actId="1076"/>
          <ac:picMkLst>
            <pc:docMk/>
            <pc:sldMk cId="0" sldId="269"/>
            <ac:picMk id="2" creationId="{CCF044BC-E54C-5007-8574-3AF2CCB8BAD0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6:53.478" v="400"/>
          <ac:cxnSpMkLst>
            <pc:docMk/>
            <pc:sldMk cId="0" sldId="269"/>
            <ac:cxnSpMk id="361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8:04.433" v="412"/>
        <pc:sldMkLst>
          <pc:docMk/>
          <pc:sldMk cId="0" sldId="270"/>
        </pc:sldMkLst>
        <pc:spChg chg="mod ord">
          <ac:chgData name="Estes, Michele - estesmd" userId="S::estesmd@jmu.edu::7f01444f-bcfd-4926-89f8-dd1142b90e2d" providerId="AD" clId="Web-{8EB0B14B-6507-431D-AECD-B5D573D3F608}" dt="2024-04-01T04:57:51.761" v="410" actId="1076"/>
          <ac:spMkLst>
            <pc:docMk/>
            <pc:sldMk cId="0" sldId="270"/>
            <ac:spMk id="369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09:58.908" v="186"/>
          <ac:spMkLst>
            <pc:docMk/>
            <pc:sldMk cId="0" sldId="270"/>
            <ac:spMk id="375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8:01.152" v="411" actId="1076"/>
          <ac:picMkLst>
            <pc:docMk/>
            <pc:sldMk cId="0" sldId="270"/>
            <ac:picMk id="2" creationId="{EA17979B-4444-BCAC-1131-EF0223525551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8:04.433" v="412"/>
          <ac:cxnSpMkLst>
            <pc:docMk/>
            <pc:sldMk cId="0" sldId="270"/>
            <ac:cxnSpMk id="373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6:45.837" v="399" actId="1076"/>
        <pc:sldMkLst>
          <pc:docMk/>
          <pc:sldMk cId="0" sldId="271"/>
        </pc:sldMkLst>
        <pc:spChg chg="mod ord">
          <ac:chgData name="Estes, Michele - estesmd" userId="S::estesmd@jmu.edu::7f01444f-bcfd-4926-89f8-dd1142b90e2d" providerId="AD" clId="Web-{8EB0B14B-6507-431D-AECD-B5D573D3F608}" dt="2024-04-01T04:56:39.853" v="398" actId="1076"/>
          <ac:spMkLst>
            <pc:docMk/>
            <pc:sldMk cId="0" sldId="271"/>
            <ac:spMk id="381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13:14.776" v="188"/>
          <ac:spMkLst>
            <pc:docMk/>
            <pc:sldMk cId="0" sldId="271"/>
            <ac:spMk id="387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6:45.837" v="399" actId="1076"/>
          <ac:picMkLst>
            <pc:docMk/>
            <pc:sldMk cId="0" sldId="271"/>
            <ac:picMk id="2" creationId="{31BABFEE-5D80-528F-4D7B-70D73D293C4A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13:49.793" v="196"/>
          <ac:cxnSpMkLst>
            <pc:docMk/>
            <pc:sldMk cId="0" sldId="271"/>
            <ac:cxnSpMk id="385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28:16.423" v="285" actId="14100"/>
        <pc:sldMkLst>
          <pc:docMk/>
          <pc:sldMk cId="0" sldId="272"/>
        </pc:sldMkLst>
        <pc:spChg chg="mod ord">
          <ac:chgData name="Estes, Michele - estesmd" userId="S::estesmd@jmu.edu::7f01444f-bcfd-4926-89f8-dd1142b90e2d" providerId="AD" clId="Web-{8EB0B14B-6507-431D-AECD-B5D573D3F608}" dt="2024-04-01T04:27:52.641" v="280"/>
          <ac:spMkLst>
            <pc:docMk/>
            <pc:sldMk cId="0" sldId="272"/>
            <ac:spMk id="393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28:16.423" v="285" actId="14100"/>
          <ac:spMkLst>
            <pc:docMk/>
            <pc:sldMk cId="0" sldId="272"/>
            <ac:spMk id="396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27:10.406" v="273"/>
          <ac:spMkLst>
            <pc:docMk/>
            <pc:sldMk cId="0" sldId="272"/>
            <ac:spMk id="399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28:10.892" v="284" actId="1076"/>
          <ac:picMkLst>
            <pc:docMk/>
            <pc:sldMk cId="0" sldId="272"/>
            <ac:picMk id="2" creationId="{D34024BD-CB69-795F-A68E-FC4362756696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27:57.657" v="281"/>
          <ac:cxnSpMkLst>
            <pc:docMk/>
            <pc:sldMk cId="0" sldId="272"/>
            <ac:cxnSpMk id="397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20:24.692" v="248"/>
        <pc:sldMkLst>
          <pc:docMk/>
          <pc:sldMk cId="0" sldId="273"/>
        </pc:sldMkLst>
        <pc:spChg chg="add del">
          <ac:chgData name="Estes, Michele - estesmd" userId="S::estesmd@jmu.edu::7f01444f-bcfd-4926-89f8-dd1142b90e2d" providerId="AD" clId="Web-{8EB0B14B-6507-431D-AECD-B5D573D3F608}" dt="2024-04-01T04:15:13.576" v="204"/>
          <ac:spMkLst>
            <pc:docMk/>
            <pc:sldMk cId="0" sldId="273"/>
            <ac:spMk id="2" creationId="{2F579DFE-255F-65D0-B88B-F221E2BE5067}"/>
          </ac:spMkLst>
        </pc:spChg>
        <pc:spChg chg="add del">
          <ac:chgData name="Estes, Michele - estesmd" userId="S::estesmd@jmu.edu::7f01444f-bcfd-4926-89f8-dd1142b90e2d" providerId="AD" clId="Web-{8EB0B14B-6507-431D-AECD-B5D573D3F608}" dt="2024-04-01T04:15:24.201" v="206"/>
          <ac:spMkLst>
            <pc:docMk/>
            <pc:sldMk cId="0" sldId="273"/>
            <ac:spMk id="3" creationId="{A9A73590-7579-C399-89B3-CD381FE80196}"/>
          </ac:spMkLst>
        </pc:spChg>
        <pc:spChg chg="add del">
          <ac:chgData name="Estes, Michele - estesmd" userId="S::estesmd@jmu.edu::7f01444f-bcfd-4926-89f8-dd1142b90e2d" providerId="AD" clId="Web-{8EB0B14B-6507-431D-AECD-B5D573D3F608}" dt="2024-04-01T04:15:36.451" v="209"/>
          <ac:spMkLst>
            <pc:docMk/>
            <pc:sldMk cId="0" sldId="273"/>
            <ac:spMk id="4" creationId="{68AAFB05-4376-C968-1F84-8C931B95F8FE}"/>
          </ac:spMkLst>
        </pc:spChg>
        <pc:spChg chg="add del">
          <ac:chgData name="Estes, Michele - estesmd" userId="S::estesmd@jmu.edu::7f01444f-bcfd-4926-89f8-dd1142b90e2d" providerId="AD" clId="Web-{8EB0B14B-6507-431D-AECD-B5D573D3F608}" dt="2024-04-01T04:15:38.998" v="211"/>
          <ac:spMkLst>
            <pc:docMk/>
            <pc:sldMk cId="0" sldId="273"/>
            <ac:spMk id="5" creationId="{FDCC8259-FDB2-A91C-EE51-4214C47A7470}"/>
          </ac:spMkLst>
        </pc:spChg>
        <pc:spChg chg="add mod ord">
          <ac:chgData name="Estes, Michele - estesmd" userId="S::estesmd@jmu.edu::7f01444f-bcfd-4926-89f8-dd1142b90e2d" providerId="AD" clId="Web-{8EB0B14B-6507-431D-AECD-B5D573D3F608}" dt="2024-04-01T04:20:24.692" v="248"/>
          <ac:spMkLst>
            <pc:docMk/>
            <pc:sldMk cId="0" sldId="273"/>
            <ac:spMk id="7" creationId="{B92C596B-4E8E-F18D-A929-A5B38A28FBD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18:28.080" v="243" actId="1076"/>
          <ac:spMkLst>
            <pc:docMk/>
            <pc:sldMk cId="0" sldId="273"/>
            <ac:spMk id="405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18:05.658" v="242" actId="1076"/>
          <ac:spMkLst>
            <pc:docMk/>
            <pc:sldMk cId="0" sldId="273"/>
            <ac:spMk id="408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14:52.153" v="201"/>
          <ac:spMkLst>
            <pc:docMk/>
            <pc:sldMk cId="0" sldId="273"/>
            <ac:spMk id="411" creationId="{00000000-0000-0000-0000-000000000000}"/>
          </ac:spMkLst>
        </pc:spChg>
        <pc:picChg chg="add mod">
          <ac:chgData name="Estes, Michele - estesmd" userId="S::estesmd@jmu.edu::7f01444f-bcfd-4926-89f8-dd1142b90e2d" providerId="AD" clId="Web-{8EB0B14B-6507-431D-AECD-B5D573D3F608}" dt="2024-04-01T04:20:13.895" v="247" actId="1076"/>
          <ac:picMkLst>
            <pc:docMk/>
            <pc:sldMk cId="0" sldId="273"/>
            <ac:picMk id="6" creationId="{0BD5537B-6D07-BEEC-43DF-803820B0B996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14:54.106" v="202"/>
          <ac:cxnSpMkLst>
            <pc:docMk/>
            <pc:sldMk cId="0" sldId="273"/>
            <ac:cxnSpMk id="409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3:44.503" v="363" actId="1076"/>
        <pc:sldMkLst>
          <pc:docMk/>
          <pc:sldMk cId="0" sldId="274"/>
        </pc:sldMkLst>
        <pc:spChg chg="ord">
          <ac:chgData name="Estes, Michele - estesmd" userId="S::estesmd@jmu.edu::7f01444f-bcfd-4926-89f8-dd1142b90e2d" providerId="AD" clId="Web-{8EB0B14B-6507-431D-AECD-B5D573D3F608}" dt="2024-04-01T04:53:29.753" v="361"/>
          <ac:spMkLst>
            <pc:docMk/>
            <pc:sldMk cId="0" sldId="274"/>
            <ac:spMk id="417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20:34.412" v="249" actId="20577"/>
          <ac:spMkLst>
            <pc:docMk/>
            <pc:sldMk cId="0" sldId="274"/>
            <ac:spMk id="420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32:42.023" v="286"/>
          <ac:spMkLst>
            <pc:docMk/>
            <pc:sldMk cId="0" sldId="274"/>
            <ac:spMk id="423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3:44.503" v="363" actId="1076"/>
          <ac:picMkLst>
            <pc:docMk/>
            <pc:sldMk cId="0" sldId="274"/>
            <ac:picMk id="2" creationId="{C67B3CC6-C67D-E1F9-FDA5-0DF0ADD64D67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3:36.222" v="362"/>
          <ac:cxnSpMkLst>
            <pc:docMk/>
            <pc:sldMk cId="0" sldId="274"/>
            <ac:cxnSpMk id="421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3:17.565" v="360" actId="1076"/>
        <pc:sldMkLst>
          <pc:docMk/>
          <pc:sldMk cId="0" sldId="275"/>
        </pc:sldMkLst>
        <pc:spChg chg="ord">
          <ac:chgData name="Estes, Michele - estesmd" userId="S::estesmd@jmu.edu::7f01444f-bcfd-4926-89f8-dd1142b90e2d" providerId="AD" clId="Web-{8EB0B14B-6507-431D-AECD-B5D573D3F608}" dt="2024-04-01T04:52:57.408" v="358"/>
          <ac:spMkLst>
            <pc:docMk/>
            <pc:sldMk cId="0" sldId="275"/>
            <ac:spMk id="429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38:21.831" v="292"/>
          <ac:spMkLst>
            <pc:docMk/>
            <pc:sldMk cId="0" sldId="275"/>
            <ac:spMk id="435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3:17.565" v="360" actId="1076"/>
          <ac:picMkLst>
            <pc:docMk/>
            <pc:sldMk cId="0" sldId="275"/>
            <ac:picMk id="2" creationId="{FF238F0D-8650-08A6-9EC6-CFA652DB1617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3:06.830" v="359"/>
          <ac:cxnSpMkLst>
            <pc:docMk/>
            <pc:sldMk cId="0" sldId="275"/>
            <ac:cxnSpMk id="433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54:10.519" v="369" actId="1076"/>
        <pc:sldMkLst>
          <pc:docMk/>
          <pc:sldMk cId="0" sldId="276"/>
        </pc:sldMkLst>
        <pc:spChg chg="mod ord">
          <ac:chgData name="Estes, Michele - estesmd" userId="S::estesmd@jmu.edu::7f01444f-bcfd-4926-89f8-dd1142b90e2d" providerId="AD" clId="Web-{8EB0B14B-6507-431D-AECD-B5D573D3F608}" dt="2024-04-01T04:54:01.379" v="368" actId="1076"/>
          <ac:spMkLst>
            <pc:docMk/>
            <pc:sldMk cId="0" sldId="276"/>
            <ac:spMk id="441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42:08.869" v="297"/>
          <ac:spMkLst>
            <pc:docMk/>
            <pc:sldMk cId="0" sldId="276"/>
            <ac:spMk id="447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4:10.519" v="369" actId="1076"/>
          <ac:picMkLst>
            <pc:docMk/>
            <pc:sldMk cId="0" sldId="276"/>
            <ac:picMk id="2" creationId="{956F9BB7-8AED-C1BD-3C01-878050C30F05}"/>
          </ac:picMkLst>
        </pc:picChg>
      </pc:sldChg>
      <pc:sldChg chg="addSp delSp modSp">
        <pc:chgData name="Estes, Michele - estesmd" userId="S::estesmd@jmu.edu::7f01444f-bcfd-4926-89f8-dd1142b90e2d" providerId="AD" clId="Web-{8EB0B14B-6507-431D-AECD-B5D573D3F608}" dt="2024-04-01T04:51:57.345" v="357"/>
        <pc:sldMkLst>
          <pc:docMk/>
          <pc:sldMk cId="0" sldId="277"/>
        </pc:sldMkLst>
        <pc:spChg chg="del">
          <ac:chgData name="Estes, Michele - estesmd" userId="S::estesmd@jmu.edu::7f01444f-bcfd-4926-89f8-dd1142b90e2d" providerId="AD" clId="Web-{8EB0B14B-6507-431D-AECD-B5D573D3F608}" dt="2024-04-01T04:51:28.296" v="352"/>
          <ac:spMkLst>
            <pc:docMk/>
            <pc:sldMk cId="0" sldId="277"/>
            <ac:spMk id="459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4:51:54.532" v="356"/>
          <ac:picMkLst>
            <pc:docMk/>
            <pc:sldMk cId="0" sldId="277"/>
            <ac:picMk id="2" creationId="{D89B56CE-2058-82F9-D1B4-C514C84B883B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4:51:57.345" v="357"/>
          <ac:cxnSpMkLst>
            <pc:docMk/>
            <pc:sldMk cId="0" sldId="277"/>
            <ac:cxnSpMk id="457" creationId="{00000000-0000-0000-0000-000000000000}"/>
          </ac:cxnSpMkLst>
        </pc:cxnChg>
      </pc:sldChg>
      <pc:sldChg chg="addSp delSp modSp">
        <pc:chgData name="Estes, Michele - estesmd" userId="S::estesmd@jmu.edu::7f01444f-bcfd-4926-89f8-dd1142b90e2d" providerId="AD" clId="Web-{8EB0B14B-6507-431D-AECD-B5D573D3F608}" dt="2024-04-01T04:48:08.198" v="335" actId="1076"/>
        <pc:sldMkLst>
          <pc:docMk/>
          <pc:sldMk cId="0" sldId="278"/>
        </pc:sldMkLst>
        <pc:spChg chg="add del">
          <ac:chgData name="Estes, Michele - estesmd" userId="S::estesmd@jmu.edu::7f01444f-bcfd-4926-89f8-dd1142b90e2d" providerId="AD" clId="Web-{8EB0B14B-6507-431D-AECD-B5D573D3F608}" dt="2024-04-01T04:48:01.448" v="334"/>
          <ac:spMkLst>
            <pc:docMk/>
            <pc:sldMk cId="0" sldId="278"/>
            <ac:spMk id="3" creationId="{F8F16ED9-2091-0DD7-24A8-4BEBF9D1694F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47:15.728" v="323" actId="20577"/>
          <ac:spMkLst>
            <pc:docMk/>
            <pc:sldMk cId="0" sldId="278"/>
            <ac:spMk id="465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47:11.383" v="322"/>
          <ac:spMkLst>
            <pc:docMk/>
            <pc:sldMk cId="0" sldId="278"/>
            <ac:spMk id="466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48:08.198" v="335" actId="1076"/>
          <ac:spMkLst>
            <pc:docMk/>
            <pc:sldMk cId="0" sldId="278"/>
            <ac:spMk id="469" creationId="{00000000-0000-0000-0000-000000000000}"/>
          </ac:spMkLst>
        </pc:spChg>
        <pc:picChg chg="add del">
          <ac:chgData name="Estes, Michele - estesmd" userId="S::estesmd@jmu.edu::7f01444f-bcfd-4926-89f8-dd1142b90e2d" providerId="AD" clId="Web-{8EB0B14B-6507-431D-AECD-B5D573D3F608}" dt="2024-04-01T04:47:59.823" v="333"/>
          <ac:picMkLst>
            <pc:docMk/>
            <pc:sldMk cId="0" sldId="278"/>
            <ac:picMk id="5" creationId="{79F5077A-1C32-C7BD-B52D-ABDCFD24A475}"/>
          </ac:picMkLst>
        </pc:picChg>
      </pc:sldChg>
      <pc:sldChg chg="delSp modSp">
        <pc:chgData name="Estes, Michele - estesmd" userId="S::estesmd@jmu.edu::7f01444f-bcfd-4926-89f8-dd1142b90e2d" providerId="AD" clId="Web-{8EB0B14B-6507-431D-AECD-B5D573D3F608}" dt="2024-04-01T04:48:38.699" v="341" actId="1076"/>
        <pc:sldMkLst>
          <pc:docMk/>
          <pc:sldMk cId="0" sldId="279"/>
        </pc:sldMkLst>
        <pc:spChg chg="mod">
          <ac:chgData name="Estes, Michele - estesmd" userId="S::estesmd@jmu.edu::7f01444f-bcfd-4926-89f8-dd1142b90e2d" providerId="AD" clId="Web-{8EB0B14B-6507-431D-AECD-B5D573D3F608}" dt="2024-04-01T04:47:23.525" v="325" actId="20577"/>
          <ac:spMkLst>
            <pc:docMk/>
            <pc:sldMk cId="0" sldId="279"/>
            <ac:spMk id="475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47:20.275" v="324"/>
          <ac:spMkLst>
            <pc:docMk/>
            <pc:sldMk cId="0" sldId="279"/>
            <ac:spMk id="476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48:38.699" v="341" actId="1076"/>
          <ac:spMkLst>
            <pc:docMk/>
            <pc:sldMk cId="0" sldId="279"/>
            <ac:spMk id="479" creationId="{00000000-0000-0000-0000-000000000000}"/>
          </ac:spMkLst>
        </pc:spChg>
      </pc:sldChg>
      <pc:sldChg chg="addSp delSp modSp">
        <pc:chgData name="Estes, Michele - estesmd" userId="S::estesmd@jmu.edu::7f01444f-bcfd-4926-89f8-dd1142b90e2d" providerId="AD" clId="Web-{8EB0B14B-6507-431D-AECD-B5D573D3F608}" dt="2024-04-01T05:00:22.834" v="421" actId="14100"/>
        <pc:sldMkLst>
          <pc:docMk/>
          <pc:sldMk cId="0" sldId="280"/>
        </pc:sldMkLst>
        <pc:spChg chg="ord">
          <ac:chgData name="Estes, Michele - estesmd" userId="S::estesmd@jmu.edu::7f01444f-bcfd-4926-89f8-dd1142b90e2d" providerId="AD" clId="Web-{8EB0B14B-6507-431D-AECD-B5D573D3F608}" dt="2024-04-01T04:59:58.967" v="418"/>
          <ac:spMkLst>
            <pc:docMk/>
            <pc:sldMk cId="0" sldId="280"/>
            <ac:spMk id="485" creationId="{00000000-0000-0000-0000-000000000000}"/>
          </ac:spMkLst>
        </pc:spChg>
        <pc:spChg chg="mod">
          <ac:chgData name="Estes, Michele - estesmd" userId="S::estesmd@jmu.edu::7f01444f-bcfd-4926-89f8-dd1142b90e2d" providerId="AD" clId="Web-{8EB0B14B-6507-431D-AECD-B5D573D3F608}" dt="2024-04-01T04:50:39.889" v="351" actId="20577"/>
          <ac:spMkLst>
            <pc:docMk/>
            <pc:sldMk cId="0" sldId="280"/>
            <ac:spMk id="488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5:00:15.170" v="420"/>
          <ac:spMkLst>
            <pc:docMk/>
            <pc:sldMk cId="0" sldId="280"/>
            <ac:spMk id="491" creationId="{00000000-0000-0000-0000-000000000000}"/>
          </ac:spMkLst>
        </pc:spChg>
        <pc:spChg chg="del">
          <ac:chgData name="Estes, Michele - estesmd" userId="S::estesmd@jmu.edu::7f01444f-bcfd-4926-89f8-dd1142b90e2d" providerId="AD" clId="Web-{8EB0B14B-6507-431D-AECD-B5D573D3F608}" dt="2024-04-01T04:59:26.778" v="413"/>
          <ac:spMkLst>
            <pc:docMk/>
            <pc:sldMk cId="0" sldId="280"/>
            <ac:spMk id="492" creationId="{00000000-0000-0000-0000-000000000000}"/>
          </ac:spMkLst>
        </pc:spChg>
        <pc:picChg chg="add mod ord">
          <ac:chgData name="Estes, Michele - estesmd" userId="S::estesmd@jmu.edu::7f01444f-bcfd-4926-89f8-dd1142b90e2d" providerId="AD" clId="Web-{8EB0B14B-6507-431D-AECD-B5D573D3F608}" dt="2024-04-01T05:00:22.834" v="421" actId="14100"/>
          <ac:picMkLst>
            <pc:docMk/>
            <pc:sldMk cId="0" sldId="280"/>
            <ac:picMk id="2" creationId="{D594A439-CCE7-678E-8186-2DBD455F00D6}"/>
          </ac:picMkLst>
        </pc:picChg>
        <pc:cxnChg chg="del">
          <ac:chgData name="Estes, Michele - estesmd" userId="S::estesmd@jmu.edu::7f01444f-bcfd-4926-89f8-dd1142b90e2d" providerId="AD" clId="Web-{8EB0B14B-6507-431D-AECD-B5D573D3F608}" dt="2024-04-01T05:00:04.889" v="419"/>
          <ac:cxnSpMkLst>
            <pc:docMk/>
            <pc:sldMk cId="0" sldId="280"/>
            <ac:cxnSpMk id="489" creationId="{00000000-0000-0000-0000-000000000000}"/>
          </ac:cxnSpMkLst>
        </pc:cxnChg>
      </pc:sldChg>
    </pc:docChg>
  </pc:docChgLst>
  <pc:docChgLst>
    <pc:chgData name="Druga, Meg - drugamk" userId="S::drugamk_jmu.edu#ext#@covgov.onmicrosoft.com::855603fe-de90-464b-a8b4-b252e3da09cc" providerId="AD" clId="Web-{137012DF-CE1E-1ECD-FA5A-F897155421D5}"/>
    <pc:docChg chg="modSld">
      <pc:chgData name="Druga, Meg - drugamk" userId="S::drugamk_jmu.edu#ext#@covgov.onmicrosoft.com::855603fe-de90-464b-a8b4-b252e3da09cc" providerId="AD" clId="Web-{137012DF-CE1E-1ECD-FA5A-F897155421D5}" dt="2024-07-13T14:49:23.635" v="102" actId="1076"/>
      <pc:docMkLst>
        <pc:docMk/>
      </pc:docMkLst>
      <pc:sldChg chg="modSp">
        <pc:chgData name="Druga, Meg - drugamk" userId="S::drugamk_jmu.edu#ext#@covgov.onmicrosoft.com::855603fe-de90-464b-a8b4-b252e3da09cc" providerId="AD" clId="Web-{137012DF-CE1E-1ECD-FA5A-F897155421D5}" dt="2024-07-13T14:42:29.375" v="10" actId="1076"/>
        <pc:sldMkLst>
          <pc:docMk/>
          <pc:sldMk cId="0" sldId="256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2:27.766" v="9" actId="14100"/>
          <ac:spMkLst>
            <pc:docMk/>
            <pc:sldMk cId="0" sldId="256"/>
            <ac:spMk id="213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2:29.375" v="10" actId="1076"/>
          <ac:picMkLst>
            <pc:docMk/>
            <pc:sldMk cId="0" sldId="256"/>
            <ac:picMk id="214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3:42.969" v="25" actId="20577"/>
        <pc:sldMkLst>
          <pc:docMk/>
          <pc:sldMk cId="0" sldId="261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3:42.969" v="25" actId="20577"/>
          <ac:spMkLst>
            <pc:docMk/>
            <pc:sldMk cId="0" sldId="261"/>
            <ac:spMk id="264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3:57.828" v="26" actId="20577"/>
        <pc:sldMkLst>
          <pc:docMk/>
          <pc:sldMk cId="0" sldId="263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3:57.828" v="26" actId="20577"/>
          <ac:spMkLst>
            <pc:docMk/>
            <pc:sldMk cId="0" sldId="263"/>
            <ac:spMk id="288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4:06.766" v="27" actId="20577"/>
        <pc:sldMkLst>
          <pc:docMk/>
          <pc:sldMk cId="0" sldId="264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4:06.766" v="27" actId="20577"/>
          <ac:spMkLst>
            <pc:docMk/>
            <pc:sldMk cId="0" sldId="264"/>
            <ac:spMk id="30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4:33.097" v="30" actId="20577"/>
        <pc:sldMkLst>
          <pc:docMk/>
          <pc:sldMk cId="0" sldId="265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4:33.097" v="30" actId="20577"/>
          <ac:spMkLst>
            <pc:docMk/>
            <pc:sldMk cId="0" sldId="265"/>
            <ac:spMk id="312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4:40.409" v="31" actId="20577"/>
        <pc:sldMkLst>
          <pc:docMk/>
          <pc:sldMk cId="0" sldId="266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4:40.409" v="31" actId="20577"/>
          <ac:spMkLst>
            <pc:docMk/>
            <pc:sldMk cId="0" sldId="266"/>
            <ac:spMk id="324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5:19.878" v="36" actId="20577"/>
        <pc:sldMkLst>
          <pc:docMk/>
          <pc:sldMk cId="0" sldId="268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5:19.878" v="36" actId="20577"/>
          <ac:spMkLst>
            <pc:docMk/>
            <pc:sldMk cId="0" sldId="268"/>
            <ac:spMk id="348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5:30.034" v="38" actId="20577"/>
        <pc:sldMkLst>
          <pc:docMk/>
          <pc:sldMk cId="0" sldId="269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5:30.034" v="38" actId="20577"/>
          <ac:spMkLst>
            <pc:docMk/>
            <pc:sldMk cId="0" sldId="269"/>
            <ac:spMk id="36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5:41.393" v="40" actId="20577"/>
        <pc:sldMkLst>
          <pc:docMk/>
          <pc:sldMk cId="0" sldId="270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5:41.393" v="40" actId="20577"/>
          <ac:spMkLst>
            <pc:docMk/>
            <pc:sldMk cId="0" sldId="270"/>
            <ac:spMk id="372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5:49.206" v="42" actId="20577"/>
        <pc:sldMkLst>
          <pc:docMk/>
          <pc:sldMk cId="0" sldId="271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5:49.206" v="42" actId="20577"/>
          <ac:spMkLst>
            <pc:docMk/>
            <pc:sldMk cId="0" sldId="271"/>
            <ac:spMk id="384" creationId="{00000000-0000-0000-0000-000000000000}"/>
          </ac:spMkLst>
        </pc:spChg>
      </pc:sldChg>
      <pc:sldChg chg="delSp modSp">
        <pc:chgData name="Druga, Meg - drugamk" userId="S::drugamk_jmu.edu#ext#@covgov.onmicrosoft.com::855603fe-de90-464b-a8b4-b252e3da09cc" providerId="AD" clId="Web-{137012DF-CE1E-1ECD-FA5A-F897155421D5}" dt="2024-07-13T14:46:26.600" v="53" actId="14100"/>
        <pc:sldMkLst>
          <pc:docMk/>
          <pc:sldMk cId="0" sldId="272"/>
        </pc:sldMkLst>
        <pc:spChg chg="del">
          <ac:chgData name="Druga, Meg - drugamk" userId="S::drugamk_jmu.edu#ext#@covgov.onmicrosoft.com::855603fe-de90-464b-a8b4-b252e3da09cc" providerId="AD" clId="Web-{137012DF-CE1E-1ECD-FA5A-F897155421D5}" dt="2024-07-13T14:46:07.472" v="47"/>
          <ac:spMkLst>
            <pc:docMk/>
            <pc:sldMk cId="0" sldId="272"/>
            <ac:spMk id="393" creationId="{00000000-0000-0000-0000-000000000000}"/>
          </ac:spMkLst>
        </pc:spChg>
        <pc:spChg chg="mod">
          <ac:chgData name="Druga, Meg - drugamk" userId="S::drugamk_jmu.edu#ext#@covgov.onmicrosoft.com::855603fe-de90-464b-a8b4-b252e3da09cc" providerId="AD" clId="Web-{137012DF-CE1E-1ECD-FA5A-F897155421D5}" dt="2024-07-13T14:46:26.600" v="53" actId="14100"/>
          <ac:spMkLst>
            <pc:docMk/>
            <pc:sldMk cId="0" sldId="272"/>
            <ac:spMk id="396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6:23.428" v="52" actId="1076"/>
          <ac:picMkLst>
            <pc:docMk/>
            <pc:sldMk cId="0" sldId="272"/>
            <ac:picMk id="2" creationId="{D34024BD-CB69-795F-A68E-FC4362756696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6:37.381" v="55" actId="20577"/>
        <pc:sldMkLst>
          <pc:docMk/>
          <pc:sldMk cId="0" sldId="273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6:37.381" v="55" actId="20577"/>
          <ac:spMkLst>
            <pc:docMk/>
            <pc:sldMk cId="0" sldId="273"/>
            <ac:spMk id="408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6:48.350" v="58" actId="20577"/>
        <pc:sldMkLst>
          <pc:docMk/>
          <pc:sldMk cId="0" sldId="274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6:48.350" v="58" actId="20577"/>
          <ac:spMkLst>
            <pc:docMk/>
            <pc:sldMk cId="0" sldId="274"/>
            <ac:spMk id="420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6:59.537" v="61" actId="20577"/>
        <pc:sldMkLst>
          <pc:docMk/>
          <pc:sldMk cId="0" sldId="275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6:59.537" v="61" actId="20577"/>
          <ac:spMkLst>
            <pc:docMk/>
            <pc:sldMk cId="0" sldId="275"/>
            <ac:spMk id="432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7:11.537" v="64" actId="20577"/>
        <pc:sldMkLst>
          <pc:docMk/>
          <pc:sldMk cId="0" sldId="276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7:11.537" v="64" actId="20577"/>
          <ac:spMkLst>
            <pc:docMk/>
            <pc:sldMk cId="0" sldId="276"/>
            <ac:spMk id="444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7:23.037" v="67" actId="20577"/>
        <pc:sldMkLst>
          <pc:docMk/>
          <pc:sldMk cId="0" sldId="277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7:23.037" v="67" actId="20577"/>
          <ac:spMkLst>
            <pc:docMk/>
            <pc:sldMk cId="0" sldId="277"/>
            <ac:spMk id="456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8:05.678" v="76" actId="14100"/>
        <pc:sldMkLst>
          <pc:docMk/>
          <pc:sldMk cId="0" sldId="278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8:05.678" v="76" actId="14100"/>
          <ac:spMkLst>
            <pc:docMk/>
            <pc:sldMk cId="0" sldId="278"/>
            <ac:spMk id="465" creationId="{00000000-0000-0000-0000-000000000000}"/>
          </ac:spMkLst>
        </pc:spChg>
        <pc:spChg chg="mod">
          <ac:chgData name="Druga, Meg - drugamk" userId="S::drugamk_jmu.edu#ext#@covgov.onmicrosoft.com::855603fe-de90-464b-a8b4-b252e3da09cc" providerId="AD" clId="Web-{137012DF-CE1E-1ECD-FA5A-F897155421D5}" dt="2024-07-13T14:47:54.412" v="75" actId="14100"/>
          <ac:spMkLst>
            <pc:docMk/>
            <pc:sldMk cId="0" sldId="278"/>
            <ac:spMk id="469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8:29.381" v="80" actId="1076"/>
        <pc:sldMkLst>
          <pc:docMk/>
          <pc:sldMk cId="0" sldId="279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8:16.772" v="78" actId="20577"/>
          <ac:spMkLst>
            <pc:docMk/>
            <pc:sldMk cId="0" sldId="279"/>
            <ac:spMk id="475" creationId="{00000000-0000-0000-0000-000000000000}"/>
          </ac:spMkLst>
        </pc:spChg>
        <pc:spChg chg="mod">
          <ac:chgData name="Druga, Meg - drugamk" userId="S::drugamk_jmu.edu#ext#@covgov.onmicrosoft.com::855603fe-de90-464b-a8b4-b252e3da09cc" providerId="AD" clId="Web-{137012DF-CE1E-1ECD-FA5A-F897155421D5}" dt="2024-07-13T14:48:29.381" v="80" actId="1076"/>
          <ac:spMkLst>
            <pc:docMk/>
            <pc:sldMk cId="0" sldId="279"/>
            <ac:spMk id="479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8:44.010" v="84" actId="14100"/>
        <pc:sldMkLst>
          <pc:docMk/>
          <pc:sldMk cId="0" sldId="280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8:44.010" v="84" actId="14100"/>
          <ac:spMkLst>
            <pc:docMk/>
            <pc:sldMk cId="0" sldId="280"/>
            <ac:spMk id="488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9:01.182" v="87" actId="20577"/>
        <pc:sldMkLst>
          <pc:docMk/>
          <pc:sldMk cId="0" sldId="281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9:01.182" v="87" actId="20577"/>
          <ac:spMkLst>
            <pc:docMk/>
            <pc:sldMk cId="0" sldId="281"/>
            <ac:spMk id="50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3:37.813" v="24" actId="20577"/>
        <pc:sldMkLst>
          <pc:docMk/>
          <pc:sldMk cId="2948869268" sldId="282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3:37.813" v="24" actId="20577"/>
          <ac:spMkLst>
            <pc:docMk/>
            <pc:sldMk cId="2948869268" sldId="282"/>
            <ac:spMk id="246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3:27.047" v="22" actId="1076"/>
          <ac:picMkLst>
            <pc:docMk/>
            <pc:sldMk cId="2948869268" sldId="282"/>
            <ac:picMk id="249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3:22.047" v="21" actId="1076"/>
        <pc:sldMkLst>
          <pc:docMk/>
          <pc:sldMk cId="1324175471" sldId="283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3:20.188" v="20" actId="20577"/>
          <ac:spMkLst>
            <pc:docMk/>
            <pc:sldMk cId="1324175471" sldId="283"/>
            <ac:spMk id="235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3:22.047" v="21" actId="1076"/>
          <ac:picMkLst>
            <pc:docMk/>
            <pc:sldMk cId="1324175471" sldId="283"/>
            <ac:picMk id="238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3:10.344" v="18" actId="1076"/>
        <pc:sldMkLst>
          <pc:docMk/>
          <pc:sldMk cId="594918897" sldId="284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3:07.344" v="17" actId="20577"/>
          <ac:spMkLst>
            <pc:docMk/>
            <pc:sldMk cId="594918897" sldId="284"/>
            <ac:spMk id="224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3:10.344" v="18" actId="1076"/>
          <ac:picMkLst>
            <pc:docMk/>
            <pc:sldMk cId="594918897" sldId="284"/>
            <ac:picMk id="227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2:57.500" v="15" actId="1076"/>
        <pc:sldMkLst>
          <pc:docMk/>
          <pc:sldMk cId="2869796720" sldId="285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2:56.625" v="14" actId="20577"/>
          <ac:spMkLst>
            <pc:docMk/>
            <pc:sldMk cId="2869796720" sldId="285"/>
            <ac:spMk id="213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137012DF-CE1E-1ECD-FA5A-F897155421D5}" dt="2024-07-13T14:42:57.500" v="15" actId="1076"/>
          <ac:picMkLst>
            <pc:docMk/>
            <pc:sldMk cId="2869796720" sldId="285"/>
            <ac:picMk id="216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137012DF-CE1E-1ECD-FA5A-F897155421D5}" dt="2024-07-13T14:49:23.635" v="102" actId="1076"/>
        <pc:sldMkLst>
          <pc:docMk/>
          <pc:sldMk cId="2844260335" sldId="286"/>
        </pc:sldMkLst>
        <pc:spChg chg="mod">
          <ac:chgData name="Druga, Meg - drugamk" userId="S::drugamk_jmu.edu#ext#@covgov.onmicrosoft.com::855603fe-de90-464b-a8b4-b252e3da09cc" providerId="AD" clId="Web-{137012DF-CE1E-1ECD-FA5A-F897155421D5}" dt="2024-07-13T14:49:20.510" v="101" actId="20577"/>
          <ac:spMkLst>
            <pc:docMk/>
            <pc:sldMk cId="2844260335" sldId="286"/>
            <ac:spMk id="2" creationId="{B154D5D1-7BCB-1318-C70B-ABC548588E14}"/>
          </ac:spMkLst>
        </pc:spChg>
        <pc:spChg chg="mod">
          <ac:chgData name="Druga, Meg - drugamk" userId="S::drugamk_jmu.edu#ext#@covgov.onmicrosoft.com::855603fe-de90-464b-a8b4-b252e3da09cc" providerId="AD" clId="Web-{137012DF-CE1E-1ECD-FA5A-F897155421D5}" dt="2024-07-13T14:49:23.635" v="102" actId="1076"/>
          <ac:spMkLst>
            <pc:docMk/>
            <pc:sldMk cId="2844260335" sldId="286"/>
            <ac:spMk id="8" creationId="{E3D1133D-CD3A-4BFC-784F-CA3DF9BD95B6}"/>
          </ac:spMkLst>
        </pc:spChg>
      </pc:sldChg>
    </pc:docChg>
  </pc:docChgLst>
  <pc:docChgLst>
    <pc:chgData name="Morgan, Rob - morganrm" userId="S::morganrm@jmu.edu::2202593e-d52f-4214-b8a9-788363247110" providerId="AD" clId="Web-{54BB1C3E-F0F4-2C84-A6DE-9E1714A5AC81}"/>
    <pc:docChg chg="modSld">
      <pc:chgData name="Morgan, Rob - morganrm" userId="S::morganrm@jmu.edu::2202593e-d52f-4214-b8a9-788363247110" providerId="AD" clId="Web-{54BB1C3E-F0F4-2C84-A6DE-9E1714A5AC81}" dt="2024-04-09T02:54:56.114" v="5" actId="20577"/>
      <pc:docMkLst>
        <pc:docMk/>
      </pc:docMkLst>
      <pc:sldChg chg="modSp modCm">
        <pc:chgData name="Morgan, Rob - morganrm" userId="S::morganrm@jmu.edu::2202593e-d52f-4214-b8a9-788363247110" providerId="AD" clId="Web-{54BB1C3E-F0F4-2C84-A6DE-9E1714A5AC81}" dt="2024-04-09T02:54:56.114" v="5" actId="20577"/>
        <pc:sldMkLst>
          <pc:docMk/>
          <pc:sldMk cId="0" sldId="256"/>
        </pc:sldMkLst>
        <pc:spChg chg="mod">
          <ac:chgData name="Morgan, Rob - morganrm" userId="S::morganrm@jmu.edu::2202593e-d52f-4214-b8a9-788363247110" providerId="AD" clId="Web-{54BB1C3E-F0F4-2C84-A6DE-9E1714A5AC81}" dt="2024-04-09T02:54:56.114" v="5" actId="20577"/>
          <ac:spMkLst>
            <pc:docMk/>
            <pc:sldMk cId="0" sldId="256"/>
            <ac:spMk id="21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organ, Rob - morganrm" userId="S::morganrm@jmu.edu::2202593e-d52f-4214-b8a9-788363247110" providerId="AD" clId="Web-{54BB1C3E-F0F4-2C84-A6DE-9E1714A5AC81}" dt="2024-04-09T02:54:42.394" v="4" actId="20577"/>
              <pc2:cmMkLst xmlns:pc2="http://schemas.microsoft.com/office/powerpoint/2019/9/main/command">
                <pc:docMk/>
                <pc:sldMk cId="0" sldId="256"/>
                <pc2:cmMk id="{F67D1BED-D818-4687-BB83-7C3A46D5CB00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c46fdb5e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8" name="Google Shape;208;g2c46fdb5e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4666ddac6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b4666ddac6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b4666ddac6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g2b4666ddac6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4666ddac6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b4666ddac6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4666ddac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2b4666ddac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c55970286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2c55970286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c559702865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2c559702865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c53764513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2c53764513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c559702865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2c559702865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c559702865_2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2c559702865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53764513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2c53764513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c559702865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Presence of food in the stomach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Use of carbonated beverages (increase the speed of absorption).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Concentration of alcohol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Amount of alcohol intake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Body weight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Age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Previous drinking experience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Presence of other drugs in the system </a:t>
            </a:r>
            <a:endParaRPr lang="en-US" sz="1100" dirty="0"/>
          </a:p>
          <a:p>
            <a:pPr marL="685800" indent="-327660">
              <a:lnSpc>
                <a:spcPct val="115000"/>
              </a:lnSpc>
              <a:buSzPct val="100000"/>
              <a:buFont typeface="Times New Roman"/>
              <a:buChar char="●"/>
            </a:pPr>
            <a:r>
              <a:rPr lang="en-US" sz="1100" dirty="0">
                <a:sym typeface="Times New Roman"/>
              </a:rPr>
              <a:t>General health of the individual </a:t>
            </a:r>
            <a:endParaRPr dirty="0"/>
          </a:p>
        </p:txBody>
      </p:sp>
      <p:sp>
        <p:nvSpPr>
          <p:cNvPr id="330" name="Google Shape;330;g2c559702865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c53764513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2c53764513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c55970286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2c55970286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c53764513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g2c53764513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c53764513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2c53764513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c559702865_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2c559702865_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c53764513e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2c53764513e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c53764513e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g2c53764513e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c53764513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2c53764513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c53764513e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g2c53764513e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c53764513e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2c53764513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c559702865_2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2c559702865_2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c559702865_2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g2c559702865_2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c559702865_2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2c559702865_2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c559702865_2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2c559702865_2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4" name="Google Shape;174;p33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3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6448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.png"/><Relationship Id="rId10" Type="http://schemas.openxmlformats.org/officeDocument/2006/relationships/image" Target="../media/image18.png"/><Relationship Id="rId4" Type="http://schemas.openxmlformats.org/officeDocument/2006/relationships/image" Target="../media/image13.sv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8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8"/>
          <p:cNvSpPr txBox="1">
            <a:spLocks noGrp="1"/>
          </p:cNvSpPr>
          <p:nvPr>
            <p:ph type="ctrTitle"/>
          </p:nvPr>
        </p:nvSpPr>
        <p:spPr>
          <a:xfrm>
            <a:off x="1147809" y="1134271"/>
            <a:ext cx="4618134" cy="143215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r">
              <a:buSzPts val="1100"/>
            </a:pPr>
            <a:r>
              <a:rPr lang="en" sz="6000" b="1" dirty="0">
                <a:latin typeface="Calibri"/>
                <a:sym typeface="Calibri"/>
              </a:rPr>
              <a:t>Alcohol </a:t>
            </a:r>
            <a:br>
              <a:rPr lang="en" sz="6000" b="1" dirty="0">
                <a:latin typeface="Calibri"/>
                <a:sym typeface="Calibri"/>
              </a:rPr>
            </a:br>
            <a:r>
              <a:rPr lang="en" sz="6000" b="1" dirty="0">
                <a:latin typeface="Calibri"/>
                <a:sym typeface="Calibri"/>
              </a:rPr>
              <a:t>Awareness</a:t>
            </a:r>
            <a:endParaRPr lang="en-US" sz="6000" b="1" dirty="0">
              <a:latin typeface="Calibri"/>
            </a:endParaRPr>
          </a:p>
          <a:p>
            <a:pPr algn="r">
              <a:lnSpc>
                <a:spcPct val="90000"/>
              </a:lnSpc>
              <a:buSzPts val="7200"/>
            </a:pPr>
            <a:r>
              <a:rPr lang="en" sz="4000" dirty="0">
                <a:latin typeface="Calibri"/>
              </a:rPr>
              <a:t>Fifth Grade Lesson 5</a:t>
            </a:r>
            <a:endParaRPr sz="4000" dirty="0">
              <a:latin typeface="Calibri"/>
            </a:endParaRPr>
          </a:p>
        </p:txBody>
      </p:sp>
      <p:pic>
        <p:nvPicPr>
          <p:cNvPr id="214" name="Google Shape;214;p38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5943" y="1366174"/>
            <a:ext cx="1867062" cy="1867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05;p37">
            <a:extLst>
              <a:ext uri="{FF2B5EF4-FFF2-40B4-BE49-F238E27FC236}">
                <a16:creationId xmlns:a16="http://schemas.microsoft.com/office/drawing/2014/main" id="{0CE89F59-D6C8-6A1F-1119-A8BFE06FFD9B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361025" y="245276"/>
            <a:ext cx="4735035" cy="4201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buSzPct val="100000"/>
            </a:pPr>
            <a:r>
              <a:rPr lang="en" sz="4400" dirty="0"/>
              <a:t>Personal space: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Be aware of your surroundings, respect others’ space, and stay in your own area.</a:t>
            </a:r>
            <a:endParaRPr sz="3200" dirty="0"/>
          </a:p>
        </p:txBody>
      </p:sp>
      <p:pic>
        <p:nvPicPr>
          <p:cNvPr id="216" name="Google Shape;216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80932" y="437400"/>
            <a:ext cx="3484257" cy="29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79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 txBox="1">
            <a:spLocks noGrp="1"/>
          </p:cNvSpPr>
          <p:nvPr>
            <p:ph type="title"/>
          </p:nvPr>
        </p:nvSpPr>
        <p:spPr>
          <a:xfrm>
            <a:off x="478662" y="388127"/>
            <a:ext cx="4494521" cy="3351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Volume control:</a:t>
            </a:r>
            <a:r>
              <a:rPr lang="en" sz="4000" dirty="0"/>
              <a:t> </a:t>
            </a:r>
            <a:endParaRPr lang="en-US"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Use indoor voices, be mindful of noise levels.</a:t>
            </a:r>
            <a:endParaRPr sz="3200" dirty="0"/>
          </a:p>
        </p:txBody>
      </p:sp>
      <p:pic>
        <p:nvPicPr>
          <p:cNvPr id="227" name="Google Shape;227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716572" y="388933"/>
            <a:ext cx="3255929" cy="27761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DD23A9AF-ACAF-A4E3-F09D-238402D93F75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1F615F10-544A-4840-79AA-46713EB7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1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523408" y="371791"/>
            <a:ext cx="4165444" cy="337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Active listening: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Eyes and ears open! Ready to participate!</a:t>
            </a:r>
            <a:endParaRPr sz="3200" dirty="0"/>
          </a:p>
        </p:txBody>
      </p:sp>
      <p:pic>
        <p:nvPicPr>
          <p:cNvPr id="238" name="Google Shape;23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3567" y="455735"/>
            <a:ext cx="3007831" cy="25711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4A2703A9-8805-EF8F-CA05-0BF4D04E7C71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A62B25F-29F1-BF18-5A81-F3DDAD4F5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75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-44334" y="469256"/>
            <a:ext cx="3711665" cy="5143500"/>
          </a:xfrm>
          <a:custGeom>
            <a:avLst/>
            <a:gdLst/>
            <a:ahLst/>
            <a:cxnLst/>
            <a:rect l="l" t="t" r="r" b="b"/>
            <a:pathLst>
              <a:path w="4948887" h="6858000" extrusionOk="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1"/>
          <p:cNvSpPr txBox="1">
            <a:spLocks noGrp="1"/>
          </p:cNvSpPr>
          <p:nvPr>
            <p:ph type="title"/>
          </p:nvPr>
        </p:nvSpPr>
        <p:spPr>
          <a:xfrm>
            <a:off x="518341" y="474428"/>
            <a:ext cx="4734243" cy="389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Sharp minds: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 sz="3200" dirty="0"/>
              <a:t>Be prepared to problem solve, ask questions, and contribute to the lesson.</a:t>
            </a:r>
            <a:endParaRPr sz="3200" dirty="0"/>
          </a:p>
        </p:txBody>
      </p:sp>
      <p:pic>
        <p:nvPicPr>
          <p:cNvPr id="249" name="Google Shape;24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0468" y="-787"/>
            <a:ext cx="4258660" cy="3627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;p37">
            <a:extLst>
              <a:ext uri="{FF2B5EF4-FFF2-40B4-BE49-F238E27FC236}">
                <a16:creationId xmlns:a16="http://schemas.microsoft.com/office/drawing/2014/main" id="{AAE84759-7DE7-4FDE-1F64-85D59EF69616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1EED072-087B-2156-588A-4A975F230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422351-9B08-7808-31F9-1BB933A50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869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3"/>
          <p:cNvSpPr txBox="1">
            <a:spLocks noGrp="1"/>
          </p:cNvSpPr>
          <p:nvPr>
            <p:ph type="title"/>
          </p:nvPr>
        </p:nvSpPr>
        <p:spPr>
          <a:xfrm>
            <a:off x="819824" y="319473"/>
            <a:ext cx="4377864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Why do you think people consume alcohol?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pic>
        <p:nvPicPr>
          <p:cNvPr id="266" name="Google Shape;266;p4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hild raising hand in classroom">
            <a:extLst>
              <a:ext uri="{FF2B5EF4-FFF2-40B4-BE49-F238E27FC236}">
                <a16:creationId xmlns:a16="http://schemas.microsoft.com/office/drawing/2014/main" id="{AC1226A8-B7D7-61C8-67ED-2464CD2F3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608" y="596431"/>
            <a:ext cx="3202703" cy="2132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group of bottles and cans of alcohol&#10;&#10;Description automatically generated">
            <a:extLst>
              <a:ext uri="{FF2B5EF4-FFF2-40B4-BE49-F238E27FC236}">
                <a16:creationId xmlns:a16="http://schemas.microsoft.com/office/drawing/2014/main" id="{B9DF840D-59A0-E0AD-2054-09A6C2FC0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473" y="669647"/>
            <a:ext cx="3024731" cy="303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4" name="Google Shape;274;p44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4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4"/>
          <p:cNvSpPr txBox="1">
            <a:spLocks noGrp="1"/>
          </p:cNvSpPr>
          <p:nvPr>
            <p:ph type="title"/>
          </p:nvPr>
        </p:nvSpPr>
        <p:spPr>
          <a:xfrm>
            <a:off x="427847" y="680653"/>
            <a:ext cx="4746078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Facts about alcohol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pic>
        <p:nvPicPr>
          <p:cNvPr id="278" name="Google Shape;278;p44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group of bottles and cans of alcohol&#10;&#10;Description automatically generated">
            <a:extLst>
              <a:ext uri="{FF2B5EF4-FFF2-40B4-BE49-F238E27FC236}">
                <a16:creationId xmlns:a16="http://schemas.microsoft.com/office/drawing/2014/main" id="{E4AFB190-8CBB-8756-C878-7FCFC3631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607" y="771423"/>
            <a:ext cx="3024731" cy="303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6" name="Google Shape;286;p45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45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45"/>
          <p:cNvSpPr txBox="1">
            <a:spLocks noGrp="1"/>
          </p:cNvSpPr>
          <p:nvPr>
            <p:ph type="title"/>
          </p:nvPr>
        </p:nvSpPr>
        <p:spPr>
          <a:xfrm>
            <a:off x="776307" y="799651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>
              <a:lnSpc>
                <a:spcPct val="100000"/>
              </a:lnSpc>
              <a:buSzPts val="3500"/>
            </a:pPr>
            <a:r>
              <a:rPr lang="en" sz="3200" dirty="0">
                <a:highlight>
                  <a:srgbClr val="FFFFFF"/>
                </a:highlight>
                <a:ea typeface="Times New Roman"/>
                <a:cs typeface="Times New Roman"/>
                <a:sym typeface="Times New Roman"/>
              </a:rPr>
              <a:t>Alcohol is the intoxicating ingredient in wine, beer, vodka, rum, cough medicines, some mouthwashes, etc.</a:t>
            </a:r>
            <a:endParaRPr lang="en-US"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290" name="Google Shape;290;p45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46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46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46"/>
          <p:cNvSpPr txBox="1">
            <a:spLocks noGrp="1"/>
          </p:cNvSpPr>
          <p:nvPr>
            <p:ph type="title"/>
          </p:nvPr>
        </p:nvSpPr>
        <p:spPr>
          <a:xfrm>
            <a:off x="3554689" y="917810"/>
            <a:ext cx="3066099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>
              <a:lnSpc>
                <a:spcPct val="100000"/>
              </a:lnSpc>
              <a:buSzPts val="3500"/>
            </a:pPr>
            <a:r>
              <a:rPr lang="en" sz="3200" dirty="0">
                <a:highlight>
                  <a:srgbClr val="FFFFFF"/>
                </a:highlight>
                <a:ea typeface="Times New Roman"/>
                <a:cs typeface="Times New Roman"/>
                <a:sym typeface="Times New Roman"/>
              </a:rPr>
              <a:t>Alcohol is a depressant drug that slows the body’s processes. </a:t>
            </a:r>
            <a:endParaRPr lang="en-US"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302" name="Google Shape;302;p4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c 1" descr="Man outline">
            <a:extLst>
              <a:ext uri="{FF2B5EF4-FFF2-40B4-BE49-F238E27FC236}">
                <a16:creationId xmlns:a16="http://schemas.microsoft.com/office/drawing/2014/main" id="{285870A1-D51F-6023-2E88-4BF197DB9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274" y="917810"/>
            <a:ext cx="2943415" cy="29587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7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ottle of whiskey with a black cap&#10;&#10;Description automatically generated">
            <a:extLst>
              <a:ext uri="{FF2B5EF4-FFF2-40B4-BE49-F238E27FC236}">
                <a16:creationId xmlns:a16="http://schemas.microsoft.com/office/drawing/2014/main" id="{31948686-DA59-6793-4DE3-17D4AE2D3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690"/>
          <a:stretch/>
        </p:blipFill>
        <p:spPr>
          <a:xfrm>
            <a:off x="5617443" y="757342"/>
            <a:ext cx="2108922" cy="3304727"/>
          </a:xfrm>
          <a:prstGeom prst="rect">
            <a:avLst/>
          </a:prstGeom>
        </p:spPr>
      </p:pic>
      <p:sp>
        <p:nvSpPr>
          <p:cNvPr id="310" name="Google Shape;310;p47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7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7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3200" dirty="0">
                <a:highlight>
                  <a:srgbClr val="FFFFFF"/>
                </a:highlight>
                <a:ea typeface="Times New Roman"/>
                <a:cs typeface="Times New Roman"/>
                <a:sym typeface="Times New Roman"/>
              </a:rPr>
              <a:t>It is the oldest and most abused drug in the world.</a:t>
            </a:r>
            <a:endParaRPr lang="en-US" sz="3200" dirty="0">
              <a:ea typeface="Calibri"/>
              <a:cs typeface="Calibri"/>
            </a:endParaRPr>
          </a:p>
        </p:txBody>
      </p:sp>
      <p:pic>
        <p:nvPicPr>
          <p:cNvPr id="314" name="Google Shape;314;p47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person holding a bottle and a glass&#10;&#10;Description automatically generated">
            <a:extLst>
              <a:ext uri="{FF2B5EF4-FFF2-40B4-BE49-F238E27FC236}">
                <a16:creationId xmlns:a16="http://schemas.microsoft.com/office/drawing/2014/main" id="{462CA8C0-C512-C351-5DB0-3D62FF470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095" y="861386"/>
            <a:ext cx="3028566" cy="3040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2" name="Google Shape;322;p48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8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8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>
              <a:lnSpc>
                <a:spcPct val="100000"/>
              </a:lnSpc>
              <a:buSzPts val="3500"/>
            </a:pPr>
            <a:r>
              <a:rPr lang="en" sz="3200" dirty="0">
                <a:highlight>
                  <a:srgbClr val="FFFFFF"/>
                </a:highlight>
                <a:ea typeface="Times New Roman"/>
                <a:cs typeface="Times New Roman"/>
                <a:sym typeface="Times New Roman"/>
              </a:rPr>
              <a:t>There are predictable, though varying, physical effects upon everyone who drinks alcohol. </a:t>
            </a:r>
            <a:endParaRPr lang="en-US"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326" name="Google Shape;326;p48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9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phic 4" descr="Woman with solid fill">
            <a:extLst>
              <a:ext uri="{FF2B5EF4-FFF2-40B4-BE49-F238E27FC236}">
                <a16:creationId xmlns:a16="http://schemas.microsoft.com/office/drawing/2014/main" id="{EAA052D4-1274-6D50-60E6-042F339C7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279" y="1562228"/>
            <a:ext cx="1980688" cy="1973017"/>
          </a:xfrm>
          <a:prstGeom prst="rect">
            <a:avLst/>
          </a:prstGeom>
        </p:spPr>
      </p:pic>
      <p:sp>
        <p:nvSpPr>
          <p:cNvPr id="334" name="Google Shape;334;p49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9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9"/>
          <p:cNvSpPr txBox="1">
            <a:spLocks noGrp="1"/>
          </p:cNvSpPr>
          <p:nvPr>
            <p:ph type="title"/>
          </p:nvPr>
        </p:nvSpPr>
        <p:spPr>
          <a:xfrm>
            <a:off x="650932" y="1230476"/>
            <a:ext cx="4830460" cy="420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15000"/>
              </a:lnSpc>
              <a:buSzPct val="63057"/>
            </a:pPr>
            <a:r>
              <a:rPr lang="en" sz="3200" b="1" dirty="0">
                <a:sym typeface="Times New Roman"/>
              </a:rPr>
              <a:t>Different factors influence the speed at which alcohol is absorbed and how it affects the person. </a:t>
            </a:r>
            <a:endParaRPr sz="3200" dirty="0">
              <a:solidFill>
                <a:srgbClr val="111111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75000"/>
              <a:buFont typeface="Calibri"/>
              <a:buNone/>
            </a:pPr>
            <a:endParaRPr sz="2000" b="1" dirty="0"/>
          </a:p>
        </p:txBody>
      </p:sp>
      <p:cxnSp>
        <p:nvCxnSpPr>
          <p:cNvPr id="337" name="Google Shape;337;p49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38" name="Google Shape;338;p49" descr="A bee with wings and a shield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c 1" descr="Bottle outline">
            <a:extLst>
              <a:ext uri="{FF2B5EF4-FFF2-40B4-BE49-F238E27FC236}">
                <a16:creationId xmlns:a16="http://schemas.microsoft.com/office/drawing/2014/main" id="{ED89D3A7-3A2D-17DE-F4D2-2177F479FF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26273" y="1416477"/>
            <a:ext cx="1136863" cy="1129191"/>
          </a:xfrm>
          <a:prstGeom prst="rect">
            <a:avLst/>
          </a:prstGeom>
        </p:spPr>
      </p:pic>
      <p:pic>
        <p:nvPicPr>
          <p:cNvPr id="3" name="Graphic 2" descr="Bottle with solid fill">
            <a:extLst>
              <a:ext uri="{FF2B5EF4-FFF2-40B4-BE49-F238E27FC236}">
                <a16:creationId xmlns:a16="http://schemas.microsoft.com/office/drawing/2014/main" id="{9DB7FAF8-D896-0722-F8F5-6535C4FC02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29967" y="1417436"/>
            <a:ext cx="1374668" cy="1374668"/>
          </a:xfrm>
          <a:prstGeom prst="rect">
            <a:avLst/>
          </a:prstGeom>
        </p:spPr>
      </p:pic>
      <p:pic>
        <p:nvPicPr>
          <p:cNvPr id="4" name="Graphic 3" descr="Champagne outline">
            <a:extLst>
              <a:ext uri="{FF2B5EF4-FFF2-40B4-BE49-F238E27FC236}">
                <a16:creationId xmlns:a16="http://schemas.microsoft.com/office/drawing/2014/main" id="{04E3850C-6A44-5616-FB7D-E7B8D49C67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600000">
            <a:off x="6444909" y="2131810"/>
            <a:ext cx="599884" cy="5960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0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5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5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50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723382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4400" dirty="0"/>
              <a:t>Effects of alcohol on different organs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349" name="Google Shape;349;p50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50" name="Google Shape;350;p5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 descr="Woman with solid fill">
            <a:extLst>
              <a:ext uri="{FF2B5EF4-FFF2-40B4-BE49-F238E27FC236}">
                <a16:creationId xmlns:a16="http://schemas.microsoft.com/office/drawing/2014/main" id="{91AE8D20-F714-80B9-4426-2546E78F2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5055" y="1240040"/>
            <a:ext cx="2671090" cy="26634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1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black and white drawing of a heart&#10;&#10;Description automatically generated">
            <a:extLst>
              <a:ext uri="{FF2B5EF4-FFF2-40B4-BE49-F238E27FC236}">
                <a16:creationId xmlns:a16="http://schemas.microsoft.com/office/drawing/2014/main" id="{CCF044BC-E54C-5007-8574-3AF2CCB8B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37" y="816228"/>
            <a:ext cx="3231852" cy="323952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58" name="Google Shape;358;p5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1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51"/>
          <p:cNvSpPr txBox="1">
            <a:spLocks noGrp="1"/>
          </p:cNvSpPr>
          <p:nvPr>
            <p:ph type="title"/>
          </p:nvPr>
        </p:nvSpPr>
        <p:spPr>
          <a:xfrm>
            <a:off x="124953" y="1087749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Heart </a:t>
            </a:r>
            <a:endParaRPr sz="4400" dirty="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362" name="Google Shape;362;p51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grey and white drawing of a human lungs&#10;&#10;Description automatically generated">
            <a:extLst>
              <a:ext uri="{FF2B5EF4-FFF2-40B4-BE49-F238E27FC236}">
                <a16:creationId xmlns:a16="http://schemas.microsoft.com/office/drawing/2014/main" id="{EA17979B-4444-BCAC-1131-EF0223525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267" y="730633"/>
            <a:ext cx="3538697" cy="3542532"/>
          </a:xfrm>
          <a:prstGeom prst="rect">
            <a:avLst/>
          </a:prstGeom>
        </p:spPr>
      </p:pic>
      <p:sp>
        <p:nvSpPr>
          <p:cNvPr id="370" name="Google Shape;370;p5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5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52"/>
          <p:cNvSpPr txBox="1">
            <a:spLocks noGrp="1"/>
          </p:cNvSpPr>
          <p:nvPr>
            <p:ph type="title"/>
          </p:nvPr>
        </p:nvSpPr>
        <p:spPr>
          <a:xfrm>
            <a:off x="-380048" y="1004756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Liver </a:t>
            </a:r>
            <a:endParaRPr sz="4400" dirty="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374" name="Google Shape;374;p5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close up of a brain&#10;&#10;Description automatically generated">
            <a:extLst>
              <a:ext uri="{FF2B5EF4-FFF2-40B4-BE49-F238E27FC236}">
                <a16:creationId xmlns:a16="http://schemas.microsoft.com/office/drawing/2014/main" id="{31BABFEE-5D80-528F-4D7B-70D73D293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124" y="1112800"/>
            <a:ext cx="3553667" cy="2717886"/>
          </a:xfrm>
          <a:prstGeom prst="rect">
            <a:avLst/>
          </a:prstGeom>
        </p:spPr>
      </p:pic>
      <p:sp>
        <p:nvSpPr>
          <p:cNvPr id="382" name="Google Shape;382;p5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5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53"/>
          <p:cNvSpPr txBox="1">
            <a:spLocks noGrp="1"/>
          </p:cNvSpPr>
          <p:nvPr>
            <p:ph type="title"/>
          </p:nvPr>
        </p:nvSpPr>
        <p:spPr>
          <a:xfrm>
            <a:off x="-519046" y="1112801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Brain </a:t>
            </a:r>
            <a:endParaRPr sz="4400" dirty="0">
              <a:solidFill>
                <a:srgbClr val="11111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386" name="Google Shape;386;p5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and child sitting at desks in a classroom&#10;&#10;Description automatically generated">
            <a:extLst>
              <a:ext uri="{FF2B5EF4-FFF2-40B4-BE49-F238E27FC236}">
                <a16:creationId xmlns:a16="http://schemas.microsoft.com/office/drawing/2014/main" id="{D34024BD-CB69-795F-A68E-FC4362756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377" y="779348"/>
            <a:ext cx="3024731" cy="303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94" name="Google Shape;394;p54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4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54"/>
          <p:cNvSpPr txBox="1">
            <a:spLocks noGrp="1"/>
          </p:cNvSpPr>
          <p:nvPr>
            <p:ph type="title"/>
          </p:nvPr>
        </p:nvSpPr>
        <p:spPr>
          <a:xfrm>
            <a:off x="578346" y="-174037"/>
            <a:ext cx="4563590" cy="453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800" dirty="0"/>
          </a:p>
          <a:p>
            <a:pPr>
              <a:lnSpc>
                <a:spcPct val="100000"/>
              </a:lnSpc>
              <a:buSzPts val="3500"/>
            </a:pPr>
            <a:r>
              <a:rPr lang="en" sz="4400" dirty="0"/>
              <a:t>What are some consequences of using and/or buying alcohol underage? </a:t>
            </a:r>
            <a:endParaRPr sz="4400" dirty="0"/>
          </a:p>
        </p:txBody>
      </p:sp>
      <p:pic>
        <p:nvPicPr>
          <p:cNvPr id="398" name="Google Shape;398;p54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5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55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55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55"/>
          <p:cNvSpPr txBox="1">
            <a:spLocks noGrp="1"/>
          </p:cNvSpPr>
          <p:nvPr>
            <p:ph type="title"/>
          </p:nvPr>
        </p:nvSpPr>
        <p:spPr>
          <a:xfrm>
            <a:off x="588433" y="570650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en" sz="4400" dirty="0">
                <a:solidFill>
                  <a:srgbClr val="111111"/>
                </a:solidFill>
                <a:ea typeface="Roboto"/>
                <a:cs typeface="Roboto"/>
                <a:sym typeface="Roboto"/>
              </a:rPr>
              <a:t>Age restrictions</a:t>
            </a:r>
            <a:r>
              <a:rPr lang="en" sz="4500" dirty="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lang="en-US" sz="4500" dirty="0">
              <a:solidFill>
                <a:srgbClr val="111111"/>
              </a:solidFill>
              <a:latin typeface="Roboto"/>
              <a:ea typeface="Roboto"/>
              <a:cs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410" name="Google Shape;410;p55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2C596B-4E8E-F18D-A929-A5B38A28FBD0}"/>
              </a:ext>
            </a:extLst>
          </p:cNvPr>
          <p:cNvSpPr txBox="1"/>
          <p:nvPr/>
        </p:nvSpPr>
        <p:spPr>
          <a:xfrm>
            <a:off x="5277729" y="1901693"/>
            <a:ext cx="268489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 21</a:t>
            </a:r>
          </a:p>
        </p:txBody>
      </p:sp>
      <p:pic>
        <p:nvPicPr>
          <p:cNvPr id="6" name="Graphic 5" descr="No sign outline">
            <a:extLst>
              <a:ext uri="{FF2B5EF4-FFF2-40B4-BE49-F238E27FC236}">
                <a16:creationId xmlns:a16="http://schemas.microsoft.com/office/drawing/2014/main" id="{0BD5537B-6D07-BEEC-43DF-803820B0B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9446" y="498272"/>
            <a:ext cx="3568614" cy="357628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6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police officer standing in the middle of a road with a person standing behind her&#10;&#10;Description automatically generated">
            <a:extLst>
              <a:ext uri="{FF2B5EF4-FFF2-40B4-BE49-F238E27FC236}">
                <a16:creationId xmlns:a16="http://schemas.microsoft.com/office/drawing/2014/main" id="{C67B3CC6-C67D-E1F9-FDA5-0DF0ADD64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818" y="624915"/>
            <a:ext cx="2725760" cy="3504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8" name="Google Shape;418;p56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56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56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>
              <a:lnSpc>
                <a:spcPct val="115000"/>
              </a:lnSpc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Driving Under the Influence (DUI)</a:t>
            </a:r>
            <a:endParaRPr lang="en-US" sz="4400" dirty="0">
              <a:solidFill>
                <a:srgbClr val="111111"/>
              </a:solidFill>
              <a:highlight>
                <a:srgbClr val="FFFFFF"/>
              </a:highlight>
              <a:ea typeface="Roboto"/>
              <a:cs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422" name="Google Shape;422;p56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7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person and person in a store&#10;&#10;Description automatically generated">
            <a:extLst>
              <a:ext uri="{FF2B5EF4-FFF2-40B4-BE49-F238E27FC236}">
                <a16:creationId xmlns:a16="http://schemas.microsoft.com/office/drawing/2014/main" id="{FF238F0D-8650-08A6-9EC6-CFA652DB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22" y="909062"/>
            <a:ext cx="3024731" cy="3032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0" name="Google Shape;430;p57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57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57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Possession and purchase</a:t>
            </a:r>
            <a:endParaRPr lang="en-US" sz="4400" dirty="0">
              <a:solidFill>
                <a:srgbClr val="111111"/>
              </a:solidFill>
              <a:highlight>
                <a:srgbClr val="FFFFFF"/>
              </a:highlight>
              <a:ea typeface="Roboto"/>
              <a:cs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434" name="Google Shape;434;p57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8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56F9BB7-8AED-C1BD-3C01-878050C30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691" y="887569"/>
            <a:ext cx="3024731" cy="3017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2" name="Google Shape;442;p58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58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58"/>
          <p:cNvSpPr txBox="1">
            <a:spLocks noGrp="1"/>
          </p:cNvSpPr>
          <p:nvPr>
            <p:ph type="title"/>
          </p:nvPr>
        </p:nvSpPr>
        <p:spPr>
          <a:xfrm>
            <a:off x="644391" y="1004756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Social host liability</a:t>
            </a:r>
            <a:endParaRPr lang="en-US" sz="4400" dirty="0">
              <a:solidFill>
                <a:srgbClr val="111111"/>
              </a:solidFill>
              <a:highlight>
                <a:srgbClr val="FFFFFF"/>
              </a:highlight>
              <a:ea typeface="Roboto"/>
              <a:cs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446" name="Google Shape;446;p58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uilding with a clock tower and trees and a road&#10;&#10;Description automatically generated">
            <a:extLst>
              <a:ext uri="{FF2B5EF4-FFF2-40B4-BE49-F238E27FC236}">
                <a16:creationId xmlns:a16="http://schemas.microsoft.com/office/drawing/2014/main" id="{D89B56CE-2058-82F9-D1B4-C514C84B8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44" y="758937"/>
            <a:ext cx="3346918" cy="3346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3" name="Google Shape;453;p59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59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59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59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solidFill>
                  <a:srgbClr val="111111"/>
                </a:solidFill>
                <a:highlight>
                  <a:srgbClr val="FFFFFF"/>
                </a:highlight>
                <a:ea typeface="Roboto"/>
                <a:cs typeface="Roboto"/>
                <a:sym typeface="Roboto"/>
              </a:rPr>
              <a:t>School consequences</a:t>
            </a:r>
            <a:endParaRPr lang="en-US" sz="4400" dirty="0">
              <a:solidFill>
                <a:srgbClr val="111111"/>
              </a:solidFill>
              <a:highlight>
                <a:srgbClr val="FFFFFF"/>
              </a:highlight>
              <a:ea typeface="Roboto"/>
              <a:cs typeface="Roboto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endParaRPr sz="2000" b="1" dirty="0"/>
          </a:p>
        </p:txBody>
      </p:sp>
      <p:pic>
        <p:nvPicPr>
          <p:cNvPr id="458" name="Google Shape;458;p59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0"/>
          <p:cNvSpPr txBox="1"/>
          <p:nvPr/>
        </p:nvSpPr>
        <p:spPr>
          <a:xfrm>
            <a:off x="113823" y="858576"/>
            <a:ext cx="3566915" cy="2278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</a:pPr>
            <a:r>
              <a:rPr lang="en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</a:t>
            </a:r>
            <a:r>
              <a:rPr lang="en" sz="4400" b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Activity:</a:t>
            </a:r>
            <a:r>
              <a:rPr lang="en" sz="4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Alcohol Consequences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7" name="Google Shape;467;p60"/>
          <p:cNvSpPr/>
          <p:nvPr/>
        </p:nvSpPr>
        <p:spPr>
          <a:xfrm>
            <a:off x="269378" y="3133311"/>
            <a:ext cx="2780144" cy="1371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" name="Google Shape;468;p6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4746" y="3276962"/>
            <a:ext cx="1329408" cy="1329408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60"/>
          <p:cNvSpPr txBox="1"/>
          <p:nvPr/>
        </p:nvSpPr>
        <p:spPr>
          <a:xfrm>
            <a:off x="3969246" y="583235"/>
            <a:ext cx="5226065" cy="375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200" dirty="0">
                <a:solidFill>
                  <a:schemeClr val="dk1"/>
                </a:solidFill>
                <a:latin typeface="Calibri"/>
                <a:ea typeface="Helvetica Neue"/>
                <a:cs typeface="Helvetica Neue"/>
                <a:sym typeface="Helvetica Neue"/>
              </a:rPr>
              <a:t>Identify the potential negative effects and </a:t>
            </a:r>
          </a:p>
          <a:p>
            <a:r>
              <a:rPr lang="en" sz="3200" dirty="0">
                <a:solidFill>
                  <a:schemeClr val="dk1"/>
                </a:solidFill>
                <a:latin typeface="Calibri"/>
                <a:ea typeface="Helvetica Neue"/>
                <a:cs typeface="Helvetica Neue"/>
                <a:sym typeface="Helvetica Neue"/>
              </a:rPr>
              <a:t>consequences of underage drinking.</a:t>
            </a:r>
            <a:endParaRPr lang="en-US" sz="3200" dirty="0">
              <a:solidFill>
                <a:schemeClr val="dk1"/>
              </a:solidFill>
              <a:latin typeface="Calibri"/>
              <a:ea typeface="Helvetica Neue"/>
              <a:cs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Helvetica Neue"/>
              <a:cs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Calibri"/>
                <a:ea typeface="Helvetica Neue"/>
                <a:cs typeface="Helvetica Neue"/>
                <a:sym typeface="Helvetica Neue"/>
              </a:rPr>
              <a:t>Categories:</a:t>
            </a:r>
            <a:r>
              <a:rPr lang="en" sz="3200" dirty="0">
                <a:solidFill>
                  <a:schemeClr val="dk1"/>
                </a:solidFill>
                <a:latin typeface="Calibri"/>
                <a:ea typeface="Helvetica Neue"/>
                <a:cs typeface="Helvetica Neue"/>
              </a:rPr>
              <a:t> </a:t>
            </a:r>
            <a:r>
              <a:rPr lang="en" sz="3200" dirty="0">
                <a:solidFill>
                  <a:schemeClr val="dk1"/>
                </a:solidFill>
                <a:latin typeface="Calibri"/>
                <a:ea typeface="Helvetica Neue"/>
                <a:cs typeface="Helvetica Neue"/>
                <a:sym typeface="Helvetica Neue"/>
              </a:rPr>
              <a:t>Physical, social, emotional, and legal.</a:t>
            </a:r>
            <a:endParaRPr sz="3200" dirty="0">
              <a:solidFill>
                <a:schemeClr val="dk1"/>
              </a:solidFill>
              <a:latin typeface="Calibri"/>
              <a:ea typeface="Helvetica Neue"/>
              <a:cs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F0000"/>
              </a:solidFill>
              <a:latin typeface="Calibri"/>
              <a:ea typeface="Helvetica Neue"/>
              <a:cs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1"/>
          <p:cNvSpPr txBox="1"/>
          <p:nvPr/>
        </p:nvSpPr>
        <p:spPr>
          <a:xfrm>
            <a:off x="134678" y="844911"/>
            <a:ext cx="3049500" cy="22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</a:pPr>
            <a:r>
              <a:rPr lang="en" sz="4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Group Activity:</a:t>
            </a:r>
            <a:r>
              <a:rPr lang="en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Role-Play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61"/>
          <p:cNvSpPr/>
          <p:nvPr/>
        </p:nvSpPr>
        <p:spPr>
          <a:xfrm>
            <a:off x="269378" y="3133311"/>
            <a:ext cx="2780100" cy="138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8" name="Google Shape;478;p6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4746" y="3276962"/>
            <a:ext cx="1329408" cy="1329408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61"/>
          <p:cNvSpPr txBox="1"/>
          <p:nvPr/>
        </p:nvSpPr>
        <p:spPr>
          <a:xfrm>
            <a:off x="3636174" y="858576"/>
            <a:ext cx="4916700" cy="347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potential consequences and ways to prevent underage drinking.</a:t>
            </a:r>
            <a:endParaRPr lang="en-US" sz="3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group will present their findings to the class!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2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child with curly hair and glasses looking up&#10;&#10;Description automatically generated">
            <a:extLst>
              <a:ext uri="{FF2B5EF4-FFF2-40B4-BE49-F238E27FC236}">
                <a16:creationId xmlns:a16="http://schemas.microsoft.com/office/drawing/2014/main" id="{D594A439-CCE7-678E-8186-2DBD455F0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715" y="547960"/>
            <a:ext cx="2363473" cy="4044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86" name="Google Shape;486;p6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6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62"/>
          <p:cNvSpPr txBox="1">
            <a:spLocks noGrp="1"/>
          </p:cNvSpPr>
          <p:nvPr>
            <p:ph type="title"/>
          </p:nvPr>
        </p:nvSpPr>
        <p:spPr>
          <a:xfrm>
            <a:off x="663237" y="824703"/>
            <a:ext cx="5014523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3200" b="1" dirty="0"/>
              <a:t>Final Reflection:</a:t>
            </a:r>
            <a:endParaRPr lang="en-US" sz="3200" b="1" dirty="0"/>
          </a:p>
          <a:p>
            <a:pPr>
              <a:buSzPts val="3500"/>
            </a:pPr>
            <a:r>
              <a:rPr lang="en" sz="3200" dirty="0"/>
              <a:t>By yourself, what is one takeaway from your scenario that you can apply in your life today?</a:t>
            </a:r>
            <a:r>
              <a:rPr lang="en" sz="3200" b="1" dirty="0"/>
              <a:t> </a:t>
            </a:r>
            <a:endParaRPr sz="3200" dirty="0">
              <a:latin typeface="Calibri"/>
              <a:ea typeface="Calibri"/>
              <a:cs typeface="Calibri"/>
            </a:endParaRPr>
          </a:p>
        </p:txBody>
      </p:sp>
      <p:pic>
        <p:nvPicPr>
          <p:cNvPr id="490" name="Google Shape;490;p6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3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6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6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63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" sz="3200" dirty="0"/>
              <a:t>Every decision we make has the potential to impact ourselves and our community.</a:t>
            </a:r>
            <a:endParaRPr lang="en-US" sz="3200" dirty="0"/>
          </a:p>
        </p:txBody>
      </p:sp>
      <p:cxnSp>
        <p:nvCxnSpPr>
          <p:cNvPr id="502" name="Google Shape;502;p63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03" name="Google Shape;503;p6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5395" y="1624188"/>
            <a:ext cx="1958300" cy="19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D5D1-7BCB-1318-C70B-ABC548588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3" y="2276012"/>
            <a:ext cx="9140930" cy="587630"/>
          </a:xfr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4400" dirty="0"/>
              <a:t>All done, </a:t>
            </a:r>
            <a:r>
              <a:rPr lang="en-US" sz="4400"/>
              <a:t>great job!</a:t>
            </a:r>
            <a:endParaRPr lang="en-US" sz="4400" dirty="0"/>
          </a:p>
        </p:txBody>
      </p:sp>
      <p:sp>
        <p:nvSpPr>
          <p:cNvPr id="4" name="Google Shape;486;p62">
            <a:extLst>
              <a:ext uri="{FF2B5EF4-FFF2-40B4-BE49-F238E27FC236}">
                <a16:creationId xmlns:a16="http://schemas.microsoft.com/office/drawing/2014/main" id="{5D26939F-3FE3-81FA-3727-F841F7FF1F72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490;p6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883C617-5F71-819C-7BC2-C9C87AD40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98;p63">
            <a:extLst>
              <a:ext uri="{FF2B5EF4-FFF2-40B4-BE49-F238E27FC236}">
                <a16:creationId xmlns:a16="http://schemas.microsoft.com/office/drawing/2014/main" id="{E3D1133D-CD3A-4BFC-784F-CA3DF9BD95B6}"/>
              </a:ext>
            </a:extLst>
          </p:cNvPr>
          <p:cNvSpPr/>
          <p:nvPr/>
        </p:nvSpPr>
        <p:spPr>
          <a:xfrm>
            <a:off x="119559" y="109416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426033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69CD84-97B0-41E7-B0BD-53D15ED48CC0}">
  <ds:schemaRefs>
    <ds:schemaRef ds:uri="c4d35652-c855-4275-af1e-b545f515243e"/>
    <ds:schemaRef ds:uri="8b84f0c1-b81e-4a79-9b48-a655cf54ff86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3D4078F-06D9-4731-BADF-903C89BC0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596E65-F70C-4D13-9ED3-9846B6B9D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Office PowerPoint</Application>
  <PresentationFormat>On-screen Show (16:9)</PresentationFormat>
  <Paragraphs>55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</vt:lpstr>
      <vt:lpstr>Arial</vt:lpstr>
      <vt:lpstr>Roboto</vt:lpstr>
      <vt:lpstr>Times New Roman</vt:lpstr>
      <vt:lpstr>Simple Light</vt:lpstr>
      <vt:lpstr>Office Theme</vt:lpstr>
      <vt:lpstr>Office Theme</vt:lpstr>
      <vt:lpstr>Office Theme</vt:lpstr>
      <vt:lpstr>Alcohol  Awareness Fifth Grade Lesson 5</vt:lpstr>
      <vt:lpstr>Personal space:  Be aware of your surroundings, respect others’ space, and stay in your own area.</vt:lpstr>
      <vt:lpstr>Volume control:   Use indoor voices, be mindful of noise levels.</vt:lpstr>
      <vt:lpstr>Active listening:   Eyes and ears open! Ready to participate!</vt:lpstr>
      <vt:lpstr>Sharp minds:  Be prepared to problem solve, ask questions, and contribute to the lesson.</vt:lpstr>
      <vt:lpstr>Why do you think people consume alcohol?</vt:lpstr>
      <vt:lpstr>Facts about alcohol</vt:lpstr>
      <vt:lpstr>Alcohol is the intoxicating ingredient in wine, beer, vodka, rum, cough medicines, some mouthwashes, etc.</vt:lpstr>
      <vt:lpstr>Alcohol is a depressant drug that slows the body’s processes. </vt:lpstr>
      <vt:lpstr>It is the oldest and most abused drug in the world.</vt:lpstr>
      <vt:lpstr>There are predictable, though varying, physical effects upon everyone who drinks alcohol. </vt:lpstr>
      <vt:lpstr>Different factors influence the speed at which alcohol is absorbed and how it affects the person.  </vt:lpstr>
      <vt:lpstr>Effects of alcohol on different organs</vt:lpstr>
      <vt:lpstr>Heart  </vt:lpstr>
      <vt:lpstr>Liver  </vt:lpstr>
      <vt:lpstr>Brain  </vt:lpstr>
      <vt:lpstr> What are some consequences of using and/or buying alcohol underage? </vt:lpstr>
      <vt:lpstr>Age restrictions  </vt:lpstr>
      <vt:lpstr>Driving Under the Influence (DUI) </vt:lpstr>
      <vt:lpstr>Possession and purchase </vt:lpstr>
      <vt:lpstr>Social host liability </vt:lpstr>
      <vt:lpstr>School consequences </vt:lpstr>
      <vt:lpstr>PowerPoint Presentation</vt:lpstr>
      <vt:lpstr>PowerPoint Presentation</vt:lpstr>
      <vt:lpstr>Final Reflection: By yourself, what is one takeaway from your scenario that you can apply in your life today? </vt:lpstr>
      <vt:lpstr>Every decision we make has the potential to impact ourselves and our community.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Nicotine Awareness 5th grade, #6</dc:title>
  <cp:lastModifiedBy>Anderson, Dannie (DCJS)</cp:lastModifiedBy>
  <cp:revision>406</cp:revision>
  <dcterms:modified xsi:type="dcterms:W3CDTF">2024-07-25T19:46:13Z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