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2" r:id="rId4"/>
    <p:sldMasterId id="2147483683" r:id="rId5"/>
    <p:sldMasterId id="2147483684" r:id="rId6"/>
  </p:sldMasterIdLst>
  <p:notesMasterIdLst>
    <p:notesMasterId r:id="rId36"/>
  </p:notesMasterIdLst>
  <p:sldIdLst>
    <p:sldId id="256" r:id="rId7"/>
    <p:sldId id="257" r:id="rId8"/>
    <p:sldId id="258" r:id="rId9"/>
    <p:sldId id="259" r:id="rId10"/>
    <p:sldId id="260"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9" r:id="rId28"/>
    <p:sldId id="278" r:id="rId29"/>
    <p:sldId id="280" r:id="rId30"/>
    <p:sldId id="281" r:id="rId31"/>
    <p:sldId id="282" r:id="rId32"/>
    <p:sldId id="283" r:id="rId33"/>
    <p:sldId id="284" r:id="rId34"/>
    <p:sldId id="285" r:id="rId35"/>
  </p:sldIdLst>
  <p:sldSz cx="9144000" cy="5143500" type="screen16x9"/>
  <p:notesSz cx="6858000" cy="9144000"/>
  <p:embeddedFontLst>
    <p:embeddedFont>
      <p:font typeface="Roboto" panose="02000000000000000000" pitchFamily="2" charset="0"/>
      <p:regular r:id="rId37"/>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2" d="100"/>
          <a:sy n="122" d="100"/>
        </p:scale>
        <p:origin x="322" y="91"/>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font" Target="fonts/font3.fntdata"/><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font" Target="fonts/font1.fntdata"/><Relationship Id="rId40" Type="http://schemas.openxmlformats.org/officeDocument/2006/relationships/font" Target="fonts/font4.fntdata"/><Relationship Id="rId45"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font" Target="fonts/font2.fntdata"/><Relationship Id="rId20" Type="http://schemas.openxmlformats.org/officeDocument/2006/relationships/slide" Target="slides/slide14.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stes, Michele - estesmd" userId="S::estesmd@jmu.edu::7f01444f-bcfd-4926-89f8-dd1142b90e2d" providerId="AD" clId="Web-{9FEA3387-0137-491E-84A4-ECFCCB9936D1}"/>
    <pc:docChg chg="modSld">
      <pc:chgData name="Estes, Michele - estesmd" userId="S::estesmd@jmu.edu::7f01444f-bcfd-4926-89f8-dd1142b90e2d" providerId="AD" clId="Web-{9FEA3387-0137-491E-84A4-ECFCCB9936D1}" dt="2024-03-25T19:23:25.575" v="7" actId="20577"/>
      <pc:docMkLst>
        <pc:docMk/>
      </pc:docMkLst>
      <pc:sldChg chg="modSp">
        <pc:chgData name="Estes, Michele - estesmd" userId="S::estesmd@jmu.edu::7f01444f-bcfd-4926-89f8-dd1142b90e2d" providerId="AD" clId="Web-{9FEA3387-0137-491E-84A4-ECFCCB9936D1}" dt="2024-03-25T19:23:19.028" v="1" actId="20577"/>
        <pc:sldMkLst>
          <pc:docMk/>
          <pc:sldMk cId="0" sldId="257"/>
        </pc:sldMkLst>
        <pc:spChg chg="mod">
          <ac:chgData name="Estes, Michele - estesmd" userId="S::estesmd@jmu.edu::7f01444f-bcfd-4926-89f8-dd1142b90e2d" providerId="AD" clId="Web-{9FEA3387-0137-491E-84A4-ECFCCB9936D1}" dt="2024-03-25T19:23:19.028" v="1" actId="20577"/>
          <ac:spMkLst>
            <pc:docMk/>
            <pc:sldMk cId="0" sldId="257"/>
            <ac:spMk id="219" creationId="{00000000-0000-0000-0000-000000000000}"/>
          </ac:spMkLst>
        </pc:spChg>
      </pc:sldChg>
      <pc:sldChg chg="modSp">
        <pc:chgData name="Estes, Michele - estesmd" userId="S::estesmd@jmu.edu::7f01444f-bcfd-4926-89f8-dd1142b90e2d" providerId="AD" clId="Web-{9FEA3387-0137-491E-84A4-ECFCCB9936D1}" dt="2024-03-25T19:23:21.106" v="3" actId="20577"/>
        <pc:sldMkLst>
          <pc:docMk/>
          <pc:sldMk cId="0" sldId="258"/>
        </pc:sldMkLst>
        <pc:spChg chg="mod">
          <ac:chgData name="Estes, Michele - estesmd" userId="S::estesmd@jmu.edu::7f01444f-bcfd-4926-89f8-dd1142b90e2d" providerId="AD" clId="Web-{9FEA3387-0137-491E-84A4-ECFCCB9936D1}" dt="2024-03-25T19:23:21.106" v="3" actId="20577"/>
          <ac:spMkLst>
            <pc:docMk/>
            <pc:sldMk cId="0" sldId="258"/>
            <ac:spMk id="230" creationId="{00000000-0000-0000-0000-000000000000}"/>
          </ac:spMkLst>
        </pc:spChg>
      </pc:sldChg>
      <pc:sldChg chg="modSp">
        <pc:chgData name="Estes, Michele - estesmd" userId="S::estesmd@jmu.edu::7f01444f-bcfd-4926-89f8-dd1142b90e2d" providerId="AD" clId="Web-{9FEA3387-0137-491E-84A4-ECFCCB9936D1}" dt="2024-03-25T19:23:23.247" v="5" actId="20577"/>
        <pc:sldMkLst>
          <pc:docMk/>
          <pc:sldMk cId="0" sldId="259"/>
        </pc:sldMkLst>
        <pc:spChg chg="mod">
          <ac:chgData name="Estes, Michele - estesmd" userId="S::estesmd@jmu.edu::7f01444f-bcfd-4926-89f8-dd1142b90e2d" providerId="AD" clId="Web-{9FEA3387-0137-491E-84A4-ECFCCB9936D1}" dt="2024-03-25T19:23:23.247" v="5" actId="20577"/>
          <ac:spMkLst>
            <pc:docMk/>
            <pc:sldMk cId="0" sldId="259"/>
            <ac:spMk id="241" creationId="{00000000-0000-0000-0000-000000000000}"/>
          </ac:spMkLst>
        </pc:spChg>
      </pc:sldChg>
      <pc:sldChg chg="modSp">
        <pc:chgData name="Estes, Michele - estesmd" userId="S::estesmd@jmu.edu::7f01444f-bcfd-4926-89f8-dd1142b90e2d" providerId="AD" clId="Web-{9FEA3387-0137-491E-84A4-ECFCCB9936D1}" dt="2024-03-25T19:23:25.575" v="7" actId="20577"/>
        <pc:sldMkLst>
          <pc:docMk/>
          <pc:sldMk cId="0" sldId="260"/>
        </pc:sldMkLst>
        <pc:spChg chg="mod">
          <ac:chgData name="Estes, Michele - estesmd" userId="S::estesmd@jmu.edu::7f01444f-bcfd-4926-89f8-dd1142b90e2d" providerId="AD" clId="Web-{9FEA3387-0137-491E-84A4-ECFCCB9936D1}" dt="2024-03-25T19:23:25.575" v="7" actId="20577"/>
          <ac:spMkLst>
            <pc:docMk/>
            <pc:sldMk cId="0" sldId="260"/>
            <ac:spMk id="252" creationId="{00000000-0000-0000-0000-000000000000}"/>
          </ac:spMkLst>
        </pc:spChg>
      </pc:sldChg>
    </pc:docChg>
  </pc:docChgLst>
  <pc:docChgLst>
    <pc:chgData name="Minnis-McClain, Jessica - minnisjl" userId="S::minnisjl_jmu.edu#ext#@covgov.onmicrosoft.com::3c6881bb-7ec4-4cec-93f5-691064c994a5" providerId="AD" clId="Web-{75047E13-2BC6-0A7A-B9D1-5E857A8C3E3B}"/>
    <pc:docChg chg="modSld">
      <pc:chgData name="Minnis-McClain, Jessica - minnisjl" userId="S::minnisjl_jmu.edu#ext#@covgov.onmicrosoft.com::3c6881bb-7ec4-4cec-93f5-691064c994a5" providerId="AD" clId="Web-{75047E13-2BC6-0A7A-B9D1-5E857A8C3E3B}" dt="2024-07-09T12:22:41.453" v="105" actId="20577"/>
      <pc:docMkLst>
        <pc:docMk/>
      </pc:docMkLst>
      <pc:sldChg chg="modSp">
        <pc:chgData name="Minnis-McClain, Jessica - minnisjl" userId="S::minnisjl_jmu.edu#ext#@covgov.onmicrosoft.com::3c6881bb-7ec4-4cec-93f5-691064c994a5" providerId="AD" clId="Web-{75047E13-2BC6-0A7A-B9D1-5E857A8C3E3B}" dt="2024-07-09T12:19:33.126" v="0" actId="20577"/>
        <pc:sldMkLst>
          <pc:docMk/>
          <pc:sldMk cId="0" sldId="256"/>
        </pc:sldMkLst>
        <pc:spChg chg="mod">
          <ac:chgData name="Minnis-McClain, Jessica - minnisjl" userId="S::minnisjl_jmu.edu#ext#@covgov.onmicrosoft.com::3c6881bb-7ec4-4cec-93f5-691064c994a5" providerId="AD" clId="Web-{75047E13-2BC6-0A7A-B9D1-5E857A8C3E3B}" dt="2024-07-09T12:19:33.126" v="0" actId="20577"/>
          <ac:spMkLst>
            <pc:docMk/>
            <pc:sldMk cId="0" sldId="256"/>
            <ac:spMk id="213" creationId="{00000000-0000-0000-0000-000000000000}"/>
          </ac:spMkLst>
        </pc:spChg>
      </pc:sldChg>
      <pc:sldChg chg="modSp">
        <pc:chgData name="Minnis-McClain, Jessica - minnisjl" userId="S::minnisjl_jmu.edu#ext#@covgov.onmicrosoft.com::3c6881bb-7ec4-4cec-93f5-691064c994a5" providerId="AD" clId="Web-{75047E13-2BC6-0A7A-B9D1-5E857A8C3E3B}" dt="2024-07-09T12:19:40.782" v="1" actId="20577"/>
        <pc:sldMkLst>
          <pc:docMk/>
          <pc:sldMk cId="0" sldId="261"/>
        </pc:sldMkLst>
        <pc:spChg chg="mod">
          <ac:chgData name="Minnis-McClain, Jessica - minnisjl" userId="S::minnisjl_jmu.edu#ext#@covgov.onmicrosoft.com::3c6881bb-7ec4-4cec-93f5-691064c994a5" providerId="AD" clId="Web-{75047E13-2BC6-0A7A-B9D1-5E857A8C3E3B}" dt="2024-07-09T12:19:40.782" v="1" actId="20577"/>
          <ac:spMkLst>
            <pc:docMk/>
            <pc:sldMk cId="0" sldId="261"/>
            <ac:spMk id="264" creationId="{00000000-0000-0000-0000-000000000000}"/>
          </ac:spMkLst>
        </pc:spChg>
      </pc:sldChg>
      <pc:sldChg chg="modSp">
        <pc:chgData name="Minnis-McClain, Jessica - minnisjl" userId="S::minnisjl_jmu.edu#ext#@covgov.onmicrosoft.com::3c6881bb-7ec4-4cec-93f5-691064c994a5" providerId="AD" clId="Web-{75047E13-2BC6-0A7A-B9D1-5E857A8C3E3B}" dt="2024-07-09T12:21:10.875" v="61" actId="20577"/>
        <pc:sldMkLst>
          <pc:docMk/>
          <pc:sldMk cId="0" sldId="272"/>
        </pc:sldMkLst>
        <pc:spChg chg="mod">
          <ac:chgData name="Minnis-McClain, Jessica - minnisjl" userId="S::minnisjl_jmu.edu#ext#@covgov.onmicrosoft.com::3c6881bb-7ec4-4cec-93f5-691064c994a5" providerId="AD" clId="Web-{75047E13-2BC6-0A7A-B9D1-5E857A8C3E3B}" dt="2024-07-09T12:21:10.875" v="61" actId="20577"/>
          <ac:spMkLst>
            <pc:docMk/>
            <pc:sldMk cId="0" sldId="272"/>
            <ac:spMk id="396" creationId="{00000000-0000-0000-0000-000000000000}"/>
          </ac:spMkLst>
        </pc:spChg>
      </pc:sldChg>
      <pc:sldChg chg="modSp">
        <pc:chgData name="Minnis-McClain, Jessica - minnisjl" userId="S::minnisjl_jmu.edu#ext#@covgov.onmicrosoft.com::3c6881bb-7ec4-4cec-93f5-691064c994a5" providerId="AD" clId="Web-{75047E13-2BC6-0A7A-B9D1-5E857A8C3E3B}" dt="2024-07-09T12:21:23.609" v="66" actId="20577"/>
        <pc:sldMkLst>
          <pc:docMk/>
          <pc:sldMk cId="0" sldId="273"/>
        </pc:sldMkLst>
        <pc:spChg chg="mod">
          <ac:chgData name="Minnis-McClain, Jessica - minnisjl" userId="S::minnisjl_jmu.edu#ext#@covgov.onmicrosoft.com::3c6881bb-7ec4-4cec-93f5-691064c994a5" providerId="AD" clId="Web-{75047E13-2BC6-0A7A-B9D1-5E857A8C3E3B}" dt="2024-07-09T12:21:23.609" v="66" actId="20577"/>
          <ac:spMkLst>
            <pc:docMk/>
            <pc:sldMk cId="0" sldId="273"/>
            <ac:spMk id="408" creationId="{00000000-0000-0000-0000-000000000000}"/>
          </ac:spMkLst>
        </pc:spChg>
      </pc:sldChg>
      <pc:sldChg chg="modSp">
        <pc:chgData name="Minnis-McClain, Jessica - minnisjl" userId="S::minnisjl_jmu.edu#ext#@covgov.onmicrosoft.com::3c6881bb-7ec4-4cec-93f5-691064c994a5" providerId="AD" clId="Web-{75047E13-2BC6-0A7A-B9D1-5E857A8C3E3B}" dt="2024-07-09T12:21:52.656" v="91" actId="20577"/>
        <pc:sldMkLst>
          <pc:docMk/>
          <pc:sldMk cId="0" sldId="274"/>
        </pc:sldMkLst>
        <pc:spChg chg="mod">
          <ac:chgData name="Minnis-McClain, Jessica - minnisjl" userId="S::minnisjl_jmu.edu#ext#@covgov.onmicrosoft.com::3c6881bb-7ec4-4cec-93f5-691064c994a5" providerId="AD" clId="Web-{75047E13-2BC6-0A7A-B9D1-5E857A8C3E3B}" dt="2024-07-09T12:21:52.656" v="91" actId="20577"/>
          <ac:spMkLst>
            <pc:docMk/>
            <pc:sldMk cId="0" sldId="274"/>
            <ac:spMk id="420" creationId="{00000000-0000-0000-0000-000000000000}"/>
          </ac:spMkLst>
        </pc:spChg>
      </pc:sldChg>
      <pc:sldChg chg="modSp">
        <pc:chgData name="Minnis-McClain, Jessica - minnisjl" userId="S::minnisjl_jmu.edu#ext#@covgov.onmicrosoft.com::3c6881bb-7ec4-4cec-93f5-691064c994a5" providerId="AD" clId="Web-{75047E13-2BC6-0A7A-B9D1-5E857A8C3E3B}" dt="2024-07-09T12:22:00.250" v="94" actId="20577"/>
        <pc:sldMkLst>
          <pc:docMk/>
          <pc:sldMk cId="0" sldId="275"/>
        </pc:sldMkLst>
        <pc:spChg chg="mod">
          <ac:chgData name="Minnis-McClain, Jessica - minnisjl" userId="S::minnisjl_jmu.edu#ext#@covgov.onmicrosoft.com::3c6881bb-7ec4-4cec-93f5-691064c994a5" providerId="AD" clId="Web-{75047E13-2BC6-0A7A-B9D1-5E857A8C3E3B}" dt="2024-07-09T12:22:00.250" v="94" actId="20577"/>
          <ac:spMkLst>
            <pc:docMk/>
            <pc:sldMk cId="0" sldId="275"/>
            <ac:spMk id="432" creationId="{00000000-0000-0000-0000-000000000000}"/>
          </ac:spMkLst>
        </pc:spChg>
      </pc:sldChg>
      <pc:sldChg chg="modSp">
        <pc:chgData name="Minnis-McClain, Jessica - minnisjl" userId="S::minnisjl_jmu.edu#ext#@covgov.onmicrosoft.com::3c6881bb-7ec4-4cec-93f5-691064c994a5" providerId="AD" clId="Web-{75047E13-2BC6-0A7A-B9D1-5E857A8C3E3B}" dt="2024-07-09T12:22:28.109" v="102" actId="20577"/>
        <pc:sldMkLst>
          <pc:docMk/>
          <pc:sldMk cId="0" sldId="276"/>
        </pc:sldMkLst>
        <pc:spChg chg="mod">
          <ac:chgData name="Minnis-McClain, Jessica - minnisjl" userId="S::minnisjl_jmu.edu#ext#@covgov.onmicrosoft.com::3c6881bb-7ec4-4cec-93f5-691064c994a5" providerId="AD" clId="Web-{75047E13-2BC6-0A7A-B9D1-5E857A8C3E3B}" dt="2024-07-09T12:22:28.109" v="102" actId="20577"/>
          <ac:spMkLst>
            <pc:docMk/>
            <pc:sldMk cId="0" sldId="276"/>
            <ac:spMk id="444" creationId="{00000000-0000-0000-0000-000000000000}"/>
          </ac:spMkLst>
        </pc:spChg>
      </pc:sldChg>
      <pc:sldChg chg="modSp">
        <pc:chgData name="Minnis-McClain, Jessica - minnisjl" userId="S::minnisjl_jmu.edu#ext#@covgov.onmicrosoft.com::3c6881bb-7ec4-4cec-93f5-691064c994a5" providerId="AD" clId="Web-{75047E13-2BC6-0A7A-B9D1-5E857A8C3E3B}" dt="2024-07-09T12:22:41.453" v="105" actId="20577"/>
        <pc:sldMkLst>
          <pc:docMk/>
          <pc:sldMk cId="0" sldId="278"/>
        </pc:sldMkLst>
        <pc:spChg chg="mod">
          <ac:chgData name="Minnis-McClain, Jessica - minnisjl" userId="S::minnisjl_jmu.edu#ext#@covgov.onmicrosoft.com::3c6881bb-7ec4-4cec-93f5-691064c994a5" providerId="AD" clId="Web-{75047E13-2BC6-0A7A-B9D1-5E857A8C3E3B}" dt="2024-07-09T12:22:41.453" v="105" actId="20577"/>
          <ac:spMkLst>
            <pc:docMk/>
            <pc:sldMk cId="0" sldId="278"/>
            <ac:spMk id="468" creationId="{00000000-0000-0000-0000-000000000000}"/>
          </ac:spMkLst>
        </pc:spChg>
      </pc:sldChg>
    </pc:docChg>
  </pc:docChgLst>
  <pc:docChgLst>
    <pc:chgData name="Minnis-McClain, Jessica - minnisjl" userId="S::minnisjl_jmu.edu#ext#@covgov.onmicrosoft.com::3c6881bb-7ec4-4cec-93f5-691064c994a5" providerId="AD" clId="Web-{1D3BCAA9-9C9F-E535-0EB5-ADE71EF88C38}"/>
    <pc:docChg chg="modSld">
      <pc:chgData name="Minnis-McClain, Jessica - minnisjl" userId="S::minnisjl_jmu.edu#ext#@covgov.onmicrosoft.com::3c6881bb-7ec4-4cec-93f5-691064c994a5" providerId="AD" clId="Web-{1D3BCAA9-9C9F-E535-0EB5-ADE71EF88C38}" dt="2024-07-08T19:41:51.533" v="15" actId="20577"/>
      <pc:docMkLst>
        <pc:docMk/>
      </pc:docMkLst>
      <pc:sldChg chg="modSp">
        <pc:chgData name="Minnis-McClain, Jessica - minnisjl" userId="S::minnisjl_jmu.edu#ext#@covgov.onmicrosoft.com::3c6881bb-7ec4-4cec-93f5-691064c994a5" providerId="AD" clId="Web-{1D3BCAA9-9C9F-E535-0EB5-ADE71EF88C38}" dt="2024-07-08T19:41:51.533" v="15" actId="20577"/>
        <pc:sldMkLst>
          <pc:docMk/>
          <pc:sldMk cId="0" sldId="256"/>
        </pc:sldMkLst>
        <pc:spChg chg="mod">
          <ac:chgData name="Minnis-McClain, Jessica - minnisjl" userId="S::minnisjl_jmu.edu#ext#@covgov.onmicrosoft.com::3c6881bb-7ec4-4cec-93f5-691064c994a5" providerId="AD" clId="Web-{1D3BCAA9-9C9F-E535-0EB5-ADE71EF88C38}" dt="2024-07-08T19:41:51.533" v="15" actId="20577"/>
          <ac:spMkLst>
            <pc:docMk/>
            <pc:sldMk cId="0" sldId="256"/>
            <ac:spMk id="213" creationId="{00000000-0000-0000-0000-000000000000}"/>
          </ac:spMkLst>
        </pc:spChg>
      </pc:sldChg>
    </pc:docChg>
  </pc:docChgLst>
  <pc:docChgLst>
    <pc:chgData name="Estes, Michele - estesmd" userId="S::estesmd@jmu.edu::7f01444f-bcfd-4926-89f8-dd1142b90e2d" providerId="AD" clId="Web-{101BEDC1-A089-4D75-B28C-CF92C1FCDD13}"/>
    <pc:docChg chg="modSld">
      <pc:chgData name="Estes, Michele - estesmd" userId="S::estesmd@jmu.edu::7f01444f-bcfd-4926-89f8-dd1142b90e2d" providerId="AD" clId="Web-{101BEDC1-A089-4D75-B28C-CF92C1FCDD13}" dt="2024-04-01T03:39:42.333" v="148"/>
      <pc:docMkLst>
        <pc:docMk/>
      </pc:docMkLst>
      <pc:sldChg chg="addSp delSp modSp">
        <pc:chgData name="Estes, Michele - estesmd" userId="S::estesmd@jmu.edu::7f01444f-bcfd-4926-89f8-dd1142b90e2d" providerId="AD" clId="Web-{101BEDC1-A089-4D75-B28C-CF92C1FCDD13}" dt="2024-04-01T03:39:42.333" v="148"/>
        <pc:sldMkLst>
          <pc:docMk/>
          <pc:sldMk cId="0" sldId="263"/>
        </pc:sldMkLst>
        <pc:spChg chg="del">
          <ac:chgData name="Estes, Michele - estesmd" userId="S::estesmd@jmu.edu::7f01444f-bcfd-4926-89f8-dd1142b90e2d" providerId="AD" clId="Web-{101BEDC1-A089-4D75-B28C-CF92C1FCDD13}" dt="2024-04-01T03:39:17.785" v="144"/>
          <ac:spMkLst>
            <pc:docMk/>
            <pc:sldMk cId="0" sldId="263"/>
            <ac:spMk id="284" creationId="{00000000-0000-0000-0000-000000000000}"/>
          </ac:spMkLst>
        </pc:spChg>
        <pc:spChg chg="del">
          <ac:chgData name="Estes, Michele - estesmd" userId="S::estesmd@jmu.edu::7f01444f-bcfd-4926-89f8-dd1142b90e2d" providerId="AD" clId="Web-{101BEDC1-A089-4D75-B28C-CF92C1FCDD13}" dt="2024-04-01T03:38:43.534" v="137"/>
          <ac:spMkLst>
            <pc:docMk/>
            <pc:sldMk cId="0" sldId="263"/>
            <ac:spMk id="291" creationId="{00000000-0000-0000-0000-000000000000}"/>
          </ac:spMkLst>
        </pc:spChg>
        <pc:picChg chg="add mod ord">
          <ac:chgData name="Estes, Michele - estesmd" userId="S::estesmd@jmu.edu::7f01444f-bcfd-4926-89f8-dd1142b90e2d" providerId="AD" clId="Web-{101BEDC1-A089-4D75-B28C-CF92C1FCDD13}" dt="2024-04-01T03:39:42.333" v="148"/>
          <ac:picMkLst>
            <pc:docMk/>
            <pc:sldMk cId="0" sldId="263"/>
            <ac:picMk id="2" creationId="{E6391B26-5C69-7D60-5083-406184D5F8EE}"/>
          </ac:picMkLst>
        </pc:picChg>
        <pc:cxnChg chg="del">
          <ac:chgData name="Estes, Michele - estesmd" userId="S::estesmd@jmu.edu::7f01444f-bcfd-4926-89f8-dd1142b90e2d" providerId="AD" clId="Web-{101BEDC1-A089-4D75-B28C-CF92C1FCDD13}" dt="2024-04-01T03:39:33.379" v="146"/>
          <ac:cxnSpMkLst>
            <pc:docMk/>
            <pc:sldMk cId="0" sldId="263"/>
            <ac:cxnSpMk id="289" creationId="{00000000-0000-0000-0000-000000000000}"/>
          </ac:cxnSpMkLst>
        </pc:cxnChg>
      </pc:sldChg>
      <pc:sldChg chg="delSp modSp">
        <pc:chgData name="Estes, Michele - estesmd" userId="S::estesmd@jmu.edu::7f01444f-bcfd-4926-89f8-dd1142b90e2d" providerId="AD" clId="Web-{101BEDC1-A089-4D75-B28C-CF92C1FCDD13}" dt="2024-04-01T01:42:36.859" v="1" actId="1076"/>
        <pc:sldMkLst>
          <pc:docMk/>
          <pc:sldMk cId="0" sldId="264"/>
        </pc:sldMkLst>
        <pc:spChg chg="del">
          <ac:chgData name="Estes, Michele - estesmd" userId="S::estesmd@jmu.edu::7f01444f-bcfd-4926-89f8-dd1142b90e2d" providerId="AD" clId="Web-{101BEDC1-A089-4D75-B28C-CF92C1FCDD13}" dt="2024-04-01T01:42:32.734" v="0"/>
          <ac:spMkLst>
            <pc:docMk/>
            <pc:sldMk cId="0" sldId="264"/>
            <ac:spMk id="303" creationId="{00000000-0000-0000-0000-000000000000}"/>
          </ac:spMkLst>
        </pc:spChg>
        <pc:picChg chg="mod">
          <ac:chgData name="Estes, Michele - estesmd" userId="S::estesmd@jmu.edu::7f01444f-bcfd-4926-89f8-dd1142b90e2d" providerId="AD" clId="Web-{101BEDC1-A089-4D75-B28C-CF92C1FCDD13}" dt="2024-04-01T01:42:36.859" v="1" actId="1076"/>
          <ac:picMkLst>
            <pc:docMk/>
            <pc:sldMk cId="0" sldId="264"/>
            <ac:picMk id="2" creationId="{37A839EF-0954-18BA-C403-06DEBCC8DD75}"/>
          </ac:picMkLst>
        </pc:picChg>
      </pc:sldChg>
      <pc:sldChg chg="addSp delSp modSp">
        <pc:chgData name="Estes, Michele - estesmd" userId="S::estesmd@jmu.edu::7f01444f-bcfd-4926-89f8-dd1142b90e2d" providerId="AD" clId="Web-{101BEDC1-A089-4D75-B28C-CF92C1FCDD13}" dt="2024-04-01T03:17:26.976" v="136" actId="1076"/>
        <pc:sldMkLst>
          <pc:docMk/>
          <pc:sldMk cId="0" sldId="268"/>
        </pc:sldMkLst>
        <pc:spChg chg="del">
          <ac:chgData name="Estes, Michele - estesmd" userId="S::estesmd@jmu.edu::7f01444f-bcfd-4926-89f8-dd1142b90e2d" providerId="AD" clId="Web-{101BEDC1-A089-4D75-B28C-CF92C1FCDD13}" dt="2024-04-01T03:17:10.960" v="133"/>
          <ac:spMkLst>
            <pc:docMk/>
            <pc:sldMk cId="0" sldId="268"/>
            <ac:spMk id="351" creationId="{00000000-0000-0000-0000-000000000000}"/>
          </ac:spMkLst>
        </pc:spChg>
        <pc:picChg chg="add mod">
          <ac:chgData name="Estes, Michele - estesmd" userId="S::estesmd@jmu.edu::7f01444f-bcfd-4926-89f8-dd1142b90e2d" providerId="AD" clId="Web-{101BEDC1-A089-4D75-B28C-CF92C1FCDD13}" dt="2024-04-01T03:17:26.976" v="136" actId="1076"/>
          <ac:picMkLst>
            <pc:docMk/>
            <pc:sldMk cId="0" sldId="268"/>
            <ac:picMk id="3" creationId="{9945E2CE-49A5-5E18-AF97-AE66584BD95E}"/>
          </ac:picMkLst>
        </pc:picChg>
      </pc:sldChg>
      <pc:sldChg chg="modSp">
        <pc:chgData name="Estes, Michele - estesmd" userId="S::estesmd@jmu.edu::7f01444f-bcfd-4926-89f8-dd1142b90e2d" providerId="AD" clId="Web-{101BEDC1-A089-4D75-B28C-CF92C1FCDD13}" dt="2024-04-01T03:16:45.490" v="132" actId="1076"/>
        <pc:sldMkLst>
          <pc:docMk/>
          <pc:sldMk cId="0" sldId="269"/>
        </pc:sldMkLst>
        <pc:spChg chg="mod">
          <ac:chgData name="Estes, Michele - estesmd" userId="S::estesmd@jmu.edu::7f01444f-bcfd-4926-89f8-dd1142b90e2d" providerId="AD" clId="Web-{101BEDC1-A089-4D75-B28C-CF92C1FCDD13}" dt="2024-04-01T03:16:45.490" v="132" actId="1076"/>
          <ac:spMkLst>
            <pc:docMk/>
            <pc:sldMk cId="0" sldId="269"/>
            <ac:spMk id="360" creationId="{00000000-0000-0000-0000-000000000000}"/>
          </ac:spMkLst>
        </pc:spChg>
      </pc:sldChg>
      <pc:sldChg chg="modSp">
        <pc:chgData name="Estes, Michele - estesmd" userId="S::estesmd@jmu.edu::7f01444f-bcfd-4926-89f8-dd1142b90e2d" providerId="AD" clId="Web-{101BEDC1-A089-4D75-B28C-CF92C1FCDD13}" dt="2024-04-01T01:47:09.759" v="7" actId="1076"/>
        <pc:sldMkLst>
          <pc:docMk/>
          <pc:sldMk cId="0" sldId="271"/>
        </pc:sldMkLst>
        <pc:spChg chg="mod">
          <ac:chgData name="Estes, Michele - estesmd" userId="S::estesmd@jmu.edu::7f01444f-bcfd-4926-89f8-dd1142b90e2d" providerId="AD" clId="Web-{101BEDC1-A089-4D75-B28C-CF92C1FCDD13}" dt="2024-04-01T01:47:09.759" v="7" actId="1076"/>
          <ac:spMkLst>
            <pc:docMk/>
            <pc:sldMk cId="0" sldId="271"/>
            <ac:spMk id="381" creationId="{00000000-0000-0000-0000-000000000000}"/>
          </ac:spMkLst>
        </pc:spChg>
      </pc:sldChg>
      <pc:sldChg chg="addSp delSp modSp">
        <pc:chgData name="Estes, Michele - estesmd" userId="S::estesmd@jmu.edu::7f01444f-bcfd-4926-89f8-dd1142b90e2d" providerId="AD" clId="Web-{101BEDC1-A089-4D75-B28C-CF92C1FCDD13}" dt="2024-04-01T01:47:29.134" v="9" actId="1076"/>
        <pc:sldMkLst>
          <pc:docMk/>
          <pc:sldMk cId="0" sldId="272"/>
        </pc:sldMkLst>
        <pc:spChg chg="mod">
          <ac:chgData name="Estes, Michele - estesmd" userId="S::estesmd@jmu.edu::7f01444f-bcfd-4926-89f8-dd1142b90e2d" providerId="AD" clId="Web-{101BEDC1-A089-4D75-B28C-CF92C1FCDD13}" dt="2024-04-01T01:47:29.134" v="9" actId="1076"/>
          <ac:spMkLst>
            <pc:docMk/>
            <pc:sldMk cId="0" sldId="272"/>
            <ac:spMk id="393" creationId="{00000000-0000-0000-0000-000000000000}"/>
          </ac:spMkLst>
        </pc:spChg>
        <pc:spChg chg="del">
          <ac:chgData name="Estes, Michele - estesmd" userId="S::estesmd@jmu.edu::7f01444f-bcfd-4926-89f8-dd1142b90e2d" providerId="AD" clId="Web-{101BEDC1-A089-4D75-B28C-CF92C1FCDD13}" dt="2024-04-01T01:46:25.867" v="2"/>
          <ac:spMkLst>
            <pc:docMk/>
            <pc:sldMk cId="0" sldId="272"/>
            <ac:spMk id="399" creationId="{00000000-0000-0000-0000-000000000000}"/>
          </ac:spMkLst>
        </pc:spChg>
        <pc:picChg chg="add mod ord">
          <ac:chgData name="Estes, Michele - estesmd" userId="S::estesmd@jmu.edu::7f01444f-bcfd-4926-89f8-dd1142b90e2d" providerId="AD" clId="Web-{101BEDC1-A089-4D75-B28C-CF92C1FCDD13}" dt="2024-04-01T01:46:58.289" v="5"/>
          <ac:picMkLst>
            <pc:docMk/>
            <pc:sldMk cId="0" sldId="272"/>
            <ac:picMk id="2" creationId="{DFD86254-907A-7263-10FD-8B1D901B3991}"/>
          </ac:picMkLst>
        </pc:picChg>
      </pc:sldChg>
      <pc:sldChg chg="addSp delSp modSp">
        <pc:chgData name="Estes, Michele - estesmd" userId="S::estesmd@jmu.edu::7f01444f-bcfd-4926-89f8-dd1142b90e2d" providerId="AD" clId="Web-{101BEDC1-A089-4D75-B28C-CF92C1FCDD13}" dt="2024-04-01T02:38:17.715" v="62" actId="1076"/>
        <pc:sldMkLst>
          <pc:docMk/>
          <pc:sldMk cId="0" sldId="273"/>
        </pc:sldMkLst>
        <pc:spChg chg="mod ord">
          <ac:chgData name="Estes, Michele - estesmd" userId="S::estesmd@jmu.edu::7f01444f-bcfd-4926-89f8-dd1142b90e2d" providerId="AD" clId="Web-{101BEDC1-A089-4D75-B28C-CF92C1FCDD13}" dt="2024-04-01T02:36:48.182" v="55"/>
          <ac:spMkLst>
            <pc:docMk/>
            <pc:sldMk cId="0" sldId="273"/>
            <ac:spMk id="405" creationId="{00000000-0000-0000-0000-000000000000}"/>
          </ac:spMkLst>
        </pc:spChg>
        <pc:spChg chg="del mod">
          <ac:chgData name="Estes, Michele - estesmd" userId="S::estesmd@jmu.edu::7f01444f-bcfd-4926-89f8-dd1142b90e2d" providerId="AD" clId="Web-{101BEDC1-A089-4D75-B28C-CF92C1FCDD13}" dt="2024-04-01T02:27:46.448" v="38"/>
          <ac:spMkLst>
            <pc:docMk/>
            <pc:sldMk cId="0" sldId="273"/>
            <ac:spMk id="411" creationId="{00000000-0000-0000-0000-000000000000}"/>
          </ac:spMkLst>
        </pc:spChg>
        <pc:picChg chg="add mod ord">
          <ac:chgData name="Estes, Michele - estesmd" userId="S::estesmd@jmu.edu::7f01444f-bcfd-4926-89f8-dd1142b90e2d" providerId="AD" clId="Web-{101BEDC1-A089-4D75-B28C-CF92C1FCDD13}" dt="2024-04-01T02:37:57.449" v="59" actId="1076"/>
          <ac:picMkLst>
            <pc:docMk/>
            <pc:sldMk cId="0" sldId="273"/>
            <ac:picMk id="2" creationId="{0C1CCDC5-BCF0-FE9F-F4F2-DAB207F502A5}"/>
          </ac:picMkLst>
        </pc:picChg>
        <pc:picChg chg="add del mod ord">
          <ac:chgData name="Estes, Michele - estesmd" userId="S::estesmd@jmu.edu::7f01444f-bcfd-4926-89f8-dd1142b90e2d" providerId="AD" clId="Web-{101BEDC1-A089-4D75-B28C-CF92C1FCDD13}" dt="2024-04-01T02:26:39.805" v="30"/>
          <ac:picMkLst>
            <pc:docMk/>
            <pc:sldMk cId="0" sldId="273"/>
            <ac:picMk id="3" creationId="{65BB4DCE-AE6A-687A-2A1F-07019FCF67C3}"/>
          </ac:picMkLst>
        </pc:picChg>
        <pc:picChg chg="add del mod">
          <ac:chgData name="Estes, Michele - estesmd" userId="S::estesmd@jmu.edu::7f01444f-bcfd-4926-89f8-dd1142b90e2d" providerId="AD" clId="Web-{101BEDC1-A089-4D75-B28C-CF92C1FCDD13}" dt="2024-04-01T02:31:57.752" v="39"/>
          <ac:picMkLst>
            <pc:docMk/>
            <pc:sldMk cId="0" sldId="273"/>
            <ac:picMk id="4" creationId="{3D5105F9-5DF5-3689-82E8-A144145929D9}"/>
          </ac:picMkLst>
        </pc:picChg>
        <pc:picChg chg="add mod">
          <ac:chgData name="Estes, Michele - estesmd" userId="S::estesmd@jmu.edu::7f01444f-bcfd-4926-89f8-dd1142b90e2d" providerId="AD" clId="Web-{101BEDC1-A089-4D75-B28C-CF92C1FCDD13}" dt="2024-04-01T02:38:17.715" v="62" actId="1076"/>
          <ac:picMkLst>
            <pc:docMk/>
            <pc:sldMk cId="0" sldId="273"/>
            <ac:picMk id="5" creationId="{3BAA0443-9D58-6420-A179-9EC6A00A9E18}"/>
          </ac:picMkLst>
        </pc:picChg>
        <pc:picChg chg="add mod ord">
          <ac:chgData name="Estes, Michele - estesmd" userId="S::estesmd@jmu.edu::7f01444f-bcfd-4926-89f8-dd1142b90e2d" providerId="AD" clId="Web-{101BEDC1-A089-4D75-B28C-CF92C1FCDD13}" dt="2024-04-01T02:37:18.198" v="58" actId="1076"/>
          <ac:picMkLst>
            <pc:docMk/>
            <pc:sldMk cId="0" sldId="273"/>
            <ac:picMk id="6" creationId="{7A6CE7AB-EB34-A017-088C-FCC416149F6C}"/>
          </ac:picMkLst>
        </pc:picChg>
        <pc:cxnChg chg="del">
          <ac:chgData name="Estes, Michele - estesmd" userId="S::estesmd@jmu.edu::7f01444f-bcfd-4926-89f8-dd1142b90e2d" providerId="AD" clId="Web-{101BEDC1-A089-4D75-B28C-CF92C1FCDD13}" dt="2024-04-01T02:38:07.231" v="61"/>
          <ac:cxnSpMkLst>
            <pc:docMk/>
            <pc:sldMk cId="0" sldId="273"/>
            <ac:cxnSpMk id="409" creationId="{00000000-0000-0000-0000-000000000000}"/>
          </ac:cxnSpMkLst>
        </pc:cxnChg>
      </pc:sldChg>
      <pc:sldChg chg="addSp delSp">
        <pc:chgData name="Estes, Michele - estesmd" userId="S::estesmd@jmu.edu::7f01444f-bcfd-4926-89f8-dd1142b90e2d" providerId="AD" clId="Web-{101BEDC1-A089-4D75-B28C-CF92C1FCDD13}" dt="2024-04-01T02:38:50.107" v="64"/>
        <pc:sldMkLst>
          <pc:docMk/>
          <pc:sldMk cId="0" sldId="274"/>
        </pc:sldMkLst>
        <pc:spChg chg="del">
          <ac:chgData name="Estes, Michele - estesmd" userId="S::estesmd@jmu.edu::7f01444f-bcfd-4926-89f8-dd1142b90e2d" providerId="AD" clId="Web-{101BEDC1-A089-4D75-B28C-CF92C1FCDD13}" dt="2024-04-01T02:38:49.060" v="63"/>
          <ac:spMkLst>
            <pc:docMk/>
            <pc:sldMk cId="0" sldId="274"/>
            <ac:spMk id="423" creationId="{00000000-0000-0000-0000-000000000000}"/>
          </ac:spMkLst>
        </pc:spChg>
        <pc:picChg chg="add">
          <ac:chgData name="Estes, Michele - estesmd" userId="S::estesmd@jmu.edu::7f01444f-bcfd-4926-89f8-dd1142b90e2d" providerId="AD" clId="Web-{101BEDC1-A089-4D75-B28C-CF92C1FCDD13}" dt="2024-04-01T02:38:50.107" v="64"/>
          <ac:picMkLst>
            <pc:docMk/>
            <pc:sldMk cId="0" sldId="274"/>
            <ac:picMk id="3" creationId="{01D935FA-E58F-72A3-0282-C25D8D3BF023}"/>
          </ac:picMkLst>
        </pc:picChg>
      </pc:sldChg>
      <pc:sldChg chg="addSp delSp modSp">
        <pc:chgData name="Estes, Michele - estesmd" userId="S::estesmd@jmu.edu::7f01444f-bcfd-4926-89f8-dd1142b90e2d" providerId="AD" clId="Web-{101BEDC1-A089-4D75-B28C-CF92C1FCDD13}" dt="2024-04-01T02:39:10.217" v="67" actId="1076"/>
        <pc:sldMkLst>
          <pc:docMk/>
          <pc:sldMk cId="0" sldId="275"/>
        </pc:sldMkLst>
        <pc:spChg chg="del">
          <ac:chgData name="Estes, Michele - estesmd" userId="S::estesmd@jmu.edu::7f01444f-bcfd-4926-89f8-dd1142b90e2d" providerId="AD" clId="Web-{101BEDC1-A089-4D75-B28C-CF92C1FCDD13}" dt="2024-04-01T02:39:06.248" v="65"/>
          <ac:spMkLst>
            <pc:docMk/>
            <pc:sldMk cId="0" sldId="275"/>
            <ac:spMk id="435" creationId="{00000000-0000-0000-0000-000000000000}"/>
          </ac:spMkLst>
        </pc:spChg>
        <pc:picChg chg="add mod">
          <ac:chgData name="Estes, Michele - estesmd" userId="S::estesmd@jmu.edu::7f01444f-bcfd-4926-89f8-dd1142b90e2d" providerId="AD" clId="Web-{101BEDC1-A089-4D75-B28C-CF92C1FCDD13}" dt="2024-04-01T02:39:10.217" v="67" actId="1076"/>
          <ac:picMkLst>
            <pc:docMk/>
            <pc:sldMk cId="0" sldId="275"/>
            <ac:picMk id="3" creationId="{13798307-6054-A542-5213-C9967A96D8FA}"/>
          </ac:picMkLst>
        </pc:picChg>
      </pc:sldChg>
      <pc:sldChg chg="addSp delSp modSp">
        <pc:chgData name="Estes, Michele - estesmd" userId="S::estesmd@jmu.edu::7f01444f-bcfd-4926-89f8-dd1142b90e2d" providerId="AD" clId="Web-{101BEDC1-A089-4D75-B28C-CF92C1FCDD13}" dt="2024-04-01T02:58:30.188" v="73"/>
        <pc:sldMkLst>
          <pc:docMk/>
          <pc:sldMk cId="0" sldId="276"/>
        </pc:sldMkLst>
        <pc:spChg chg="del">
          <ac:chgData name="Estes, Michele - estesmd" userId="S::estesmd@jmu.edu::7f01444f-bcfd-4926-89f8-dd1142b90e2d" providerId="AD" clId="Web-{101BEDC1-A089-4D75-B28C-CF92C1FCDD13}" dt="2024-04-01T02:58:06.218" v="68"/>
          <ac:spMkLst>
            <pc:docMk/>
            <pc:sldMk cId="0" sldId="276"/>
            <ac:spMk id="447" creationId="{00000000-0000-0000-0000-000000000000}"/>
          </ac:spMkLst>
        </pc:spChg>
        <pc:picChg chg="add mod ord">
          <ac:chgData name="Estes, Michele - estesmd" userId="S::estesmd@jmu.edu::7f01444f-bcfd-4926-89f8-dd1142b90e2d" providerId="AD" clId="Web-{101BEDC1-A089-4D75-B28C-CF92C1FCDD13}" dt="2024-04-01T02:58:30.188" v="73"/>
          <ac:picMkLst>
            <pc:docMk/>
            <pc:sldMk cId="0" sldId="276"/>
            <ac:picMk id="2" creationId="{FC363F47-33AD-0073-9CE2-FD30DD87E802}"/>
          </ac:picMkLst>
        </pc:picChg>
      </pc:sldChg>
      <pc:sldChg chg="addSp delSp modSp">
        <pc:chgData name="Estes, Michele - estesmd" userId="S::estesmd@jmu.edu::7f01444f-bcfd-4926-89f8-dd1142b90e2d" providerId="AD" clId="Web-{101BEDC1-A089-4D75-B28C-CF92C1FCDD13}" dt="2024-04-01T03:00:52.944" v="80"/>
        <pc:sldMkLst>
          <pc:docMk/>
          <pc:sldMk cId="0" sldId="277"/>
        </pc:sldMkLst>
        <pc:spChg chg="del">
          <ac:chgData name="Estes, Michele - estesmd" userId="S::estesmd@jmu.edu::7f01444f-bcfd-4926-89f8-dd1142b90e2d" providerId="AD" clId="Web-{101BEDC1-A089-4D75-B28C-CF92C1FCDD13}" dt="2024-04-01T03:00:30.365" v="74"/>
          <ac:spMkLst>
            <pc:docMk/>
            <pc:sldMk cId="0" sldId="277"/>
            <ac:spMk id="459" creationId="{00000000-0000-0000-0000-000000000000}"/>
          </ac:spMkLst>
        </pc:spChg>
        <pc:picChg chg="add mod ord">
          <ac:chgData name="Estes, Michele - estesmd" userId="S::estesmd@jmu.edu::7f01444f-bcfd-4926-89f8-dd1142b90e2d" providerId="AD" clId="Web-{101BEDC1-A089-4D75-B28C-CF92C1FCDD13}" dt="2024-04-01T03:00:52.944" v="80"/>
          <ac:picMkLst>
            <pc:docMk/>
            <pc:sldMk cId="0" sldId="277"/>
            <ac:picMk id="2" creationId="{293D62DD-6BC3-6D8B-0F5B-66CA8D340CE0}"/>
          </ac:picMkLst>
        </pc:picChg>
      </pc:sldChg>
      <pc:sldChg chg="addSp delSp modSp">
        <pc:chgData name="Estes, Michele - estesmd" userId="S::estesmd@jmu.edu::7f01444f-bcfd-4926-89f8-dd1142b90e2d" providerId="AD" clId="Web-{101BEDC1-A089-4D75-B28C-CF92C1FCDD13}" dt="2024-04-01T03:01:50.680" v="87" actId="1076"/>
        <pc:sldMkLst>
          <pc:docMk/>
          <pc:sldMk cId="0" sldId="278"/>
        </pc:sldMkLst>
        <pc:spChg chg="add del">
          <ac:chgData name="Estes, Michele - estesmd" userId="S::estesmd@jmu.edu::7f01444f-bcfd-4926-89f8-dd1142b90e2d" providerId="AD" clId="Web-{101BEDC1-A089-4D75-B28C-CF92C1FCDD13}" dt="2024-04-01T03:01:40.383" v="84"/>
          <ac:spMkLst>
            <pc:docMk/>
            <pc:sldMk cId="0" sldId="278"/>
            <ac:spMk id="465" creationId="{00000000-0000-0000-0000-000000000000}"/>
          </ac:spMkLst>
        </pc:spChg>
        <pc:spChg chg="del">
          <ac:chgData name="Estes, Michele - estesmd" userId="S::estesmd@jmu.edu::7f01444f-bcfd-4926-89f8-dd1142b90e2d" providerId="AD" clId="Web-{101BEDC1-A089-4D75-B28C-CF92C1FCDD13}" dt="2024-04-01T03:01:44.071" v="85"/>
          <ac:spMkLst>
            <pc:docMk/>
            <pc:sldMk cId="0" sldId="278"/>
            <ac:spMk id="471" creationId="{00000000-0000-0000-0000-000000000000}"/>
          </ac:spMkLst>
        </pc:spChg>
        <pc:picChg chg="add mod">
          <ac:chgData name="Estes, Michele - estesmd" userId="S::estesmd@jmu.edu::7f01444f-bcfd-4926-89f8-dd1142b90e2d" providerId="AD" clId="Web-{101BEDC1-A089-4D75-B28C-CF92C1FCDD13}" dt="2024-04-01T03:01:50.680" v="87" actId="1076"/>
          <ac:picMkLst>
            <pc:docMk/>
            <pc:sldMk cId="0" sldId="278"/>
            <ac:picMk id="2" creationId="{4857CD3E-7F91-2987-2BF9-A0C124A63F9D}"/>
          </ac:picMkLst>
        </pc:picChg>
      </pc:sldChg>
      <pc:sldChg chg="addSp delSp modSp">
        <pc:chgData name="Estes, Michele - estesmd" userId="S::estesmd@jmu.edu::7f01444f-bcfd-4926-89f8-dd1142b90e2d" providerId="AD" clId="Web-{101BEDC1-A089-4D75-B28C-CF92C1FCDD13}" dt="2024-04-01T03:11:31.775" v="108" actId="1076"/>
        <pc:sldMkLst>
          <pc:docMk/>
          <pc:sldMk cId="0" sldId="279"/>
        </pc:sldMkLst>
        <pc:spChg chg="mod">
          <ac:chgData name="Estes, Michele - estesmd" userId="S::estesmd@jmu.edu::7f01444f-bcfd-4926-89f8-dd1142b90e2d" providerId="AD" clId="Web-{101BEDC1-A089-4D75-B28C-CF92C1FCDD13}" dt="2024-04-01T03:11:31.775" v="108" actId="1076"/>
          <ac:spMkLst>
            <pc:docMk/>
            <pc:sldMk cId="0" sldId="279"/>
            <ac:spMk id="477" creationId="{00000000-0000-0000-0000-000000000000}"/>
          </ac:spMkLst>
        </pc:spChg>
        <pc:spChg chg="del">
          <ac:chgData name="Estes, Michele - estesmd" userId="S::estesmd@jmu.edu::7f01444f-bcfd-4926-89f8-dd1142b90e2d" providerId="AD" clId="Web-{101BEDC1-A089-4D75-B28C-CF92C1FCDD13}" dt="2024-04-01T03:02:28.931" v="90"/>
          <ac:spMkLst>
            <pc:docMk/>
            <pc:sldMk cId="0" sldId="279"/>
            <ac:spMk id="483" creationId="{00000000-0000-0000-0000-000000000000}"/>
          </ac:spMkLst>
        </pc:spChg>
        <pc:picChg chg="add mod">
          <ac:chgData name="Estes, Michele - estesmd" userId="S::estesmd@jmu.edu::7f01444f-bcfd-4926-89f8-dd1142b90e2d" providerId="AD" clId="Web-{101BEDC1-A089-4D75-B28C-CF92C1FCDD13}" dt="2024-04-01T03:03:37.621" v="97" actId="1076"/>
          <ac:picMkLst>
            <pc:docMk/>
            <pc:sldMk cId="0" sldId="279"/>
            <ac:picMk id="2" creationId="{92E764E5-D21C-A79B-7BA0-F218B5BB3D29}"/>
          </ac:picMkLst>
        </pc:picChg>
        <pc:picChg chg="add mod ord">
          <ac:chgData name="Estes, Michele - estesmd" userId="S::estesmd@jmu.edu::7f01444f-bcfd-4926-89f8-dd1142b90e2d" providerId="AD" clId="Web-{101BEDC1-A089-4D75-B28C-CF92C1FCDD13}" dt="2024-04-01T03:03:35.402" v="96"/>
          <ac:picMkLst>
            <pc:docMk/>
            <pc:sldMk cId="0" sldId="279"/>
            <ac:picMk id="3" creationId="{4D78A1B6-1C81-8C4C-79F8-625713A1B0AE}"/>
          </ac:picMkLst>
        </pc:picChg>
      </pc:sldChg>
      <pc:sldChg chg="addSp delSp modSp">
        <pc:chgData name="Estes, Michele - estesmd" userId="S::estesmd@jmu.edu::7f01444f-bcfd-4926-89f8-dd1142b90e2d" providerId="AD" clId="Web-{101BEDC1-A089-4D75-B28C-CF92C1FCDD13}" dt="2024-04-01T03:13:11.778" v="110" actId="1076"/>
        <pc:sldMkLst>
          <pc:docMk/>
          <pc:sldMk cId="0" sldId="280"/>
        </pc:sldMkLst>
        <pc:spChg chg="mod">
          <ac:chgData name="Estes, Michele - estesmd" userId="S::estesmd@jmu.edu::7f01444f-bcfd-4926-89f8-dd1142b90e2d" providerId="AD" clId="Web-{101BEDC1-A089-4D75-B28C-CF92C1FCDD13}" dt="2024-04-01T03:04:00.231" v="100" actId="20577"/>
          <ac:spMkLst>
            <pc:docMk/>
            <pc:sldMk cId="0" sldId="280"/>
            <ac:spMk id="492" creationId="{00000000-0000-0000-0000-000000000000}"/>
          </ac:spMkLst>
        </pc:spChg>
        <pc:spChg chg="del">
          <ac:chgData name="Estes, Michele - estesmd" userId="S::estesmd@jmu.edu::7f01444f-bcfd-4926-89f8-dd1142b90e2d" providerId="AD" clId="Web-{101BEDC1-A089-4D75-B28C-CF92C1FCDD13}" dt="2024-04-01T03:10:37.070" v="104"/>
          <ac:spMkLst>
            <pc:docMk/>
            <pc:sldMk cId="0" sldId="280"/>
            <ac:spMk id="495" creationId="{00000000-0000-0000-0000-000000000000}"/>
          </ac:spMkLst>
        </pc:spChg>
        <pc:picChg chg="add mod">
          <ac:chgData name="Estes, Michele - estesmd" userId="S::estesmd@jmu.edu::7f01444f-bcfd-4926-89f8-dd1142b90e2d" providerId="AD" clId="Web-{101BEDC1-A089-4D75-B28C-CF92C1FCDD13}" dt="2024-04-01T03:13:11.778" v="110" actId="1076"/>
          <ac:picMkLst>
            <pc:docMk/>
            <pc:sldMk cId="0" sldId="280"/>
            <ac:picMk id="2" creationId="{07BAEBCC-B7B3-DC71-A645-FF521D2F7EF9}"/>
          </ac:picMkLst>
        </pc:picChg>
      </pc:sldChg>
      <pc:sldChg chg="addSp delSp modSp">
        <pc:chgData name="Estes, Michele - estesmd" userId="S::estesmd@jmu.edu::7f01444f-bcfd-4926-89f8-dd1142b90e2d" providerId="AD" clId="Web-{101BEDC1-A089-4D75-B28C-CF92C1FCDD13}" dt="2024-04-01T03:16:18.490" v="131"/>
        <pc:sldMkLst>
          <pc:docMk/>
          <pc:sldMk cId="0" sldId="281"/>
        </pc:sldMkLst>
        <pc:spChg chg="del">
          <ac:chgData name="Estes, Michele - estesmd" userId="S::estesmd@jmu.edu::7f01444f-bcfd-4926-89f8-dd1142b90e2d" providerId="AD" clId="Web-{101BEDC1-A089-4D75-B28C-CF92C1FCDD13}" dt="2024-04-01T03:16:18.490" v="131"/>
          <ac:spMkLst>
            <pc:docMk/>
            <pc:sldMk cId="0" sldId="281"/>
            <ac:spMk id="500" creationId="{00000000-0000-0000-0000-000000000000}"/>
          </ac:spMkLst>
        </pc:spChg>
        <pc:spChg chg="mod">
          <ac:chgData name="Estes, Michele - estesmd" userId="S::estesmd@jmu.edu::7f01444f-bcfd-4926-89f8-dd1142b90e2d" providerId="AD" clId="Web-{101BEDC1-A089-4D75-B28C-CF92C1FCDD13}" dt="2024-04-01T03:15:23.141" v="125" actId="14100"/>
          <ac:spMkLst>
            <pc:docMk/>
            <pc:sldMk cId="0" sldId="281"/>
            <ac:spMk id="501" creationId="{00000000-0000-0000-0000-000000000000}"/>
          </ac:spMkLst>
        </pc:spChg>
        <pc:spChg chg="mod">
          <ac:chgData name="Estes, Michele - estesmd" userId="S::estesmd@jmu.edu::7f01444f-bcfd-4926-89f8-dd1142b90e2d" providerId="AD" clId="Web-{101BEDC1-A089-4D75-B28C-CF92C1FCDD13}" dt="2024-04-01T03:15:54.473" v="129" actId="1076"/>
          <ac:spMkLst>
            <pc:docMk/>
            <pc:sldMk cId="0" sldId="281"/>
            <ac:spMk id="505" creationId="{00000000-0000-0000-0000-000000000000}"/>
          </ac:spMkLst>
        </pc:spChg>
        <pc:picChg chg="add mod ord">
          <ac:chgData name="Estes, Michele - estesmd" userId="S::estesmd@jmu.edu::7f01444f-bcfd-4926-89f8-dd1142b90e2d" providerId="AD" clId="Web-{101BEDC1-A089-4D75-B28C-CF92C1FCDD13}" dt="2024-04-01T03:16:14.708" v="130"/>
          <ac:picMkLst>
            <pc:docMk/>
            <pc:sldMk cId="0" sldId="281"/>
            <ac:picMk id="2" creationId="{123E4245-DD4C-14FB-4432-817DFBA186D6}"/>
          </ac:picMkLst>
        </pc:picChg>
      </pc:sldChg>
    </pc:docChg>
  </pc:docChgLst>
  <pc:docChgLst>
    <pc:chgData name="Druga, Meg - drugamk" userId="S::drugamk@jmu.edu::7a33d74c-e201-4885-981a-f16e20936345" providerId="AD" clId="Web-{ACE8832B-76D4-8030-1A62-20EB7617E501}"/>
    <pc:docChg chg="modSld">
      <pc:chgData name="Druga, Meg - drugamk" userId="S::drugamk@jmu.edu::7a33d74c-e201-4885-981a-f16e20936345" providerId="AD" clId="Web-{ACE8832B-76D4-8030-1A62-20EB7617E501}" dt="2024-05-17T19:49:06.238" v="40" actId="20577"/>
      <pc:docMkLst>
        <pc:docMk/>
      </pc:docMkLst>
      <pc:sldChg chg="modSp">
        <pc:chgData name="Druga, Meg - drugamk" userId="S::drugamk@jmu.edu::7a33d74c-e201-4885-981a-f16e20936345" providerId="AD" clId="Web-{ACE8832B-76D4-8030-1A62-20EB7617E501}" dt="2024-05-17T19:49:06.238" v="40" actId="20577"/>
        <pc:sldMkLst>
          <pc:docMk/>
          <pc:sldMk cId="0" sldId="272"/>
        </pc:sldMkLst>
        <pc:spChg chg="mod">
          <ac:chgData name="Druga, Meg - drugamk" userId="S::drugamk@jmu.edu::7a33d74c-e201-4885-981a-f16e20936345" providerId="AD" clId="Web-{ACE8832B-76D4-8030-1A62-20EB7617E501}" dt="2024-05-17T19:49:06.238" v="40" actId="20577"/>
          <ac:spMkLst>
            <pc:docMk/>
            <pc:sldMk cId="0" sldId="272"/>
            <ac:spMk id="396" creationId="{00000000-0000-0000-0000-000000000000}"/>
          </ac:spMkLst>
        </pc:spChg>
      </pc:sldChg>
    </pc:docChg>
  </pc:docChgLst>
  <pc:docChgLst>
    <pc:chgData name="Anderson, Dannie (DCJS)" userId="3309786d-ca09-4b25-9407-7fcc16175d79" providerId="ADAL" clId="{E80994D5-5F3C-4411-8D5F-6F37FB8FD789}"/>
    <pc:docChg chg="undo custSel delSld modSld sldOrd">
      <pc:chgData name="Anderson, Dannie (DCJS)" userId="3309786d-ca09-4b25-9407-7fcc16175d79" providerId="ADAL" clId="{E80994D5-5F3C-4411-8D5F-6F37FB8FD789}" dt="2024-07-25T21:17:56.988" v="448" actId="20577"/>
      <pc:docMkLst>
        <pc:docMk/>
      </pc:docMkLst>
      <pc:sldChg chg="modSp mod">
        <pc:chgData name="Anderson, Dannie (DCJS)" userId="3309786d-ca09-4b25-9407-7fcc16175d79" providerId="ADAL" clId="{E80994D5-5F3C-4411-8D5F-6F37FB8FD789}" dt="2024-07-25T20:36:30.585" v="2" actId="255"/>
        <pc:sldMkLst>
          <pc:docMk/>
          <pc:sldMk cId="0" sldId="256"/>
        </pc:sldMkLst>
        <pc:spChg chg="mod">
          <ac:chgData name="Anderson, Dannie (DCJS)" userId="3309786d-ca09-4b25-9407-7fcc16175d79" providerId="ADAL" clId="{E80994D5-5F3C-4411-8D5F-6F37FB8FD789}" dt="2024-07-25T20:36:30.585" v="2" actId="255"/>
          <ac:spMkLst>
            <pc:docMk/>
            <pc:sldMk cId="0" sldId="256"/>
            <ac:spMk id="213" creationId="{00000000-0000-0000-0000-000000000000}"/>
          </ac:spMkLst>
        </pc:spChg>
      </pc:sldChg>
      <pc:sldChg chg="modSp mod">
        <pc:chgData name="Anderson, Dannie (DCJS)" userId="3309786d-ca09-4b25-9407-7fcc16175d79" providerId="ADAL" clId="{E80994D5-5F3C-4411-8D5F-6F37FB8FD789}" dt="2024-07-25T20:36:38.975" v="6" actId="20577"/>
        <pc:sldMkLst>
          <pc:docMk/>
          <pc:sldMk cId="0" sldId="257"/>
        </pc:sldMkLst>
        <pc:spChg chg="mod">
          <ac:chgData name="Anderson, Dannie (DCJS)" userId="3309786d-ca09-4b25-9407-7fcc16175d79" providerId="ADAL" clId="{E80994D5-5F3C-4411-8D5F-6F37FB8FD789}" dt="2024-07-25T20:36:38.975" v="6" actId="20577"/>
          <ac:spMkLst>
            <pc:docMk/>
            <pc:sldMk cId="0" sldId="257"/>
            <ac:spMk id="219" creationId="{00000000-0000-0000-0000-000000000000}"/>
          </ac:spMkLst>
        </pc:spChg>
      </pc:sldChg>
      <pc:sldChg chg="modSp mod">
        <pc:chgData name="Anderson, Dannie (DCJS)" userId="3309786d-ca09-4b25-9407-7fcc16175d79" providerId="ADAL" clId="{E80994D5-5F3C-4411-8D5F-6F37FB8FD789}" dt="2024-07-25T20:36:42.540" v="7" actId="20577"/>
        <pc:sldMkLst>
          <pc:docMk/>
          <pc:sldMk cId="0" sldId="258"/>
        </pc:sldMkLst>
        <pc:spChg chg="mod">
          <ac:chgData name="Anderson, Dannie (DCJS)" userId="3309786d-ca09-4b25-9407-7fcc16175d79" providerId="ADAL" clId="{E80994D5-5F3C-4411-8D5F-6F37FB8FD789}" dt="2024-07-25T20:36:42.540" v="7" actId="20577"/>
          <ac:spMkLst>
            <pc:docMk/>
            <pc:sldMk cId="0" sldId="258"/>
            <ac:spMk id="230" creationId="{00000000-0000-0000-0000-000000000000}"/>
          </ac:spMkLst>
        </pc:spChg>
      </pc:sldChg>
      <pc:sldChg chg="modSp mod">
        <pc:chgData name="Anderson, Dannie (DCJS)" userId="3309786d-ca09-4b25-9407-7fcc16175d79" providerId="ADAL" clId="{E80994D5-5F3C-4411-8D5F-6F37FB8FD789}" dt="2024-07-25T20:36:46.276" v="8" actId="20577"/>
        <pc:sldMkLst>
          <pc:docMk/>
          <pc:sldMk cId="0" sldId="259"/>
        </pc:sldMkLst>
        <pc:spChg chg="mod">
          <ac:chgData name="Anderson, Dannie (DCJS)" userId="3309786d-ca09-4b25-9407-7fcc16175d79" providerId="ADAL" clId="{E80994D5-5F3C-4411-8D5F-6F37FB8FD789}" dt="2024-07-25T20:36:46.276" v="8" actId="20577"/>
          <ac:spMkLst>
            <pc:docMk/>
            <pc:sldMk cId="0" sldId="259"/>
            <ac:spMk id="241" creationId="{00000000-0000-0000-0000-000000000000}"/>
          </ac:spMkLst>
        </pc:spChg>
      </pc:sldChg>
      <pc:sldChg chg="modSp mod">
        <pc:chgData name="Anderson, Dannie (DCJS)" userId="3309786d-ca09-4b25-9407-7fcc16175d79" providerId="ADAL" clId="{E80994D5-5F3C-4411-8D5F-6F37FB8FD789}" dt="2024-07-25T20:36:52.165" v="12" actId="20577"/>
        <pc:sldMkLst>
          <pc:docMk/>
          <pc:sldMk cId="0" sldId="260"/>
        </pc:sldMkLst>
        <pc:spChg chg="mod">
          <ac:chgData name="Anderson, Dannie (DCJS)" userId="3309786d-ca09-4b25-9407-7fcc16175d79" providerId="ADAL" clId="{E80994D5-5F3C-4411-8D5F-6F37FB8FD789}" dt="2024-07-25T20:36:52.165" v="12" actId="20577"/>
          <ac:spMkLst>
            <pc:docMk/>
            <pc:sldMk cId="0" sldId="260"/>
            <ac:spMk id="252" creationId="{00000000-0000-0000-0000-000000000000}"/>
          </ac:spMkLst>
        </pc:spChg>
      </pc:sldChg>
      <pc:sldChg chg="del">
        <pc:chgData name="Anderson, Dannie (DCJS)" userId="3309786d-ca09-4b25-9407-7fcc16175d79" providerId="ADAL" clId="{E80994D5-5F3C-4411-8D5F-6F37FB8FD789}" dt="2024-07-25T20:37:03.645" v="13" actId="47"/>
        <pc:sldMkLst>
          <pc:docMk/>
          <pc:sldMk cId="0" sldId="261"/>
        </pc:sldMkLst>
      </pc:sldChg>
      <pc:sldChg chg="modSp mod">
        <pc:chgData name="Anderson, Dannie (DCJS)" userId="3309786d-ca09-4b25-9407-7fcc16175d79" providerId="ADAL" clId="{E80994D5-5F3C-4411-8D5F-6F37FB8FD789}" dt="2024-07-25T20:37:06.262" v="15" actId="20577"/>
        <pc:sldMkLst>
          <pc:docMk/>
          <pc:sldMk cId="0" sldId="262"/>
        </pc:sldMkLst>
        <pc:spChg chg="mod">
          <ac:chgData name="Anderson, Dannie (DCJS)" userId="3309786d-ca09-4b25-9407-7fcc16175d79" providerId="ADAL" clId="{E80994D5-5F3C-4411-8D5F-6F37FB8FD789}" dt="2024-07-25T20:37:06.262" v="15" actId="20577"/>
          <ac:spMkLst>
            <pc:docMk/>
            <pc:sldMk cId="0" sldId="262"/>
            <ac:spMk id="276" creationId="{00000000-0000-0000-0000-000000000000}"/>
          </ac:spMkLst>
        </pc:spChg>
      </pc:sldChg>
      <pc:sldChg chg="modSp mod">
        <pc:chgData name="Anderson, Dannie (DCJS)" userId="3309786d-ca09-4b25-9407-7fcc16175d79" providerId="ADAL" clId="{E80994D5-5F3C-4411-8D5F-6F37FB8FD789}" dt="2024-07-25T20:37:30.077" v="21" actId="1076"/>
        <pc:sldMkLst>
          <pc:docMk/>
          <pc:sldMk cId="0" sldId="263"/>
        </pc:sldMkLst>
        <pc:spChg chg="mod">
          <ac:chgData name="Anderson, Dannie (DCJS)" userId="3309786d-ca09-4b25-9407-7fcc16175d79" providerId="ADAL" clId="{E80994D5-5F3C-4411-8D5F-6F37FB8FD789}" dt="2024-07-25T20:37:28.527" v="20" actId="1076"/>
          <ac:spMkLst>
            <pc:docMk/>
            <pc:sldMk cId="0" sldId="263"/>
            <ac:spMk id="288" creationId="{00000000-0000-0000-0000-000000000000}"/>
          </ac:spMkLst>
        </pc:spChg>
        <pc:picChg chg="mod">
          <ac:chgData name="Anderson, Dannie (DCJS)" userId="3309786d-ca09-4b25-9407-7fcc16175d79" providerId="ADAL" clId="{E80994D5-5F3C-4411-8D5F-6F37FB8FD789}" dt="2024-07-25T20:37:30.077" v="21" actId="1076"/>
          <ac:picMkLst>
            <pc:docMk/>
            <pc:sldMk cId="0" sldId="263"/>
            <ac:picMk id="2" creationId="{E6391B26-5C69-7D60-5083-406184D5F8EE}"/>
          </ac:picMkLst>
        </pc:picChg>
      </pc:sldChg>
      <pc:sldChg chg="modSp mod">
        <pc:chgData name="Anderson, Dannie (DCJS)" userId="3309786d-ca09-4b25-9407-7fcc16175d79" providerId="ADAL" clId="{E80994D5-5F3C-4411-8D5F-6F37FB8FD789}" dt="2024-07-25T20:37:40.742" v="24" actId="1076"/>
        <pc:sldMkLst>
          <pc:docMk/>
          <pc:sldMk cId="0" sldId="264"/>
        </pc:sldMkLst>
        <pc:spChg chg="mod">
          <ac:chgData name="Anderson, Dannie (DCJS)" userId="3309786d-ca09-4b25-9407-7fcc16175d79" providerId="ADAL" clId="{E80994D5-5F3C-4411-8D5F-6F37FB8FD789}" dt="2024-07-25T20:37:40.742" v="24" actId="1076"/>
          <ac:spMkLst>
            <pc:docMk/>
            <pc:sldMk cId="0" sldId="264"/>
            <ac:spMk id="300" creationId="{00000000-0000-0000-0000-000000000000}"/>
          </ac:spMkLst>
        </pc:spChg>
      </pc:sldChg>
      <pc:sldChg chg="modSp mod modNotesTx">
        <pc:chgData name="Anderson, Dannie (DCJS)" userId="3309786d-ca09-4b25-9407-7fcc16175d79" providerId="ADAL" clId="{E80994D5-5F3C-4411-8D5F-6F37FB8FD789}" dt="2024-07-25T20:38:18.533" v="34" actId="1076"/>
        <pc:sldMkLst>
          <pc:docMk/>
          <pc:sldMk cId="0" sldId="265"/>
        </pc:sldMkLst>
        <pc:spChg chg="mod">
          <ac:chgData name="Anderson, Dannie (DCJS)" userId="3309786d-ca09-4b25-9407-7fcc16175d79" providerId="ADAL" clId="{E80994D5-5F3C-4411-8D5F-6F37FB8FD789}" dt="2024-07-25T20:38:16.684" v="33" actId="14100"/>
          <ac:spMkLst>
            <pc:docMk/>
            <pc:sldMk cId="0" sldId="265"/>
            <ac:spMk id="312" creationId="{00000000-0000-0000-0000-000000000000}"/>
          </ac:spMkLst>
        </pc:spChg>
        <pc:picChg chg="mod">
          <ac:chgData name="Anderson, Dannie (DCJS)" userId="3309786d-ca09-4b25-9407-7fcc16175d79" providerId="ADAL" clId="{E80994D5-5F3C-4411-8D5F-6F37FB8FD789}" dt="2024-07-25T20:38:18.533" v="34" actId="1076"/>
          <ac:picMkLst>
            <pc:docMk/>
            <pc:sldMk cId="0" sldId="265"/>
            <ac:picMk id="2" creationId="{4129D72F-5E2E-EED0-BEAA-1609BDE7FC0A}"/>
          </ac:picMkLst>
        </pc:picChg>
      </pc:sldChg>
      <pc:sldChg chg="modSp mod modNotesTx">
        <pc:chgData name="Anderson, Dannie (DCJS)" userId="3309786d-ca09-4b25-9407-7fcc16175d79" providerId="ADAL" clId="{E80994D5-5F3C-4411-8D5F-6F37FB8FD789}" dt="2024-07-25T20:38:47.955" v="43" actId="1076"/>
        <pc:sldMkLst>
          <pc:docMk/>
          <pc:sldMk cId="0" sldId="266"/>
        </pc:sldMkLst>
        <pc:spChg chg="mod">
          <ac:chgData name="Anderson, Dannie (DCJS)" userId="3309786d-ca09-4b25-9407-7fcc16175d79" providerId="ADAL" clId="{E80994D5-5F3C-4411-8D5F-6F37FB8FD789}" dt="2024-07-25T20:38:47.955" v="43" actId="1076"/>
          <ac:spMkLst>
            <pc:docMk/>
            <pc:sldMk cId="0" sldId="266"/>
            <ac:spMk id="324" creationId="{00000000-0000-0000-0000-000000000000}"/>
          </ac:spMkLst>
        </pc:spChg>
        <pc:picChg chg="mod">
          <ac:chgData name="Anderson, Dannie (DCJS)" userId="3309786d-ca09-4b25-9407-7fcc16175d79" providerId="ADAL" clId="{E80994D5-5F3C-4411-8D5F-6F37FB8FD789}" dt="2024-07-25T20:38:44.064" v="42" actId="1076"/>
          <ac:picMkLst>
            <pc:docMk/>
            <pc:sldMk cId="0" sldId="266"/>
            <ac:picMk id="2" creationId="{E35D6BDA-16A0-22F9-69A8-67890074B14C}"/>
          </ac:picMkLst>
        </pc:picChg>
      </pc:sldChg>
      <pc:sldChg chg="modSp mod modNotesTx">
        <pc:chgData name="Anderson, Dannie (DCJS)" userId="3309786d-ca09-4b25-9407-7fcc16175d79" providerId="ADAL" clId="{E80994D5-5F3C-4411-8D5F-6F37FB8FD789}" dt="2024-07-25T20:39:15.098" v="50" actId="1076"/>
        <pc:sldMkLst>
          <pc:docMk/>
          <pc:sldMk cId="0" sldId="267"/>
        </pc:sldMkLst>
        <pc:spChg chg="mod">
          <ac:chgData name="Anderson, Dannie (DCJS)" userId="3309786d-ca09-4b25-9407-7fcc16175d79" providerId="ADAL" clId="{E80994D5-5F3C-4411-8D5F-6F37FB8FD789}" dt="2024-07-25T20:39:15.098" v="50" actId="1076"/>
          <ac:spMkLst>
            <pc:docMk/>
            <pc:sldMk cId="0" sldId="267"/>
            <ac:spMk id="336" creationId="{00000000-0000-0000-0000-000000000000}"/>
          </ac:spMkLst>
        </pc:spChg>
        <pc:picChg chg="mod">
          <ac:chgData name="Anderson, Dannie (DCJS)" userId="3309786d-ca09-4b25-9407-7fcc16175d79" providerId="ADAL" clId="{E80994D5-5F3C-4411-8D5F-6F37FB8FD789}" dt="2024-07-25T20:39:10.186" v="49" actId="1076"/>
          <ac:picMkLst>
            <pc:docMk/>
            <pc:sldMk cId="0" sldId="267"/>
            <ac:picMk id="2" creationId="{4EC3F663-6037-EC91-7801-54F1B18F85FF}"/>
          </ac:picMkLst>
        </pc:picChg>
      </pc:sldChg>
      <pc:sldChg chg="modSp mod">
        <pc:chgData name="Anderson, Dannie (DCJS)" userId="3309786d-ca09-4b25-9407-7fcc16175d79" providerId="ADAL" clId="{E80994D5-5F3C-4411-8D5F-6F37FB8FD789}" dt="2024-07-25T20:39:35.511" v="67" actId="20577"/>
        <pc:sldMkLst>
          <pc:docMk/>
          <pc:sldMk cId="0" sldId="268"/>
        </pc:sldMkLst>
        <pc:spChg chg="mod">
          <ac:chgData name="Anderson, Dannie (DCJS)" userId="3309786d-ca09-4b25-9407-7fcc16175d79" providerId="ADAL" clId="{E80994D5-5F3C-4411-8D5F-6F37FB8FD789}" dt="2024-07-25T20:39:35.511" v="67" actId="20577"/>
          <ac:spMkLst>
            <pc:docMk/>
            <pc:sldMk cId="0" sldId="268"/>
            <ac:spMk id="348" creationId="{00000000-0000-0000-0000-000000000000}"/>
          </ac:spMkLst>
        </pc:spChg>
      </pc:sldChg>
      <pc:sldChg chg="modSp mod">
        <pc:chgData name="Anderson, Dannie (DCJS)" userId="3309786d-ca09-4b25-9407-7fcc16175d79" providerId="ADAL" clId="{E80994D5-5F3C-4411-8D5F-6F37FB8FD789}" dt="2024-07-25T20:39:49.593" v="68" actId="1076"/>
        <pc:sldMkLst>
          <pc:docMk/>
          <pc:sldMk cId="0" sldId="269"/>
        </pc:sldMkLst>
        <pc:picChg chg="mod">
          <ac:chgData name="Anderson, Dannie (DCJS)" userId="3309786d-ca09-4b25-9407-7fcc16175d79" providerId="ADAL" clId="{E80994D5-5F3C-4411-8D5F-6F37FB8FD789}" dt="2024-07-25T20:39:49.593" v="68" actId="1076"/>
          <ac:picMkLst>
            <pc:docMk/>
            <pc:sldMk cId="0" sldId="269"/>
            <ac:picMk id="2" creationId="{981C4E2A-BD45-EE91-1088-578569DE2046}"/>
          </ac:picMkLst>
        </pc:picChg>
      </pc:sldChg>
      <pc:sldChg chg="modSp mod">
        <pc:chgData name="Anderson, Dannie (DCJS)" userId="3309786d-ca09-4b25-9407-7fcc16175d79" providerId="ADAL" clId="{E80994D5-5F3C-4411-8D5F-6F37FB8FD789}" dt="2024-07-25T20:39:58.970" v="70" actId="1076"/>
        <pc:sldMkLst>
          <pc:docMk/>
          <pc:sldMk cId="0" sldId="270"/>
        </pc:sldMkLst>
        <pc:spChg chg="mod">
          <ac:chgData name="Anderson, Dannie (DCJS)" userId="3309786d-ca09-4b25-9407-7fcc16175d79" providerId="ADAL" clId="{E80994D5-5F3C-4411-8D5F-6F37FB8FD789}" dt="2024-07-25T20:39:55.466" v="69" actId="14100"/>
          <ac:spMkLst>
            <pc:docMk/>
            <pc:sldMk cId="0" sldId="270"/>
            <ac:spMk id="372" creationId="{00000000-0000-0000-0000-000000000000}"/>
          </ac:spMkLst>
        </pc:spChg>
        <pc:picChg chg="mod">
          <ac:chgData name="Anderson, Dannie (DCJS)" userId="3309786d-ca09-4b25-9407-7fcc16175d79" providerId="ADAL" clId="{E80994D5-5F3C-4411-8D5F-6F37FB8FD789}" dt="2024-07-25T20:39:58.970" v="70" actId="1076"/>
          <ac:picMkLst>
            <pc:docMk/>
            <pc:sldMk cId="0" sldId="270"/>
            <ac:picMk id="3" creationId="{F709278E-ACE0-398C-1BFC-39C9FB264E90}"/>
          </ac:picMkLst>
        </pc:picChg>
      </pc:sldChg>
      <pc:sldChg chg="modSp mod">
        <pc:chgData name="Anderson, Dannie (DCJS)" userId="3309786d-ca09-4b25-9407-7fcc16175d79" providerId="ADAL" clId="{E80994D5-5F3C-4411-8D5F-6F37FB8FD789}" dt="2024-07-25T20:40:55.215" v="80" actId="1076"/>
        <pc:sldMkLst>
          <pc:docMk/>
          <pc:sldMk cId="0" sldId="271"/>
        </pc:sldMkLst>
        <pc:spChg chg="mod">
          <ac:chgData name="Anderson, Dannie (DCJS)" userId="3309786d-ca09-4b25-9407-7fcc16175d79" providerId="ADAL" clId="{E80994D5-5F3C-4411-8D5F-6F37FB8FD789}" dt="2024-07-25T20:40:55.215" v="80" actId="1076"/>
          <ac:spMkLst>
            <pc:docMk/>
            <pc:sldMk cId="0" sldId="271"/>
            <ac:spMk id="384" creationId="{00000000-0000-0000-0000-000000000000}"/>
          </ac:spMkLst>
        </pc:spChg>
        <pc:picChg chg="mod">
          <ac:chgData name="Anderson, Dannie (DCJS)" userId="3309786d-ca09-4b25-9407-7fcc16175d79" providerId="ADAL" clId="{E80994D5-5F3C-4411-8D5F-6F37FB8FD789}" dt="2024-07-25T20:40:06.162" v="72" actId="1076"/>
          <ac:picMkLst>
            <pc:docMk/>
            <pc:sldMk cId="0" sldId="271"/>
            <ac:picMk id="3" creationId="{3419A415-98DB-7E98-FADF-C7A34501F4BA}"/>
          </ac:picMkLst>
        </pc:picChg>
      </pc:sldChg>
      <pc:sldChg chg="modSp mod">
        <pc:chgData name="Anderson, Dannie (DCJS)" userId="3309786d-ca09-4b25-9407-7fcc16175d79" providerId="ADAL" clId="{E80994D5-5F3C-4411-8D5F-6F37FB8FD789}" dt="2024-07-25T20:42:19.296" v="115" actId="1076"/>
        <pc:sldMkLst>
          <pc:docMk/>
          <pc:sldMk cId="0" sldId="272"/>
        </pc:sldMkLst>
        <pc:spChg chg="mod">
          <ac:chgData name="Anderson, Dannie (DCJS)" userId="3309786d-ca09-4b25-9407-7fcc16175d79" providerId="ADAL" clId="{E80994D5-5F3C-4411-8D5F-6F37FB8FD789}" dt="2024-07-25T20:42:14.886" v="114" actId="20577"/>
          <ac:spMkLst>
            <pc:docMk/>
            <pc:sldMk cId="0" sldId="272"/>
            <ac:spMk id="396" creationId="{00000000-0000-0000-0000-000000000000}"/>
          </ac:spMkLst>
        </pc:spChg>
        <pc:picChg chg="mod">
          <ac:chgData name="Anderson, Dannie (DCJS)" userId="3309786d-ca09-4b25-9407-7fcc16175d79" providerId="ADAL" clId="{E80994D5-5F3C-4411-8D5F-6F37FB8FD789}" dt="2024-07-25T20:42:19.296" v="115" actId="1076"/>
          <ac:picMkLst>
            <pc:docMk/>
            <pc:sldMk cId="0" sldId="272"/>
            <ac:picMk id="2" creationId="{DFD86254-907A-7263-10FD-8B1D901B3991}"/>
          </ac:picMkLst>
        </pc:picChg>
      </pc:sldChg>
      <pc:sldChg chg="modSp mod">
        <pc:chgData name="Anderson, Dannie (DCJS)" userId="3309786d-ca09-4b25-9407-7fcc16175d79" providerId="ADAL" clId="{E80994D5-5F3C-4411-8D5F-6F37FB8FD789}" dt="2024-07-25T20:44:13.659" v="202" actId="1076"/>
        <pc:sldMkLst>
          <pc:docMk/>
          <pc:sldMk cId="0" sldId="273"/>
        </pc:sldMkLst>
        <pc:spChg chg="mod">
          <ac:chgData name="Anderson, Dannie (DCJS)" userId="3309786d-ca09-4b25-9407-7fcc16175d79" providerId="ADAL" clId="{E80994D5-5F3C-4411-8D5F-6F37FB8FD789}" dt="2024-07-25T20:44:13.659" v="202" actId="1076"/>
          <ac:spMkLst>
            <pc:docMk/>
            <pc:sldMk cId="0" sldId="273"/>
            <ac:spMk id="408" creationId="{00000000-0000-0000-0000-000000000000}"/>
          </ac:spMkLst>
        </pc:spChg>
        <pc:picChg chg="mod">
          <ac:chgData name="Anderson, Dannie (DCJS)" userId="3309786d-ca09-4b25-9407-7fcc16175d79" providerId="ADAL" clId="{E80994D5-5F3C-4411-8D5F-6F37FB8FD789}" dt="2024-07-25T20:44:05.655" v="200" actId="1076"/>
          <ac:picMkLst>
            <pc:docMk/>
            <pc:sldMk cId="0" sldId="273"/>
            <ac:picMk id="2" creationId="{0C1CCDC5-BCF0-FE9F-F4F2-DAB207F502A5}"/>
          </ac:picMkLst>
        </pc:picChg>
        <pc:picChg chg="mod">
          <ac:chgData name="Anderson, Dannie (DCJS)" userId="3309786d-ca09-4b25-9407-7fcc16175d79" providerId="ADAL" clId="{E80994D5-5F3C-4411-8D5F-6F37FB8FD789}" dt="2024-07-25T20:44:07.349" v="201" actId="1076"/>
          <ac:picMkLst>
            <pc:docMk/>
            <pc:sldMk cId="0" sldId="273"/>
            <ac:picMk id="6" creationId="{7A6CE7AB-EB34-A017-088C-FCC416149F6C}"/>
          </ac:picMkLst>
        </pc:picChg>
      </pc:sldChg>
      <pc:sldChg chg="modSp mod modNotesTx">
        <pc:chgData name="Anderson, Dannie (DCJS)" userId="3309786d-ca09-4b25-9407-7fcc16175d79" providerId="ADAL" clId="{E80994D5-5F3C-4411-8D5F-6F37FB8FD789}" dt="2024-07-25T20:45:47.457" v="247" actId="313"/>
        <pc:sldMkLst>
          <pc:docMk/>
          <pc:sldMk cId="0" sldId="274"/>
        </pc:sldMkLst>
        <pc:spChg chg="mod">
          <ac:chgData name="Anderson, Dannie (DCJS)" userId="3309786d-ca09-4b25-9407-7fcc16175d79" providerId="ADAL" clId="{E80994D5-5F3C-4411-8D5F-6F37FB8FD789}" dt="2024-07-25T20:45:47.457" v="247" actId="313"/>
          <ac:spMkLst>
            <pc:docMk/>
            <pc:sldMk cId="0" sldId="274"/>
            <ac:spMk id="420" creationId="{00000000-0000-0000-0000-000000000000}"/>
          </ac:spMkLst>
        </pc:spChg>
      </pc:sldChg>
      <pc:sldChg chg="modSp mod">
        <pc:chgData name="Anderson, Dannie (DCJS)" userId="3309786d-ca09-4b25-9407-7fcc16175d79" providerId="ADAL" clId="{E80994D5-5F3C-4411-8D5F-6F37FB8FD789}" dt="2024-07-25T21:10:07.070" v="255" actId="20577"/>
        <pc:sldMkLst>
          <pc:docMk/>
          <pc:sldMk cId="0" sldId="275"/>
        </pc:sldMkLst>
        <pc:spChg chg="mod">
          <ac:chgData name="Anderson, Dannie (DCJS)" userId="3309786d-ca09-4b25-9407-7fcc16175d79" providerId="ADAL" clId="{E80994D5-5F3C-4411-8D5F-6F37FB8FD789}" dt="2024-07-25T21:10:07.070" v="255" actId="20577"/>
          <ac:spMkLst>
            <pc:docMk/>
            <pc:sldMk cId="0" sldId="275"/>
            <ac:spMk id="432" creationId="{00000000-0000-0000-0000-000000000000}"/>
          </ac:spMkLst>
        </pc:spChg>
      </pc:sldChg>
      <pc:sldChg chg="modSp mod">
        <pc:chgData name="Anderson, Dannie (DCJS)" userId="3309786d-ca09-4b25-9407-7fcc16175d79" providerId="ADAL" clId="{E80994D5-5F3C-4411-8D5F-6F37FB8FD789}" dt="2024-07-25T21:11:38.262" v="326" actId="1076"/>
        <pc:sldMkLst>
          <pc:docMk/>
          <pc:sldMk cId="0" sldId="276"/>
        </pc:sldMkLst>
        <pc:spChg chg="mod">
          <ac:chgData name="Anderson, Dannie (DCJS)" userId="3309786d-ca09-4b25-9407-7fcc16175d79" providerId="ADAL" clId="{E80994D5-5F3C-4411-8D5F-6F37FB8FD789}" dt="2024-07-25T21:11:33.018" v="325" actId="113"/>
          <ac:spMkLst>
            <pc:docMk/>
            <pc:sldMk cId="0" sldId="276"/>
            <ac:spMk id="444" creationId="{00000000-0000-0000-0000-000000000000}"/>
          </ac:spMkLst>
        </pc:spChg>
        <pc:picChg chg="mod">
          <ac:chgData name="Anderson, Dannie (DCJS)" userId="3309786d-ca09-4b25-9407-7fcc16175d79" providerId="ADAL" clId="{E80994D5-5F3C-4411-8D5F-6F37FB8FD789}" dt="2024-07-25T21:11:38.262" v="326" actId="1076"/>
          <ac:picMkLst>
            <pc:docMk/>
            <pc:sldMk cId="0" sldId="276"/>
            <ac:picMk id="2" creationId="{FC363F47-33AD-0073-9CE2-FD30DD87E802}"/>
          </ac:picMkLst>
        </pc:picChg>
      </pc:sldChg>
      <pc:sldChg chg="modSp mod">
        <pc:chgData name="Anderson, Dannie (DCJS)" userId="3309786d-ca09-4b25-9407-7fcc16175d79" providerId="ADAL" clId="{E80994D5-5F3C-4411-8D5F-6F37FB8FD789}" dt="2024-07-25T21:12:48.404" v="342" actId="20577"/>
        <pc:sldMkLst>
          <pc:docMk/>
          <pc:sldMk cId="0" sldId="277"/>
        </pc:sldMkLst>
        <pc:spChg chg="mod">
          <ac:chgData name="Anderson, Dannie (DCJS)" userId="3309786d-ca09-4b25-9407-7fcc16175d79" providerId="ADAL" clId="{E80994D5-5F3C-4411-8D5F-6F37FB8FD789}" dt="2024-07-25T21:12:48.404" v="342" actId="20577"/>
          <ac:spMkLst>
            <pc:docMk/>
            <pc:sldMk cId="0" sldId="277"/>
            <ac:spMk id="456" creationId="{00000000-0000-0000-0000-000000000000}"/>
          </ac:spMkLst>
        </pc:spChg>
        <pc:picChg chg="mod">
          <ac:chgData name="Anderson, Dannie (DCJS)" userId="3309786d-ca09-4b25-9407-7fcc16175d79" providerId="ADAL" clId="{E80994D5-5F3C-4411-8D5F-6F37FB8FD789}" dt="2024-07-25T21:12:37.969" v="337" actId="1076"/>
          <ac:picMkLst>
            <pc:docMk/>
            <pc:sldMk cId="0" sldId="277"/>
            <ac:picMk id="2" creationId="{293D62DD-6BC3-6D8B-0F5B-66CA8D340CE0}"/>
          </ac:picMkLst>
        </pc:picChg>
      </pc:sldChg>
      <pc:sldChg chg="modSp mod ord">
        <pc:chgData name="Anderson, Dannie (DCJS)" userId="3309786d-ca09-4b25-9407-7fcc16175d79" providerId="ADAL" clId="{E80994D5-5F3C-4411-8D5F-6F37FB8FD789}" dt="2024-07-25T21:14:36.425" v="358"/>
        <pc:sldMkLst>
          <pc:docMk/>
          <pc:sldMk cId="0" sldId="278"/>
        </pc:sldMkLst>
        <pc:spChg chg="mod">
          <ac:chgData name="Anderson, Dannie (DCJS)" userId="3309786d-ca09-4b25-9407-7fcc16175d79" providerId="ADAL" clId="{E80994D5-5F3C-4411-8D5F-6F37FB8FD789}" dt="2024-07-25T21:13:24.908" v="355" actId="1076"/>
          <ac:spMkLst>
            <pc:docMk/>
            <pc:sldMk cId="0" sldId="278"/>
            <ac:spMk id="465" creationId="{00000000-0000-0000-0000-000000000000}"/>
          </ac:spMkLst>
        </pc:spChg>
        <pc:spChg chg="mod">
          <ac:chgData name="Anderson, Dannie (DCJS)" userId="3309786d-ca09-4b25-9407-7fcc16175d79" providerId="ADAL" clId="{E80994D5-5F3C-4411-8D5F-6F37FB8FD789}" dt="2024-07-25T21:13:18.353" v="353" actId="20577"/>
          <ac:spMkLst>
            <pc:docMk/>
            <pc:sldMk cId="0" sldId="278"/>
            <ac:spMk id="468" creationId="{00000000-0000-0000-0000-000000000000}"/>
          </ac:spMkLst>
        </pc:spChg>
        <pc:picChg chg="mod">
          <ac:chgData name="Anderson, Dannie (DCJS)" userId="3309786d-ca09-4b25-9407-7fcc16175d79" providerId="ADAL" clId="{E80994D5-5F3C-4411-8D5F-6F37FB8FD789}" dt="2024-07-25T21:13:29.002" v="356" actId="1076"/>
          <ac:picMkLst>
            <pc:docMk/>
            <pc:sldMk cId="0" sldId="278"/>
            <ac:picMk id="2" creationId="{4857CD3E-7F91-2987-2BF9-A0C124A63F9D}"/>
          </ac:picMkLst>
        </pc:picChg>
      </pc:sldChg>
      <pc:sldChg chg="modSp mod">
        <pc:chgData name="Anderson, Dannie (DCJS)" userId="3309786d-ca09-4b25-9407-7fcc16175d79" providerId="ADAL" clId="{E80994D5-5F3C-4411-8D5F-6F37FB8FD789}" dt="2024-07-25T21:15:04.486" v="369" actId="1076"/>
        <pc:sldMkLst>
          <pc:docMk/>
          <pc:sldMk cId="0" sldId="279"/>
        </pc:sldMkLst>
        <pc:spChg chg="mod">
          <ac:chgData name="Anderson, Dannie (DCJS)" userId="3309786d-ca09-4b25-9407-7fcc16175d79" providerId="ADAL" clId="{E80994D5-5F3C-4411-8D5F-6F37FB8FD789}" dt="2024-07-25T21:14:59.952" v="367" actId="20577"/>
          <ac:spMkLst>
            <pc:docMk/>
            <pc:sldMk cId="0" sldId="279"/>
            <ac:spMk id="480" creationId="{00000000-0000-0000-0000-000000000000}"/>
          </ac:spMkLst>
        </pc:spChg>
        <pc:picChg chg="mod">
          <ac:chgData name="Anderson, Dannie (DCJS)" userId="3309786d-ca09-4b25-9407-7fcc16175d79" providerId="ADAL" clId="{E80994D5-5F3C-4411-8D5F-6F37FB8FD789}" dt="2024-07-25T21:15:02.665" v="368" actId="1076"/>
          <ac:picMkLst>
            <pc:docMk/>
            <pc:sldMk cId="0" sldId="279"/>
            <ac:picMk id="2" creationId="{92E764E5-D21C-A79B-7BA0-F218B5BB3D29}"/>
          </ac:picMkLst>
        </pc:picChg>
        <pc:picChg chg="mod">
          <ac:chgData name="Anderson, Dannie (DCJS)" userId="3309786d-ca09-4b25-9407-7fcc16175d79" providerId="ADAL" clId="{E80994D5-5F3C-4411-8D5F-6F37FB8FD789}" dt="2024-07-25T21:15:04.486" v="369" actId="1076"/>
          <ac:picMkLst>
            <pc:docMk/>
            <pc:sldMk cId="0" sldId="279"/>
            <ac:picMk id="3" creationId="{4D78A1B6-1C81-8C4C-79F8-625713A1B0AE}"/>
          </ac:picMkLst>
        </pc:picChg>
      </pc:sldChg>
      <pc:sldChg chg="modSp mod">
        <pc:chgData name="Anderson, Dannie (DCJS)" userId="3309786d-ca09-4b25-9407-7fcc16175d79" providerId="ADAL" clId="{E80994D5-5F3C-4411-8D5F-6F37FB8FD789}" dt="2024-07-25T21:15:40.434" v="381" actId="1076"/>
        <pc:sldMkLst>
          <pc:docMk/>
          <pc:sldMk cId="0" sldId="281"/>
        </pc:sldMkLst>
        <pc:spChg chg="mod">
          <ac:chgData name="Anderson, Dannie (DCJS)" userId="3309786d-ca09-4b25-9407-7fcc16175d79" providerId="ADAL" clId="{E80994D5-5F3C-4411-8D5F-6F37FB8FD789}" dt="2024-07-25T21:15:26.396" v="373" actId="20577"/>
          <ac:spMkLst>
            <pc:docMk/>
            <pc:sldMk cId="0" sldId="281"/>
            <ac:spMk id="501" creationId="{00000000-0000-0000-0000-000000000000}"/>
          </ac:spMkLst>
        </pc:spChg>
        <pc:spChg chg="mod">
          <ac:chgData name="Anderson, Dannie (DCJS)" userId="3309786d-ca09-4b25-9407-7fcc16175d79" providerId="ADAL" clId="{E80994D5-5F3C-4411-8D5F-6F37FB8FD789}" dt="2024-07-25T21:15:37.574" v="380" actId="1076"/>
          <ac:spMkLst>
            <pc:docMk/>
            <pc:sldMk cId="0" sldId="281"/>
            <ac:spMk id="505" creationId="{00000000-0000-0000-0000-000000000000}"/>
          </ac:spMkLst>
        </pc:spChg>
        <pc:picChg chg="mod">
          <ac:chgData name="Anderson, Dannie (DCJS)" userId="3309786d-ca09-4b25-9407-7fcc16175d79" providerId="ADAL" clId="{E80994D5-5F3C-4411-8D5F-6F37FB8FD789}" dt="2024-07-25T21:15:40.434" v="381" actId="1076"/>
          <ac:picMkLst>
            <pc:docMk/>
            <pc:sldMk cId="0" sldId="281"/>
            <ac:picMk id="2" creationId="{123E4245-DD4C-14FB-4432-817DFBA186D6}"/>
          </ac:picMkLst>
        </pc:picChg>
      </pc:sldChg>
      <pc:sldChg chg="modSp mod">
        <pc:chgData name="Anderson, Dannie (DCJS)" userId="3309786d-ca09-4b25-9407-7fcc16175d79" providerId="ADAL" clId="{E80994D5-5F3C-4411-8D5F-6F37FB8FD789}" dt="2024-07-25T21:16:12.515" v="392" actId="20577"/>
        <pc:sldMkLst>
          <pc:docMk/>
          <pc:sldMk cId="0" sldId="282"/>
        </pc:sldMkLst>
        <pc:spChg chg="mod">
          <ac:chgData name="Anderson, Dannie (DCJS)" userId="3309786d-ca09-4b25-9407-7fcc16175d79" providerId="ADAL" clId="{E80994D5-5F3C-4411-8D5F-6F37FB8FD789}" dt="2024-07-25T21:15:52.020" v="385" actId="1076"/>
          <ac:spMkLst>
            <pc:docMk/>
            <pc:sldMk cId="0" sldId="282"/>
            <ac:spMk id="511" creationId="{00000000-0000-0000-0000-000000000000}"/>
          </ac:spMkLst>
        </pc:spChg>
        <pc:spChg chg="mod">
          <ac:chgData name="Anderson, Dannie (DCJS)" userId="3309786d-ca09-4b25-9407-7fcc16175d79" providerId="ADAL" clId="{E80994D5-5F3C-4411-8D5F-6F37FB8FD789}" dt="2024-07-25T21:16:12.515" v="392" actId="20577"/>
          <ac:spMkLst>
            <pc:docMk/>
            <pc:sldMk cId="0" sldId="282"/>
            <ac:spMk id="515" creationId="{00000000-0000-0000-0000-000000000000}"/>
          </ac:spMkLst>
        </pc:spChg>
      </pc:sldChg>
      <pc:sldChg chg="modSp mod">
        <pc:chgData name="Anderson, Dannie (DCJS)" userId="3309786d-ca09-4b25-9407-7fcc16175d79" providerId="ADAL" clId="{E80994D5-5F3C-4411-8D5F-6F37FB8FD789}" dt="2024-07-25T21:17:45.013" v="428" actId="20577"/>
        <pc:sldMkLst>
          <pc:docMk/>
          <pc:sldMk cId="0" sldId="283"/>
        </pc:sldMkLst>
        <pc:spChg chg="mod">
          <ac:chgData name="Anderson, Dannie (DCJS)" userId="3309786d-ca09-4b25-9407-7fcc16175d79" providerId="ADAL" clId="{E80994D5-5F3C-4411-8D5F-6F37FB8FD789}" dt="2024-07-25T21:16:47.012" v="397" actId="1076"/>
          <ac:spMkLst>
            <pc:docMk/>
            <pc:sldMk cId="0" sldId="283"/>
            <ac:spMk id="520" creationId="{00000000-0000-0000-0000-000000000000}"/>
          </ac:spMkLst>
        </pc:spChg>
        <pc:spChg chg="mod">
          <ac:chgData name="Anderson, Dannie (DCJS)" userId="3309786d-ca09-4b25-9407-7fcc16175d79" providerId="ADAL" clId="{E80994D5-5F3C-4411-8D5F-6F37FB8FD789}" dt="2024-07-25T21:16:30.876" v="394" actId="20577"/>
          <ac:spMkLst>
            <pc:docMk/>
            <pc:sldMk cId="0" sldId="283"/>
            <ac:spMk id="521" creationId="{00000000-0000-0000-0000-000000000000}"/>
          </ac:spMkLst>
        </pc:spChg>
        <pc:spChg chg="mod">
          <ac:chgData name="Anderson, Dannie (DCJS)" userId="3309786d-ca09-4b25-9407-7fcc16175d79" providerId="ADAL" clId="{E80994D5-5F3C-4411-8D5F-6F37FB8FD789}" dt="2024-07-25T21:17:45.013" v="428" actId="20577"/>
          <ac:spMkLst>
            <pc:docMk/>
            <pc:sldMk cId="0" sldId="283"/>
            <ac:spMk id="525" creationId="{00000000-0000-0000-0000-000000000000}"/>
          </ac:spMkLst>
        </pc:spChg>
      </pc:sldChg>
      <pc:sldChg chg="modSp mod">
        <pc:chgData name="Anderson, Dannie (DCJS)" userId="3309786d-ca09-4b25-9407-7fcc16175d79" providerId="ADAL" clId="{E80994D5-5F3C-4411-8D5F-6F37FB8FD789}" dt="2024-07-25T21:17:56.988" v="448" actId="20577"/>
        <pc:sldMkLst>
          <pc:docMk/>
          <pc:sldMk cId="0" sldId="285"/>
        </pc:sldMkLst>
        <pc:spChg chg="mod">
          <ac:chgData name="Anderson, Dannie (DCJS)" userId="3309786d-ca09-4b25-9407-7fcc16175d79" providerId="ADAL" clId="{E80994D5-5F3C-4411-8D5F-6F37FB8FD789}" dt="2024-07-25T21:17:56.988" v="448" actId="20577"/>
          <ac:spMkLst>
            <pc:docMk/>
            <pc:sldMk cId="0" sldId="285"/>
            <ac:spMk id="546" creationId="{00000000-0000-0000-0000-000000000000}"/>
          </ac:spMkLst>
        </pc:spChg>
      </pc:sldChg>
    </pc:docChg>
  </pc:docChgLst>
  <pc:docChgLst>
    <pc:chgData name="Estes, Michele - estesmd" userId="S::estesmd@jmu.edu::7f01444f-bcfd-4926-89f8-dd1142b90e2d" providerId="AD" clId="Web-{77440541-2D5A-43EC-8639-9C7EAE37B875}"/>
    <pc:docChg chg="modSld">
      <pc:chgData name="Estes, Michele - estesmd" userId="S::estesmd@jmu.edu::7f01444f-bcfd-4926-89f8-dd1142b90e2d" providerId="AD" clId="Web-{77440541-2D5A-43EC-8639-9C7EAE37B875}" dt="2024-04-01T06:23:12.614" v="60" actId="1076"/>
      <pc:docMkLst>
        <pc:docMk/>
      </pc:docMkLst>
      <pc:sldChg chg="modSp">
        <pc:chgData name="Estes, Michele - estesmd" userId="S::estesmd@jmu.edu::7f01444f-bcfd-4926-89f8-dd1142b90e2d" providerId="AD" clId="Web-{77440541-2D5A-43EC-8639-9C7EAE37B875}" dt="2024-04-01T06:18:16.619" v="5" actId="1076"/>
        <pc:sldMkLst>
          <pc:docMk/>
          <pc:sldMk cId="0" sldId="263"/>
        </pc:sldMkLst>
        <pc:spChg chg="mod ord">
          <ac:chgData name="Estes, Michele - estesmd" userId="S::estesmd@jmu.edu::7f01444f-bcfd-4926-89f8-dd1142b90e2d" providerId="AD" clId="Web-{77440541-2D5A-43EC-8639-9C7EAE37B875}" dt="2024-04-01T06:18:11.838" v="4" actId="1076"/>
          <ac:spMkLst>
            <pc:docMk/>
            <pc:sldMk cId="0" sldId="263"/>
            <ac:spMk id="285" creationId="{00000000-0000-0000-0000-000000000000}"/>
          </ac:spMkLst>
        </pc:spChg>
        <pc:picChg chg="mod">
          <ac:chgData name="Estes, Michele - estesmd" userId="S::estesmd@jmu.edu::7f01444f-bcfd-4926-89f8-dd1142b90e2d" providerId="AD" clId="Web-{77440541-2D5A-43EC-8639-9C7EAE37B875}" dt="2024-04-01T06:18:16.619" v="5" actId="1076"/>
          <ac:picMkLst>
            <pc:docMk/>
            <pc:sldMk cId="0" sldId="263"/>
            <ac:picMk id="2" creationId="{E6391B26-5C69-7D60-5083-406184D5F8EE}"/>
          </ac:picMkLst>
        </pc:picChg>
      </pc:sldChg>
      <pc:sldChg chg="addSp delSp">
        <pc:chgData name="Estes, Michele - estesmd" userId="S::estesmd@jmu.edu::7f01444f-bcfd-4926-89f8-dd1142b90e2d" providerId="AD" clId="Web-{77440541-2D5A-43EC-8639-9C7EAE37B875}" dt="2024-04-01T06:18:24.370" v="7"/>
        <pc:sldMkLst>
          <pc:docMk/>
          <pc:sldMk cId="0" sldId="264"/>
        </pc:sldMkLst>
        <pc:cxnChg chg="add del">
          <ac:chgData name="Estes, Michele - estesmd" userId="S::estesmd@jmu.edu::7f01444f-bcfd-4926-89f8-dd1142b90e2d" providerId="AD" clId="Web-{77440541-2D5A-43EC-8639-9C7EAE37B875}" dt="2024-04-01T06:18:24.370" v="7"/>
          <ac:cxnSpMkLst>
            <pc:docMk/>
            <pc:sldMk cId="0" sldId="264"/>
            <ac:cxnSpMk id="301" creationId="{00000000-0000-0000-0000-000000000000}"/>
          </ac:cxnSpMkLst>
        </pc:cxnChg>
      </pc:sldChg>
      <pc:sldChg chg="delSp modSp">
        <pc:chgData name="Estes, Michele - estesmd" userId="S::estesmd@jmu.edu::7f01444f-bcfd-4926-89f8-dd1142b90e2d" providerId="AD" clId="Web-{77440541-2D5A-43EC-8639-9C7EAE37B875}" dt="2024-04-01T06:18:53.248" v="11"/>
        <pc:sldMkLst>
          <pc:docMk/>
          <pc:sldMk cId="0" sldId="265"/>
        </pc:sldMkLst>
        <pc:spChg chg="mod">
          <ac:chgData name="Estes, Michele - estesmd" userId="S::estesmd@jmu.edu::7f01444f-bcfd-4926-89f8-dd1142b90e2d" providerId="AD" clId="Web-{77440541-2D5A-43EC-8639-9C7EAE37B875}" dt="2024-04-01T06:18:47.901" v="10" actId="14100"/>
          <ac:spMkLst>
            <pc:docMk/>
            <pc:sldMk cId="0" sldId="265"/>
            <ac:spMk id="312" creationId="{00000000-0000-0000-0000-000000000000}"/>
          </ac:spMkLst>
        </pc:spChg>
        <pc:picChg chg="mod">
          <ac:chgData name="Estes, Michele - estesmd" userId="S::estesmd@jmu.edu::7f01444f-bcfd-4926-89f8-dd1142b90e2d" providerId="AD" clId="Web-{77440541-2D5A-43EC-8639-9C7EAE37B875}" dt="2024-04-01T06:18:37.776" v="9" actId="14100"/>
          <ac:picMkLst>
            <pc:docMk/>
            <pc:sldMk cId="0" sldId="265"/>
            <ac:picMk id="2" creationId="{4129D72F-5E2E-EED0-BEAA-1609BDE7FC0A}"/>
          </ac:picMkLst>
        </pc:picChg>
        <pc:cxnChg chg="del">
          <ac:chgData name="Estes, Michele - estesmd" userId="S::estesmd@jmu.edu::7f01444f-bcfd-4926-89f8-dd1142b90e2d" providerId="AD" clId="Web-{77440541-2D5A-43EC-8639-9C7EAE37B875}" dt="2024-04-01T06:18:53.248" v="11"/>
          <ac:cxnSpMkLst>
            <pc:docMk/>
            <pc:sldMk cId="0" sldId="265"/>
            <ac:cxnSpMk id="313" creationId="{00000000-0000-0000-0000-000000000000}"/>
          </ac:cxnSpMkLst>
        </pc:cxnChg>
      </pc:sldChg>
      <pc:sldChg chg="delSp modSp">
        <pc:chgData name="Estes, Michele - estesmd" userId="S::estesmd@jmu.edu::7f01444f-bcfd-4926-89f8-dd1142b90e2d" providerId="AD" clId="Web-{77440541-2D5A-43EC-8639-9C7EAE37B875}" dt="2024-04-01T06:19:13.452" v="15" actId="1076"/>
        <pc:sldMkLst>
          <pc:docMk/>
          <pc:sldMk cId="0" sldId="266"/>
        </pc:sldMkLst>
        <pc:picChg chg="mod">
          <ac:chgData name="Estes, Michele - estesmd" userId="S::estesmd@jmu.edu::7f01444f-bcfd-4926-89f8-dd1142b90e2d" providerId="AD" clId="Web-{77440541-2D5A-43EC-8639-9C7EAE37B875}" dt="2024-04-01T06:19:13.452" v="15" actId="1076"/>
          <ac:picMkLst>
            <pc:docMk/>
            <pc:sldMk cId="0" sldId="266"/>
            <ac:picMk id="2" creationId="{E35D6BDA-16A0-22F9-69A8-67890074B14C}"/>
          </ac:picMkLst>
        </pc:picChg>
        <pc:cxnChg chg="del">
          <ac:chgData name="Estes, Michele - estesmd" userId="S::estesmd@jmu.edu::7f01444f-bcfd-4926-89f8-dd1142b90e2d" providerId="AD" clId="Web-{77440541-2D5A-43EC-8639-9C7EAE37B875}" dt="2024-04-01T06:19:03.936" v="12"/>
          <ac:cxnSpMkLst>
            <pc:docMk/>
            <pc:sldMk cId="0" sldId="266"/>
            <ac:cxnSpMk id="325" creationId="{00000000-0000-0000-0000-000000000000}"/>
          </ac:cxnSpMkLst>
        </pc:cxnChg>
      </pc:sldChg>
      <pc:sldChg chg="delSp modSp">
        <pc:chgData name="Estes, Michele - estesmd" userId="S::estesmd@jmu.edu::7f01444f-bcfd-4926-89f8-dd1142b90e2d" providerId="AD" clId="Web-{77440541-2D5A-43EC-8639-9C7EAE37B875}" dt="2024-04-01T06:19:39.155" v="18" actId="1076"/>
        <pc:sldMkLst>
          <pc:docMk/>
          <pc:sldMk cId="0" sldId="267"/>
        </pc:sldMkLst>
        <pc:spChg chg="mod">
          <ac:chgData name="Estes, Michele - estesmd" userId="S::estesmd@jmu.edu::7f01444f-bcfd-4926-89f8-dd1142b90e2d" providerId="AD" clId="Web-{77440541-2D5A-43EC-8639-9C7EAE37B875}" dt="2024-04-01T06:19:39.155" v="18" actId="1076"/>
          <ac:spMkLst>
            <pc:docMk/>
            <pc:sldMk cId="0" sldId="267"/>
            <ac:spMk id="336" creationId="{00000000-0000-0000-0000-000000000000}"/>
          </ac:spMkLst>
        </pc:spChg>
        <pc:cxnChg chg="del">
          <ac:chgData name="Estes, Michele - estesmd" userId="S::estesmd@jmu.edu::7f01444f-bcfd-4926-89f8-dd1142b90e2d" providerId="AD" clId="Web-{77440541-2D5A-43EC-8639-9C7EAE37B875}" dt="2024-04-01T06:19:30.718" v="17"/>
          <ac:cxnSpMkLst>
            <pc:docMk/>
            <pc:sldMk cId="0" sldId="267"/>
            <ac:cxnSpMk id="337" creationId="{00000000-0000-0000-0000-000000000000}"/>
          </ac:cxnSpMkLst>
        </pc:cxnChg>
      </pc:sldChg>
      <pc:sldChg chg="delSp modSp">
        <pc:chgData name="Estes, Michele - estesmd" userId="S::estesmd@jmu.edu::7f01444f-bcfd-4926-89f8-dd1142b90e2d" providerId="AD" clId="Web-{77440541-2D5A-43EC-8639-9C7EAE37B875}" dt="2024-04-01T06:19:52.296" v="20" actId="1076"/>
        <pc:sldMkLst>
          <pc:docMk/>
          <pc:sldMk cId="0" sldId="269"/>
        </pc:sldMkLst>
        <pc:picChg chg="mod">
          <ac:chgData name="Estes, Michele - estesmd" userId="S::estesmd@jmu.edu::7f01444f-bcfd-4926-89f8-dd1142b90e2d" providerId="AD" clId="Web-{77440541-2D5A-43EC-8639-9C7EAE37B875}" dt="2024-04-01T06:19:52.296" v="20" actId="1076"/>
          <ac:picMkLst>
            <pc:docMk/>
            <pc:sldMk cId="0" sldId="269"/>
            <ac:picMk id="2" creationId="{981C4E2A-BD45-EE91-1088-578569DE2046}"/>
          </ac:picMkLst>
        </pc:picChg>
        <pc:cxnChg chg="del">
          <ac:chgData name="Estes, Michele - estesmd" userId="S::estesmd@jmu.edu::7f01444f-bcfd-4926-89f8-dd1142b90e2d" providerId="AD" clId="Web-{77440541-2D5A-43EC-8639-9C7EAE37B875}" dt="2024-04-01T06:19:50.249" v="19"/>
          <ac:cxnSpMkLst>
            <pc:docMk/>
            <pc:sldMk cId="0" sldId="269"/>
            <ac:cxnSpMk id="361" creationId="{00000000-0000-0000-0000-000000000000}"/>
          </ac:cxnSpMkLst>
        </pc:cxnChg>
      </pc:sldChg>
      <pc:sldChg chg="delSp modSp">
        <pc:chgData name="Estes, Michele - estesmd" userId="S::estesmd@jmu.edu::7f01444f-bcfd-4926-89f8-dd1142b90e2d" providerId="AD" clId="Web-{77440541-2D5A-43EC-8639-9C7EAE37B875}" dt="2024-04-01T06:20:27.063" v="29" actId="1076"/>
        <pc:sldMkLst>
          <pc:docMk/>
          <pc:sldMk cId="0" sldId="270"/>
        </pc:sldMkLst>
        <pc:spChg chg="mod ord">
          <ac:chgData name="Estes, Michele - estesmd" userId="S::estesmd@jmu.edu::7f01444f-bcfd-4926-89f8-dd1142b90e2d" providerId="AD" clId="Web-{77440541-2D5A-43EC-8639-9C7EAE37B875}" dt="2024-04-01T06:20:21.438" v="28" actId="1076"/>
          <ac:spMkLst>
            <pc:docMk/>
            <pc:sldMk cId="0" sldId="270"/>
            <ac:spMk id="369" creationId="{00000000-0000-0000-0000-000000000000}"/>
          </ac:spMkLst>
        </pc:spChg>
        <pc:picChg chg="mod">
          <ac:chgData name="Estes, Michele - estesmd" userId="S::estesmd@jmu.edu::7f01444f-bcfd-4926-89f8-dd1142b90e2d" providerId="AD" clId="Web-{77440541-2D5A-43EC-8639-9C7EAE37B875}" dt="2024-04-01T06:20:27.063" v="29" actId="1076"/>
          <ac:picMkLst>
            <pc:docMk/>
            <pc:sldMk cId="0" sldId="270"/>
            <ac:picMk id="3" creationId="{F709278E-ACE0-398C-1BFC-39C9FB264E90}"/>
          </ac:picMkLst>
        </pc:picChg>
        <pc:cxnChg chg="del">
          <ac:chgData name="Estes, Michele - estesmd" userId="S::estesmd@jmu.edu::7f01444f-bcfd-4926-89f8-dd1142b90e2d" providerId="AD" clId="Web-{77440541-2D5A-43EC-8639-9C7EAE37B875}" dt="2024-04-01T06:19:59" v="21"/>
          <ac:cxnSpMkLst>
            <pc:docMk/>
            <pc:sldMk cId="0" sldId="270"/>
            <ac:cxnSpMk id="373" creationId="{00000000-0000-0000-0000-000000000000}"/>
          </ac:cxnSpMkLst>
        </pc:cxnChg>
      </pc:sldChg>
      <pc:sldChg chg="delSp modSp">
        <pc:chgData name="Estes, Michele - estesmd" userId="S::estesmd@jmu.edu::7f01444f-bcfd-4926-89f8-dd1142b90e2d" providerId="AD" clId="Web-{77440541-2D5A-43EC-8639-9C7EAE37B875}" dt="2024-04-01T06:20:48.735" v="32" actId="1076"/>
        <pc:sldMkLst>
          <pc:docMk/>
          <pc:sldMk cId="0" sldId="271"/>
        </pc:sldMkLst>
        <pc:spChg chg="ord">
          <ac:chgData name="Estes, Michele - estesmd" userId="S::estesmd@jmu.edu::7f01444f-bcfd-4926-89f8-dd1142b90e2d" providerId="AD" clId="Web-{77440541-2D5A-43EC-8639-9C7EAE37B875}" dt="2024-04-01T06:20:43.235" v="31"/>
          <ac:spMkLst>
            <pc:docMk/>
            <pc:sldMk cId="0" sldId="271"/>
            <ac:spMk id="381" creationId="{00000000-0000-0000-0000-000000000000}"/>
          </ac:spMkLst>
        </pc:spChg>
        <pc:picChg chg="mod">
          <ac:chgData name="Estes, Michele - estesmd" userId="S::estesmd@jmu.edu::7f01444f-bcfd-4926-89f8-dd1142b90e2d" providerId="AD" clId="Web-{77440541-2D5A-43EC-8639-9C7EAE37B875}" dt="2024-04-01T06:20:48.735" v="32" actId="1076"/>
          <ac:picMkLst>
            <pc:docMk/>
            <pc:sldMk cId="0" sldId="271"/>
            <ac:picMk id="3" creationId="{3419A415-98DB-7E98-FADF-C7A34501F4BA}"/>
          </ac:picMkLst>
        </pc:picChg>
        <pc:cxnChg chg="del">
          <ac:chgData name="Estes, Michele - estesmd" userId="S::estesmd@jmu.edu::7f01444f-bcfd-4926-89f8-dd1142b90e2d" providerId="AD" clId="Web-{77440541-2D5A-43EC-8639-9C7EAE37B875}" dt="2024-04-01T06:20:37.235" v="30"/>
          <ac:cxnSpMkLst>
            <pc:docMk/>
            <pc:sldMk cId="0" sldId="271"/>
            <ac:cxnSpMk id="385" creationId="{00000000-0000-0000-0000-000000000000}"/>
          </ac:cxnSpMkLst>
        </pc:cxnChg>
      </pc:sldChg>
      <pc:sldChg chg="delSp modSp">
        <pc:chgData name="Estes, Michele - estesmd" userId="S::estesmd@jmu.edu::7f01444f-bcfd-4926-89f8-dd1142b90e2d" providerId="AD" clId="Web-{77440541-2D5A-43EC-8639-9C7EAE37B875}" dt="2024-04-01T06:21:20.892" v="36" actId="14100"/>
        <pc:sldMkLst>
          <pc:docMk/>
          <pc:sldMk cId="0" sldId="272"/>
        </pc:sldMkLst>
        <pc:spChg chg="ord">
          <ac:chgData name="Estes, Michele - estesmd" userId="S::estesmd@jmu.edu::7f01444f-bcfd-4926-89f8-dd1142b90e2d" providerId="AD" clId="Web-{77440541-2D5A-43EC-8639-9C7EAE37B875}" dt="2024-04-01T06:21:03.033" v="34"/>
          <ac:spMkLst>
            <pc:docMk/>
            <pc:sldMk cId="0" sldId="272"/>
            <ac:spMk id="393" creationId="{00000000-0000-0000-0000-000000000000}"/>
          </ac:spMkLst>
        </pc:spChg>
        <pc:picChg chg="mod">
          <ac:chgData name="Estes, Michele - estesmd" userId="S::estesmd@jmu.edu::7f01444f-bcfd-4926-89f8-dd1142b90e2d" providerId="AD" clId="Web-{77440541-2D5A-43EC-8639-9C7EAE37B875}" dt="2024-04-01T06:21:20.892" v="36" actId="14100"/>
          <ac:picMkLst>
            <pc:docMk/>
            <pc:sldMk cId="0" sldId="272"/>
            <ac:picMk id="2" creationId="{DFD86254-907A-7263-10FD-8B1D901B3991}"/>
          </ac:picMkLst>
        </pc:picChg>
        <pc:cxnChg chg="del">
          <ac:chgData name="Estes, Michele - estesmd" userId="S::estesmd@jmu.edu::7f01444f-bcfd-4926-89f8-dd1142b90e2d" providerId="AD" clId="Web-{77440541-2D5A-43EC-8639-9C7EAE37B875}" dt="2024-04-01T06:20:54.876" v="33"/>
          <ac:cxnSpMkLst>
            <pc:docMk/>
            <pc:sldMk cId="0" sldId="272"/>
            <ac:cxnSpMk id="397" creationId="{00000000-0000-0000-0000-000000000000}"/>
          </ac:cxnSpMkLst>
        </pc:cxnChg>
      </pc:sldChg>
      <pc:sldChg chg="delSp modSp">
        <pc:chgData name="Estes, Michele - estesmd" userId="S::estesmd@jmu.edu::7f01444f-bcfd-4926-89f8-dd1142b90e2d" providerId="AD" clId="Web-{77440541-2D5A-43EC-8639-9C7EAE37B875}" dt="2024-04-01T06:22:12.659" v="46" actId="1076"/>
        <pc:sldMkLst>
          <pc:docMk/>
          <pc:sldMk cId="0" sldId="276"/>
        </pc:sldMkLst>
        <pc:spChg chg="ord">
          <ac:chgData name="Estes, Michele - estesmd" userId="S::estesmd@jmu.edu::7f01444f-bcfd-4926-89f8-dd1142b90e2d" providerId="AD" clId="Web-{77440541-2D5A-43EC-8639-9C7EAE37B875}" dt="2024-04-01T06:21:44.330" v="37"/>
          <ac:spMkLst>
            <pc:docMk/>
            <pc:sldMk cId="0" sldId="276"/>
            <ac:spMk id="441" creationId="{00000000-0000-0000-0000-000000000000}"/>
          </ac:spMkLst>
        </pc:spChg>
        <pc:picChg chg="mod">
          <ac:chgData name="Estes, Michele - estesmd" userId="S::estesmd@jmu.edu::7f01444f-bcfd-4926-89f8-dd1142b90e2d" providerId="AD" clId="Web-{77440541-2D5A-43EC-8639-9C7EAE37B875}" dt="2024-04-01T06:22:12.659" v="46" actId="1076"/>
          <ac:picMkLst>
            <pc:docMk/>
            <pc:sldMk cId="0" sldId="276"/>
            <ac:picMk id="2" creationId="{FC363F47-33AD-0073-9CE2-FD30DD87E802}"/>
          </ac:picMkLst>
        </pc:picChg>
        <pc:cxnChg chg="del">
          <ac:chgData name="Estes, Michele - estesmd" userId="S::estesmd@jmu.edu::7f01444f-bcfd-4926-89f8-dd1142b90e2d" providerId="AD" clId="Web-{77440541-2D5A-43EC-8639-9C7EAE37B875}" dt="2024-04-01T06:21:50.253" v="39"/>
          <ac:cxnSpMkLst>
            <pc:docMk/>
            <pc:sldMk cId="0" sldId="276"/>
            <ac:cxnSpMk id="445" creationId="{00000000-0000-0000-0000-000000000000}"/>
          </ac:cxnSpMkLst>
        </pc:cxnChg>
      </pc:sldChg>
      <pc:sldChg chg="delSp modSp">
        <pc:chgData name="Estes, Michele - estesmd" userId="S::estesmd@jmu.edu::7f01444f-bcfd-4926-89f8-dd1142b90e2d" providerId="AD" clId="Web-{77440541-2D5A-43EC-8639-9C7EAE37B875}" dt="2024-04-01T06:22:31.660" v="52" actId="14100"/>
        <pc:sldMkLst>
          <pc:docMk/>
          <pc:sldMk cId="0" sldId="277"/>
        </pc:sldMkLst>
        <pc:spChg chg="mod ord">
          <ac:chgData name="Estes, Michele - estesmd" userId="S::estesmd@jmu.edu::7f01444f-bcfd-4926-89f8-dd1142b90e2d" providerId="AD" clId="Web-{77440541-2D5A-43EC-8639-9C7EAE37B875}" dt="2024-04-01T06:22:24.066" v="50"/>
          <ac:spMkLst>
            <pc:docMk/>
            <pc:sldMk cId="0" sldId="277"/>
            <ac:spMk id="453" creationId="{00000000-0000-0000-0000-000000000000}"/>
          </ac:spMkLst>
        </pc:spChg>
        <pc:picChg chg="mod">
          <ac:chgData name="Estes, Michele - estesmd" userId="S::estesmd@jmu.edu::7f01444f-bcfd-4926-89f8-dd1142b90e2d" providerId="AD" clId="Web-{77440541-2D5A-43EC-8639-9C7EAE37B875}" dt="2024-04-01T06:22:31.660" v="52" actId="14100"/>
          <ac:picMkLst>
            <pc:docMk/>
            <pc:sldMk cId="0" sldId="277"/>
            <ac:picMk id="2" creationId="{293D62DD-6BC3-6D8B-0F5B-66CA8D340CE0}"/>
          </ac:picMkLst>
        </pc:picChg>
        <pc:cxnChg chg="del">
          <ac:chgData name="Estes, Michele - estesmd" userId="S::estesmd@jmu.edu::7f01444f-bcfd-4926-89f8-dd1142b90e2d" providerId="AD" clId="Web-{77440541-2D5A-43EC-8639-9C7EAE37B875}" dt="2024-04-01T06:22:16.441" v="47"/>
          <ac:cxnSpMkLst>
            <pc:docMk/>
            <pc:sldMk cId="0" sldId="277"/>
            <ac:cxnSpMk id="457" creationId="{00000000-0000-0000-0000-000000000000}"/>
          </ac:cxnSpMkLst>
        </pc:cxnChg>
      </pc:sldChg>
      <pc:sldChg chg="modSp">
        <pc:chgData name="Estes, Michele - estesmd" userId="S::estesmd@jmu.edu::7f01444f-bcfd-4926-89f8-dd1142b90e2d" providerId="AD" clId="Web-{77440541-2D5A-43EC-8639-9C7EAE37B875}" dt="2024-04-01T06:22:39.379" v="53" actId="1076"/>
        <pc:sldMkLst>
          <pc:docMk/>
          <pc:sldMk cId="0" sldId="278"/>
        </pc:sldMkLst>
        <pc:picChg chg="mod">
          <ac:chgData name="Estes, Michele - estesmd" userId="S::estesmd@jmu.edu::7f01444f-bcfd-4926-89f8-dd1142b90e2d" providerId="AD" clId="Web-{77440541-2D5A-43EC-8639-9C7EAE37B875}" dt="2024-04-01T06:22:39.379" v="53" actId="1076"/>
          <ac:picMkLst>
            <pc:docMk/>
            <pc:sldMk cId="0" sldId="278"/>
            <ac:picMk id="2" creationId="{4857CD3E-7F91-2987-2BF9-A0C124A63F9D}"/>
          </ac:picMkLst>
        </pc:picChg>
      </pc:sldChg>
      <pc:sldChg chg="delSp modSp">
        <pc:chgData name="Estes, Michele - estesmd" userId="S::estesmd@jmu.edu::7f01444f-bcfd-4926-89f8-dd1142b90e2d" providerId="AD" clId="Web-{77440541-2D5A-43EC-8639-9C7EAE37B875}" dt="2024-04-01T06:23:12.614" v="60" actId="1076"/>
        <pc:sldMkLst>
          <pc:docMk/>
          <pc:sldMk cId="0" sldId="279"/>
        </pc:sldMkLst>
        <pc:spChg chg="ord">
          <ac:chgData name="Estes, Michele - estesmd" userId="S::estesmd@jmu.edu::7f01444f-bcfd-4926-89f8-dd1142b90e2d" providerId="AD" clId="Web-{77440541-2D5A-43EC-8639-9C7EAE37B875}" dt="2024-04-01T06:22:52.520" v="54"/>
          <ac:spMkLst>
            <pc:docMk/>
            <pc:sldMk cId="0" sldId="279"/>
            <ac:spMk id="477" creationId="{00000000-0000-0000-0000-000000000000}"/>
          </ac:spMkLst>
        </pc:spChg>
        <pc:picChg chg="mod">
          <ac:chgData name="Estes, Michele - estesmd" userId="S::estesmd@jmu.edu::7f01444f-bcfd-4926-89f8-dd1142b90e2d" providerId="AD" clId="Web-{77440541-2D5A-43EC-8639-9C7EAE37B875}" dt="2024-04-01T06:23:12.614" v="60" actId="1076"/>
          <ac:picMkLst>
            <pc:docMk/>
            <pc:sldMk cId="0" sldId="279"/>
            <ac:picMk id="2" creationId="{92E764E5-D21C-A79B-7BA0-F218B5BB3D29}"/>
          </ac:picMkLst>
        </pc:picChg>
        <pc:picChg chg="mod">
          <ac:chgData name="Estes, Michele - estesmd" userId="S::estesmd@jmu.edu::7f01444f-bcfd-4926-89f8-dd1142b90e2d" providerId="AD" clId="Web-{77440541-2D5A-43EC-8639-9C7EAE37B875}" dt="2024-04-01T06:23:06.489" v="58" actId="14100"/>
          <ac:picMkLst>
            <pc:docMk/>
            <pc:sldMk cId="0" sldId="279"/>
            <ac:picMk id="3" creationId="{4D78A1B6-1C81-8C4C-79F8-625713A1B0AE}"/>
          </ac:picMkLst>
        </pc:picChg>
        <pc:cxnChg chg="del">
          <ac:chgData name="Estes, Michele - estesmd" userId="S::estesmd@jmu.edu::7f01444f-bcfd-4926-89f8-dd1142b90e2d" providerId="AD" clId="Web-{77440541-2D5A-43EC-8639-9C7EAE37B875}" dt="2024-04-01T06:22:55.832" v="55"/>
          <ac:cxnSpMkLst>
            <pc:docMk/>
            <pc:sldMk cId="0" sldId="279"/>
            <ac:cxnSpMk id="481" creationId="{00000000-0000-0000-0000-000000000000}"/>
          </ac:cxnSpMkLst>
        </pc:cxnChg>
      </pc:sldChg>
    </pc:docChg>
  </pc:docChgLst>
  <pc:docChgLst>
    <pc:chgData name="Bahlmann Bollinger, Chelsey - bahlmacm" userId="S::bahlmacm@jmu.edu::14a06491-1045-4cea-b961-ccbb06af502b" providerId="AD" clId="Web-{226D8B12-ED48-88E1-837C-9958875CA262}"/>
    <pc:docChg chg="modSld">
      <pc:chgData name="Bahlmann Bollinger, Chelsey - bahlmacm" userId="S::bahlmacm@jmu.edu::14a06491-1045-4cea-b961-ccbb06af502b" providerId="AD" clId="Web-{226D8B12-ED48-88E1-837C-9958875CA262}" dt="2024-04-02T16:06:25.739" v="1" actId="20577"/>
      <pc:docMkLst>
        <pc:docMk/>
      </pc:docMkLst>
      <pc:sldChg chg="modSp">
        <pc:chgData name="Bahlmann Bollinger, Chelsey - bahlmacm" userId="S::bahlmacm@jmu.edu::14a06491-1045-4cea-b961-ccbb06af502b" providerId="AD" clId="Web-{226D8B12-ED48-88E1-837C-9958875CA262}" dt="2024-04-02T16:06:25.739" v="1" actId="20577"/>
        <pc:sldMkLst>
          <pc:docMk/>
          <pc:sldMk cId="0" sldId="275"/>
        </pc:sldMkLst>
        <pc:spChg chg="mod">
          <ac:chgData name="Bahlmann Bollinger, Chelsey - bahlmacm" userId="S::bahlmacm@jmu.edu::14a06491-1045-4cea-b961-ccbb06af502b" providerId="AD" clId="Web-{226D8B12-ED48-88E1-837C-9958875CA262}" dt="2024-04-02T16:06:25.739" v="1" actId="20577"/>
          <ac:spMkLst>
            <pc:docMk/>
            <pc:sldMk cId="0" sldId="275"/>
            <ac:spMk id="432" creationId="{00000000-0000-0000-0000-000000000000}"/>
          </ac:spMkLst>
        </pc:spChg>
      </pc:sldChg>
    </pc:docChg>
  </pc:docChgLst>
  <pc:docChgLst>
    <pc:chgData name="Estes, Michele - estesmd" userId="S::estesmd@jmu.edu::7f01444f-bcfd-4926-89f8-dd1142b90e2d" providerId="AD" clId="Web-{859409DA-FFA8-4133-94ED-B57BDAE55DF4}"/>
    <pc:docChg chg="modSld">
      <pc:chgData name="Estes, Michele - estesmd" userId="S::estesmd@jmu.edu::7f01444f-bcfd-4926-89f8-dd1142b90e2d" providerId="AD" clId="Web-{859409DA-FFA8-4133-94ED-B57BDAE55DF4}" dt="2024-03-25T19:10:44.422" v="3" actId="20577"/>
      <pc:docMkLst>
        <pc:docMk/>
      </pc:docMkLst>
      <pc:sldChg chg="modSp">
        <pc:chgData name="Estes, Michele - estesmd" userId="S::estesmd@jmu.edu::7f01444f-bcfd-4926-89f8-dd1142b90e2d" providerId="AD" clId="Web-{859409DA-FFA8-4133-94ED-B57BDAE55DF4}" dt="2024-03-25T19:10:44.422" v="3" actId="20577"/>
        <pc:sldMkLst>
          <pc:docMk/>
          <pc:sldMk cId="0" sldId="265"/>
        </pc:sldMkLst>
        <pc:spChg chg="mod">
          <ac:chgData name="Estes, Michele - estesmd" userId="S::estesmd@jmu.edu::7f01444f-bcfd-4926-89f8-dd1142b90e2d" providerId="AD" clId="Web-{859409DA-FFA8-4133-94ED-B57BDAE55DF4}" dt="2024-03-25T19:10:44.422" v="3" actId="20577"/>
          <ac:spMkLst>
            <pc:docMk/>
            <pc:sldMk cId="0" sldId="265"/>
            <ac:spMk id="312" creationId="{00000000-0000-0000-0000-000000000000}"/>
          </ac:spMkLst>
        </pc:spChg>
      </pc:sldChg>
      <pc:sldChg chg="delSp modSp">
        <pc:chgData name="Estes, Michele - estesmd" userId="S::estesmd@jmu.edu::7f01444f-bcfd-4926-89f8-dd1142b90e2d" providerId="AD" clId="Web-{859409DA-FFA8-4133-94ED-B57BDAE55DF4}" dt="2024-03-25T19:10:19.062" v="2"/>
        <pc:sldMkLst>
          <pc:docMk/>
          <pc:sldMk cId="0" sldId="276"/>
        </pc:sldMkLst>
        <pc:spChg chg="del">
          <ac:chgData name="Estes, Michele - estesmd" userId="S::estesmd@jmu.edu::7f01444f-bcfd-4926-89f8-dd1142b90e2d" providerId="AD" clId="Web-{859409DA-FFA8-4133-94ED-B57BDAE55DF4}" dt="2024-03-25T19:10:19.062" v="2"/>
          <ac:spMkLst>
            <pc:docMk/>
            <pc:sldMk cId="0" sldId="276"/>
            <ac:spMk id="440" creationId="{00000000-0000-0000-0000-000000000000}"/>
          </ac:spMkLst>
        </pc:spChg>
        <pc:spChg chg="mod">
          <ac:chgData name="Estes, Michele - estesmd" userId="S::estesmd@jmu.edu::7f01444f-bcfd-4926-89f8-dd1142b90e2d" providerId="AD" clId="Web-{859409DA-FFA8-4133-94ED-B57BDAE55DF4}" dt="2024-03-25T19:10:14.078" v="1" actId="20577"/>
          <ac:spMkLst>
            <pc:docMk/>
            <pc:sldMk cId="0" sldId="276"/>
            <ac:spMk id="444" creationId="{00000000-0000-0000-0000-000000000000}"/>
          </ac:spMkLst>
        </pc:spChg>
      </pc:sldChg>
    </pc:docChg>
  </pc:docChgLst>
  <pc:docChgLst>
    <pc:chgData name="Druga, Meg - drugamk" userId="S::drugamk_jmu.edu#ext#@covgov.onmicrosoft.com::855603fe-de90-464b-a8b4-b252e3da09cc" providerId="AD" clId="Web-{A97FE099-B5B4-EBAB-5B27-C8D1A490D37C}"/>
    <pc:docChg chg="modSld">
      <pc:chgData name="Druga, Meg - drugamk" userId="S::drugamk_jmu.edu#ext#@covgov.onmicrosoft.com::855603fe-de90-464b-a8b4-b252e3da09cc" providerId="AD" clId="Web-{A97FE099-B5B4-EBAB-5B27-C8D1A490D37C}" dt="2024-07-13T15:02:49.223" v="162" actId="20577"/>
      <pc:docMkLst>
        <pc:docMk/>
      </pc:docMkLst>
      <pc:sldChg chg="modSp">
        <pc:chgData name="Druga, Meg - drugamk" userId="S::drugamk_jmu.edu#ext#@covgov.onmicrosoft.com::855603fe-de90-464b-a8b4-b252e3da09cc" providerId="AD" clId="Web-{A97FE099-B5B4-EBAB-5B27-C8D1A490D37C}" dt="2024-07-13T14:50:04.663" v="3" actId="20577"/>
        <pc:sldMkLst>
          <pc:docMk/>
          <pc:sldMk cId="0" sldId="256"/>
        </pc:sldMkLst>
        <pc:spChg chg="mod">
          <ac:chgData name="Druga, Meg - drugamk" userId="S::drugamk_jmu.edu#ext#@covgov.onmicrosoft.com::855603fe-de90-464b-a8b4-b252e3da09cc" providerId="AD" clId="Web-{A97FE099-B5B4-EBAB-5B27-C8D1A490D37C}" dt="2024-07-13T14:50:04.663" v="3" actId="20577"/>
          <ac:spMkLst>
            <pc:docMk/>
            <pc:sldMk cId="0" sldId="256"/>
            <ac:spMk id="213" creationId="{00000000-0000-0000-0000-000000000000}"/>
          </ac:spMkLst>
        </pc:spChg>
      </pc:sldChg>
      <pc:sldChg chg="modSp">
        <pc:chgData name="Druga, Meg - drugamk" userId="S::drugamk_jmu.edu#ext#@covgov.onmicrosoft.com::855603fe-de90-464b-a8b4-b252e3da09cc" providerId="AD" clId="Web-{A97FE099-B5B4-EBAB-5B27-C8D1A490D37C}" dt="2024-07-13T14:50:11.585" v="4" actId="20577"/>
        <pc:sldMkLst>
          <pc:docMk/>
          <pc:sldMk cId="0" sldId="257"/>
        </pc:sldMkLst>
        <pc:spChg chg="mod">
          <ac:chgData name="Druga, Meg - drugamk" userId="S::drugamk_jmu.edu#ext#@covgov.onmicrosoft.com::855603fe-de90-464b-a8b4-b252e3da09cc" providerId="AD" clId="Web-{A97FE099-B5B4-EBAB-5B27-C8D1A490D37C}" dt="2024-07-13T14:50:11.585" v="4" actId="20577"/>
          <ac:spMkLst>
            <pc:docMk/>
            <pc:sldMk cId="0" sldId="257"/>
            <ac:spMk id="219" creationId="{00000000-0000-0000-0000-000000000000}"/>
          </ac:spMkLst>
        </pc:spChg>
      </pc:sldChg>
      <pc:sldChg chg="modSp">
        <pc:chgData name="Druga, Meg - drugamk" userId="S::drugamk_jmu.edu#ext#@covgov.onmicrosoft.com::855603fe-de90-464b-a8b4-b252e3da09cc" providerId="AD" clId="Web-{A97FE099-B5B4-EBAB-5B27-C8D1A490D37C}" dt="2024-07-13T14:50:16.335" v="5" actId="20577"/>
        <pc:sldMkLst>
          <pc:docMk/>
          <pc:sldMk cId="0" sldId="258"/>
        </pc:sldMkLst>
        <pc:spChg chg="mod">
          <ac:chgData name="Druga, Meg - drugamk" userId="S::drugamk_jmu.edu#ext#@covgov.onmicrosoft.com::855603fe-de90-464b-a8b4-b252e3da09cc" providerId="AD" clId="Web-{A97FE099-B5B4-EBAB-5B27-C8D1A490D37C}" dt="2024-07-13T14:50:16.335" v="5" actId="20577"/>
          <ac:spMkLst>
            <pc:docMk/>
            <pc:sldMk cId="0" sldId="258"/>
            <ac:spMk id="230" creationId="{00000000-0000-0000-0000-000000000000}"/>
          </ac:spMkLst>
        </pc:spChg>
      </pc:sldChg>
      <pc:sldChg chg="modSp">
        <pc:chgData name="Druga, Meg - drugamk" userId="S::drugamk_jmu.edu#ext#@covgov.onmicrosoft.com::855603fe-de90-464b-a8b4-b252e3da09cc" providerId="AD" clId="Web-{A97FE099-B5B4-EBAB-5B27-C8D1A490D37C}" dt="2024-07-13T14:50:22.413" v="6" actId="20577"/>
        <pc:sldMkLst>
          <pc:docMk/>
          <pc:sldMk cId="0" sldId="259"/>
        </pc:sldMkLst>
        <pc:spChg chg="mod">
          <ac:chgData name="Druga, Meg - drugamk" userId="S::drugamk_jmu.edu#ext#@covgov.onmicrosoft.com::855603fe-de90-464b-a8b4-b252e3da09cc" providerId="AD" clId="Web-{A97FE099-B5B4-EBAB-5B27-C8D1A490D37C}" dt="2024-07-13T14:50:22.413" v="6" actId="20577"/>
          <ac:spMkLst>
            <pc:docMk/>
            <pc:sldMk cId="0" sldId="259"/>
            <ac:spMk id="241" creationId="{00000000-0000-0000-0000-000000000000}"/>
          </ac:spMkLst>
        </pc:spChg>
      </pc:sldChg>
      <pc:sldChg chg="modSp">
        <pc:chgData name="Druga, Meg - drugamk" userId="S::drugamk_jmu.edu#ext#@covgov.onmicrosoft.com::855603fe-de90-464b-a8b4-b252e3da09cc" providerId="AD" clId="Web-{A97FE099-B5B4-EBAB-5B27-C8D1A490D37C}" dt="2024-07-13T14:50:27.867" v="7" actId="20577"/>
        <pc:sldMkLst>
          <pc:docMk/>
          <pc:sldMk cId="0" sldId="260"/>
        </pc:sldMkLst>
        <pc:spChg chg="mod">
          <ac:chgData name="Druga, Meg - drugamk" userId="S::drugamk_jmu.edu#ext#@covgov.onmicrosoft.com::855603fe-de90-464b-a8b4-b252e3da09cc" providerId="AD" clId="Web-{A97FE099-B5B4-EBAB-5B27-C8D1A490D37C}" dt="2024-07-13T14:50:27.867" v="7" actId="20577"/>
          <ac:spMkLst>
            <pc:docMk/>
            <pc:sldMk cId="0" sldId="260"/>
            <ac:spMk id="252" creationId="{00000000-0000-0000-0000-000000000000}"/>
          </ac:spMkLst>
        </pc:spChg>
      </pc:sldChg>
      <pc:sldChg chg="modSp">
        <pc:chgData name="Druga, Meg - drugamk" userId="S::drugamk_jmu.edu#ext#@covgov.onmicrosoft.com::855603fe-de90-464b-a8b4-b252e3da09cc" providerId="AD" clId="Web-{A97FE099-B5B4-EBAB-5B27-C8D1A490D37C}" dt="2024-07-13T14:51:24.569" v="9" actId="14100"/>
        <pc:sldMkLst>
          <pc:docMk/>
          <pc:sldMk cId="0" sldId="261"/>
        </pc:sldMkLst>
        <pc:spChg chg="mod">
          <ac:chgData name="Druga, Meg - drugamk" userId="S::drugamk_jmu.edu#ext#@covgov.onmicrosoft.com::855603fe-de90-464b-a8b4-b252e3da09cc" providerId="AD" clId="Web-{A97FE099-B5B4-EBAB-5B27-C8D1A490D37C}" dt="2024-07-13T14:51:24.569" v="9" actId="14100"/>
          <ac:spMkLst>
            <pc:docMk/>
            <pc:sldMk cId="0" sldId="261"/>
            <ac:spMk id="264" creationId="{00000000-0000-0000-0000-000000000000}"/>
          </ac:spMkLst>
        </pc:spChg>
      </pc:sldChg>
      <pc:sldChg chg="modSp">
        <pc:chgData name="Druga, Meg - drugamk" userId="S::drugamk_jmu.edu#ext#@covgov.onmicrosoft.com::855603fe-de90-464b-a8b4-b252e3da09cc" providerId="AD" clId="Web-{A97FE099-B5B4-EBAB-5B27-C8D1A490D37C}" dt="2024-07-13T14:51:33.804" v="11" actId="14100"/>
        <pc:sldMkLst>
          <pc:docMk/>
          <pc:sldMk cId="0" sldId="262"/>
        </pc:sldMkLst>
        <pc:spChg chg="mod">
          <ac:chgData name="Druga, Meg - drugamk" userId="S::drugamk_jmu.edu#ext#@covgov.onmicrosoft.com::855603fe-de90-464b-a8b4-b252e3da09cc" providerId="AD" clId="Web-{A97FE099-B5B4-EBAB-5B27-C8D1A490D37C}" dt="2024-07-13T14:51:33.804" v="11" actId="14100"/>
          <ac:spMkLst>
            <pc:docMk/>
            <pc:sldMk cId="0" sldId="262"/>
            <ac:spMk id="276" creationId="{00000000-0000-0000-0000-000000000000}"/>
          </ac:spMkLst>
        </pc:spChg>
      </pc:sldChg>
      <pc:sldChg chg="modSp">
        <pc:chgData name="Druga, Meg - drugamk" userId="S::drugamk_jmu.edu#ext#@covgov.onmicrosoft.com::855603fe-de90-464b-a8b4-b252e3da09cc" providerId="AD" clId="Web-{A97FE099-B5B4-EBAB-5B27-C8D1A490D37C}" dt="2024-07-13T14:51:47.351" v="13" actId="14100"/>
        <pc:sldMkLst>
          <pc:docMk/>
          <pc:sldMk cId="0" sldId="263"/>
        </pc:sldMkLst>
        <pc:spChg chg="mod">
          <ac:chgData name="Druga, Meg - drugamk" userId="S::drugamk_jmu.edu#ext#@covgov.onmicrosoft.com::855603fe-de90-464b-a8b4-b252e3da09cc" providerId="AD" clId="Web-{A97FE099-B5B4-EBAB-5B27-C8D1A490D37C}" dt="2024-07-13T14:51:40.069" v="12" actId="20577"/>
          <ac:spMkLst>
            <pc:docMk/>
            <pc:sldMk cId="0" sldId="263"/>
            <ac:spMk id="288" creationId="{00000000-0000-0000-0000-000000000000}"/>
          </ac:spMkLst>
        </pc:spChg>
        <pc:picChg chg="mod">
          <ac:chgData name="Druga, Meg - drugamk" userId="S::drugamk_jmu.edu#ext#@covgov.onmicrosoft.com::855603fe-de90-464b-a8b4-b252e3da09cc" providerId="AD" clId="Web-{A97FE099-B5B4-EBAB-5B27-C8D1A490D37C}" dt="2024-07-13T14:51:47.351" v="13" actId="14100"/>
          <ac:picMkLst>
            <pc:docMk/>
            <pc:sldMk cId="0" sldId="263"/>
            <ac:picMk id="2" creationId="{E6391B26-5C69-7D60-5083-406184D5F8EE}"/>
          </ac:picMkLst>
        </pc:picChg>
      </pc:sldChg>
      <pc:sldChg chg="modSp">
        <pc:chgData name="Druga, Meg - drugamk" userId="S::drugamk_jmu.edu#ext#@covgov.onmicrosoft.com::855603fe-de90-464b-a8b4-b252e3da09cc" providerId="AD" clId="Web-{A97FE099-B5B4-EBAB-5B27-C8D1A490D37C}" dt="2024-07-13T14:51:55.632" v="15" actId="14100"/>
        <pc:sldMkLst>
          <pc:docMk/>
          <pc:sldMk cId="0" sldId="264"/>
        </pc:sldMkLst>
        <pc:spChg chg="mod">
          <ac:chgData name="Druga, Meg - drugamk" userId="S::drugamk_jmu.edu#ext#@covgov.onmicrosoft.com::855603fe-de90-464b-a8b4-b252e3da09cc" providerId="AD" clId="Web-{A97FE099-B5B4-EBAB-5B27-C8D1A490D37C}" dt="2024-07-13T14:51:55.632" v="15" actId="14100"/>
          <ac:spMkLst>
            <pc:docMk/>
            <pc:sldMk cId="0" sldId="264"/>
            <ac:spMk id="300" creationId="{00000000-0000-0000-0000-000000000000}"/>
          </ac:spMkLst>
        </pc:spChg>
      </pc:sldChg>
      <pc:sldChg chg="addSp delSp modSp">
        <pc:chgData name="Druga, Meg - drugamk" userId="S::drugamk_jmu.edu#ext#@covgov.onmicrosoft.com::855603fe-de90-464b-a8b4-b252e3da09cc" providerId="AD" clId="Web-{A97FE099-B5B4-EBAB-5B27-C8D1A490D37C}" dt="2024-07-13T14:52:26.991" v="23"/>
        <pc:sldMkLst>
          <pc:docMk/>
          <pc:sldMk cId="0" sldId="265"/>
        </pc:sldMkLst>
        <pc:spChg chg="add del">
          <ac:chgData name="Druga, Meg - drugamk" userId="S::drugamk_jmu.edu#ext#@covgov.onmicrosoft.com::855603fe-de90-464b-a8b4-b252e3da09cc" providerId="AD" clId="Web-{A97FE099-B5B4-EBAB-5B27-C8D1A490D37C}" dt="2024-07-13T14:52:26.991" v="23"/>
          <ac:spMkLst>
            <pc:docMk/>
            <pc:sldMk cId="0" sldId="265"/>
            <ac:spMk id="309" creationId="{00000000-0000-0000-0000-000000000000}"/>
          </ac:spMkLst>
        </pc:spChg>
        <pc:spChg chg="mod">
          <ac:chgData name="Druga, Meg - drugamk" userId="S::drugamk_jmu.edu#ext#@covgov.onmicrosoft.com::855603fe-de90-464b-a8b4-b252e3da09cc" providerId="AD" clId="Web-{A97FE099-B5B4-EBAB-5B27-C8D1A490D37C}" dt="2024-07-13T14:52:24.210" v="22" actId="14100"/>
          <ac:spMkLst>
            <pc:docMk/>
            <pc:sldMk cId="0" sldId="265"/>
            <ac:spMk id="312" creationId="{00000000-0000-0000-0000-000000000000}"/>
          </ac:spMkLst>
        </pc:spChg>
      </pc:sldChg>
      <pc:sldChg chg="modSp">
        <pc:chgData name="Druga, Meg - drugamk" userId="S::drugamk_jmu.edu#ext#@covgov.onmicrosoft.com::855603fe-de90-464b-a8b4-b252e3da09cc" providerId="AD" clId="Web-{A97FE099-B5B4-EBAB-5B27-C8D1A490D37C}" dt="2024-07-13T14:52:50.741" v="27" actId="14100"/>
        <pc:sldMkLst>
          <pc:docMk/>
          <pc:sldMk cId="0" sldId="266"/>
        </pc:sldMkLst>
        <pc:picChg chg="mod">
          <ac:chgData name="Druga, Meg - drugamk" userId="S::drugamk_jmu.edu#ext#@covgov.onmicrosoft.com::855603fe-de90-464b-a8b4-b252e3da09cc" providerId="AD" clId="Web-{A97FE099-B5B4-EBAB-5B27-C8D1A490D37C}" dt="2024-07-13T14:52:50.741" v="27" actId="14100"/>
          <ac:picMkLst>
            <pc:docMk/>
            <pc:sldMk cId="0" sldId="266"/>
            <ac:picMk id="2" creationId="{E35D6BDA-16A0-22F9-69A8-67890074B14C}"/>
          </ac:picMkLst>
        </pc:picChg>
      </pc:sldChg>
      <pc:sldChg chg="modSp">
        <pc:chgData name="Druga, Meg - drugamk" userId="S::drugamk_jmu.edu#ext#@covgov.onmicrosoft.com::855603fe-de90-464b-a8b4-b252e3da09cc" providerId="AD" clId="Web-{A97FE099-B5B4-EBAB-5B27-C8D1A490D37C}" dt="2024-07-13T14:53:38.444" v="34" actId="1076"/>
        <pc:sldMkLst>
          <pc:docMk/>
          <pc:sldMk cId="0" sldId="268"/>
        </pc:sldMkLst>
        <pc:spChg chg="mod">
          <ac:chgData name="Druga, Meg - drugamk" userId="S::drugamk_jmu.edu#ext#@covgov.onmicrosoft.com::855603fe-de90-464b-a8b4-b252e3da09cc" providerId="AD" clId="Web-{A97FE099-B5B4-EBAB-5B27-C8D1A490D37C}" dt="2024-07-13T14:53:20.381" v="32" actId="20577"/>
          <ac:spMkLst>
            <pc:docMk/>
            <pc:sldMk cId="0" sldId="268"/>
            <ac:spMk id="348" creationId="{00000000-0000-0000-0000-000000000000}"/>
          </ac:spMkLst>
        </pc:spChg>
        <pc:picChg chg="mod">
          <ac:chgData name="Druga, Meg - drugamk" userId="S::drugamk_jmu.edu#ext#@covgov.onmicrosoft.com::855603fe-de90-464b-a8b4-b252e3da09cc" providerId="AD" clId="Web-{A97FE099-B5B4-EBAB-5B27-C8D1A490D37C}" dt="2024-07-13T14:53:33.069" v="33" actId="1076"/>
          <ac:picMkLst>
            <pc:docMk/>
            <pc:sldMk cId="0" sldId="268"/>
            <ac:picMk id="3" creationId="{9945E2CE-49A5-5E18-AF97-AE66584BD95E}"/>
          </ac:picMkLst>
        </pc:picChg>
        <pc:cxnChg chg="mod">
          <ac:chgData name="Druga, Meg - drugamk" userId="S::drugamk_jmu.edu#ext#@covgov.onmicrosoft.com::855603fe-de90-464b-a8b4-b252e3da09cc" providerId="AD" clId="Web-{A97FE099-B5B4-EBAB-5B27-C8D1A490D37C}" dt="2024-07-13T14:53:38.444" v="34" actId="1076"/>
          <ac:cxnSpMkLst>
            <pc:docMk/>
            <pc:sldMk cId="0" sldId="268"/>
            <ac:cxnSpMk id="349" creationId="{00000000-0000-0000-0000-000000000000}"/>
          </ac:cxnSpMkLst>
        </pc:cxnChg>
      </pc:sldChg>
      <pc:sldChg chg="modSp">
        <pc:chgData name="Druga, Meg - drugamk" userId="S::drugamk_jmu.edu#ext#@covgov.onmicrosoft.com::855603fe-de90-464b-a8b4-b252e3da09cc" providerId="AD" clId="Web-{A97FE099-B5B4-EBAB-5B27-C8D1A490D37C}" dt="2024-07-13T14:54:38.865" v="42" actId="1076"/>
        <pc:sldMkLst>
          <pc:docMk/>
          <pc:sldMk cId="0" sldId="269"/>
        </pc:sldMkLst>
        <pc:spChg chg="mod">
          <ac:chgData name="Druga, Meg - drugamk" userId="S::drugamk_jmu.edu#ext#@covgov.onmicrosoft.com::855603fe-de90-464b-a8b4-b252e3da09cc" providerId="AD" clId="Web-{A97FE099-B5B4-EBAB-5B27-C8D1A490D37C}" dt="2024-07-13T14:54:38.865" v="42" actId="1076"/>
          <ac:spMkLst>
            <pc:docMk/>
            <pc:sldMk cId="0" sldId="269"/>
            <ac:spMk id="360" creationId="{00000000-0000-0000-0000-000000000000}"/>
          </ac:spMkLst>
        </pc:spChg>
      </pc:sldChg>
      <pc:sldChg chg="modSp">
        <pc:chgData name="Druga, Meg - drugamk" userId="S::drugamk_jmu.edu#ext#@covgov.onmicrosoft.com::855603fe-de90-464b-a8b4-b252e3da09cc" providerId="AD" clId="Web-{A97FE099-B5B4-EBAB-5B27-C8D1A490D37C}" dt="2024-07-13T14:54:23.647" v="40" actId="1076"/>
        <pc:sldMkLst>
          <pc:docMk/>
          <pc:sldMk cId="0" sldId="270"/>
        </pc:sldMkLst>
        <pc:spChg chg="mod">
          <ac:chgData name="Druga, Meg - drugamk" userId="S::drugamk_jmu.edu#ext#@covgov.onmicrosoft.com::855603fe-de90-464b-a8b4-b252e3da09cc" providerId="AD" clId="Web-{A97FE099-B5B4-EBAB-5B27-C8D1A490D37C}" dt="2024-07-13T14:54:23.647" v="40" actId="1076"/>
          <ac:spMkLst>
            <pc:docMk/>
            <pc:sldMk cId="0" sldId="270"/>
            <ac:spMk id="372" creationId="{00000000-0000-0000-0000-000000000000}"/>
          </ac:spMkLst>
        </pc:spChg>
      </pc:sldChg>
      <pc:sldChg chg="modSp">
        <pc:chgData name="Druga, Meg - drugamk" userId="S::drugamk_jmu.edu#ext#@covgov.onmicrosoft.com::855603fe-de90-464b-a8b4-b252e3da09cc" providerId="AD" clId="Web-{A97FE099-B5B4-EBAB-5B27-C8D1A490D37C}" dt="2024-07-13T14:54:54.162" v="45" actId="1076"/>
        <pc:sldMkLst>
          <pc:docMk/>
          <pc:sldMk cId="0" sldId="271"/>
        </pc:sldMkLst>
        <pc:spChg chg="mod">
          <ac:chgData name="Druga, Meg - drugamk" userId="S::drugamk_jmu.edu#ext#@covgov.onmicrosoft.com::855603fe-de90-464b-a8b4-b252e3da09cc" providerId="AD" clId="Web-{A97FE099-B5B4-EBAB-5B27-C8D1A490D37C}" dt="2024-07-13T14:54:54.162" v="45" actId="1076"/>
          <ac:spMkLst>
            <pc:docMk/>
            <pc:sldMk cId="0" sldId="271"/>
            <ac:spMk id="384" creationId="{00000000-0000-0000-0000-000000000000}"/>
          </ac:spMkLst>
        </pc:spChg>
      </pc:sldChg>
      <pc:sldChg chg="delSp modSp">
        <pc:chgData name="Druga, Meg - drugamk" userId="S::drugamk_jmu.edu#ext#@covgov.onmicrosoft.com::855603fe-de90-464b-a8b4-b252e3da09cc" providerId="AD" clId="Web-{A97FE099-B5B4-EBAB-5B27-C8D1A490D37C}" dt="2024-07-13T14:57:39.599" v="84" actId="1076"/>
        <pc:sldMkLst>
          <pc:docMk/>
          <pc:sldMk cId="0" sldId="272"/>
        </pc:sldMkLst>
        <pc:spChg chg="del">
          <ac:chgData name="Druga, Meg - drugamk" userId="S::drugamk_jmu.edu#ext#@covgov.onmicrosoft.com::855603fe-de90-464b-a8b4-b252e3da09cc" providerId="AD" clId="Web-{A97FE099-B5B4-EBAB-5B27-C8D1A490D37C}" dt="2024-07-13T14:56:17.646" v="66"/>
          <ac:spMkLst>
            <pc:docMk/>
            <pc:sldMk cId="0" sldId="272"/>
            <ac:spMk id="393" creationId="{00000000-0000-0000-0000-000000000000}"/>
          </ac:spMkLst>
        </pc:spChg>
        <pc:spChg chg="mod">
          <ac:chgData name="Druga, Meg - drugamk" userId="S::drugamk_jmu.edu#ext#@covgov.onmicrosoft.com::855603fe-de90-464b-a8b4-b252e3da09cc" providerId="AD" clId="Web-{A97FE099-B5B4-EBAB-5B27-C8D1A490D37C}" dt="2024-07-13T14:57:39.599" v="84" actId="1076"/>
          <ac:spMkLst>
            <pc:docMk/>
            <pc:sldMk cId="0" sldId="272"/>
            <ac:spMk id="396" creationId="{00000000-0000-0000-0000-000000000000}"/>
          </ac:spMkLst>
        </pc:spChg>
      </pc:sldChg>
      <pc:sldChg chg="delSp modSp">
        <pc:chgData name="Druga, Meg - drugamk" userId="S::drugamk_jmu.edu#ext#@covgov.onmicrosoft.com::855603fe-de90-464b-a8b4-b252e3da09cc" providerId="AD" clId="Web-{A97FE099-B5B4-EBAB-5B27-C8D1A490D37C}" dt="2024-07-13T14:57:33.958" v="83" actId="1076"/>
        <pc:sldMkLst>
          <pc:docMk/>
          <pc:sldMk cId="0" sldId="273"/>
        </pc:sldMkLst>
        <pc:spChg chg="del">
          <ac:chgData name="Druga, Meg - drugamk" userId="S::drugamk_jmu.edu#ext#@covgov.onmicrosoft.com::855603fe-de90-464b-a8b4-b252e3da09cc" providerId="AD" clId="Web-{A97FE099-B5B4-EBAB-5B27-C8D1A490D37C}" dt="2024-07-13T14:55:29.631" v="51"/>
          <ac:spMkLst>
            <pc:docMk/>
            <pc:sldMk cId="0" sldId="273"/>
            <ac:spMk id="405" creationId="{00000000-0000-0000-0000-000000000000}"/>
          </ac:spMkLst>
        </pc:spChg>
        <pc:spChg chg="mod">
          <ac:chgData name="Druga, Meg - drugamk" userId="S::drugamk_jmu.edu#ext#@covgov.onmicrosoft.com::855603fe-de90-464b-a8b4-b252e3da09cc" providerId="AD" clId="Web-{A97FE099-B5B4-EBAB-5B27-C8D1A490D37C}" dt="2024-07-13T14:57:33.958" v="83" actId="1076"/>
          <ac:spMkLst>
            <pc:docMk/>
            <pc:sldMk cId="0" sldId="273"/>
            <ac:spMk id="408" creationId="{00000000-0000-0000-0000-000000000000}"/>
          </ac:spMkLst>
        </pc:spChg>
        <pc:picChg chg="mod">
          <ac:chgData name="Druga, Meg - drugamk" userId="S::drugamk_jmu.edu#ext#@covgov.onmicrosoft.com::855603fe-de90-464b-a8b4-b252e3da09cc" providerId="AD" clId="Web-{A97FE099-B5B4-EBAB-5B27-C8D1A490D37C}" dt="2024-07-13T14:55:53.287" v="60" actId="1076"/>
          <ac:picMkLst>
            <pc:docMk/>
            <pc:sldMk cId="0" sldId="273"/>
            <ac:picMk id="2" creationId="{0C1CCDC5-BCF0-FE9F-F4F2-DAB207F502A5}"/>
          </ac:picMkLst>
        </pc:picChg>
        <pc:picChg chg="mod">
          <ac:chgData name="Druga, Meg - drugamk" userId="S::drugamk_jmu.edu#ext#@covgov.onmicrosoft.com::855603fe-de90-464b-a8b4-b252e3da09cc" providerId="AD" clId="Web-{A97FE099-B5B4-EBAB-5B27-C8D1A490D37C}" dt="2024-07-13T14:55:55.240" v="61" actId="1076"/>
          <ac:picMkLst>
            <pc:docMk/>
            <pc:sldMk cId="0" sldId="273"/>
            <ac:picMk id="5" creationId="{3BAA0443-9D58-6420-A179-9EC6A00A9E18}"/>
          </ac:picMkLst>
        </pc:picChg>
        <pc:picChg chg="mod">
          <ac:chgData name="Druga, Meg - drugamk" userId="S::drugamk_jmu.edu#ext#@covgov.onmicrosoft.com::855603fe-de90-464b-a8b4-b252e3da09cc" providerId="AD" clId="Web-{A97FE099-B5B4-EBAB-5B27-C8D1A490D37C}" dt="2024-07-13T14:55:49.818" v="58" actId="1076"/>
          <ac:picMkLst>
            <pc:docMk/>
            <pc:sldMk cId="0" sldId="273"/>
            <ac:picMk id="6" creationId="{7A6CE7AB-EB34-A017-088C-FCC416149F6C}"/>
          </ac:picMkLst>
        </pc:picChg>
      </pc:sldChg>
      <pc:sldChg chg="delSp modSp">
        <pc:chgData name="Druga, Meg - drugamk" userId="S::drugamk_jmu.edu#ext#@covgov.onmicrosoft.com::855603fe-de90-464b-a8b4-b252e3da09cc" providerId="AD" clId="Web-{A97FE099-B5B4-EBAB-5B27-C8D1A490D37C}" dt="2024-07-13T14:57:24.833" v="81" actId="14100"/>
        <pc:sldMkLst>
          <pc:docMk/>
          <pc:sldMk cId="0" sldId="274"/>
        </pc:sldMkLst>
        <pc:spChg chg="del">
          <ac:chgData name="Druga, Meg - drugamk" userId="S::drugamk_jmu.edu#ext#@covgov.onmicrosoft.com::855603fe-de90-464b-a8b4-b252e3da09cc" providerId="AD" clId="Web-{A97FE099-B5B4-EBAB-5B27-C8D1A490D37C}" dt="2024-07-13T14:56:35.677" v="70"/>
          <ac:spMkLst>
            <pc:docMk/>
            <pc:sldMk cId="0" sldId="274"/>
            <ac:spMk id="417" creationId="{00000000-0000-0000-0000-000000000000}"/>
          </ac:spMkLst>
        </pc:spChg>
        <pc:spChg chg="mod">
          <ac:chgData name="Druga, Meg - drugamk" userId="S::drugamk_jmu.edu#ext#@covgov.onmicrosoft.com::855603fe-de90-464b-a8b4-b252e3da09cc" providerId="AD" clId="Web-{A97FE099-B5B4-EBAB-5B27-C8D1A490D37C}" dt="2024-07-13T14:57:24.833" v="81" actId="14100"/>
          <ac:spMkLst>
            <pc:docMk/>
            <pc:sldMk cId="0" sldId="274"/>
            <ac:spMk id="420" creationId="{00000000-0000-0000-0000-000000000000}"/>
          </ac:spMkLst>
        </pc:spChg>
        <pc:picChg chg="mod">
          <ac:chgData name="Druga, Meg - drugamk" userId="S::drugamk_jmu.edu#ext#@covgov.onmicrosoft.com::855603fe-de90-464b-a8b4-b252e3da09cc" providerId="AD" clId="Web-{A97FE099-B5B4-EBAB-5B27-C8D1A490D37C}" dt="2024-07-13T14:56:44.271" v="72" actId="1076"/>
          <ac:picMkLst>
            <pc:docMk/>
            <pc:sldMk cId="0" sldId="274"/>
            <ac:picMk id="3" creationId="{01D935FA-E58F-72A3-0282-C25D8D3BF023}"/>
          </ac:picMkLst>
        </pc:picChg>
        <pc:cxnChg chg="mod">
          <ac:chgData name="Druga, Meg - drugamk" userId="S::drugamk_jmu.edu#ext#@covgov.onmicrosoft.com::855603fe-de90-464b-a8b4-b252e3da09cc" providerId="AD" clId="Web-{A97FE099-B5B4-EBAB-5B27-C8D1A490D37C}" dt="2024-07-13T14:56:49.146" v="73" actId="1076"/>
          <ac:cxnSpMkLst>
            <pc:docMk/>
            <pc:sldMk cId="0" sldId="274"/>
            <ac:cxnSpMk id="421" creationId="{00000000-0000-0000-0000-000000000000}"/>
          </ac:cxnSpMkLst>
        </pc:cxnChg>
      </pc:sldChg>
      <pc:sldChg chg="addSp delSp modSp">
        <pc:chgData name="Druga, Meg - drugamk" userId="S::drugamk_jmu.edu#ext#@covgov.onmicrosoft.com::855603fe-de90-464b-a8b4-b252e3da09cc" providerId="AD" clId="Web-{A97FE099-B5B4-EBAB-5B27-C8D1A490D37C}" dt="2024-07-13T14:58:44.896" v="102" actId="20577"/>
        <pc:sldMkLst>
          <pc:docMk/>
          <pc:sldMk cId="0" sldId="275"/>
        </pc:sldMkLst>
        <pc:spChg chg="add del">
          <ac:chgData name="Druga, Meg - drugamk" userId="S::drugamk_jmu.edu#ext#@covgov.onmicrosoft.com::855603fe-de90-464b-a8b4-b252e3da09cc" providerId="AD" clId="Web-{A97FE099-B5B4-EBAB-5B27-C8D1A490D37C}" dt="2024-07-13T14:58:41.474" v="100"/>
          <ac:spMkLst>
            <pc:docMk/>
            <pc:sldMk cId="0" sldId="275"/>
            <ac:spMk id="429" creationId="{00000000-0000-0000-0000-000000000000}"/>
          </ac:spMkLst>
        </pc:spChg>
        <pc:spChg chg="mod">
          <ac:chgData name="Druga, Meg - drugamk" userId="S::drugamk_jmu.edu#ext#@covgov.onmicrosoft.com::855603fe-de90-464b-a8b4-b252e3da09cc" providerId="AD" clId="Web-{A97FE099-B5B4-EBAB-5B27-C8D1A490D37C}" dt="2024-07-13T14:58:44.896" v="102" actId="20577"/>
          <ac:spMkLst>
            <pc:docMk/>
            <pc:sldMk cId="0" sldId="275"/>
            <ac:spMk id="432" creationId="{00000000-0000-0000-0000-000000000000}"/>
          </ac:spMkLst>
        </pc:spChg>
      </pc:sldChg>
      <pc:sldChg chg="modSp">
        <pc:chgData name="Druga, Meg - drugamk" userId="S::drugamk_jmu.edu#ext#@covgov.onmicrosoft.com::855603fe-de90-464b-a8b4-b252e3da09cc" providerId="AD" clId="Web-{A97FE099-B5B4-EBAB-5B27-C8D1A490D37C}" dt="2024-07-13T14:58:57.208" v="103" actId="14100"/>
        <pc:sldMkLst>
          <pc:docMk/>
          <pc:sldMk cId="0" sldId="276"/>
        </pc:sldMkLst>
        <pc:picChg chg="mod">
          <ac:chgData name="Druga, Meg - drugamk" userId="S::drugamk_jmu.edu#ext#@covgov.onmicrosoft.com::855603fe-de90-464b-a8b4-b252e3da09cc" providerId="AD" clId="Web-{A97FE099-B5B4-EBAB-5B27-C8D1A490D37C}" dt="2024-07-13T14:58:57.208" v="103" actId="14100"/>
          <ac:picMkLst>
            <pc:docMk/>
            <pc:sldMk cId="0" sldId="276"/>
            <ac:picMk id="2" creationId="{FC363F47-33AD-0073-9CE2-FD30DD87E802}"/>
          </ac:picMkLst>
        </pc:picChg>
      </pc:sldChg>
      <pc:sldChg chg="modSp">
        <pc:chgData name="Druga, Meg - drugamk" userId="S::drugamk_jmu.edu#ext#@covgov.onmicrosoft.com::855603fe-de90-464b-a8b4-b252e3da09cc" providerId="AD" clId="Web-{A97FE099-B5B4-EBAB-5B27-C8D1A490D37C}" dt="2024-07-13T14:59:03.786" v="104" actId="14100"/>
        <pc:sldMkLst>
          <pc:docMk/>
          <pc:sldMk cId="0" sldId="277"/>
        </pc:sldMkLst>
        <pc:picChg chg="mod">
          <ac:chgData name="Druga, Meg - drugamk" userId="S::drugamk_jmu.edu#ext#@covgov.onmicrosoft.com::855603fe-de90-464b-a8b4-b252e3da09cc" providerId="AD" clId="Web-{A97FE099-B5B4-EBAB-5B27-C8D1A490D37C}" dt="2024-07-13T14:59:03.786" v="104" actId="14100"/>
          <ac:picMkLst>
            <pc:docMk/>
            <pc:sldMk cId="0" sldId="277"/>
            <ac:picMk id="2" creationId="{293D62DD-6BC3-6D8B-0F5B-66CA8D340CE0}"/>
          </ac:picMkLst>
        </pc:picChg>
      </pc:sldChg>
      <pc:sldChg chg="modSp">
        <pc:chgData name="Druga, Meg - drugamk" userId="S::drugamk_jmu.edu#ext#@covgov.onmicrosoft.com::855603fe-de90-464b-a8b4-b252e3da09cc" providerId="AD" clId="Web-{A97FE099-B5B4-EBAB-5B27-C8D1A490D37C}" dt="2024-07-13T14:59:40.911" v="118" actId="20577"/>
        <pc:sldMkLst>
          <pc:docMk/>
          <pc:sldMk cId="0" sldId="278"/>
        </pc:sldMkLst>
        <pc:spChg chg="mod">
          <ac:chgData name="Druga, Meg - drugamk" userId="S::drugamk_jmu.edu#ext#@covgov.onmicrosoft.com::855603fe-de90-464b-a8b4-b252e3da09cc" providerId="AD" clId="Web-{A97FE099-B5B4-EBAB-5B27-C8D1A490D37C}" dt="2024-07-13T14:59:40.911" v="118" actId="20577"/>
          <ac:spMkLst>
            <pc:docMk/>
            <pc:sldMk cId="0" sldId="278"/>
            <ac:spMk id="468" creationId="{00000000-0000-0000-0000-000000000000}"/>
          </ac:spMkLst>
        </pc:spChg>
      </pc:sldChg>
      <pc:sldChg chg="modSp">
        <pc:chgData name="Druga, Meg - drugamk" userId="S::drugamk_jmu.edu#ext#@covgov.onmicrosoft.com::855603fe-de90-464b-a8b4-b252e3da09cc" providerId="AD" clId="Web-{A97FE099-B5B4-EBAB-5B27-C8D1A490D37C}" dt="2024-07-13T15:00:19.442" v="129" actId="20577"/>
        <pc:sldMkLst>
          <pc:docMk/>
          <pc:sldMk cId="0" sldId="279"/>
        </pc:sldMkLst>
        <pc:spChg chg="mod">
          <ac:chgData name="Druga, Meg - drugamk" userId="S::drugamk_jmu.edu#ext#@covgov.onmicrosoft.com::855603fe-de90-464b-a8b4-b252e3da09cc" providerId="AD" clId="Web-{A97FE099-B5B4-EBAB-5B27-C8D1A490D37C}" dt="2024-07-13T15:00:19.442" v="129" actId="20577"/>
          <ac:spMkLst>
            <pc:docMk/>
            <pc:sldMk cId="0" sldId="279"/>
            <ac:spMk id="480" creationId="{00000000-0000-0000-0000-000000000000}"/>
          </ac:spMkLst>
        </pc:spChg>
        <pc:picChg chg="mod">
          <ac:chgData name="Druga, Meg - drugamk" userId="S::drugamk_jmu.edu#ext#@covgov.onmicrosoft.com::855603fe-de90-464b-a8b4-b252e3da09cc" providerId="AD" clId="Web-{A97FE099-B5B4-EBAB-5B27-C8D1A490D37C}" dt="2024-07-13T15:00:01.051" v="124" actId="1076"/>
          <ac:picMkLst>
            <pc:docMk/>
            <pc:sldMk cId="0" sldId="279"/>
            <ac:picMk id="2" creationId="{92E764E5-D21C-A79B-7BA0-F218B5BB3D29}"/>
          </ac:picMkLst>
        </pc:picChg>
        <pc:picChg chg="mod">
          <ac:chgData name="Druga, Meg - drugamk" userId="S::drugamk_jmu.edu#ext#@covgov.onmicrosoft.com::855603fe-de90-464b-a8b4-b252e3da09cc" providerId="AD" clId="Web-{A97FE099-B5B4-EBAB-5B27-C8D1A490D37C}" dt="2024-07-13T14:59:59.801" v="123" actId="14100"/>
          <ac:picMkLst>
            <pc:docMk/>
            <pc:sldMk cId="0" sldId="279"/>
            <ac:picMk id="3" creationId="{4D78A1B6-1C81-8C4C-79F8-625713A1B0AE}"/>
          </ac:picMkLst>
        </pc:picChg>
      </pc:sldChg>
      <pc:sldChg chg="modSp">
        <pc:chgData name="Druga, Meg - drugamk" userId="S::drugamk_jmu.edu#ext#@covgov.onmicrosoft.com::855603fe-de90-464b-a8b4-b252e3da09cc" providerId="AD" clId="Web-{A97FE099-B5B4-EBAB-5B27-C8D1A490D37C}" dt="2024-07-13T15:00:43.926" v="134" actId="20577"/>
        <pc:sldMkLst>
          <pc:docMk/>
          <pc:sldMk cId="0" sldId="280"/>
        </pc:sldMkLst>
        <pc:spChg chg="mod">
          <ac:chgData name="Druga, Meg - drugamk" userId="S::drugamk_jmu.edu#ext#@covgov.onmicrosoft.com::855603fe-de90-464b-a8b4-b252e3da09cc" providerId="AD" clId="Web-{A97FE099-B5B4-EBAB-5B27-C8D1A490D37C}" dt="2024-07-13T15:00:43.926" v="134" actId="20577"/>
          <ac:spMkLst>
            <pc:docMk/>
            <pc:sldMk cId="0" sldId="280"/>
            <ac:spMk id="492" creationId="{00000000-0000-0000-0000-000000000000}"/>
          </ac:spMkLst>
        </pc:spChg>
      </pc:sldChg>
      <pc:sldChg chg="modSp">
        <pc:chgData name="Druga, Meg - drugamk" userId="S::drugamk_jmu.edu#ext#@covgov.onmicrosoft.com::855603fe-de90-464b-a8b4-b252e3da09cc" providerId="AD" clId="Web-{A97FE099-B5B4-EBAB-5B27-C8D1A490D37C}" dt="2024-07-13T15:01:14.910" v="140" actId="1076"/>
        <pc:sldMkLst>
          <pc:docMk/>
          <pc:sldMk cId="0" sldId="281"/>
        </pc:sldMkLst>
        <pc:spChg chg="mod">
          <ac:chgData name="Druga, Meg - drugamk" userId="S::drugamk_jmu.edu#ext#@covgov.onmicrosoft.com::855603fe-de90-464b-a8b4-b252e3da09cc" providerId="AD" clId="Web-{A97FE099-B5B4-EBAB-5B27-C8D1A490D37C}" dt="2024-07-13T15:00:56.817" v="136" actId="14100"/>
          <ac:spMkLst>
            <pc:docMk/>
            <pc:sldMk cId="0" sldId="281"/>
            <ac:spMk id="501" creationId="{00000000-0000-0000-0000-000000000000}"/>
          </ac:spMkLst>
        </pc:spChg>
        <pc:spChg chg="mod">
          <ac:chgData name="Druga, Meg - drugamk" userId="S::drugamk_jmu.edu#ext#@covgov.onmicrosoft.com::855603fe-de90-464b-a8b4-b252e3da09cc" providerId="AD" clId="Web-{A97FE099-B5B4-EBAB-5B27-C8D1A490D37C}" dt="2024-07-13T15:01:14.910" v="140" actId="1076"/>
          <ac:spMkLst>
            <pc:docMk/>
            <pc:sldMk cId="0" sldId="281"/>
            <ac:spMk id="505" creationId="{00000000-0000-0000-0000-000000000000}"/>
          </ac:spMkLst>
        </pc:spChg>
      </pc:sldChg>
      <pc:sldChg chg="modSp">
        <pc:chgData name="Druga, Meg - drugamk" userId="S::drugamk_jmu.edu#ext#@covgov.onmicrosoft.com::855603fe-de90-464b-a8b4-b252e3da09cc" providerId="AD" clId="Web-{A97FE099-B5B4-EBAB-5B27-C8D1A490D37C}" dt="2024-07-13T15:02:23.988" v="152" actId="1076"/>
        <pc:sldMkLst>
          <pc:docMk/>
          <pc:sldMk cId="0" sldId="282"/>
        </pc:sldMkLst>
        <pc:spChg chg="mod">
          <ac:chgData name="Druga, Meg - drugamk" userId="S::drugamk_jmu.edu#ext#@covgov.onmicrosoft.com::855603fe-de90-464b-a8b4-b252e3da09cc" providerId="AD" clId="Web-{A97FE099-B5B4-EBAB-5B27-C8D1A490D37C}" dt="2024-07-13T15:01:24.660" v="142" actId="14100"/>
          <ac:spMkLst>
            <pc:docMk/>
            <pc:sldMk cId="0" sldId="282"/>
            <ac:spMk id="511" creationId="{00000000-0000-0000-0000-000000000000}"/>
          </ac:spMkLst>
        </pc:spChg>
        <pc:spChg chg="mod">
          <ac:chgData name="Druga, Meg - drugamk" userId="S::drugamk_jmu.edu#ext#@covgov.onmicrosoft.com::855603fe-de90-464b-a8b4-b252e3da09cc" providerId="AD" clId="Web-{A97FE099-B5B4-EBAB-5B27-C8D1A490D37C}" dt="2024-07-13T15:02:23.988" v="152" actId="1076"/>
          <ac:spMkLst>
            <pc:docMk/>
            <pc:sldMk cId="0" sldId="282"/>
            <ac:spMk id="515" creationId="{00000000-0000-0000-0000-000000000000}"/>
          </ac:spMkLst>
        </pc:spChg>
      </pc:sldChg>
      <pc:sldChg chg="modSp">
        <pc:chgData name="Druga, Meg - drugamk" userId="S::drugamk_jmu.edu#ext#@covgov.onmicrosoft.com::855603fe-de90-464b-a8b4-b252e3da09cc" providerId="AD" clId="Web-{A97FE099-B5B4-EBAB-5B27-C8D1A490D37C}" dt="2024-07-13T15:02:05.691" v="149" actId="20577"/>
        <pc:sldMkLst>
          <pc:docMk/>
          <pc:sldMk cId="0" sldId="283"/>
        </pc:sldMkLst>
        <pc:spChg chg="mod">
          <ac:chgData name="Druga, Meg - drugamk" userId="S::drugamk_jmu.edu#ext#@covgov.onmicrosoft.com::855603fe-de90-464b-a8b4-b252e3da09cc" providerId="AD" clId="Web-{A97FE099-B5B4-EBAB-5B27-C8D1A490D37C}" dt="2024-07-13T15:02:05.691" v="149" actId="20577"/>
          <ac:spMkLst>
            <pc:docMk/>
            <pc:sldMk cId="0" sldId="283"/>
            <ac:spMk id="525" creationId="{00000000-0000-0000-0000-000000000000}"/>
          </ac:spMkLst>
        </pc:spChg>
      </pc:sldChg>
      <pc:sldChg chg="modSp">
        <pc:chgData name="Druga, Meg - drugamk" userId="S::drugamk_jmu.edu#ext#@covgov.onmicrosoft.com::855603fe-de90-464b-a8b4-b252e3da09cc" providerId="AD" clId="Web-{A97FE099-B5B4-EBAB-5B27-C8D1A490D37C}" dt="2024-07-13T15:02:49.223" v="162" actId="20577"/>
        <pc:sldMkLst>
          <pc:docMk/>
          <pc:sldMk cId="0" sldId="285"/>
        </pc:sldMkLst>
        <pc:spChg chg="mod">
          <ac:chgData name="Druga, Meg - drugamk" userId="S::drugamk_jmu.edu#ext#@covgov.onmicrosoft.com::855603fe-de90-464b-a8b4-b252e3da09cc" providerId="AD" clId="Web-{A97FE099-B5B4-EBAB-5B27-C8D1A490D37C}" dt="2024-07-13T15:02:49.223" v="162" actId="20577"/>
          <ac:spMkLst>
            <pc:docMk/>
            <pc:sldMk cId="0" sldId="285"/>
            <ac:spMk id="546" creationId="{00000000-0000-0000-0000-000000000000}"/>
          </ac:spMkLst>
        </pc:spChg>
      </pc:sldChg>
    </pc:docChg>
  </pc:docChgLst>
  <pc:docChgLst>
    <pc:chgData name="Minnis-McClain, Jessica - minnisjl" userId="S::minnisjl_jmu.edu#ext#@covgov.onmicrosoft.com::3c6881bb-7ec4-4cec-93f5-691064c994a5" providerId="AD" clId="Web-{3DEFDD2E-1EEC-18B9-E539-E7B6BD740024}"/>
    <pc:docChg chg="modSld">
      <pc:chgData name="Minnis-McClain, Jessica - minnisjl" userId="S::minnisjl_jmu.edu#ext#@covgov.onmicrosoft.com::3c6881bb-7ec4-4cec-93f5-691064c994a5" providerId="AD" clId="Web-{3DEFDD2E-1EEC-18B9-E539-E7B6BD740024}" dt="2024-07-09T12:24:32.130" v="2" actId="20577"/>
      <pc:docMkLst>
        <pc:docMk/>
      </pc:docMkLst>
      <pc:sldChg chg="modSp">
        <pc:chgData name="Minnis-McClain, Jessica - minnisjl" userId="S::minnisjl_jmu.edu#ext#@covgov.onmicrosoft.com::3c6881bb-7ec4-4cec-93f5-691064c994a5" providerId="AD" clId="Web-{3DEFDD2E-1EEC-18B9-E539-E7B6BD740024}" dt="2024-07-09T12:24:32.130" v="2" actId="20577"/>
        <pc:sldMkLst>
          <pc:docMk/>
          <pc:sldMk cId="0" sldId="256"/>
        </pc:sldMkLst>
        <pc:spChg chg="mod">
          <ac:chgData name="Minnis-McClain, Jessica - minnisjl" userId="S::minnisjl_jmu.edu#ext#@covgov.onmicrosoft.com::3c6881bb-7ec4-4cec-93f5-691064c994a5" providerId="AD" clId="Web-{3DEFDD2E-1EEC-18B9-E539-E7B6BD740024}" dt="2024-07-09T12:24:32.130" v="2" actId="20577"/>
          <ac:spMkLst>
            <pc:docMk/>
            <pc:sldMk cId="0" sldId="256"/>
            <ac:spMk id="213" creationId="{00000000-0000-0000-0000-000000000000}"/>
          </ac:spMkLst>
        </pc:spChg>
      </pc:sldChg>
    </pc:docChg>
  </pc:docChgLst>
  <pc:docChgLst>
    <pc:chgData name="Minnis-McClain, Jessica - minnisjl" userId="S::minnisjl_jmu.edu#ext#@covgov.onmicrosoft.com::3c6881bb-7ec4-4cec-93f5-691064c994a5" providerId="AD" clId="Web-{B434BEAD-7D8F-6D7D-520D-BDFBF7CBC628}"/>
    <pc:docChg chg="modSld">
      <pc:chgData name="Minnis-McClain, Jessica - minnisjl" userId="S::minnisjl_jmu.edu#ext#@covgov.onmicrosoft.com::3c6881bb-7ec4-4cec-93f5-691064c994a5" providerId="AD" clId="Web-{B434BEAD-7D8F-6D7D-520D-BDFBF7CBC628}" dt="2024-05-23T11:31:54.434" v="5" actId="20577"/>
      <pc:docMkLst>
        <pc:docMk/>
      </pc:docMkLst>
      <pc:sldChg chg="modSp">
        <pc:chgData name="Minnis-McClain, Jessica - minnisjl" userId="S::minnisjl_jmu.edu#ext#@covgov.onmicrosoft.com::3c6881bb-7ec4-4cec-93f5-691064c994a5" providerId="AD" clId="Web-{B434BEAD-7D8F-6D7D-520D-BDFBF7CBC628}" dt="2024-05-23T11:31:54.434" v="5" actId="20577"/>
        <pc:sldMkLst>
          <pc:docMk/>
          <pc:sldMk cId="0" sldId="256"/>
        </pc:sldMkLst>
        <pc:spChg chg="mod">
          <ac:chgData name="Minnis-McClain, Jessica - minnisjl" userId="S::minnisjl_jmu.edu#ext#@covgov.onmicrosoft.com::3c6881bb-7ec4-4cec-93f5-691064c994a5" providerId="AD" clId="Web-{B434BEAD-7D8F-6D7D-520D-BDFBF7CBC628}" dt="2024-05-23T11:31:54.434" v="5" actId="20577"/>
          <ac:spMkLst>
            <pc:docMk/>
            <pc:sldMk cId="0" sldId="256"/>
            <ac:spMk id="213" creationId="{00000000-0000-0000-0000-000000000000}"/>
          </ac:spMkLst>
        </pc:spChg>
      </pc:sldChg>
    </pc:docChg>
  </pc:docChgLst>
  <pc:docChgLst>
    <pc:chgData name="Estes, Michele - estesmd" userId="S::estesmd@jmu.edu::7f01444f-bcfd-4926-89f8-dd1142b90e2d" providerId="AD" clId="Web-{FBD3BE4A-5FFE-4498-A490-CA6B9C86A959}"/>
    <pc:docChg chg="modSld">
      <pc:chgData name="Estes, Michele - estesmd" userId="S::estesmd@jmu.edu::7f01444f-bcfd-4926-89f8-dd1142b90e2d" providerId="AD" clId="Web-{FBD3BE4A-5FFE-4498-A490-CA6B9C86A959}" dt="2024-03-24T21:51:42.057" v="744"/>
      <pc:docMkLst>
        <pc:docMk/>
      </pc:docMkLst>
      <pc:sldChg chg="delSp modSp">
        <pc:chgData name="Estes, Michele - estesmd" userId="S::estesmd@jmu.edu::7f01444f-bcfd-4926-89f8-dd1142b90e2d" providerId="AD" clId="Web-{FBD3BE4A-5FFE-4498-A490-CA6B9C86A959}" dt="2024-03-24T20:04:00.698" v="601"/>
        <pc:sldMkLst>
          <pc:docMk/>
          <pc:sldMk cId="0" sldId="256"/>
        </pc:sldMkLst>
        <pc:spChg chg="del">
          <ac:chgData name="Estes, Michele - estesmd" userId="S::estesmd@jmu.edu::7f01444f-bcfd-4926-89f8-dd1142b90e2d" providerId="AD" clId="Web-{FBD3BE4A-5FFE-4498-A490-CA6B9C86A959}" dt="2024-03-24T20:04:00.698" v="601"/>
          <ac:spMkLst>
            <pc:docMk/>
            <pc:sldMk cId="0" sldId="256"/>
            <ac:spMk id="210" creationId="{00000000-0000-0000-0000-000000000000}"/>
          </ac:spMkLst>
        </pc:spChg>
        <pc:spChg chg="mod">
          <ac:chgData name="Estes, Michele - estesmd" userId="S::estesmd@jmu.edu::7f01444f-bcfd-4926-89f8-dd1142b90e2d" providerId="AD" clId="Web-{FBD3BE4A-5FFE-4498-A490-CA6B9C86A959}" dt="2024-03-24T20:03:58.589" v="600"/>
          <ac:spMkLst>
            <pc:docMk/>
            <pc:sldMk cId="0" sldId="256"/>
            <ac:spMk id="213" creationId="{00000000-0000-0000-0000-000000000000}"/>
          </ac:spMkLst>
        </pc:spChg>
      </pc:sldChg>
      <pc:sldChg chg="delSp modSp">
        <pc:chgData name="Estes, Michele - estesmd" userId="S::estesmd@jmu.edu::7f01444f-bcfd-4926-89f8-dd1142b90e2d" providerId="AD" clId="Web-{FBD3BE4A-5FFE-4498-A490-CA6B9C86A959}" dt="2024-03-24T19:08:59.392" v="75" actId="1076"/>
        <pc:sldMkLst>
          <pc:docMk/>
          <pc:sldMk cId="0" sldId="257"/>
        </pc:sldMkLst>
        <pc:spChg chg="mod">
          <ac:chgData name="Estes, Michele - estesmd" userId="S::estesmd@jmu.edu::7f01444f-bcfd-4926-89f8-dd1142b90e2d" providerId="AD" clId="Web-{FBD3BE4A-5FFE-4498-A490-CA6B9C86A959}" dt="2024-03-24T19:07:28.545" v="66"/>
          <ac:spMkLst>
            <pc:docMk/>
            <pc:sldMk cId="0" sldId="257"/>
            <ac:spMk id="219" creationId="{00000000-0000-0000-0000-000000000000}"/>
          </ac:spMkLst>
        </pc:spChg>
        <pc:spChg chg="del">
          <ac:chgData name="Estes, Michele - estesmd" userId="S::estesmd@jmu.edu::7f01444f-bcfd-4926-89f8-dd1142b90e2d" providerId="AD" clId="Web-{FBD3BE4A-5FFE-4498-A490-CA6B9C86A959}" dt="2024-03-24T19:01:09.437" v="0"/>
          <ac:spMkLst>
            <pc:docMk/>
            <pc:sldMk cId="0" sldId="257"/>
            <ac:spMk id="220" creationId="{00000000-0000-0000-0000-000000000000}"/>
          </ac:spMkLst>
        </pc:spChg>
        <pc:picChg chg="mod modCrop">
          <ac:chgData name="Estes, Michele - estesmd" userId="S::estesmd@jmu.edu::7f01444f-bcfd-4926-89f8-dd1142b90e2d" providerId="AD" clId="Web-{FBD3BE4A-5FFE-4498-A490-CA6B9C86A959}" dt="2024-03-24T19:08:59.392" v="75" actId="1076"/>
          <ac:picMkLst>
            <pc:docMk/>
            <pc:sldMk cId="0" sldId="257"/>
            <ac:picMk id="222" creationId="{00000000-0000-0000-0000-000000000000}"/>
          </ac:picMkLst>
        </pc:picChg>
      </pc:sldChg>
      <pc:sldChg chg="delSp modSp">
        <pc:chgData name="Estes, Michele - estesmd" userId="S::estesmd@jmu.edu::7f01444f-bcfd-4926-89f8-dd1142b90e2d" providerId="AD" clId="Web-{FBD3BE4A-5FFE-4498-A490-CA6B9C86A959}" dt="2024-03-24T19:07:22.513" v="65"/>
        <pc:sldMkLst>
          <pc:docMk/>
          <pc:sldMk cId="0" sldId="258"/>
        </pc:sldMkLst>
        <pc:spChg chg="del">
          <ac:chgData name="Estes, Michele - estesmd" userId="S::estesmd@jmu.edu::7f01444f-bcfd-4926-89f8-dd1142b90e2d" providerId="AD" clId="Web-{FBD3BE4A-5FFE-4498-A490-CA6B9C86A959}" dt="2024-03-24T19:01:44.501" v="4"/>
          <ac:spMkLst>
            <pc:docMk/>
            <pc:sldMk cId="0" sldId="258"/>
            <ac:spMk id="227" creationId="{00000000-0000-0000-0000-000000000000}"/>
          </ac:spMkLst>
        </pc:spChg>
        <pc:spChg chg="del">
          <ac:chgData name="Estes, Michele - estesmd" userId="S::estesmd@jmu.edu::7f01444f-bcfd-4926-89f8-dd1142b90e2d" providerId="AD" clId="Web-{FBD3BE4A-5FFE-4498-A490-CA6B9C86A959}" dt="2024-03-24T19:01:39.282" v="3"/>
          <ac:spMkLst>
            <pc:docMk/>
            <pc:sldMk cId="0" sldId="258"/>
            <ac:spMk id="228" creationId="{00000000-0000-0000-0000-000000000000}"/>
          </ac:spMkLst>
        </pc:spChg>
        <pc:spChg chg="del">
          <ac:chgData name="Estes, Michele - estesmd" userId="S::estesmd@jmu.edu::7f01444f-bcfd-4926-89f8-dd1142b90e2d" providerId="AD" clId="Web-{FBD3BE4A-5FFE-4498-A490-CA6B9C86A959}" dt="2024-03-24T19:01:37.798" v="2"/>
          <ac:spMkLst>
            <pc:docMk/>
            <pc:sldMk cId="0" sldId="258"/>
            <ac:spMk id="229" creationId="{00000000-0000-0000-0000-000000000000}"/>
          </ac:spMkLst>
        </pc:spChg>
        <pc:spChg chg="mod">
          <ac:chgData name="Estes, Michele - estesmd" userId="S::estesmd@jmu.edu::7f01444f-bcfd-4926-89f8-dd1142b90e2d" providerId="AD" clId="Web-{FBD3BE4A-5FFE-4498-A490-CA6B9C86A959}" dt="2024-03-24T19:07:22.513" v="65"/>
          <ac:spMkLst>
            <pc:docMk/>
            <pc:sldMk cId="0" sldId="258"/>
            <ac:spMk id="230" creationId="{00000000-0000-0000-0000-000000000000}"/>
          </ac:spMkLst>
        </pc:spChg>
        <pc:spChg chg="del">
          <ac:chgData name="Estes, Michele - estesmd" userId="S::estesmd@jmu.edu::7f01444f-bcfd-4926-89f8-dd1142b90e2d" providerId="AD" clId="Web-{FBD3BE4A-5FFE-4498-A490-CA6B9C86A959}" dt="2024-03-24T19:01:34.094" v="1"/>
          <ac:spMkLst>
            <pc:docMk/>
            <pc:sldMk cId="0" sldId="258"/>
            <ac:spMk id="231" creationId="{00000000-0000-0000-0000-000000000000}"/>
          </ac:spMkLst>
        </pc:spChg>
        <pc:picChg chg="mod">
          <ac:chgData name="Estes, Michele - estesmd" userId="S::estesmd@jmu.edu::7f01444f-bcfd-4926-89f8-dd1142b90e2d" providerId="AD" clId="Web-{FBD3BE4A-5FFE-4498-A490-CA6B9C86A959}" dt="2024-03-24T19:02:20.315" v="10" actId="1076"/>
          <ac:picMkLst>
            <pc:docMk/>
            <pc:sldMk cId="0" sldId="258"/>
            <ac:picMk id="233" creationId="{00000000-0000-0000-0000-000000000000}"/>
          </ac:picMkLst>
        </pc:picChg>
      </pc:sldChg>
      <pc:sldChg chg="delSp modSp">
        <pc:chgData name="Estes, Michele - estesmd" userId="S::estesmd@jmu.edu::7f01444f-bcfd-4926-89f8-dd1142b90e2d" providerId="AD" clId="Web-{FBD3BE4A-5FFE-4498-A490-CA6B9C86A959}" dt="2024-03-24T19:07:47.170" v="68" actId="1076"/>
        <pc:sldMkLst>
          <pc:docMk/>
          <pc:sldMk cId="0" sldId="259"/>
        </pc:sldMkLst>
        <pc:spChg chg="del">
          <ac:chgData name="Estes, Michele - estesmd" userId="S::estesmd@jmu.edu::7f01444f-bcfd-4926-89f8-dd1142b90e2d" providerId="AD" clId="Web-{FBD3BE4A-5FFE-4498-A490-CA6B9C86A959}" dt="2024-03-24T19:01:50.189" v="6"/>
          <ac:spMkLst>
            <pc:docMk/>
            <pc:sldMk cId="0" sldId="259"/>
            <ac:spMk id="239" creationId="{00000000-0000-0000-0000-000000000000}"/>
          </ac:spMkLst>
        </pc:spChg>
        <pc:spChg chg="del">
          <ac:chgData name="Estes, Michele - estesmd" userId="S::estesmd@jmu.edu::7f01444f-bcfd-4926-89f8-dd1142b90e2d" providerId="AD" clId="Web-{FBD3BE4A-5FFE-4498-A490-CA6B9C86A959}" dt="2024-03-24T19:01:48.095" v="5"/>
          <ac:spMkLst>
            <pc:docMk/>
            <pc:sldMk cId="0" sldId="259"/>
            <ac:spMk id="240" creationId="{00000000-0000-0000-0000-000000000000}"/>
          </ac:spMkLst>
        </pc:spChg>
        <pc:spChg chg="mod">
          <ac:chgData name="Estes, Michele - estesmd" userId="S::estesmd@jmu.edu::7f01444f-bcfd-4926-89f8-dd1142b90e2d" providerId="AD" clId="Web-{FBD3BE4A-5FFE-4498-A490-CA6B9C86A959}" dt="2024-03-24T19:07:14.872" v="64"/>
          <ac:spMkLst>
            <pc:docMk/>
            <pc:sldMk cId="0" sldId="259"/>
            <ac:spMk id="241" creationId="{00000000-0000-0000-0000-000000000000}"/>
          </ac:spMkLst>
        </pc:spChg>
        <pc:spChg chg="del">
          <ac:chgData name="Estes, Michele - estesmd" userId="S::estesmd@jmu.edu::7f01444f-bcfd-4926-89f8-dd1142b90e2d" providerId="AD" clId="Web-{FBD3BE4A-5FFE-4498-A490-CA6B9C86A959}" dt="2024-03-24T19:01:52.251" v="7"/>
          <ac:spMkLst>
            <pc:docMk/>
            <pc:sldMk cId="0" sldId="259"/>
            <ac:spMk id="242" creationId="{00000000-0000-0000-0000-000000000000}"/>
          </ac:spMkLst>
        </pc:spChg>
        <pc:picChg chg="mod">
          <ac:chgData name="Estes, Michele - estesmd" userId="S::estesmd@jmu.edu::7f01444f-bcfd-4926-89f8-dd1142b90e2d" providerId="AD" clId="Web-{FBD3BE4A-5FFE-4498-A490-CA6B9C86A959}" dt="2024-03-24T19:07:47.170" v="68" actId="1076"/>
          <ac:picMkLst>
            <pc:docMk/>
            <pc:sldMk cId="0" sldId="259"/>
            <ac:picMk id="244" creationId="{00000000-0000-0000-0000-000000000000}"/>
          </ac:picMkLst>
        </pc:picChg>
      </pc:sldChg>
      <pc:sldChg chg="delSp modSp">
        <pc:chgData name="Estes, Michele - estesmd" userId="S::estesmd@jmu.edu::7f01444f-bcfd-4926-89f8-dd1142b90e2d" providerId="AD" clId="Web-{FBD3BE4A-5FFE-4498-A490-CA6B9C86A959}" dt="2024-03-24T19:08:36.266" v="72" actId="1076"/>
        <pc:sldMkLst>
          <pc:docMk/>
          <pc:sldMk cId="0" sldId="260"/>
        </pc:sldMkLst>
        <pc:spChg chg="del">
          <ac:chgData name="Estes, Michele - estesmd" userId="S::estesmd@jmu.edu::7f01444f-bcfd-4926-89f8-dd1142b90e2d" providerId="AD" clId="Web-{FBD3BE4A-5FFE-4498-A490-CA6B9C86A959}" dt="2024-03-24T19:04:36.773" v="36"/>
          <ac:spMkLst>
            <pc:docMk/>
            <pc:sldMk cId="0" sldId="260"/>
            <ac:spMk id="249" creationId="{00000000-0000-0000-0000-000000000000}"/>
          </ac:spMkLst>
        </pc:spChg>
        <pc:spChg chg="del">
          <ac:chgData name="Estes, Michele - estesmd" userId="S::estesmd@jmu.edu::7f01444f-bcfd-4926-89f8-dd1142b90e2d" providerId="AD" clId="Web-{FBD3BE4A-5FFE-4498-A490-CA6B9C86A959}" dt="2024-03-24T19:03:54.099" v="26"/>
          <ac:spMkLst>
            <pc:docMk/>
            <pc:sldMk cId="0" sldId="260"/>
            <ac:spMk id="250" creationId="{00000000-0000-0000-0000-000000000000}"/>
          </ac:spMkLst>
        </pc:spChg>
        <pc:spChg chg="del mod">
          <ac:chgData name="Estes, Michele - estesmd" userId="S::estesmd@jmu.edu::7f01444f-bcfd-4926-89f8-dd1142b90e2d" providerId="AD" clId="Web-{FBD3BE4A-5FFE-4498-A490-CA6B9C86A959}" dt="2024-03-24T19:04:26.991" v="33"/>
          <ac:spMkLst>
            <pc:docMk/>
            <pc:sldMk cId="0" sldId="260"/>
            <ac:spMk id="251" creationId="{00000000-0000-0000-0000-000000000000}"/>
          </ac:spMkLst>
        </pc:spChg>
        <pc:spChg chg="mod">
          <ac:chgData name="Estes, Michele - estesmd" userId="S::estesmd@jmu.edu::7f01444f-bcfd-4926-89f8-dd1142b90e2d" providerId="AD" clId="Web-{FBD3BE4A-5FFE-4498-A490-CA6B9C86A959}" dt="2024-03-24T19:07:06.231" v="63" actId="14100"/>
          <ac:spMkLst>
            <pc:docMk/>
            <pc:sldMk cId="0" sldId="260"/>
            <ac:spMk id="252" creationId="{00000000-0000-0000-0000-000000000000}"/>
          </ac:spMkLst>
        </pc:spChg>
        <pc:spChg chg="del">
          <ac:chgData name="Estes, Michele - estesmd" userId="S::estesmd@jmu.edu::7f01444f-bcfd-4926-89f8-dd1142b90e2d" providerId="AD" clId="Web-{FBD3BE4A-5FFE-4498-A490-CA6B9C86A959}" dt="2024-03-24T19:03:56.084" v="27"/>
          <ac:spMkLst>
            <pc:docMk/>
            <pc:sldMk cId="0" sldId="260"/>
            <ac:spMk id="253" creationId="{00000000-0000-0000-0000-000000000000}"/>
          </ac:spMkLst>
        </pc:spChg>
        <pc:picChg chg="mod modCrop">
          <ac:chgData name="Estes, Michele - estesmd" userId="S::estesmd@jmu.edu::7f01444f-bcfd-4926-89f8-dd1142b90e2d" providerId="AD" clId="Web-{FBD3BE4A-5FFE-4498-A490-CA6B9C86A959}" dt="2024-03-24T19:08:36.266" v="72" actId="1076"/>
          <ac:picMkLst>
            <pc:docMk/>
            <pc:sldMk cId="0" sldId="260"/>
            <ac:picMk id="255" creationId="{00000000-0000-0000-0000-000000000000}"/>
          </ac:picMkLst>
        </pc:picChg>
      </pc:sldChg>
      <pc:sldChg chg="addSp delSp modSp">
        <pc:chgData name="Estes, Michele - estesmd" userId="S::estesmd@jmu.edu::7f01444f-bcfd-4926-89f8-dd1142b90e2d" providerId="AD" clId="Web-{FBD3BE4A-5FFE-4498-A490-CA6B9C86A959}" dt="2024-03-24T20:54:36.605" v="648" actId="1076"/>
        <pc:sldMkLst>
          <pc:docMk/>
          <pc:sldMk cId="0" sldId="261"/>
        </pc:sldMkLst>
        <pc:spChg chg="del">
          <ac:chgData name="Estes, Michele - estesmd" userId="S::estesmd@jmu.edu::7f01444f-bcfd-4926-89f8-dd1142b90e2d" providerId="AD" clId="Web-{FBD3BE4A-5FFE-4498-A490-CA6B9C86A959}" dt="2024-03-24T19:09:32.268" v="81"/>
          <ac:spMkLst>
            <pc:docMk/>
            <pc:sldMk cId="0" sldId="261"/>
            <ac:spMk id="260" creationId="{00000000-0000-0000-0000-000000000000}"/>
          </ac:spMkLst>
        </pc:spChg>
        <pc:spChg chg="mod">
          <ac:chgData name="Estes, Michele - estesmd" userId="S::estesmd@jmu.edu::7f01444f-bcfd-4926-89f8-dd1142b90e2d" providerId="AD" clId="Web-{FBD3BE4A-5FFE-4498-A490-CA6B9C86A959}" dt="2024-03-24T19:11:38.882" v="108" actId="1076"/>
          <ac:spMkLst>
            <pc:docMk/>
            <pc:sldMk cId="0" sldId="261"/>
            <ac:spMk id="264" creationId="{00000000-0000-0000-0000-000000000000}"/>
          </ac:spMkLst>
        </pc:spChg>
        <pc:spChg chg="del">
          <ac:chgData name="Estes, Michele - estesmd" userId="S::estesmd@jmu.edu::7f01444f-bcfd-4926-89f8-dd1142b90e2d" providerId="AD" clId="Web-{FBD3BE4A-5FFE-4498-A490-CA6B9C86A959}" dt="2024-03-24T20:53:57.384" v="640"/>
          <ac:spMkLst>
            <pc:docMk/>
            <pc:sldMk cId="0" sldId="261"/>
            <ac:spMk id="267" creationId="{00000000-0000-0000-0000-000000000000}"/>
          </ac:spMkLst>
        </pc:spChg>
        <pc:picChg chg="add mod">
          <ac:chgData name="Estes, Michele - estesmd" userId="S::estesmd@jmu.edu::7f01444f-bcfd-4926-89f8-dd1142b90e2d" providerId="AD" clId="Web-{FBD3BE4A-5FFE-4498-A490-CA6B9C86A959}" dt="2024-03-24T20:54:29.729" v="647" actId="1076"/>
          <ac:picMkLst>
            <pc:docMk/>
            <pc:sldMk cId="0" sldId="261"/>
            <ac:picMk id="2" creationId="{D9E4532E-2CE4-6F30-D81A-80C3CA1D3163}"/>
          </ac:picMkLst>
        </pc:picChg>
        <pc:picChg chg="add mod">
          <ac:chgData name="Estes, Michele - estesmd" userId="S::estesmd@jmu.edu::7f01444f-bcfd-4926-89f8-dd1142b90e2d" providerId="AD" clId="Web-{FBD3BE4A-5FFE-4498-A490-CA6B9C86A959}" dt="2024-03-24T20:54:36.605" v="648" actId="1076"/>
          <ac:picMkLst>
            <pc:docMk/>
            <pc:sldMk cId="0" sldId="261"/>
            <ac:picMk id="4" creationId="{0E8917C9-EEF1-FA29-DB17-0E9CCB2E8C6F}"/>
          </ac:picMkLst>
        </pc:picChg>
      </pc:sldChg>
      <pc:sldChg chg="addSp delSp modSp">
        <pc:chgData name="Estes, Michele - estesmd" userId="S::estesmd@jmu.edu::7f01444f-bcfd-4926-89f8-dd1142b90e2d" providerId="AD" clId="Web-{FBD3BE4A-5FFE-4498-A490-CA6B9C86A959}" dt="2024-03-24T20:49:13.374" v="637" actId="1076"/>
        <pc:sldMkLst>
          <pc:docMk/>
          <pc:sldMk cId="0" sldId="262"/>
        </pc:sldMkLst>
        <pc:spChg chg="del">
          <ac:chgData name="Estes, Michele - estesmd" userId="S::estesmd@jmu.edu::7f01444f-bcfd-4926-89f8-dd1142b90e2d" providerId="AD" clId="Web-{FBD3BE4A-5FFE-4498-A490-CA6B9C86A959}" dt="2024-03-24T20:30:28.084" v="610"/>
          <ac:spMkLst>
            <pc:docMk/>
            <pc:sldMk cId="0" sldId="262"/>
            <ac:spMk id="272" creationId="{00000000-0000-0000-0000-000000000000}"/>
          </ac:spMkLst>
        </pc:spChg>
        <pc:spChg chg="add del">
          <ac:chgData name="Estes, Michele - estesmd" userId="S::estesmd@jmu.edu::7f01444f-bcfd-4926-89f8-dd1142b90e2d" providerId="AD" clId="Web-{FBD3BE4A-5FFE-4498-A490-CA6B9C86A959}" dt="2024-03-24T20:30:22.833" v="609"/>
          <ac:spMkLst>
            <pc:docMk/>
            <pc:sldMk cId="0" sldId="262"/>
            <ac:spMk id="273" creationId="{00000000-0000-0000-0000-000000000000}"/>
          </ac:spMkLst>
        </pc:spChg>
        <pc:spChg chg="mod">
          <ac:chgData name="Estes, Michele - estesmd" userId="S::estesmd@jmu.edu::7f01444f-bcfd-4926-89f8-dd1142b90e2d" providerId="AD" clId="Web-{FBD3BE4A-5FFE-4498-A490-CA6B9C86A959}" dt="2024-03-24T19:11:29.429" v="106" actId="1076"/>
          <ac:spMkLst>
            <pc:docMk/>
            <pc:sldMk cId="0" sldId="262"/>
            <ac:spMk id="276" creationId="{00000000-0000-0000-0000-000000000000}"/>
          </ac:spMkLst>
        </pc:spChg>
        <pc:spChg chg="del">
          <ac:chgData name="Estes, Michele - estesmd" userId="S::estesmd@jmu.edu::7f01444f-bcfd-4926-89f8-dd1142b90e2d" providerId="AD" clId="Web-{FBD3BE4A-5FFE-4498-A490-CA6B9C86A959}" dt="2024-03-24T20:33:36.715" v="617"/>
          <ac:spMkLst>
            <pc:docMk/>
            <pc:sldMk cId="0" sldId="262"/>
            <ac:spMk id="279" creationId="{00000000-0000-0000-0000-000000000000}"/>
          </ac:spMkLst>
        </pc:spChg>
        <pc:picChg chg="add del mod modCrop">
          <ac:chgData name="Estes, Michele - estesmd" userId="S::estesmd@jmu.edu::7f01444f-bcfd-4926-89f8-dd1142b90e2d" providerId="AD" clId="Web-{FBD3BE4A-5FFE-4498-A490-CA6B9C86A959}" dt="2024-03-24T20:35:06.891" v="620"/>
          <ac:picMkLst>
            <pc:docMk/>
            <pc:sldMk cId="0" sldId="262"/>
            <ac:picMk id="2" creationId="{6A453C0F-C10C-1A70-8ECB-74E8EA0D8CB9}"/>
          </ac:picMkLst>
        </pc:picChg>
        <pc:picChg chg="add mod modCrop">
          <ac:chgData name="Estes, Michele - estesmd" userId="S::estesmd@jmu.edu::7f01444f-bcfd-4926-89f8-dd1142b90e2d" providerId="AD" clId="Web-{FBD3BE4A-5FFE-4498-A490-CA6B9C86A959}" dt="2024-03-24T20:48:46.795" v="635" actId="1076"/>
          <ac:picMkLst>
            <pc:docMk/>
            <pc:sldMk cId="0" sldId="262"/>
            <ac:picMk id="3" creationId="{31A49B7F-80D0-3C07-7BB0-E1A03C3FFDA8}"/>
          </ac:picMkLst>
        </pc:picChg>
        <pc:picChg chg="add mod">
          <ac:chgData name="Estes, Michele - estesmd" userId="S::estesmd@jmu.edu::7f01444f-bcfd-4926-89f8-dd1142b90e2d" providerId="AD" clId="Web-{FBD3BE4A-5FFE-4498-A490-CA6B9C86A959}" dt="2024-03-24T20:49:13.374" v="637" actId="1076"/>
          <ac:picMkLst>
            <pc:docMk/>
            <pc:sldMk cId="0" sldId="262"/>
            <ac:picMk id="4" creationId="{16B9FC41-C4A1-3C5E-6D84-1F20504A42AC}"/>
          </ac:picMkLst>
        </pc:picChg>
      </pc:sldChg>
      <pc:sldChg chg="addSp delSp modSp">
        <pc:chgData name="Estes, Michele - estesmd" userId="S::estesmd@jmu.edu::7f01444f-bcfd-4926-89f8-dd1142b90e2d" providerId="AD" clId="Web-{FBD3BE4A-5FFE-4498-A490-CA6B9C86A959}" dt="2024-03-24T20:59:36.726" v="652"/>
        <pc:sldMkLst>
          <pc:docMk/>
          <pc:sldMk cId="0" sldId="263"/>
        </pc:sldMkLst>
        <pc:spChg chg="mod">
          <ac:chgData name="Estes, Michele - estesmd" userId="S::estesmd@jmu.edu::7f01444f-bcfd-4926-89f8-dd1142b90e2d" providerId="AD" clId="Web-{FBD3BE4A-5FFE-4498-A490-CA6B9C86A959}" dt="2024-03-24T19:11:25.272" v="105" actId="1076"/>
          <ac:spMkLst>
            <pc:docMk/>
            <pc:sldMk cId="0" sldId="263"/>
            <ac:spMk id="288" creationId="{00000000-0000-0000-0000-000000000000}"/>
          </ac:spMkLst>
        </pc:spChg>
        <pc:picChg chg="add del mod modCrop">
          <ac:chgData name="Estes, Michele - estesmd" userId="S::estesmd@jmu.edu::7f01444f-bcfd-4926-89f8-dd1142b90e2d" providerId="AD" clId="Web-{FBD3BE4A-5FFE-4498-A490-CA6B9C86A959}" dt="2024-03-24T20:59:36.726" v="652"/>
          <ac:picMkLst>
            <pc:docMk/>
            <pc:sldMk cId="0" sldId="263"/>
            <ac:picMk id="2" creationId="{A6A2563C-F8B1-038D-E55C-04A990A523EA}"/>
          </ac:picMkLst>
        </pc:picChg>
      </pc:sldChg>
      <pc:sldChg chg="addSp delSp modSp">
        <pc:chgData name="Estes, Michele - estesmd" userId="S::estesmd@jmu.edu::7f01444f-bcfd-4926-89f8-dd1142b90e2d" providerId="AD" clId="Web-{FBD3BE4A-5FFE-4498-A490-CA6B9C86A959}" dt="2024-03-24T21:02:29.763" v="655"/>
        <pc:sldMkLst>
          <pc:docMk/>
          <pc:sldMk cId="0" sldId="264"/>
        </pc:sldMkLst>
        <pc:spChg chg="del">
          <ac:chgData name="Estes, Michele - estesmd" userId="S::estesmd@jmu.edu::7f01444f-bcfd-4926-89f8-dd1142b90e2d" providerId="AD" clId="Web-{FBD3BE4A-5FFE-4498-A490-CA6B9C86A959}" dt="2024-03-24T21:02:29.763" v="655"/>
          <ac:spMkLst>
            <pc:docMk/>
            <pc:sldMk cId="0" sldId="264"/>
            <ac:spMk id="296" creationId="{00000000-0000-0000-0000-000000000000}"/>
          </ac:spMkLst>
        </pc:spChg>
        <pc:spChg chg="mod">
          <ac:chgData name="Estes, Michele - estesmd" userId="S::estesmd@jmu.edu::7f01444f-bcfd-4926-89f8-dd1142b90e2d" providerId="AD" clId="Web-{FBD3BE4A-5FFE-4498-A490-CA6B9C86A959}" dt="2024-03-24T19:11:15.803" v="104" actId="1076"/>
          <ac:spMkLst>
            <pc:docMk/>
            <pc:sldMk cId="0" sldId="264"/>
            <ac:spMk id="300" creationId="{00000000-0000-0000-0000-000000000000}"/>
          </ac:spMkLst>
        </pc:spChg>
        <pc:picChg chg="add mod">
          <ac:chgData name="Estes, Michele - estesmd" userId="S::estesmd@jmu.edu::7f01444f-bcfd-4926-89f8-dd1142b90e2d" providerId="AD" clId="Web-{FBD3BE4A-5FFE-4498-A490-CA6B9C86A959}" dt="2024-03-24T20:59:45.601" v="654" actId="1076"/>
          <ac:picMkLst>
            <pc:docMk/>
            <pc:sldMk cId="0" sldId="264"/>
            <ac:picMk id="2" creationId="{37A839EF-0954-18BA-C403-06DEBCC8DD75}"/>
          </ac:picMkLst>
        </pc:picChg>
      </pc:sldChg>
      <pc:sldChg chg="addSp delSp modSp">
        <pc:chgData name="Estes, Michele - estesmd" userId="S::estesmd@jmu.edu::7f01444f-bcfd-4926-89f8-dd1142b90e2d" providerId="AD" clId="Web-{FBD3BE4A-5FFE-4498-A490-CA6B9C86A959}" dt="2024-03-24T21:25:11.687" v="710" actId="1076"/>
        <pc:sldMkLst>
          <pc:docMk/>
          <pc:sldMk cId="0" sldId="265"/>
        </pc:sldMkLst>
        <pc:spChg chg="del">
          <ac:chgData name="Estes, Michele - estesmd" userId="S::estesmd@jmu.edu::7f01444f-bcfd-4926-89f8-dd1142b90e2d" providerId="AD" clId="Web-{FBD3BE4A-5FFE-4498-A490-CA6B9C86A959}" dt="2024-03-24T19:11:55.180" v="111"/>
          <ac:spMkLst>
            <pc:docMk/>
            <pc:sldMk cId="0" sldId="265"/>
            <ac:spMk id="308" creationId="{00000000-0000-0000-0000-000000000000}"/>
          </ac:spMkLst>
        </pc:spChg>
        <pc:spChg chg="mod ord">
          <ac:chgData name="Estes, Michele - estesmd" userId="S::estesmd@jmu.edu::7f01444f-bcfd-4926-89f8-dd1142b90e2d" providerId="AD" clId="Web-{FBD3BE4A-5FFE-4498-A490-CA6B9C86A959}" dt="2024-03-24T21:18:05.109" v="687"/>
          <ac:spMkLst>
            <pc:docMk/>
            <pc:sldMk cId="0" sldId="265"/>
            <ac:spMk id="309" creationId="{00000000-0000-0000-0000-000000000000}"/>
          </ac:spMkLst>
        </pc:spChg>
        <pc:spChg chg="mod">
          <ac:chgData name="Estes, Michele - estesmd" userId="S::estesmd@jmu.edu::7f01444f-bcfd-4926-89f8-dd1142b90e2d" providerId="AD" clId="Web-{FBD3BE4A-5FFE-4498-A490-CA6B9C86A959}" dt="2024-03-24T19:13:01.432" v="122" actId="1076"/>
          <ac:spMkLst>
            <pc:docMk/>
            <pc:sldMk cId="0" sldId="265"/>
            <ac:spMk id="312" creationId="{00000000-0000-0000-0000-000000000000}"/>
          </ac:spMkLst>
        </pc:spChg>
        <pc:spChg chg="del">
          <ac:chgData name="Estes, Michele - estesmd" userId="S::estesmd@jmu.edu::7f01444f-bcfd-4926-89f8-dd1142b90e2d" providerId="AD" clId="Web-{FBD3BE4A-5FFE-4498-A490-CA6B9C86A959}" dt="2024-03-24T21:12:27.175" v="657"/>
          <ac:spMkLst>
            <pc:docMk/>
            <pc:sldMk cId="0" sldId="265"/>
            <ac:spMk id="315" creationId="{00000000-0000-0000-0000-000000000000}"/>
          </ac:spMkLst>
        </pc:spChg>
        <pc:picChg chg="add mod ord modCrop">
          <ac:chgData name="Estes, Michele - estesmd" userId="S::estesmd@jmu.edu::7f01444f-bcfd-4926-89f8-dd1142b90e2d" providerId="AD" clId="Web-{FBD3BE4A-5FFE-4498-A490-CA6B9C86A959}" dt="2024-03-24T21:25:11.687" v="710" actId="1076"/>
          <ac:picMkLst>
            <pc:docMk/>
            <pc:sldMk cId="0" sldId="265"/>
            <ac:picMk id="2" creationId="{4129D72F-5E2E-EED0-BEAA-1609BDE7FC0A}"/>
          </ac:picMkLst>
        </pc:picChg>
      </pc:sldChg>
      <pc:sldChg chg="addSp delSp modSp">
        <pc:chgData name="Estes, Michele - estesmd" userId="S::estesmd@jmu.edu::7f01444f-bcfd-4926-89f8-dd1142b90e2d" providerId="AD" clId="Web-{FBD3BE4A-5FFE-4498-A490-CA6B9C86A959}" dt="2024-03-24T21:17:46.046" v="684" actId="1076"/>
        <pc:sldMkLst>
          <pc:docMk/>
          <pc:sldMk cId="0" sldId="266"/>
        </pc:sldMkLst>
        <pc:spChg chg="del">
          <ac:chgData name="Estes, Michele - estesmd" userId="S::estesmd@jmu.edu::7f01444f-bcfd-4926-89f8-dd1142b90e2d" providerId="AD" clId="Web-{FBD3BE4A-5FFE-4498-A490-CA6B9C86A959}" dt="2024-03-24T19:13:05.432" v="123"/>
          <ac:spMkLst>
            <pc:docMk/>
            <pc:sldMk cId="0" sldId="266"/>
            <ac:spMk id="320" creationId="{00000000-0000-0000-0000-000000000000}"/>
          </ac:spMkLst>
        </pc:spChg>
        <pc:spChg chg="mod ord">
          <ac:chgData name="Estes, Michele - estesmd" userId="S::estesmd@jmu.edu::7f01444f-bcfd-4926-89f8-dd1142b90e2d" providerId="AD" clId="Web-{FBD3BE4A-5FFE-4498-A490-CA6B9C86A959}" dt="2024-03-24T21:16:54.810" v="676"/>
          <ac:spMkLst>
            <pc:docMk/>
            <pc:sldMk cId="0" sldId="266"/>
            <ac:spMk id="321" creationId="{00000000-0000-0000-0000-000000000000}"/>
          </ac:spMkLst>
        </pc:spChg>
        <pc:spChg chg="mod">
          <ac:chgData name="Estes, Michele - estesmd" userId="S::estesmd@jmu.edu::7f01444f-bcfd-4926-89f8-dd1142b90e2d" providerId="AD" clId="Web-{FBD3BE4A-5FFE-4498-A490-CA6B9C86A959}" dt="2024-03-24T21:16:40.466" v="672" actId="1076"/>
          <ac:spMkLst>
            <pc:docMk/>
            <pc:sldMk cId="0" sldId="266"/>
            <ac:spMk id="322" creationId="{00000000-0000-0000-0000-000000000000}"/>
          </ac:spMkLst>
        </pc:spChg>
        <pc:spChg chg="mod">
          <ac:chgData name="Estes, Michele - estesmd" userId="S::estesmd@jmu.edu::7f01444f-bcfd-4926-89f8-dd1142b90e2d" providerId="AD" clId="Web-{FBD3BE4A-5FFE-4498-A490-CA6B9C86A959}" dt="2024-03-24T21:17:34.468" v="682" actId="1076"/>
          <ac:spMkLst>
            <pc:docMk/>
            <pc:sldMk cId="0" sldId="266"/>
            <ac:spMk id="324" creationId="{00000000-0000-0000-0000-000000000000}"/>
          </ac:spMkLst>
        </pc:spChg>
        <pc:spChg chg="del">
          <ac:chgData name="Estes, Michele - estesmd" userId="S::estesmd@jmu.edu::7f01444f-bcfd-4926-89f8-dd1142b90e2d" providerId="AD" clId="Web-{FBD3BE4A-5FFE-4498-A490-CA6B9C86A959}" dt="2024-03-24T21:15:25.369" v="663"/>
          <ac:spMkLst>
            <pc:docMk/>
            <pc:sldMk cId="0" sldId="266"/>
            <ac:spMk id="327" creationId="{00000000-0000-0000-0000-000000000000}"/>
          </ac:spMkLst>
        </pc:spChg>
        <pc:picChg chg="add mod ord">
          <ac:chgData name="Estes, Michele - estesmd" userId="S::estesmd@jmu.edu::7f01444f-bcfd-4926-89f8-dd1142b90e2d" providerId="AD" clId="Web-{FBD3BE4A-5FFE-4498-A490-CA6B9C86A959}" dt="2024-03-24T21:17:46.046" v="684" actId="1076"/>
          <ac:picMkLst>
            <pc:docMk/>
            <pc:sldMk cId="0" sldId="266"/>
            <ac:picMk id="2" creationId="{E35D6BDA-16A0-22F9-69A8-67890074B14C}"/>
          </ac:picMkLst>
        </pc:picChg>
        <pc:picChg chg="mod">
          <ac:chgData name="Estes, Michele - estesmd" userId="S::estesmd@jmu.edu::7f01444f-bcfd-4926-89f8-dd1142b90e2d" providerId="AD" clId="Web-{FBD3BE4A-5FFE-4498-A490-CA6B9C86A959}" dt="2024-03-24T21:16:40.466" v="673" actId="1076"/>
          <ac:picMkLst>
            <pc:docMk/>
            <pc:sldMk cId="0" sldId="266"/>
            <ac:picMk id="326" creationId="{00000000-0000-0000-0000-000000000000}"/>
          </ac:picMkLst>
        </pc:picChg>
      </pc:sldChg>
      <pc:sldChg chg="addSp delSp modSp">
        <pc:chgData name="Estes, Michele - estesmd" userId="S::estesmd@jmu.edu::7f01444f-bcfd-4926-89f8-dd1142b90e2d" providerId="AD" clId="Web-{FBD3BE4A-5FFE-4498-A490-CA6B9C86A959}" dt="2024-03-24T21:23:02.792" v="705" actId="1076"/>
        <pc:sldMkLst>
          <pc:docMk/>
          <pc:sldMk cId="0" sldId="267"/>
        </pc:sldMkLst>
        <pc:spChg chg="del">
          <ac:chgData name="Estes, Michele - estesmd" userId="S::estesmd@jmu.edu::7f01444f-bcfd-4926-89f8-dd1142b90e2d" providerId="AD" clId="Web-{FBD3BE4A-5FFE-4498-A490-CA6B9C86A959}" dt="2024-03-24T21:22:36.728" v="700"/>
          <ac:spMkLst>
            <pc:docMk/>
            <pc:sldMk cId="0" sldId="267"/>
            <ac:spMk id="332" creationId="{00000000-0000-0000-0000-000000000000}"/>
          </ac:spMkLst>
        </pc:spChg>
        <pc:spChg chg="add del mod">
          <ac:chgData name="Estes, Michele - estesmd" userId="S::estesmd@jmu.edu::7f01444f-bcfd-4926-89f8-dd1142b90e2d" providerId="AD" clId="Web-{FBD3BE4A-5FFE-4498-A490-CA6B9C86A959}" dt="2024-03-24T21:23:02.792" v="705" actId="1076"/>
          <ac:spMkLst>
            <pc:docMk/>
            <pc:sldMk cId="0" sldId="267"/>
            <ac:spMk id="333" creationId="{00000000-0000-0000-0000-000000000000}"/>
          </ac:spMkLst>
        </pc:spChg>
        <pc:spChg chg="mod">
          <ac:chgData name="Estes, Michele - estesmd" userId="S::estesmd@jmu.edu::7f01444f-bcfd-4926-89f8-dd1142b90e2d" providerId="AD" clId="Web-{FBD3BE4A-5FFE-4498-A490-CA6B9C86A959}" dt="2024-03-24T19:15:13.171" v="152" actId="1076"/>
          <ac:spMkLst>
            <pc:docMk/>
            <pc:sldMk cId="0" sldId="267"/>
            <ac:spMk id="336" creationId="{00000000-0000-0000-0000-000000000000}"/>
          </ac:spMkLst>
        </pc:spChg>
        <pc:spChg chg="del">
          <ac:chgData name="Estes, Michele - estesmd" userId="S::estesmd@jmu.edu::7f01444f-bcfd-4926-89f8-dd1142b90e2d" providerId="AD" clId="Web-{FBD3BE4A-5FFE-4498-A490-CA6B9C86A959}" dt="2024-03-24T21:22:08.087" v="695"/>
          <ac:spMkLst>
            <pc:docMk/>
            <pc:sldMk cId="0" sldId="267"/>
            <ac:spMk id="339" creationId="{00000000-0000-0000-0000-000000000000}"/>
          </ac:spMkLst>
        </pc:spChg>
        <pc:picChg chg="add mod ord">
          <ac:chgData name="Estes, Michele - estesmd" userId="S::estesmd@jmu.edu::7f01444f-bcfd-4926-89f8-dd1142b90e2d" providerId="AD" clId="Web-{FBD3BE4A-5FFE-4498-A490-CA6B9C86A959}" dt="2024-03-24T21:22:53.635" v="703"/>
          <ac:picMkLst>
            <pc:docMk/>
            <pc:sldMk cId="0" sldId="267"/>
            <ac:picMk id="2" creationId="{4EC3F663-6037-EC91-7801-54F1B18F85FF}"/>
          </ac:picMkLst>
        </pc:picChg>
      </pc:sldChg>
      <pc:sldChg chg="delSp modSp">
        <pc:chgData name="Estes, Michele - estesmd" userId="S::estesmd@jmu.edu::7f01444f-bcfd-4926-89f8-dd1142b90e2d" providerId="AD" clId="Web-{FBD3BE4A-5FFE-4498-A490-CA6B9C86A959}" dt="2024-03-24T19:16:49.721" v="170" actId="1076"/>
        <pc:sldMkLst>
          <pc:docMk/>
          <pc:sldMk cId="0" sldId="268"/>
        </pc:sldMkLst>
        <pc:spChg chg="del">
          <ac:chgData name="Estes, Michele - estesmd" userId="S::estesmd@jmu.edu::7f01444f-bcfd-4926-89f8-dd1142b90e2d" providerId="AD" clId="Web-{FBD3BE4A-5FFE-4498-A490-CA6B9C86A959}" dt="2024-03-24T19:15:26.875" v="153"/>
          <ac:spMkLst>
            <pc:docMk/>
            <pc:sldMk cId="0" sldId="268"/>
            <ac:spMk id="344" creationId="{00000000-0000-0000-0000-000000000000}"/>
          </ac:spMkLst>
        </pc:spChg>
        <pc:spChg chg="mod">
          <ac:chgData name="Estes, Michele - estesmd" userId="S::estesmd@jmu.edu::7f01444f-bcfd-4926-89f8-dd1142b90e2d" providerId="AD" clId="Web-{FBD3BE4A-5FFE-4498-A490-CA6B9C86A959}" dt="2024-03-24T19:16:49.721" v="170" actId="1076"/>
          <ac:spMkLst>
            <pc:docMk/>
            <pc:sldMk cId="0" sldId="268"/>
            <ac:spMk id="348" creationId="{00000000-0000-0000-0000-000000000000}"/>
          </ac:spMkLst>
        </pc:spChg>
      </pc:sldChg>
      <pc:sldChg chg="addSp delSp modSp">
        <pc:chgData name="Estes, Michele - estesmd" userId="S::estesmd@jmu.edu::7f01444f-bcfd-4926-89f8-dd1142b90e2d" providerId="AD" clId="Web-{FBD3BE4A-5FFE-4498-A490-CA6B9C86A959}" dt="2024-03-24T21:51:04.602" v="738" actId="1076"/>
        <pc:sldMkLst>
          <pc:docMk/>
          <pc:sldMk cId="0" sldId="269"/>
        </pc:sldMkLst>
        <pc:spChg chg="del">
          <ac:chgData name="Estes, Michele - estesmd" userId="S::estesmd@jmu.edu::7f01444f-bcfd-4926-89f8-dd1142b90e2d" providerId="AD" clId="Web-{FBD3BE4A-5FFE-4498-A490-CA6B9C86A959}" dt="2024-03-24T19:18:46.913" v="178"/>
          <ac:spMkLst>
            <pc:docMk/>
            <pc:sldMk cId="0" sldId="269"/>
            <ac:spMk id="356" creationId="{00000000-0000-0000-0000-000000000000}"/>
          </ac:spMkLst>
        </pc:spChg>
        <pc:spChg chg="mod ord">
          <ac:chgData name="Estes, Michele - estesmd" userId="S::estesmd@jmu.edu::7f01444f-bcfd-4926-89f8-dd1142b90e2d" providerId="AD" clId="Web-{FBD3BE4A-5FFE-4498-A490-CA6B9C86A959}" dt="2024-03-24T21:50:29.539" v="732"/>
          <ac:spMkLst>
            <pc:docMk/>
            <pc:sldMk cId="0" sldId="269"/>
            <ac:spMk id="357" creationId="{00000000-0000-0000-0000-000000000000}"/>
          </ac:spMkLst>
        </pc:spChg>
        <pc:spChg chg="mod">
          <ac:chgData name="Estes, Michele - estesmd" userId="S::estesmd@jmu.edu::7f01444f-bcfd-4926-89f8-dd1142b90e2d" providerId="AD" clId="Web-{FBD3BE4A-5FFE-4498-A490-CA6B9C86A959}" dt="2024-03-24T21:50:16.351" v="728" actId="1076"/>
          <ac:spMkLst>
            <pc:docMk/>
            <pc:sldMk cId="0" sldId="269"/>
            <ac:spMk id="358" creationId="{00000000-0000-0000-0000-000000000000}"/>
          </ac:spMkLst>
        </pc:spChg>
        <pc:spChg chg="mod">
          <ac:chgData name="Estes, Michele - estesmd" userId="S::estesmd@jmu.edu::7f01444f-bcfd-4926-89f8-dd1142b90e2d" providerId="AD" clId="Web-{FBD3BE4A-5FFE-4498-A490-CA6B9C86A959}" dt="2024-03-24T21:49:59.241" v="726" actId="1076"/>
          <ac:spMkLst>
            <pc:docMk/>
            <pc:sldMk cId="0" sldId="269"/>
            <ac:spMk id="360" creationId="{00000000-0000-0000-0000-000000000000}"/>
          </ac:spMkLst>
        </pc:spChg>
        <pc:spChg chg="del">
          <ac:chgData name="Estes, Michele - estesmd" userId="S::estesmd@jmu.edu::7f01444f-bcfd-4926-89f8-dd1142b90e2d" providerId="AD" clId="Web-{FBD3BE4A-5FFE-4498-A490-CA6B9C86A959}" dt="2024-03-24T21:48:17.721" v="711"/>
          <ac:spMkLst>
            <pc:docMk/>
            <pc:sldMk cId="0" sldId="269"/>
            <ac:spMk id="363" creationId="{00000000-0000-0000-0000-000000000000}"/>
          </ac:spMkLst>
        </pc:spChg>
        <pc:picChg chg="add mod ord">
          <ac:chgData name="Estes, Michele - estesmd" userId="S::estesmd@jmu.edu::7f01444f-bcfd-4926-89f8-dd1142b90e2d" providerId="AD" clId="Web-{FBD3BE4A-5FFE-4498-A490-CA6B9C86A959}" dt="2024-03-24T21:51:04.602" v="738" actId="1076"/>
          <ac:picMkLst>
            <pc:docMk/>
            <pc:sldMk cId="0" sldId="269"/>
            <ac:picMk id="2" creationId="{981C4E2A-BD45-EE91-1088-578569DE2046}"/>
          </ac:picMkLst>
        </pc:picChg>
        <pc:picChg chg="mod">
          <ac:chgData name="Estes, Michele - estesmd" userId="S::estesmd@jmu.edu::7f01444f-bcfd-4926-89f8-dd1142b90e2d" providerId="AD" clId="Web-{FBD3BE4A-5FFE-4498-A490-CA6B9C86A959}" dt="2024-03-24T21:50:16.366" v="729" actId="1076"/>
          <ac:picMkLst>
            <pc:docMk/>
            <pc:sldMk cId="0" sldId="269"/>
            <ac:picMk id="362" creationId="{00000000-0000-0000-0000-000000000000}"/>
          </ac:picMkLst>
        </pc:picChg>
      </pc:sldChg>
      <pc:sldChg chg="addSp delSp modSp">
        <pc:chgData name="Estes, Michele - estesmd" userId="S::estesmd@jmu.edu::7f01444f-bcfd-4926-89f8-dd1142b90e2d" providerId="AD" clId="Web-{FBD3BE4A-5FFE-4498-A490-CA6B9C86A959}" dt="2024-03-24T21:51:24.275" v="741"/>
        <pc:sldMkLst>
          <pc:docMk/>
          <pc:sldMk cId="0" sldId="270"/>
        </pc:sldMkLst>
        <pc:spChg chg="del">
          <ac:chgData name="Estes, Michele - estesmd" userId="S::estesmd@jmu.edu::7f01444f-bcfd-4926-89f8-dd1142b90e2d" providerId="AD" clId="Web-{FBD3BE4A-5FFE-4498-A490-CA6B9C86A959}" dt="2024-03-24T19:18:58.210" v="179"/>
          <ac:spMkLst>
            <pc:docMk/>
            <pc:sldMk cId="0" sldId="270"/>
            <ac:spMk id="368" creationId="{00000000-0000-0000-0000-000000000000}"/>
          </ac:spMkLst>
        </pc:spChg>
        <pc:spChg chg="mod">
          <ac:chgData name="Estes, Michele - estesmd" userId="S::estesmd@jmu.edu::7f01444f-bcfd-4926-89f8-dd1142b90e2d" providerId="AD" clId="Web-{FBD3BE4A-5FFE-4498-A490-CA6B9C86A959}" dt="2024-03-24T19:19:51.619" v="186" actId="14100"/>
          <ac:spMkLst>
            <pc:docMk/>
            <pc:sldMk cId="0" sldId="270"/>
            <ac:spMk id="372" creationId="{00000000-0000-0000-0000-000000000000}"/>
          </ac:spMkLst>
        </pc:spChg>
        <pc:spChg chg="del">
          <ac:chgData name="Estes, Michele - estesmd" userId="S::estesmd@jmu.edu::7f01444f-bcfd-4926-89f8-dd1142b90e2d" providerId="AD" clId="Web-{FBD3BE4A-5FFE-4498-A490-CA6B9C86A959}" dt="2024-03-24T21:51:18.259" v="739"/>
          <ac:spMkLst>
            <pc:docMk/>
            <pc:sldMk cId="0" sldId="270"/>
            <ac:spMk id="375" creationId="{00000000-0000-0000-0000-000000000000}"/>
          </ac:spMkLst>
        </pc:spChg>
        <pc:picChg chg="add ord">
          <ac:chgData name="Estes, Michele - estesmd" userId="S::estesmd@jmu.edu::7f01444f-bcfd-4926-89f8-dd1142b90e2d" providerId="AD" clId="Web-{FBD3BE4A-5FFE-4498-A490-CA6B9C86A959}" dt="2024-03-24T21:51:24.275" v="741"/>
          <ac:picMkLst>
            <pc:docMk/>
            <pc:sldMk cId="0" sldId="270"/>
            <ac:picMk id="3" creationId="{F709278E-ACE0-398C-1BFC-39C9FB264E90}"/>
          </ac:picMkLst>
        </pc:picChg>
      </pc:sldChg>
      <pc:sldChg chg="addSp delSp modSp">
        <pc:chgData name="Estes, Michele - estesmd" userId="S::estesmd@jmu.edu::7f01444f-bcfd-4926-89f8-dd1142b90e2d" providerId="AD" clId="Web-{FBD3BE4A-5FFE-4498-A490-CA6B9C86A959}" dt="2024-03-24T21:51:42.057" v="744"/>
        <pc:sldMkLst>
          <pc:docMk/>
          <pc:sldMk cId="0" sldId="271"/>
        </pc:sldMkLst>
        <pc:spChg chg="del">
          <ac:chgData name="Estes, Michele - estesmd" userId="S::estesmd@jmu.edu::7f01444f-bcfd-4926-89f8-dd1142b90e2d" providerId="AD" clId="Web-{FBD3BE4A-5FFE-4498-A490-CA6B9C86A959}" dt="2024-03-24T19:20:38.417" v="192"/>
          <ac:spMkLst>
            <pc:docMk/>
            <pc:sldMk cId="0" sldId="271"/>
            <ac:spMk id="380" creationId="{00000000-0000-0000-0000-000000000000}"/>
          </ac:spMkLst>
        </pc:spChg>
        <pc:spChg chg="mod">
          <ac:chgData name="Estes, Michele - estesmd" userId="S::estesmd@jmu.edu::7f01444f-bcfd-4926-89f8-dd1142b90e2d" providerId="AD" clId="Web-{FBD3BE4A-5FFE-4498-A490-CA6B9C86A959}" dt="2024-03-24T19:20:33.667" v="191" actId="14100"/>
          <ac:spMkLst>
            <pc:docMk/>
            <pc:sldMk cId="0" sldId="271"/>
            <ac:spMk id="384" creationId="{00000000-0000-0000-0000-000000000000}"/>
          </ac:spMkLst>
        </pc:spChg>
        <pc:spChg chg="del">
          <ac:chgData name="Estes, Michele - estesmd" userId="S::estesmd@jmu.edu::7f01444f-bcfd-4926-89f8-dd1142b90e2d" providerId="AD" clId="Web-{FBD3BE4A-5FFE-4498-A490-CA6B9C86A959}" dt="2024-03-24T21:51:35.354" v="742"/>
          <ac:spMkLst>
            <pc:docMk/>
            <pc:sldMk cId="0" sldId="271"/>
            <ac:spMk id="387" creationId="{00000000-0000-0000-0000-000000000000}"/>
          </ac:spMkLst>
        </pc:spChg>
        <pc:picChg chg="add ord">
          <ac:chgData name="Estes, Michele - estesmd" userId="S::estesmd@jmu.edu::7f01444f-bcfd-4926-89f8-dd1142b90e2d" providerId="AD" clId="Web-{FBD3BE4A-5FFE-4498-A490-CA6B9C86A959}" dt="2024-03-24T21:51:42.057" v="744"/>
          <ac:picMkLst>
            <pc:docMk/>
            <pc:sldMk cId="0" sldId="271"/>
            <ac:picMk id="3" creationId="{3419A415-98DB-7E98-FADF-C7A34501F4BA}"/>
          </ac:picMkLst>
        </pc:picChg>
      </pc:sldChg>
      <pc:sldChg chg="delSp modSp">
        <pc:chgData name="Estes, Michele - estesmd" userId="S::estesmd@jmu.edu::7f01444f-bcfd-4926-89f8-dd1142b90e2d" providerId="AD" clId="Web-{FBD3BE4A-5FFE-4498-A490-CA6B9C86A959}" dt="2024-03-24T19:37:24.375" v="391" actId="14100"/>
        <pc:sldMkLst>
          <pc:docMk/>
          <pc:sldMk cId="0" sldId="272"/>
        </pc:sldMkLst>
        <pc:spChg chg="del">
          <ac:chgData name="Estes, Michele - estesmd" userId="S::estesmd@jmu.edu::7f01444f-bcfd-4926-89f8-dd1142b90e2d" providerId="AD" clId="Web-{FBD3BE4A-5FFE-4498-A490-CA6B9C86A959}" dt="2024-03-24T19:20:56.668" v="197"/>
          <ac:spMkLst>
            <pc:docMk/>
            <pc:sldMk cId="0" sldId="272"/>
            <ac:spMk id="392" creationId="{00000000-0000-0000-0000-000000000000}"/>
          </ac:spMkLst>
        </pc:spChg>
        <pc:spChg chg="mod">
          <ac:chgData name="Estes, Michele - estesmd" userId="S::estesmd@jmu.edu::7f01444f-bcfd-4926-89f8-dd1142b90e2d" providerId="AD" clId="Web-{FBD3BE4A-5FFE-4498-A490-CA6B9C86A959}" dt="2024-03-24T19:37:24.375" v="391" actId="14100"/>
          <ac:spMkLst>
            <pc:docMk/>
            <pc:sldMk cId="0" sldId="272"/>
            <ac:spMk id="396" creationId="{00000000-0000-0000-0000-000000000000}"/>
          </ac:spMkLst>
        </pc:spChg>
      </pc:sldChg>
      <pc:sldChg chg="addSp delSp modSp">
        <pc:chgData name="Estes, Michele - estesmd" userId="S::estesmd@jmu.edu::7f01444f-bcfd-4926-89f8-dd1142b90e2d" providerId="AD" clId="Web-{FBD3BE4A-5FFE-4498-A490-CA6B9C86A959}" dt="2024-03-24T20:19:49.467" v="603"/>
        <pc:sldMkLst>
          <pc:docMk/>
          <pc:sldMk cId="0" sldId="273"/>
        </pc:sldMkLst>
        <pc:spChg chg="del">
          <ac:chgData name="Estes, Michele - estesmd" userId="S::estesmd@jmu.edu::7f01444f-bcfd-4926-89f8-dd1142b90e2d" providerId="AD" clId="Web-{FBD3BE4A-5FFE-4498-A490-CA6B9C86A959}" dt="2024-03-24T19:32:59.803" v="350"/>
          <ac:spMkLst>
            <pc:docMk/>
            <pc:sldMk cId="0" sldId="273"/>
            <ac:spMk id="404" creationId="{00000000-0000-0000-0000-000000000000}"/>
          </ac:spMkLst>
        </pc:spChg>
        <pc:spChg chg="mod">
          <ac:chgData name="Estes, Michele - estesmd" userId="S::estesmd@jmu.edu::7f01444f-bcfd-4926-89f8-dd1142b90e2d" providerId="AD" clId="Web-{FBD3BE4A-5FFE-4498-A490-CA6B9C86A959}" dt="2024-03-24T19:43:58.280" v="422" actId="1076"/>
          <ac:spMkLst>
            <pc:docMk/>
            <pc:sldMk cId="0" sldId="273"/>
            <ac:spMk id="408" creationId="{00000000-0000-0000-0000-000000000000}"/>
          </ac:spMkLst>
        </pc:spChg>
        <pc:picChg chg="add del">
          <ac:chgData name="Estes, Michele - estesmd" userId="S::estesmd@jmu.edu::7f01444f-bcfd-4926-89f8-dd1142b90e2d" providerId="AD" clId="Web-{FBD3BE4A-5FFE-4498-A490-CA6B9C86A959}" dt="2024-03-24T20:19:49.467" v="603"/>
          <ac:picMkLst>
            <pc:docMk/>
            <pc:sldMk cId="0" sldId="273"/>
            <ac:picMk id="3" creationId="{FFB50482-540F-54A0-5762-9D25BEF06330}"/>
          </ac:picMkLst>
        </pc:picChg>
      </pc:sldChg>
      <pc:sldChg chg="delSp modSp">
        <pc:chgData name="Estes, Michele - estesmd" userId="S::estesmd@jmu.edu::7f01444f-bcfd-4926-89f8-dd1142b90e2d" providerId="AD" clId="Web-{FBD3BE4A-5FFE-4498-A490-CA6B9C86A959}" dt="2024-03-24T19:44:41.672" v="424" actId="14100"/>
        <pc:sldMkLst>
          <pc:docMk/>
          <pc:sldMk cId="0" sldId="274"/>
        </pc:sldMkLst>
        <pc:spChg chg="del">
          <ac:chgData name="Estes, Michele - estesmd" userId="S::estesmd@jmu.edu::7f01444f-bcfd-4926-89f8-dd1142b90e2d" providerId="AD" clId="Web-{FBD3BE4A-5FFE-4498-A490-CA6B9C86A959}" dt="2024-03-24T19:40:13.350" v="400"/>
          <ac:spMkLst>
            <pc:docMk/>
            <pc:sldMk cId="0" sldId="274"/>
            <ac:spMk id="416" creationId="{00000000-0000-0000-0000-000000000000}"/>
          </ac:spMkLst>
        </pc:spChg>
        <pc:spChg chg="mod">
          <ac:chgData name="Estes, Michele - estesmd" userId="S::estesmd@jmu.edu::7f01444f-bcfd-4926-89f8-dd1142b90e2d" providerId="AD" clId="Web-{FBD3BE4A-5FFE-4498-A490-CA6B9C86A959}" dt="2024-03-24T19:44:41.672" v="424" actId="14100"/>
          <ac:spMkLst>
            <pc:docMk/>
            <pc:sldMk cId="0" sldId="274"/>
            <ac:spMk id="420" creationId="{00000000-0000-0000-0000-000000000000}"/>
          </ac:spMkLst>
        </pc:spChg>
      </pc:sldChg>
      <pc:sldChg chg="delSp modSp">
        <pc:chgData name="Estes, Michele - estesmd" userId="S::estesmd@jmu.edu::7f01444f-bcfd-4926-89f8-dd1142b90e2d" providerId="AD" clId="Web-{FBD3BE4A-5FFE-4498-A490-CA6B9C86A959}" dt="2024-03-24T19:50:14.934" v="458" actId="1076"/>
        <pc:sldMkLst>
          <pc:docMk/>
          <pc:sldMk cId="0" sldId="275"/>
        </pc:sldMkLst>
        <pc:spChg chg="del">
          <ac:chgData name="Estes, Michele - estesmd" userId="S::estesmd@jmu.edu::7f01444f-bcfd-4926-89f8-dd1142b90e2d" providerId="AD" clId="Web-{FBD3BE4A-5FFE-4498-A490-CA6B9C86A959}" dt="2024-03-24T19:48:49.791" v="443"/>
          <ac:spMkLst>
            <pc:docMk/>
            <pc:sldMk cId="0" sldId="275"/>
            <ac:spMk id="428" creationId="{00000000-0000-0000-0000-000000000000}"/>
          </ac:spMkLst>
        </pc:spChg>
        <pc:spChg chg="mod">
          <ac:chgData name="Estes, Michele - estesmd" userId="S::estesmd@jmu.edu::7f01444f-bcfd-4926-89f8-dd1142b90e2d" providerId="AD" clId="Web-{FBD3BE4A-5FFE-4498-A490-CA6B9C86A959}" dt="2024-03-24T19:50:14.934" v="458" actId="1076"/>
          <ac:spMkLst>
            <pc:docMk/>
            <pc:sldMk cId="0" sldId="275"/>
            <ac:spMk id="432" creationId="{00000000-0000-0000-0000-000000000000}"/>
          </ac:spMkLst>
        </pc:spChg>
      </pc:sldChg>
      <pc:sldChg chg="modSp">
        <pc:chgData name="Estes, Michele - estesmd" userId="S::estesmd@jmu.edu::7f01444f-bcfd-4926-89f8-dd1142b90e2d" providerId="AD" clId="Web-{FBD3BE4A-5FFE-4498-A490-CA6B9C86A959}" dt="2024-03-24T19:51:35.968" v="470" actId="14100"/>
        <pc:sldMkLst>
          <pc:docMk/>
          <pc:sldMk cId="0" sldId="276"/>
        </pc:sldMkLst>
        <pc:spChg chg="mod">
          <ac:chgData name="Estes, Michele - estesmd" userId="S::estesmd@jmu.edu::7f01444f-bcfd-4926-89f8-dd1142b90e2d" providerId="AD" clId="Web-{FBD3BE4A-5FFE-4498-A490-CA6B9C86A959}" dt="2024-03-24T19:51:35.968" v="470" actId="14100"/>
          <ac:spMkLst>
            <pc:docMk/>
            <pc:sldMk cId="0" sldId="276"/>
            <ac:spMk id="444" creationId="{00000000-0000-0000-0000-000000000000}"/>
          </ac:spMkLst>
        </pc:spChg>
      </pc:sldChg>
      <pc:sldChg chg="delSp modSp">
        <pc:chgData name="Estes, Michele - estesmd" userId="S::estesmd@jmu.edu::7f01444f-bcfd-4926-89f8-dd1142b90e2d" providerId="AD" clId="Web-{FBD3BE4A-5FFE-4498-A490-CA6B9C86A959}" dt="2024-03-24T19:52:51.034" v="489"/>
        <pc:sldMkLst>
          <pc:docMk/>
          <pc:sldMk cId="0" sldId="277"/>
        </pc:sldMkLst>
        <pc:spChg chg="del">
          <ac:chgData name="Estes, Michele - estesmd" userId="S::estesmd@jmu.edu::7f01444f-bcfd-4926-89f8-dd1142b90e2d" providerId="AD" clId="Web-{FBD3BE4A-5FFE-4498-A490-CA6B9C86A959}" dt="2024-03-24T19:52:51.034" v="489"/>
          <ac:spMkLst>
            <pc:docMk/>
            <pc:sldMk cId="0" sldId="277"/>
            <ac:spMk id="452" creationId="{00000000-0000-0000-0000-000000000000}"/>
          </ac:spMkLst>
        </pc:spChg>
        <pc:spChg chg="mod">
          <ac:chgData name="Estes, Michele - estesmd" userId="S::estesmd@jmu.edu::7f01444f-bcfd-4926-89f8-dd1142b90e2d" providerId="AD" clId="Web-{FBD3BE4A-5FFE-4498-A490-CA6B9C86A959}" dt="2024-03-24T19:52:43.690" v="488" actId="20577"/>
          <ac:spMkLst>
            <pc:docMk/>
            <pc:sldMk cId="0" sldId="277"/>
            <ac:spMk id="456" creationId="{00000000-0000-0000-0000-000000000000}"/>
          </ac:spMkLst>
        </pc:spChg>
      </pc:sldChg>
      <pc:sldChg chg="modSp">
        <pc:chgData name="Estes, Michele - estesmd" userId="S::estesmd@jmu.edu::7f01444f-bcfd-4926-89f8-dd1142b90e2d" providerId="AD" clId="Web-{FBD3BE4A-5FFE-4498-A490-CA6B9C86A959}" dt="2024-03-24T19:54:02.286" v="501" actId="20577"/>
        <pc:sldMkLst>
          <pc:docMk/>
          <pc:sldMk cId="0" sldId="278"/>
        </pc:sldMkLst>
        <pc:spChg chg="mod">
          <ac:chgData name="Estes, Michele - estesmd" userId="S::estesmd@jmu.edu::7f01444f-bcfd-4926-89f8-dd1142b90e2d" providerId="AD" clId="Web-{FBD3BE4A-5FFE-4498-A490-CA6B9C86A959}" dt="2024-03-24T19:54:02.286" v="501" actId="20577"/>
          <ac:spMkLst>
            <pc:docMk/>
            <pc:sldMk cId="0" sldId="278"/>
            <ac:spMk id="468" creationId="{00000000-0000-0000-0000-000000000000}"/>
          </ac:spMkLst>
        </pc:spChg>
      </pc:sldChg>
      <pc:sldChg chg="delSp modSp">
        <pc:chgData name="Estes, Michele - estesmd" userId="S::estesmd@jmu.edu::7f01444f-bcfd-4926-89f8-dd1142b90e2d" providerId="AD" clId="Web-{FBD3BE4A-5FFE-4498-A490-CA6B9C86A959}" dt="2024-03-24T19:55:06.070" v="518"/>
        <pc:sldMkLst>
          <pc:docMk/>
          <pc:sldMk cId="0" sldId="279"/>
        </pc:sldMkLst>
        <pc:spChg chg="del">
          <ac:chgData name="Estes, Michele - estesmd" userId="S::estesmd@jmu.edu::7f01444f-bcfd-4926-89f8-dd1142b90e2d" providerId="AD" clId="Web-{FBD3BE4A-5FFE-4498-A490-CA6B9C86A959}" dt="2024-03-24T19:55:06.070" v="518"/>
          <ac:spMkLst>
            <pc:docMk/>
            <pc:sldMk cId="0" sldId="279"/>
            <ac:spMk id="476" creationId="{00000000-0000-0000-0000-000000000000}"/>
          </ac:spMkLst>
        </pc:spChg>
        <pc:spChg chg="mod">
          <ac:chgData name="Estes, Michele - estesmd" userId="S::estesmd@jmu.edu::7f01444f-bcfd-4926-89f8-dd1142b90e2d" providerId="AD" clId="Web-{FBD3BE4A-5FFE-4498-A490-CA6B9C86A959}" dt="2024-03-24T19:55:04.663" v="517" actId="1076"/>
          <ac:spMkLst>
            <pc:docMk/>
            <pc:sldMk cId="0" sldId="279"/>
            <ac:spMk id="480" creationId="{00000000-0000-0000-0000-000000000000}"/>
          </ac:spMkLst>
        </pc:spChg>
      </pc:sldChg>
      <pc:sldChg chg="delSp modSp">
        <pc:chgData name="Estes, Michele - estesmd" userId="S::estesmd@jmu.edu::7f01444f-bcfd-4926-89f8-dd1142b90e2d" providerId="AD" clId="Web-{FBD3BE4A-5FFE-4498-A490-CA6B9C86A959}" dt="2024-03-24T19:56:53.730" v="532" actId="1076"/>
        <pc:sldMkLst>
          <pc:docMk/>
          <pc:sldMk cId="0" sldId="280"/>
        </pc:sldMkLst>
        <pc:spChg chg="del">
          <ac:chgData name="Estes, Michele - estesmd" userId="S::estesmd@jmu.edu::7f01444f-bcfd-4926-89f8-dd1142b90e2d" providerId="AD" clId="Web-{FBD3BE4A-5FFE-4498-A490-CA6B9C86A959}" dt="2024-03-24T19:56:37.729" v="530"/>
          <ac:spMkLst>
            <pc:docMk/>
            <pc:sldMk cId="0" sldId="280"/>
            <ac:spMk id="488" creationId="{00000000-0000-0000-0000-000000000000}"/>
          </ac:spMkLst>
        </pc:spChg>
        <pc:spChg chg="mod">
          <ac:chgData name="Estes, Michele - estesmd" userId="S::estesmd@jmu.edu::7f01444f-bcfd-4926-89f8-dd1142b90e2d" providerId="AD" clId="Web-{FBD3BE4A-5FFE-4498-A490-CA6B9C86A959}" dt="2024-03-24T19:56:53.730" v="532" actId="1076"/>
          <ac:spMkLst>
            <pc:docMk/>
            <pc:sldMk cId="0" sldId="280"/>
            <ac:spMk id="492" creationId="{00000000-0000-0000-0000-000000000000}"/>
          </ac:spMkLst>
        </pc:spChg>
      </pc:sldChg>
      <pc:sldChg chg="delSp modSp">
        <pc:chgData name="Estes, Michele - estesmd" userId="S::estesmd@jmu.edu::7f01444f-bcfd-4926-89f8-dd1142b90e2d" providerId="AD" clId="Web-{FBD3BE4A-5FFE-4498-A490-CA6B9C86A959}" dt="2024-03-24T19:57:59.404" v="543" actId="1076"/>
        <pc:sldMkLst>
          <pc:docMk/>
          <pc:sldMk cId="0" sldId="281"/>
        </pc:sldMkLst>
        <pc:spChg chg="mod">
          <ac:chgData name="Estes, Michele - estesmd" userId="S::estesmd@jmu.edu::7f01444f-bcfd-4926-89f8-dd1142b90e2d" providerId="AD" clId="Web-{FBD3BE4A-5FFE-4498-A490-CA6B9C86A959}" dt="2024-03-24T19:57:49.451" v="542" actId="14100"/>
          <ac:spMkLst>
            <pc:docMk/>
            <pc:sldMk cId="0" sldId="281"/>
            <ac:spMk id="501" creationId="{00000000-0000-0000-0000-000000000000}"/>
          </ac:spMkLst>
        </pc:spChg>
        <pc:spChg chg="del mod">
          <ac:chgData name="Estes, Michele - estesmd" userId="S::estesmd@jmu.edu::7f01444f-bcfd-4926-89f8-dd1142b90e2d" providerId="AD" clId="Web-{FBD3BE4A-5FFE-4498-A490-CA6B9C86A959}" dt="2024-03-24T19:57:04.683" v="535"/>
          <ac:spMkLst>
            <pc:docMk/>
            <pc:sldMk cId="0" sldId="281"/>
            <ac:spMk id="502" creationId="{00000000-0000-0000-0000-000000000000}"/>
          </ac:spMkLst>
        </pc:spChg>
        <pc:spChg chg="mod">
          <ac:chgData name="Estes, Michele - estesmd" userId="S::estesmd@jmu.edu::7f01444f-bcfd-4926-89f8-dd1142b90e2d" providerId="AD" clId="Web-{FBD3BE4A-5FFE-4498-A490-CA6B9C86A959}" dt="2024-03-24T19:57:30.716" v="538" actId="14100"/>
          <ac:spMkLst>
            <pc:docMk/>
            <pc:sldMk cId="0" sldId="281"/>
            <ac:spMk id="505" creationId="{00000000-0000-0000-0000-000000000000}"/>
          </ac:spMkLst>
        </pc:spChg>
        <pc:picChg chg="mod">
          <ac:chgData name="Estes, Michele - estesmd" userId="S::estesmd@jmu.edu::7f01444f-bcfd-4926-89f8-dd1142b90e2d" providerId="AD" clId="Web-{FBD3BE4A-5FFE-4498-A490-CA6B9C86A959}" dt="2024-03-24T19:57:59.404" v="543" actId="1076"/>
          <ac:picMkLst>
            <pc:docMk/>
            <pc:sldMk cId="0" sldId="281"/>
            <ac:picMk id="504" creationId="{00000000-0000-0000-0000-000000000000}"/>
          </ac:picMkLst>
        </pc:picChg>
      </pc:sldChg>
      <pc:sldChg chg="delSp modSp">
        <pc:chgData name="Estes, Michele - estesmd" userId="S::estesmd@jmu.edu::7f01444f-bcfd-4926-89f8-dd1142b90e2d" providerId="AD" clId="Web-{FBD3BE4A-5FFE-4498-A490-CA6B9C86A959}" dt="2024-03-24T19:59:06.547" v="553" actId="1076"/>
        <pc:sldMkLst>
          <pc:docMk/>
          <pc:sldMk cId="0" sldId="282"/>
        </pc:sldMkLst>
        <pc:spChg chg="del">
          <ac:chgData name="Estes, Michele - estesmd" userId="S::estesmd@jmu.edu::7f01444f-bcfd-4926-89f8-dd1142b90e2d" providerId="AD" clId="Web-{FBD3BE4A-5FFE-4498-A490-CA6B9C86A959}" dt="2024-03-24T19:58:33.468" v="551"/>
          <ac:spMkLst>
            <pc:docMk/>
            <pc:sldMk cId="0" sldId="282"/>
            <ac:spMk id="510" creationId="{00000000-0000-0000-0000-000000000000}"/>
          </ac:spMkLst>
        </pc:spChg>
        <pc:spChg chg="mod">
          <ac:chgData name="Estes, Michele - estesmd" userId="S::estesmd@jmu.edu::7f01444f-bcfd-4926-89f8-dd1142b90e2d" providerId="AD" clId="Web-{FBD3BE4A-5FFE-4498-A490-CA6B9C86A959}" dt="2024-03-24T19:58:32.983" v="550" actId="20577"/>
          <ac:spMkLst>
            <pc:docMk/>
            <pc:sldMk cId="0" sldId="282"/>
            <ac:spMk id="511" creationId="{00000000-0000-0000-0000-000000000000}"/>
          </ac:spMkLst>
        </pc:spChg>
        <pc:spChg chg="del">
          <ac:chgData name="Estes, Michele - estesmd" userId="S::estesmd@jmu.edu::7f01444f-bcfd-4926-89f8-dd1142b90e2d" providerId="AD" clId="Web-{FBD3BE4A-5FFE-4498-A490-CA6B9C86A959}" dt="2024-03-24T19:58:06.389" v="544"/>
          <ac:spMkLst>
            <pc:docMk/>
            <pc:sldMk cId="0" sldId="282"/>
            <ac:spMk id="512" creationId="{00000000-0000-0000-0000-000000000000}"/>
          </ac:spMkLst>
        </pc:spChg>
        <pc:spChg chg="mod">
          <ac:chgData name="Estes, Michele - estesmd" userId="S::estesmd@jmu.edu::7f01444f-bcfd-4926-89f8-dd1142b90e2d" providerId="AD" clId="Web-{FBD3BE4A-5FFE-4498-A490-CA6B9C86A959}" dt="2024-03-24T19:59:06.547" v="553" actId="1076"/>
          <ac:spMkLst>
            <pc:docMk/>
            <pc:sldMk cId="0" sldId="282"/>
            <ac:spMk id="515" creationId="{00000000-0000-0000-0000-000000000000}"/>
          </ac:spMkLst>
        </pc:spChg>
      </pc:sldChg>
      <pc:sldChg chg="delSp modSp">
        <pc:chgData name="Estes, Michele - estesmd" userId="S::estesmd@jmu.edu::7f01444f-bcfd-4926-89f8-dd1142b90e2d" providerId="AD" clId="Web-{FBD3BE4A-5FFE-4498-A490-CA6B9C86A959}" dt="2024-03-24T20:00:31.488" v="572" actId="1076"/>
        <pc:sldMkLst>
          <pc:docMk/>
          <pc:sldMk cId="0" sldId="283"/>
        </pc:sldMkLst>
        <pc:spChg chg="mod">
          <ac:chgData name="Estes, Michele - estesmd" userId="S::estesmd@jmu.edu::7f01444f-bcfd-4926-89f8-dd1142b90e2d" providerId="AD" clId="Web-{FBD3BE4A-5FFE-4498-A490-CA6B9C86A959}" dt="2024-03-24T19:59:37.486" v="558" actId="14100"/>
          <ac:spMkLst>
            <pc:docMk/>
            <pc:sldMk cId="0" sldId="283"/>
            <ac:spMk id="521" creationId="{00000000-0000-0000-0000-000000000000}"/>
          </ac:spMkLst>
        </pc:spChg>
        <pc:spChg chg="del">
          <ac:chgData name="Estes, Michele - estesmd" userId="S::estesmd@jmu.edu::7f01444f-bcfd-4926-89f8-dd1142b90e2d" providerId="AD" clId="Web-{FBD3BE4A-5FFE-4498-A490-CA6B9C86A959}" dt="2024-03-24T19:59:10.579" v="554"/>
          <ac:spMkLst>
            <pc:docMk/>
            <pc:sldMk cId="0" sldId="283"/>
            <ac:spMk id="522" creationId="{00000000-0000-0000-0000-000000000000}"/>
          </ac:spMkLst>
        </pc:spChg>
        <pc:spChg chg="mod">
          <ac:chgData name="Estes, Michele - estesmd" userId="S::estesmd@jmu.edu::7f01444f-bcfd-4926-89f8-dd1142b90e2d" providerId="AD" clId="Web-{FBD3BE4A-5FFE-4498-A490-CA6B9C86A959}" dt="2024-03-24T20:00:31.488" v="572" actId="1076"/>
          <ac:spMkLst>
            <pc:docMk/>
            <pc:sldMk cId="0" sldId="283"/>
            <ac:spMk id="525" creationId="{00000000-0000-0000-0000-000000000000}"/>
          </ac:spMkLst>
        </pc:spChg>
      </pc:sldChg>
      <pc:sldChg chg="delSp modSp">
        <pc:chgData name="Estes, Michele - estesmd" userId="S::estesmd@jmu.edu::7f01444f-bcfd-4926-89f8-dd1142b90e2d" providerId="AD" clId="Web-{FBD3BE4A-5FFE-4498-A490-CA6B9C86A959}" dt="2024-03-24T20:01:46.537" v="578" actId="1076"/>
        <pc:sldMkLst>
          <pc:docMk/>
          <pc:sldMk cId="0" sldId="284"/>
        </pc:sldMkLst>
        <pc:spChg chg="del">
          <ac:chgData name="Estes, Michele - estesmd" userId="S::estesmd@jmu.edu::7f01444f-bcfd-4926-89f8-dd1142b90e2d" providerId="AD" clId="Web-{FBD3BE4A-5FFE-4498-A490-CA6B9C86A959}" dt="2024-03-24T20:01:18.755" v="573"/>
          <ac:spMkLst>
            <pc:docMk/>
            <pc:sldMk cId="0" sldId="284"/>
            <ac:spMk id="530" creationId="{00000000-0000-0000-0000-000000000000}"/>
          </ac:spMkLst>
        </pc:spChg>
        <pc:spChg chg="mod">
          <ac:chgData name="Estes, Michele - estesmd" userId="S::estesmd@jmu.edu::7f01444f-bcfd-4926-89f8-dd1142b90e2d" providerId="AD" clId="Web-{FBD3BE4A-5FFE-4498-A490-CA6B9C86A959}" dt="2024-03-24T20:01:46.537" v="578" actId="1076"/>
          <ac:spMkLst>
            <pc:docMk/>
            <pc:sldMk cId="0" sldId="284"/>
            <ac:spMk id="534" creationId="{00000000-0000-0000-0000-000000000000}"/>
          </ac:spMkLst>
        </pc:spChg>
      </pc:sldChg>
      <pc:sldChg chg="addSp delSp modSp">
        <pc:chgData name="Estes, Michele - estesmd" userId="S::estesmd@jmu.edu::7f01444f-bcfd-4926-89f8-dd1142b90e2d" providerId="AD" clId="Web-{FBD3BE4A-5FFE-4498-A490-CA6B9C86A959}" dt="2024-03-24T20:02:44.571" v="589"/>
        <pc:sldMkLst>
          <pc:docMk/>
          <pc:sldMk cId="0" sldId="285"/>
        </pc:sldMkLst>
        <pc:spChg chg="del">
          <ac:chgData name="Estes, Michele - estesmd" userId="S::estesmd@jmu.edu::7f01444f-bcfd-4926-89f8-dd1142b90e2d" providerId="AD" clId="Web-{FBD3BE4A-5FFE-4498-A490-CA6B9C86A959}" dt="2024-03-24T20:02:44.571" v="589"/>
          <ac:spMkLst>
            <pc:docMk/>
            <pc:sldMk cId="0" sldId="285"/>
            <ac:spMk id="542" creationId="{00000000-0000-0000-0000-000000000000}"/>
          </ac:spMkLst>
        </pc:spChg>
        <pc:spChg chg="mod">
          <ac:chgData name="Estes, Michele - estesmd" userId="S::estesmd@jmu.edu::7f01444f-bcfd-4926-89f8-dd1142b90e2d" providerId="AD" clId="Web-{FBD3BE4A-5FFE-4498-A490-CA6B9C86A959}" dt="2024-03-24T20:02:30.789" v="587" actId="14100"/>
          <ac:spMkLst>
            <pc:docMk/>
            <pc:sldMk cId="0" sldId="285"/>
            <ac:spMk id="546" creationId="{00000000-0000-0000-0000-000000000000}"/>
          </ac:spMkLst>
        </pc:spChg>
        <pc:picChg chg="add">
          <ac:chgData name="Estes, Michele - estesmd" userId="S::estesmd@jmu.edu::7f01444f-bcfd-4926-89f8-dd1142b90e2d" providerId="AD" clId="Web-{FBD3BE4A-5FFE-4498-A490-CA6B9C86A959}" dt="2024-03-24T20:02:41.274" v="588"/>
          <ac:picMkLst>
            <pc:docMk/>
            <pc:sldMk cId="0" sldId="285"/>
            <ac:picMk id="3" creationId="{3AE88390-5ED0-B6A0-8CC3-3C71058F7FEC}"/>
          </ac:picMkLst>
        </pc:picChg>
        <pc:picChg chg="del">
          <ac:chgData name="Estes, Michele - estesmd" userId="S::estesmd@jmu.edu::7f01444f-bcfd-4926-89f8-dd1142b90e2d" providerId="AD" clId="Web-{FBD3BE4A-5FFE-4498-A490-CA6B9C86A959}" dt="2024-03-24T20:02:19.742" v="585"/>
          <ac:picMkLst>
            <pc:docMk/>
            <pc:sldMk cId="0" sldId="285"/>
            <ac:picMk id="548" creationId="{00000000-0000-0000-0000-000000000000}"/>
          </ac:picMkLst>
        </pc:picChg>
        <pc:cxnChg chg="del">
          <ac:chgData name="Estes, Michele - estesmd" userId="S::estesmd@jmu.edu::7f01444f-bcfd-4926-89f8-dd1142b90e2d" providerId="AD" clId="Web-{FBD3BE4A-5FFE-4498-A490-CA6B9C86A959}" dt="2024-03-24T20:02:18.007" v="584"/>
          <ac:cxnSpMkLst>
            <pc:docMk/>
            <pc:sldMk cId="0" sldId="285"/>
            <ac:cxnSpMk id="547" creationId="{00000000-0000-0000-0000-000000000000}"/>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2c46fdb5e1f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8" name="Google Shape;208;g2c46fdb5e1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2c46fdb5e1f_0_8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7" name="Google Shape;217;g2c46fdb5e1f_0_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2c46fdb5e1f_0_17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5" name="Google Shape;225;g2c46fdb5e1f_0_1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2c46fdb5e1f_0_25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6" name="Google Shape;236;g2c46fdb5e1f_0_2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2c46fdb5e1f_0_4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7" name="Google Shape;247;g2c46fdb5e1f_0_4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2c559702865_2_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0" name="Google Shape;270;g2c559702865_2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2c559702865_2_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2" name="Google Shape;282;g2c559702865_2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2c559702865_2_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4" name="Google Shape;294;g2c559702865_2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2c559702865_2_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a:lnSpc>
                <a:spcPct val="115000"/>
              </a:lnSpc>
            </a:pPr>
            <a:r>
              <a:rPr lang="en-US" sz="1100" b="1" dirty="0">
                <a:solidFill>
                  <a:srgbClr val="111111"/>
                </a:solidFill>
                <a:ea typeface="Roboto"/>
                <a:sym typeface="Roboto"/>
              </a:rPr>
              <a:t>Brain</a:t>
            </a:r>
            <a:r>
              <a:rPr lang="en-US" sz="1100" dirty="0">
                <a:solidFill>
                  <a:srgbClr val="111111"/>
                </a:solidFill>
                <a:ea typeface="Roboto"/>
                <a:sym typeface="Roboto"/>
              </a:rPr>
              <a:t>: This is where we think, learn, feel, and remember things. It’s like our super-smart computer! </a:t>
            </a:r>
            <a:endParaRPr lang="en-US" sz="1100" dirty="0">
              <a:solidFill>
                <a:srgbClr val="111111"/>
              </a:solidFill>
              <a:ea typeface="Roboto"/>
            </a:endParaRPr>
          </a:p>
          <a:p>
            <a:pPr marL="0" lvl="0" indent="0" algn="l" rtl="0">
              <a:lnSpc>
                <a:spcPct val="115000"/>
              </a:lnSpc>
              <a:spcBef>
                <a:spcPts val="0"/>
              </a:spcBef>
              <a:spcAft>
                <a:spcPts val="0"/>
              </a:spcAft>
              <a:buNone/>
            </a:pPr>
            <a:endParaRPr lang="en-US" sz="1100" dirty="0">
              <a:solidFill>
                <a:srgbClr val="111111"/>
              </a:solidFill>
              <a:ea typeface="Roboto"/>
            </a:endParaRPr>
          </a:p>
          <a:p>
            <a:pPr marL="0" lvl="0" indent="0" algn="l" rtl="0">
              <a:lnSpc>
                <a:spcPct val="115000"/>
              </a:lnSpc>
              <a:spcBef>
                <a:spcPts val="0"/>
              </a:spcBef>
              <a:spcAft>
                <a:spcPts val="0"/>
              </a:spcAft>
              <a:buNone/>
            </a:pPr>
            <a:r>
              <a:rPr lang="en-US" sz="1100" b="1" dirty="0">
                <a:solidFill>
                  <a:srgbClr val="111111"/>
                </a:solidFill>
                <a:ea typeface="Roboto"/>
                <a:sym typeface="Roboto"/>
              </a:rPr>
              <a:t>Spinal Cord</a:t>
            </a:r>
            <a:r>
              <a:rPr lang="en-US" sz="1100" dirty="0">
                <a:solidFill>
                  <a:srgbClr val="111111"/>
                </a:solidFill>
                <a:ea typeface="Roboto"/>
                <a:sym typeface="Roboto"/>
              </a:rPr>
              <a:t>: Imagine it as a long highway that carries messages between the brain and the rest of our body.</a:t>
            </a:r>
            <a:endParaRPr dirty="0"/>
          </a:p>
        </p:txBody>
      </p:sp>
      <p:sp>
        <p:nvSpPr>
          <p:cNvPr id="306" name="Google Shape;306;g2c559702865_2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2c559702865_0_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dirty="0">
                <a:solidFill>
                  <a:srgbClr val="111111"/>
                </a:solidFill>
                <a:ea typeface="Roboto"/>
                <a:sym typeface="Roboto"/>
              </a:rPr>
              <a:t>Examples of stimulants include caffeine (found in coffee and some sodas) and sugar (like when we eat candy). They can make us feel more awake and energetic.</a:t>
            </a:r>
            <a:endParaRPr dirty="0"/>
          </a:p>
        </p:txBody>
      </p:sp>
      <p:sp>
        <p:nvSpPr>
          <p:cNvPr id="318" name="Google Shape;318;g2c559702865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2c559702865_0_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a:lnSpc>
                <a:spcPct val="115000"/>
              </a:lnSpc>
            </a:pPr>
            <a:r>
              <a:rPr lang="en-US" sz="1100" dirty="0">
                <a:solidFill>
                  <a:srgbClr val="111111"/>
                </a:solidFill>
                <a:ea typeface="Roboto"/>
                <a:sym typeface="Roboto"/>
              </a:rPr>
              <a:t>Doctors sometimes use depressants to help people relax their muscles or feel less anxious. </a:t>
            </a:r>
            <a:endParaRPr lang="en-US" sz="1100" dirty="0">
              <a:solidFill>
                <a:srgbClr val="111111"/>
              </a:solidFill>
              <a:ea typeface="Roboto"/>
            </a:endParaRPr>
          </a:p>
          <a:p>
            <a:pPr marL="0" lvl="0" indent="0" rtl="0">
              <a:lnSpc>
                <a:spcPct val="115000"/>
              </a:lnSpc>
              <a:spcBef>
                <a:spcPts val="0"/>
              </a:spcBef>
              <a:spcAft>
                <a:spcPts val="0"/>
              </a:spcAft>
              <a:buNone/>
            </a:pPr>
            <a:endParaRPr lang="en-US" sz="1100" dirty="0">
              <a:solidFill>
                <a:srgbClr val="111111"/>
              </a:solidFill>
              <a:ea typeface="Roboto"/>
            </a:endParaRPr>
          </a:p>
          <a:p>
            <a:pPr marL="0" lvl="0" indent="0" rtl="0">
              <a:lnSpc>
                <a:spcPct val="115000"/>
              </a:lnSpc>
              <a:spcBef>
                <a:spcPts val="0"/>
              </a:spcBef>
              <a:spcAft>
                <a:spcPts val="0"/>
              </a:spcAft>
              <a:buNone/>
            </a:pPr>
            <a:r>
              <a:rPr lang="en-US" sz="1100" dirty="0">
                <a:solidFill>
                  <a:srgbClr val="111111"/>
                </a:solidFill>
                <a:ea typeface="Roboto"/>
                <a:sym typeface="Roboto"/>
              </a:rPr>
              <a:t>But if we take too much, it can make us feel sleepy, confused, and even stop us from breathing properly.</a:t>
            </a:r>
            <a:endParaRPr dirty="0"/>
          </a:p>
        </p:txBody>
      </p:sp>
      <p:sp>
        <p:nvSpPr>
          <p:cNvPr id="330" name="Google Shape;330;g2c559702865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2c559702865_2_6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2" name="Google Shape;342;g2c559702865_2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2c559702865_2_7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4" name="Google Shape;354;g2c559702865_2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2c559702865_0_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6" name="Google Shape;366;g2c559702865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2c559702865_0_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8" name="Google Shape;378;g2c559702865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g2c559702865_2_8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0" name="Google Shape;390;g2c559702865_2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g2c559702865_0_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2" name="Google Shape;402;g2c559702865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2c559702865_0_8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228600" indent="-201295">
              <a:lnSpc>
                <a:spcPct val="115000"/>
              </a:lnSpc>
              <a:buSzPct val="100000"/>
              <a:buFont typeface="Arial"/>
              <a:buChar char="•"/>
            </a:pPr>
            <a:r>
              <a:rPr lang="en-US" sz="1100" dirty="0">
                <a:highlight>
                  <a:srgbClr val="FFFFFF"/>
                </a:highlight>
                <a:ea typeface="Times New Roman"/>
                <a:sym typeface="Times New Roman"/>
              </a:rPr>
              <a:t>These products are regulated by the FDA and are not considered safe.  </a:t>
            </a:r>
            <a:endParaRPr lang="en-US" sz="1100" dirty="0">
              <a:highlight>
                <a:srgbClr val="FFFFFF"/>
              </a:highlight>
              <a:ea typeface="Times New Roman"/>
            </a:endParaRPr>
          </a:p>
          <a:p>
            <a:pPr marL="228600" indent="-201295">
              <a:lnSpc>
                <a:spcPct val="115000"/>
              </a:lnSpc>
              <a:buSzPct val="100000"/>
              <a:buFont typeface="Arial"/>
              <a:buChar char="•"/>
            </a:pPr>
            <a:r>
              <a:rPr lang="en-US" sz="1100" dirty="0">
                <a:highlight>
                  <a:srgbClr val="FFFFFF"/>
                </a:highlight>
                <a:ea typeface="Times New Roman"/>
                <a:sym typeface="Times New Roman"/>
              </a:rPr>
              <a:t>Users inhale the aerosol into their lungs. Bystanders also inhale this aerosol when the user exhales into the air.  </a:t>
            </a:r>
            <a:endParaRPr lang="en-US" sz="1100" dirty="0">
              <a:highlight>
                <a:srgbClr val="FFFFFF"/>
              </a:highlight>
              <a:ea typeface="Times New Roman"/>
            </a:endParaRPr>
          </a:p>
          <a:p>
            <a:pPr marL="228600" indent="-201295">
              <a:lnSpc>
                <a:spcPct val="115000"/>
              </a:lnSpc>
              <a:buSzPct val="100000"/>
              <a:buFont typeface="Arial"/>
              <a:buChar char="•"/>
            </a:pPr>
            <a:r>
              <a:rPr lang="en-US" sz="1100" dirty="0">
                <a:highlight>
                  <a:srgbClr val="FFFFFF"/>
                </a:highlight>
                <a:ea typeface="Times New Roman"/>
                <a:sym typeface="Times New Roman"/>
              </a:rPr>
              <a:t>These products are not FDA approved as a quit smoking aid. </a:t>
            </a:r>
            <a:endParaRPr dirty="0"/>
          </a:p>
        </p:txBody>
      </p:sp>
      <p:sp>
        <p:nvSpPr>
          <p:cNvPr id="414" name="Google Shape;414;g2c559702865_0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g2c559702865_0_9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6" name="Google Shape;426;g2c559702865_0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g2c559702865_0_10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8" name="Google Shape;438;g2c559702865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g2c559702865_0_1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0" name="Google Shape;450;g2c559702865_0_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g2c559702865_0_1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4" name="Google Shape;474;g2c559702865_0_1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g2c559702865_0_1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2" name="Google Shape;462;g2c559702865_0_1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g2c559702865_0_1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6" name="Google Shape;486;g2c559702865_0_1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g2c559702865_2_2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98" name="Google Shape;498;g2c559702865_2_2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g2c559702865_2_2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08" name="Google Shape;508;g2c559702865_2_2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g2c559702865_2_2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18" name="Google Shape;518;g2c559702865_2_2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g2c559702865_2_25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28" name="Google Shape;528;g2c559702865_2_2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g2c559702865_2_29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40" name="Google Shape;540;g2c559702865_2_2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52" name="Google Shape;52;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53" name="Google Shape;53;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54" name="Google Shape;54;p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55" name="Google Shape;55;p1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2"/>
        <p:cNvGrpSpPr/>
        <p:nvPr/>
      </p:nvGrpSpPr>
      <p:grpSpPr>
        <a:xfrm>
          <a:off x="0" y="0"/>
          <a:ext cx="0" cy="0"/>
          <a:chOff x="0" y="0"/>
          <a:chExt cx="0" cy="0"/>
        </a:xfrm>
      </p:grpSpPr>
      <p:sp>
        <p:nvSpPr>
          <p:cNvPr id="63" name="Google Shape;63;p15"/>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rtl="0">
              <a:lnSpc>
                <a:spcPct val="90000"/>
              </a:lnSpc>
              <a:spcBef>
                <a:spcPts val="0"/>
              </a:spcBef>
              <a:spcAft>
                <a:spcPts val="0"/>
              </a:spcAft>
              <a:buClr>
                <a:schemeClr val="dk1"/>
              </a:buClr>
              <a:buSzPts val="4500"/>
              <a:buFont typeface="Calibri"/>
              <a:buNone/>
              <a:defRPr sz="45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4" name="Google Shape;64;p15"/>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rtl="0">
              <a:lnSpc>
                <a:spcPct val="90000"/>
              </a:lnSpc>
              <a:spcBef>
                <a:spcPts val="800"/>
              </a:spcBef>
              <a:spcAft>
                <a:spcPts val="0"/>
              </a:spcAft>
              <a:buClr>
                <a:schemeClr val="dk1"/>
              </a:buClr>
              <a:buSzPts val="1800"/>
              <a:buNone/>
              <a:defRPr sz="1800"/>
            </a:lvl1pPr>
            <a:lvl2pPr lvl="1" algn="ctr" rtl="0">
              <a:lnSpc>
                <a:spcPct val="90000"/>
              </a:lnSpc>
              <a:spcBef>
                <a:spcPts val="400"/>
              </a:spcBef>
              <a:spcAft>
                <a:spcPts val="0"/>
              </a:spcAft>
              <a:buClr>
                <a:schemeClr val="dk1"/>
              </a:buClr>
              <a:buSzPts val="1500"/>
              <a:buNone/>
              <a:defRPr sz="1500"/>
            </a:lvl2pPr>
            <a:lvl3pPr lvl="2" algn="ctr" rtl="0">
              <a:lnSpc>
                <a:spcPct val="90000"/>
              </a:lnSpc>
              <a:spcBef>
                <a:spcPts val="400"/>
              </a:spcBef>
              <a:spcAft>
                <a:spcPts val="0"/>
              </a:spcAft>
              <a:buClr>
                <a:schemeClr val="dk1"/>
              </a:buClr>
              <a:buSzPts val="1400"/>
              <a:buNone/>
              <a:defRPr sz="1400"/>
            </a:lvl3pPr>
            <a:lvl4pPr lvl="3" algn="ctr" rtl="0">
              <a:lnSpc>
                <a:spcPct val="90000"/>
              </a:lnSpc>
              <a:spcBef>
                <a:spcPts val="400"/>
              </a:spcBef>
              <a:spcAft>
                <a:spcPts val="0"/>
              </a:spcAft>
              <a:buClr>
                <a:schemeClr val="dk1"/>
              </a:buClr>
              <a:buSzPts val="1200"/>
              <a:buNone/>
              <a:defRPr sz="1200"/>
            </a:lvl4pPr>
            <a:lvl5pPr lvl="4" algn="ctr" rtl="0">
              <a:lnSpc>
                <a:spcPct val="90000"/>
              </a:lnSpc>
              <a:spcBef>
                <a:spcPts val="400"/>
              </a:spcBef>
              <a:spcAft>
                <a:spcPts val="0"/>
              </a:spcAft>
              <a:buClr>
                <a:schemeClr val="dk1"/>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65" name="Google Shape;65;p1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6" name="Google Shape;66;p1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7" name="Google Shape;67;p1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8"/>
        <p:cNvGrpSpPr/>
        <p:nvPr/>
      </p:nvGrpSpPr>
      <p:grpSpPr>
        <a:xfrm>
          <a:off x="0" y="0"/>
          <a:ext cx="0" cy="0"/>
          <a:chOff x="0" y="0"/>
          <a:chExt cx="0" cy="0"/>
        </a:xfrm>
      </p:grpSpPr>
      <p:sp>
        <p:nvSpPr>
          <p:cNvPr id="69" name="Google Shape;69;p16"/>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0" name="Google Shape;70;p16"/>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71" name="Google Shape;71;p1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2" name="Google Shape;72;p1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3" name="Google Shape;73;p1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4"/>
        <p:cNvGrpSpPr/>
        <p:nvPr/>
      </p:nvGrpSpPr>
      <p:grpSpPr>
        <a:xfrm>
          <a:off x="0" y="0"/>
          <a:ext cx="0" cy="0"/>
          <a:chOff x="0" y="0"/>
          <a:chExt cx="0" cy="0"/>
        </a:xfrm>
      </p:grpSpPr>
      <p:sp>
        <p:nvSpPr>
          <p:cNvPr id="75" name="Google Shape;75;p17"/>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6" name="Google Shape;76;p1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7" name="Google Shape;77;p1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8" name="Google Shape;78;p1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9"/>
        <p:cNvGrpSpPr/>
        <p:nvPr/>
      </p:nvGrpSpPr>
      <p:grpSpPr>
        <a:xfrm>
          <a:off x="0" y="0"/>
          <a:ext cx="0" cy="0"/>
          <a:chOff x="0" y="0"/>
          <a:chExt cx="0" cy="0"/>
        </a:xfrm>
      </p:grpSpPr>
      <p:sp>
        <p:nvSpPr>
          <p:cNvPr id="80" name="Google Shape;80;p18"/>
          <p:cNvSpPr txBox="1">
            <a:spLocks noGrp="1"/>
          </p:cNvSpPr>
          <p:nvPr>
            <p:ph type="title"/>
          </p:nvPr>
        </p:nvSpPr>
        <p:spPr>
          <a:xfrm>
            <a:off x="623888" y="1282303"/>
            <a:ext cx="7886700" cy="21396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4500"/>
              <a:buFont typeface="Calibri"/>
              <a:buNone/>
              <a:defRPr sz="45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1" name="Google Shape;81;p18"/>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888888"/>
              </a:buClr>
              <a:buSzPts val="1800"/>
              <a:buNone/>
              <a:defRPr sz="1800">
                <a:solidFill>
                  <a:srgbClr val="888888"/>
                </a:solidFill>
              </a:defRPr>
            </a:lvl1pPr>
            <a:lvl2pPr marL="914400" lvl="1" indent="-228600" algn="l" rtl="0">
              <a:lnSpc>
                <a:spcPct val="90000"/>
              </a:lnSpc>
              <a:spcBef>
                <a:spcPts val="400"/>
              </a:spcBef>
              <a:spcAft>
                <a:spcPts val="0"/>
              </a:spcAft>
              <a:buClr>
                <a:srgbClr val="888888"/>
              </a:buClr>
              <a:buSzPts val="1500"/>
              <a:buNone/>
              <a:defRPr sz="1500">
                <a:solidFill>
                  <a:srgbClr val="888888"/>
                </a:solidFill>
              </a:defRPr>
            </a:lvl2pPr>
            <a:lvl3pPr marL="1371600" lvl="2" indent="-228600" algn="l" rtl="0">
              <a:lnSpc>
                <a:spcPct val="90000"/>
              </a:lnSpc>
              <a:spcBef>
                <a:spcPts val="400"/>
              </a:spcBef>
              <a:spcAft>
                <a:spcPts val="0"/>
              </a:spcAft>
              <a:buClr>
                <a:srgbClr val="888888"/>
              </a:buClr>
              <a:buSzPts val="1400"/>
              <a:buNone/>
              <a:defRPr sz="1400">
                <a:solidFill>
                  <a:srgbClr val="888888"/>
                </a:solidFill>
              </a:defRPr>
            </a:lvl3pPr>
            <a:lvl4pPr marL="1828800" lvl="3" indent="-228600" algn="l" rtl="0">
              <a:lnSpc>
                <a:spcPct val="90000"/>
              </a:lnSpc>
              <a:spcBef>
                <a:spcPts val="400"/>
              </a:spcBef>
              <a:spcAft>
                <a:spcPts val="0"/>
              </a:spcAft>
              <a:buClr>
                <a:srgbClr val="888888"/>
              </a:buClr>
              <a:buSzPts val="1200"/>
              <a:buNone/>
              <a:defRPr sz="1200">
                <a:solidFill>
                  <a:srgbClr val="888888"/>
                </a:solidFill>
              </a:defRPr>
            </a:lvl4pPr>
            <a:lvl5pPr marL="2286000" lvl="4" indent="-228600" algn="l" rtl="0">
              <a:lnSpc>
                <a:spcPct val="90000"/>
              </a:lnSpc>
              <a:spcBef>
                <a:spcPts val="400"/>
              </a:spcBef>
              <a:spcAft>
                <a:spcPts val="0"/>
              </a:spcAft>
              <a:buClr>
                <a:srgbClr val="888888"/>
              </a:buClr>
              <a:buSzPts val="1200"/>
              <a:buNone/>
              <a:defRPr sz="1200">
                <a:solidFill>
                  <a:srgbClr val="888888"/>
                </a:solidFill>
              </a:defRPr>
            </a:lvl5pPr>
            <a:lvl6pPr marL="2743200" lvl="5" indent="-228600" algn="l" rtl="0">
              <a:lnSpc>
                <a:spcPct val="90000"/>
              </a:lnSpc>
              <a:spcBef>
                <a:spcPts val="400"/>
              </a:spcBef>
              <a:spcAft>
                <a:spcPts val="0"/>
              </a:spcAft>
              <a:buClr>
                <a:srgbClr val="888888"/>
              </a:buClr>
              <a:buSzPts val="1200"/>
              <a:buNone/>
              <a:defRPr sz="1200">
                <a:solidFill>
                  <a:srgbClr val="888888"/>
                </a:solidFill>
              </a:defRPr>
            </a:lvl6pPr>
            <a:lvl7pPr marL="3200400" lvl="6" indent="-228600" algn="l" rtl="0">
              <a:lnSpc>
                <a:spcPct val="90000"/>
              </a:lnSpc>
              <a:spcBef>
                <a:spcPts val="400"/>
              </a:spcBef>
              <a:spcAft>
                <a:spcPts val="0"/>
              </a:spcAft>
              <a:buClr>
                <a:srgbClr val="888888"/>
              </a:buClr>
              <a:buSzPts val="1200"/>
              <a:buNone/>
              <a:defRPr sz="1200">
                <a:solidFill>
                  <a:srgbClr val="888888"/>
                </a:solidFill>
              </a:defRPr>
            </a:lvl7pPr>
            <a:lvl8pPr marL="3657600" lvl="7" indent="-228600" algn="l" rtl="0">
              <a:lnSpc>
                <a:spcPct val="90000"/>
              </a:lnSpc>
              <a:spcBef>
                <a:spcPts val="400"/>
              </a:spcBef>
              <a:spcAft>
                <a:spcPts val="0"/>
              </a:spcAft>
              <a:buClr>
                <a:srgbClr val="888888"/>
              </a:buClr>
              <a:buSzPts val="1200"/>
              <a:buNone/>
              <a:defRPr sz="1200">
                <a:solidFill>
                  <a:srgbClr val="888888"/>
                </a:solidFill>
              </a:defRPr>
            </a:lvl8pPr>
            <a:lvl9pPr marL="4114800" lvl="8" indent="-228600" algn="l" rtl="0">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82" name="Google Shape;82;p1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3" name="Google Shape;83;p1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4" name="Google Shape;84;p1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5"/>
        <p:cNvGrpSpPr/>
        <p:nvPr/>
      </p:nvGrpSpPr>
      <p:grpSpPr>
        <a:xfrm>
          <a:off x="0" y="0"/>
          <a:ext cx="0" cy="0"/>
          <a:chOff x="0" y="0"/>
          <a:chExt cx="0" cy="0"/>
        </a:xfrm>
      </p:grpSpPr>
      <p:sp>
        <p:nvSpPr>
          <p:cNvPr id="86" name="Google Shape;86;p1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7" name="Google Shape;87;p1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8" name="Google Shape;88;p1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89"/>
        <p:cNvGrpSpPr/>
        <p:nvPr/>
      </p:nvGrpSpPr>
      <p:grpSpPr>
        <a:xfrm>
          <a:off x="0" y="0"/>
          <a:ext cx="0" cy="0"/>
          <a:chOff x="0" y="0"/>
          <a:chExt cx="0" cy="0"/>
        </a:xfrm>
      </p:grpSpPr>
      <p:sp>
        <p:nvSpPr>
          <p:cNvPr id="90" name="Google Shape;90;p20"/>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1" name="Google Shape;91;p20"/>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2" name="Google Shape;92;p20"/>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3" name="Google Shape;93;p2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4" name="Google Shape;94;p2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5" name="Google Shape;95;p2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96"/>
        <p:cNvGrpSpPr/>
        <p:nvPr/>
      </p:nvGrpSpPr>
      <p:grpSpPr>
        <a:xfrm>
          <a:off x="0" y="0"/>
          <a:ext cx="0" cy="0"/>
          <a:chOff x="0" y="0"/>
          <a:chExt cx="0" cy="0"/>
        </a:xfrm>
      </p:grpSpPr>
      <p:sp>
        <p:nvSpPr>
          <p:cNvPr id="97" name="Google Shape;97;p21"/>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8" name="Google Shape;98;p21"/>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99" name="Google Shape;99;p21"/>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00" name="Google Shape;100;p21"/>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101" name="Google Shape;101;p21"/>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02" name="Google Shape;102;p2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3" name="Google Shape;103;p2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4" name="Google Shape;104;p2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05"/>
        <p:cNvGrpSpPr/>
        <p:nvPr/>
      </p:nvGrpSpPr>
      <p:grpSpPr>
        <a:xfrm>
          <a:off x="0" y="0"/>
          <a:ext cx="0" cy="0"/>
          <a:chOff x="0" y="0"/>
          <a:chExt cx="0" cy="0"/>
        </a:xfrm>
      </p:grpSpPr>
      <p:sp>
        <p:nvSpPr>
          <p:cNvPr id="106" name="Google Shape;106;p22"/>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24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7" name="Google Shape;107;p22"/>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normAutofit/>
          </a:bodyPr>
          <a:lstStyle>
            <a:lvl1pPr marL="457200" lvl="0" indent="-381000" algn="l" rtl="0">
              <a:lnSpc>
                <a:spcPct val="90000"/>
              </a:lnSpc>
              <a:spcBef>
                <a:spcPts val="800"/>
              </a:spcBef>
              <a:spcAft>
                <a:spcPts val="0"/>
              </a:spcAft>
              <a:buClr>
                <a:schemeClr val="dk1"/>
              </a:buClr>
              <a:buSzPts val="2400"/>
              <a:buChar char="•"/>
              <a:defRPr sz="2400"/>
            </a:lvl1pPr>
            <a:lvl2pPr marL="914400" lvl="1" indent="-361950" algn="l" rtl="0">
              <a:lnSpc>
                <a:spcPct val="90000"/>
              </a:lnSpc>
              <a:spcBef>
                <a:spcPts val="400"/>
              </a:spcBef>
              <a:spcAft>
                <a:spcPts val="0"/>
              </a:spcAft>
              <a:buClr>
                <a:schemeClr val="dk1"/>
              </a:buClr>
              <a:buSzPts val="2100"/>
              <a:buChar char="•"/>
              <a:defRPr sz="2100"/>
            </a:lvl2pPr>
            <a:lvl3pPr marL="1371600" lvl="2" indent="-342900" algn="l" rtl="0">
              <a:lnSpc>
                <a:spcPct val="90000"/>
              </a:lnSpc>
              <a:spcBef>
                <a:spcPts val="400"/>
              </a:spcBef>
              <a:spcAft>
                <a:spcPts val="0"/>
              </a:spcAft>
              <a:buClr>
                <a:schemeClr val="dk1"/>
              </a:buClr>
              <a:buSzPts val="1800"/>
              <a:buChar char="•"/>
              <a:defRPr sz="1800"/>
            </a:lvl3pPr>
            <a:lvl4pPr marL="1828800" lvl="3" indent="-323850" algn="l" rtl="0">
              <a:lnSpc>
                <a:spcPct val="90000"/>
              </a:lnSpc>
              <a:spcBef>
                <a:spcPts val="400"/>
              </a:spcBef>
              <a:spcAft>
                <a:spcPts val="0"/>
              </a:spcAft>
              <a:buClr>
                <a:schemeClr val="dk1"/>
              </a:buClr>
              <a:buSzPts val="1500"/>
              <a:buChar char="•"/>
              <a:defRPr sz="1500"/>
            </a:lvl4pPr>
            <a:lvl5pPr marL="2286000" lvl="4" indent="-323850" algn="l" rtl="0">
              <a:lnSpc>
                <a:spcPct val="90000"/>
              </a:lnSpc>
              <a:spcBef>
                <a:spcPts val="400"/>
              </a:spcBef>
              <a:spcAft>
                <a:spcPts val="0"/>
              </a:spcAft>
              <a:buClr>
                <a:schemeClr val="dk1"/>
              </a:buClr>
              <a:buSzPts val="1500"/>
              <a:buChar char="•"/>
              <a:defRPr sz="1500"/>
            </a:lvl5pPr>
            <a:lvl6pPr marL="2743200" lvl="5" indent="-323850" algn="l" rtl="0">
              <a:lnSpc>
                <a:spcPct val="90000"/>
              </a:lnSpc>
              <a:spcBef>
                <a:spcPts val="400"/>
              </a:spcBef>
              <a:spcAft>
                <a:spcPts val="0"/>
              </a:spcAft>
              <a:buClr>
                <a:schemeClr val="dk1"/>
              </a:buClr>
              <a:buSzPts val="1500"/>
              <a:buChar char="•"/>
              <a:defRPr sz="1500"/>
            </a:lvl6pPr>
            <a:lvl7pPr marL="3200400" lvl="6" indent="-323850" algn="l" rtl="0">
              <a:lnSpc>
                <a:spcPct val="90000"/>
              </a:lnSpc>
              <a:spcBef>
                <a:spcPts val="400"/>
              </a:spcBef>
              <a:spcAft>
                <a:spcPts val="0"/>
              </a:spcAft>
              <a:buClr>
                <a:schemeClr val="dk1"/>
              </a:buClr>
              <a:buSzPts val="1500"/>
              <a:buChar char="•"/>
              <a:defRPr sz="1500"/>
            </a:lvl7pPr>
            <a:lvl8pPr marL="3657600" lvl="7" indent="-323850" algn="l" rtl="0">
              <a:lnSpc>
                <a:spcPct val="90000"/>
              </a:lnSpc>
              <a:spcBef>
                <a:spcPts val="400"/>
              </a:spcBef>
              <a:spcAft>
                <a:spcPts val="0"/>
              </a:spcAft>
              <a:buClr>
                <a:schemeClr val="dk1"/>
              </a:buClr>
              <a:buSzPts val="1500"/>
              <a:buChar char="•"/>
              <a:defRPr sz="1500"/>
            </a:lvl8pPr>
            <a:lvl9pPr marL="4114800" lvl="8" indent="-323850" algn="l" rtl="0">
              <a:lnSpc>
                <a:spcPct val="90000"/>
              </a:lnSpc>
              <a:spcBef>
                <a:spcPts val="400"/>
              </a:spcBef>
              <a:spcAft>
                <a:spcPts val="0"/>
              </a:spcAft>
              <a:buClr>
                <a:schemeClr val="dk1"/>
              </a:buClr>
              <a:buSzPts val="1500"/>
              <a:buChar char="•"/>
              <a:defRPr sz="1500"/>
            </a:lvl9pPr>
          </a:lstStyle>
          <a:p>
            <a:endParaRPr/>
          </a:p>
        </p:txBody>
      </p:sp>
      <p:sp>
        <p:nvSpPr>
          <p:cNvPr id="108" name="Google Shape;108;p22"/>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09" name="Google Shape;109;p2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0" name="Google Shape;110;p2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1" name="Google Shape;111;p2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12"/>
        <p:cNvGrpSpPr/>
        <p:nvPr/>
      </p:nvGrpSpPr>
      <p:grpSpPr>
        <a:xfrm>
          <a:off x="0" y="0"/>
          <a:ext cx="0" cy="0"/>
          <a:chOff x="0" y="0"/>
          <a:chExt cx="0" cy="0"/>
        </a:xfrm>
      </p:grpSpPr>
      <p:sp>
        <p:nvSpPr>
          <p:cNvPr id="113" name="Google Shape;113;p23"/>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24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4" name="Google Shape;114;p23"/>
          <p:cNvSpPr>
            <a:spLocks noGrp="1"/>
          </p:cNvSpPr>
          <p:nvPr>
            <p:ph type="pic" idx="2"/>
          </p:nvPr>
        </p:nvSpPr>
        <p:spPr>
          <a:xfrm>
            <a:off x="3887391" y="740569"/>
            <a:ext cx="4629300" cy="3655200"/>
          </a:xfrm>
          <a:prstGeom prst="rect">
            <a:avLst/>
          </a:prstGeom>
          <a:noFill/>
          <a:ln>
            <a:noFill/>
          </a:ln>
        </p:spPr>
      </p:sp>
      <p:sp>
        <p:nvSpPr>
          <p:cNvPr id="115" name="Google Shape;115;p23"/>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16" name="Google Shape;116;p2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7" name="Google Shape;117;p2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8" name="Google Shape;118;p2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1" name="Google Shape;121;p24"/>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22" name="Google Shape;122;p2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3" name="Google Shape;123;p2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4" name="Google Shape;124;p2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25"/>
        <p:cNvGrpSpPr/>
        <p:nvPr/>
      </p:nvGrpSpPr>
      <p:grpSpPr>
        <a:xfrm>
          <a:off x="0" y="0"/>
          <a:ext cx="0" cy="0"/>
          <a:chOff x="0" y="0"/>
          <a:chExt cx="0" cy="0"/>
        </a:xfrm>
      </p:grpSpPr>
      <p:sp>
        <p:nvSpPr>
          <p:cNvPr id="126" name="Google Shape;126;p25"/>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7" name="Google Shape;127;p25"/>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28" name="Google Shape;128;p2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9" name="Google Shape;129;p2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30" name="Google Shape;130;p2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7"/>
        <p:cNvGrpSpPr/>
        <p:nvPr/>
      </p:nvGrpSpPr>
      <p:grpSpPr>
        <a:xfrm>
          <a:off x="0" y="0"/>
          <a:ext cx="0" cy="0"/>
          <a:chOff x="0" y="0"/>
          <a:chExt cx="0" cy="0"/>
        </a:xfrm>
      </p:grpSpPr>
      <p:sp>
        <p:nvSpPr>
          <p:cNvPr id="138" name="Google Shape;138;p27"/>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9" name="Google Shape;139;p27"/>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140" name="Google Shape;140;p2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1" name="Google Shape;141;p2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2" name="Google Shape;142;p27"/>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43"/>
        <p:cNvGrpSpPr/>
        <p:nvPr/>
      </p:nvGrpSpPr>
      <p:grpSpPr>
        <a:xfrm>
          <a:off x="0" y="0"/>
          <a:ext cx="0" cy="0"/>
          <a:chOff x="0" y="0"/>
          <a:chExt cx="0" cy="0"/>
        </a:xfrm>
      </p:grpSpPr>
      <p:sp>
        <p:nvSpPr>
          <p:cNvPr id="144" name="Google Shape;144;p28"/>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45" name="Google Shape;145;p28"/>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46" name="Google Shape;146;p28"/>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7" name="Google Shape;147;p2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8" name="Google Shape;148;p2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49"/>
        <p:cNvGrpSpPr/>
        <p:nvPr/>
      </p:nvGrpSpPr>
      <p:grpSpPr>
        <a:xfrm>
          <a:off x="0" y="0"/>
          <a:ext cx="0" cy="0"/>
          <a:chOff x="0" y="0"/>
          <a:chExt cx="0" cy="0"/>
        </a:xfrm>
      </p:grpSpPr>
      <p:sp>
        <p:nvSpPr>
          <p:cNvPr id="150" name="Google Shape;150;p2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51" name="Google Shape;151;p29"/>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2" name="Google Shape;152;p29"/>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3" name="Google Shape;153;p2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4"/>
        <p:cNvGrpSpPr/>
        <p:nvPr/>
      </p:nvGrpSpPr>
      <p:grpSpPr>
        <a:xfrm>
          <a:off x="0" y="0"/>
          <a:ext cx="0" cy="0"/>
          <a:chOff x="0" y="0"/>
          <a:chExt cx="0" cy="0"/>
        </a:xfrm>
      </p:grpSpPr>
      <p:sp>
        <p:nvSpPr>
          <p:cNvPr id="155" name="Google Shape;155;p30"/>
          <p:cNvSpPr txBox="1">
            <a:spLocks noGrp="1"/>
          </p:cNvSpPr>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56" name="Google Shape;156;p30"/>
          <p:cNvSpPr txBox="1">
            <a:spLocks noGrp="1"/>
          </p:cNvSpPr>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157" name="Google Shape;157;p30"/>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8" name="Google Shape;158;p30"/>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9" name="Google Shape;159;p30"/>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0"/>
        <p:cNvGrpSpPr/>
        <p:nvPr/>
      </p:nvGrpSpPr>
      <p:grpSpPr>
        <a:xfrm>
          <a:off x="0" y="0"/>
          <a:ext cx="0" cy="0"/>
          <a:chOff x="0" y="0"/>
          <a:chExt cx="0" cy="0"/>
        </a:xfrm>
      </p:grpSpPr>
      <p:sp>
        <p:nvSpPr>
          <p:cNvPr id="161" name="Google Shape;161;p3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2" name="Google Shape;162;p3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3" name="Google Shape;163;p31"/>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64"/>
        <p:cNvGrpSpPr/>
        <p:nvPr/>
      </p:nvGrpSpPr>
      <p:grpSpPr>
        <a:xfrm>
          <a:off x="0" y="0"/>
          <a:ext cx="0" cy="0"/>
          <a:chOff x="0" y="0"/>
          <a:chExt cx="0" cy="0"/>
        </a:xfrm>
      </p:grpSpPr>
      <p:sp>
        <p:nvSpPr>
          <p:cNvPr id="165" name="Google Shape;165;p32"/>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66" name="Google Shape;166;p32"/>
          <p:cNvSpPr txBox="1">
            <a:spLocks noGrp="1"/>
          </p:cNvSpPr>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7" name="Google Shape;167;p32"/>
          <p:cNvSpPr txBox="1">
            <a:spLocks noGrp="1"/>
          </p:cNvSpPr>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8" name="Google Shape;168;p3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9" name="Google Shape;169;p3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0" name="Google Shape;170;p32"/>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71"/>
        <p:cNvGrpSpPr/>
        <p:nvPr/>
      </p:nvGrpSpPr>
      <p:grpSpPr>
        <a:xfrm>
          <a:off x="0" y="0"/>
          <a:ext cx="0" cy="0"/>
          <a:chOff x="0" y="0"/>
          <a:chExt cx="0" cy="0"/>
        </a:xfrm>
      </p:grpSpPr>
      <p:sp>
        <p:nvSpPr>
          <p:cNvPr id="172" name="Google Shape;172;p33"/>
          <p:cNvSpPr txBox="1">
            <a:spLocks noGrp="1"/>
          </p:cNvSpPr>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73" name="Google Shape;173;p33"/>
          <p:cNvSpPr txBox="1">
            <a:spLocks noGrp="1"/>
          </p:cNvSpPr>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74" name="Google Shape;174;p33"/>
          <p:cNvSpPr txBox="1">
            <a:spLocks noGrp="1"/>
          </p:cNvSpPr>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5" name="Google Shape;175;p33"/>
          <p:cNvSpPr txBox="1">
            <a:spLocks noGrp="1"/>
          </p:cNvSpPr>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76" name="Google Shape;176;p33"/>
          <p:cNvSpPr txBox="1">
            <a:spLocks noGrp="1"/>
          </p:cNvSpPr>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7" name="Google Shape;177;p3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8" name="Google Shape;178;p3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9" name="Google Shape;179;p3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80"/>
        <p:cNvGrpSpPr/>
        <p:nvPr/>
      </p:nvGrpSpPr>
      <p:grpSpPr>
        <a:xfrm>
          <a:off x="0" y="0"/>
          <a:ext cx="0" cy="0"/>
          <a:chOff x="0" y="0"/>
          <a:chExt cx="0" cy="0"/>
        </a:xfrm>
      </p:grpSpPr>
      <p:sp>
        <p:nvSpPr>
          <p:cNvPr id="181" name="Google Shape;181;p34"/>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82" name="Google Shape;182;p34"/>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183" name="Google Shape;183;p34"/>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84" name="Google Shape;184;p34"/>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85" name="Google Shape;185;p3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86" name="Google Shape;186;p3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87"/>
        <p:cNvGrpSpPr/>
        <p:nvPr/>
      </p:nvGrpSpPr>
      <p:grpSpPr>
        <a:xfrm>
          <a:off x="0" y="0"/>
          <a:ext cx="0" cy="0"/>
          <a:chOff x="0" y="0"/>
          <a:chExt cx="0" cy="0"/>
        </a:xfrm>
      </p:grpSpPr>
      <p:sp>
        <p:nvSpPr>
          <p:cNvPr id="188" name="Google Shape;188;p35"/>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89" name="Google Shape;189;p35"/>
          <p:cNvSpPr>
            <a:spLocks noGrp="1"/>
          </p:cNvSpPr>
          <p:nvPr>
            <p:ph type="pic" idx="2"/>
          </p:nvPr>
        </p:nvSpPr>
        <p:spPr>
          <a:xfrm>
            <a:off x="3887391" y="740569"/>
            <a:ext cx="4629150" cy="3655219"/>
          </a:xfrm>
          <a:prstGeom prst="rect">
            <a:avLst/>
          </a:prstGeom>
          <a:noFill/>
          <a:ln>
            <a:noFill/>
          </a:ln>
        </p:spPr>
      </p:sp>
      <p:sp>
        <p:nvSpPr>
          <p:cNvPr id="190" name="Google Shape;190;p35"/>
          <p:cNvSpPr txBox="1">
            <a:spLocks noGrp="1"/>
          </p:cNvSpPr>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91" name="Google Shape;191;p35"/>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92" name="Google Shape;192;p35"/>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93" name="Google Shape;193;p3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94"/>
        <p:cNvGrpSpPr/>
        <p:nvPr/>
      </p:nvGrpSpPr>
      <p:grpSpPr>
        <a:xfrm>
          <a:off x="0" y="0"/>
          <a:ext cx="0" cy="0"/>
          <a:chOff x="0" y="0"/>
          <a:chExt cx="0" cy="0"/>
        </a:xfrm>
      </p:grpSpPr>
      <p:sp>
        <p:nvSpPr>
          <p:cNvPr id="195" name="Google Shape;195;p36"/>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96" name="Google Shape;196;p36"/>
          <p:cNvSpPr txBox="1">
            <a:spLocks noGrp="1"/>
          </p:cNvSpPr>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7" name="Google Shape;197;p3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98" name="Google Shape;198;p36"/>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99" name="Google Shape;199;p36"/>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00"/>
        <p:cNvGrpSpPr/>
        <p:nvPr/>
      </p:nvGrpSpPr>
      <p:grpSpPr>
        <a:xfrm>
          <a:off x="0" y="0"/>
          <a:ext cx="0" cy="0"/>
          <a:chOff x="0" y="0"/>
          <a:chExt cx="0" cy="0"/>
        </a:xfrm>
      </p:grpSpPr>
      <p:sp>
        <p:nvSpPr>
          <p:cNvPr id="201" name="Google Shape;201;p37"/>
          <p:cNvSpPr txBox="1">
            <a:spLocks noGrp="1"/>
          </p:cNvSpPr>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02" name="Google Shape;202;p37"/>
          <p:cNvSpPr txBox="1">
            <a:spLocks noGrp="1"/>
          </p:cNvSpPr>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3" name="Google Shape;203;p3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04" name="Google Shape;204;p3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05" name="Google Shape;205;p37"/>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6"/>
        <p:cNvGrpSpPr/>
        <p:nvPr/>
      </p:nvGrpSpPr>
      <p:grpSpPr>
        <a:xfrm>
          <a:off x="0" y="0"/>
          <a:ext cx="0" cy="0"/>
          <a:chOff x="0" y="0"/>
          <a:chExt cx="0" cy="0"/>
        </a:xfrm>
      </p:grpSpPr>
      <p:sp>
        <p:nvSpPr>
          <p:cNvPr id="57" name="Google Shape;57;p14"/>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58" name="Google Shape;58;p14"/>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9" name="Google Shape;59;p1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60" name="Google Shape;60;p1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61" name="Google Shape;61;p1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1"/>
        <p:cNvGrpSpPr/>
        <p:nvPr/>
      </p:nvGrpSpPr>
      <p:grpSpPr>
        <a:xfrm>
          <a:off x="0" y="0"/>
          <a:ext cx="0" cy="0"/>
          <a:chOff x="0" y="0"/>
          <a:chExt cx="0" cy="0"/>
        </a:xfrm>
      </p:grpSpPr>
      <p:sp>
        <p:nvSpPr>
          <p:cNvPr id="132" name="Google Shape;132;p26"/>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133" name="Google Shape;133;p26"/>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34" name="Google Shape;134;p2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35" name="Google Shape;135;p26"/>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36" name="Google Shape;136;p26"/>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5.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5.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5.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5.xm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5.xm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5.xm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15.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5.xml"/><Relationship Id="rId4" Type="http://schemas.openxmlformats.org/officeDocument/2006/relationships/image" Target="../media/image9.jpe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5.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15.xml"/><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15.xml"/><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15.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5.xml"/><Relationship Id="rId5" Type="http://schemas.openxmlformats.org/officeDocument/2006/relationships/image" Target="../media/image24.svg"/><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5.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28.xml"/><Relationship Id="rId5" Type="http://schemas.openxmlformats.org/officeDocument/2006/relationships/image" Target="../media/image1.png"/><Relationship Id="rId4" Type="http://schemas.openxmlformats.org/officeDocument/2006/relationships/image" Target="../media/image27.sv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8.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5.xml"/><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9"/>
        <p:cNvGrpSpPr/>
        <p:nvPr/>
      </p:nvGrpSpPr>
      <p:grpSpPr>
        <a:xfrm>
          <a:off x="0" y="0"/>
          <a:ext cx="0" cy="0"/>
          <a:chOff x="0" y="0"/>
          <a:chExt cx="0" cy="0"/>
        </a:xfrm>
      </p:grpSpPr>
      <p:sp>
        <p:nvSpPr>
          <p:cNvPr id="211" name="Google Shape;211;p38"/>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12" name="Google Shape;212;p38"/>
          <p:cNvSpPr/>
          <p:nvPr/>
        </p:nvSpPr>
        <p:spPr>
          <a:xfrm>
            <a:off x="481331" y="467456"/>
            <a:ext cx="8178900" cy="4206000"/>
          </a:xfrm>
          <a:prstGeom prst="rect">
            <a:avLst/>
          </a:prstGeom>
          <a:noFill/>
          <a:ln w="19050" cap="flat" cmpd="sng">
            <a:solidFill>
              <a:srgbClr val="3F3F3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13" name="Google Shape;213;p38"/>
          <p:cNvSpPr txBox="1">
            <a:spLocks noGrp="1"/>
          </p:cNvSpPr>
          <p:nvPr>
            <p:ph type="ctrTitle"/>
          </p:nvPr>
        </p:nvSpPr>
        <p:spPr>
          <a:xfrm>
            <a:off x="481324" y="1231678"/>
            <a:ext cx="5190000" cy="2672033"/>
          </a:xfrm>
          <a:prstGeom prst="rect">
            <a:avLst/>
          </a:prstGeom>
          <a:noFill/>
          <a:ln w="9525" cap="flat" cmpd="sng">
            <a:noFill/>
            <a:prstDash val="solid"/>
            <a:round/>
            <a:headEnd type="none" w="sm" len="sm"/>
            <a:tailEnd type="none" w="sm" len="sm"/>
          </a:ln>
        </p:spPr>
        <p:txBody>
          <a:bodyPr spcFirstLastPara="1" wrap="square" lIns="68575" tIns="34275" rIns="68575" bIns="34275" anchor="b" anchorCtr="0">
            <a:noAutofit/>
          </a:bodyPr>
          <a:lstStyle/>
          <a:p>
            <a:pPr algn="r">
              <a:buSzPts val="1100"/>
            </a:pPr>
            <a:r>
              <a:rPr lang="en" sz="6000" b="1" dirty="0">
                <a:latin typeface="Calibri"/>
                <a:sym typeface="Calibri"/>
              </a:rPr>
              <a:t>Nicotine Awareness</a:t>
            </a:r>
            <a:br>
              <a:rPr lang="en" sz="6000" dirty="0">
                <a:latin typeface="Calibri"/>
              </a:rPr>
            </a:br>
            <a:r>
              <a:rPr lang="en" sz="4000" dirty="0">
                <a:latin typeface="Calibri"/>
                <a:sym typeface="Calibri"/>
              </a:rPr>
              <a:t>Fifth Grade Lesson</a:t>
            </a:r>
            <a:r>
              <a:rPr lang="en" sz="4000" dirty="0">
                <a:latin typeface="Calibri"/>
              </a:rPr>
              <a:t> 6</a:t>
            </a:r>
            <a:endParaRPr lang="en-US" sz="4000" dirty="0">
              <a:latin typeface="Calibri"/>
            </a:endParaRPr>
          </a:p>
        </p:txBody>
      </p:sp>
      <p:pic>
        <p:nvPicPr>
          <p:cNvPr id="214" name="Google Shape;214;p38" descr="A bee with wings and a shield&#10;&#10;Description automatically generated with medium confidence"/>
          <p:cNvPicPr preferRelativeResize="0"/>
          <p:nvPr/>
        </p:nvPicPr>
        <p:blipFill rotWithShape="1">
          <a:blip r:embed="rId3">
            <a:alphaModFix/>
          </a:blip>
          <a:srcRect/>
          <a:stretch/>
        </p:blipFill>
        <p:spPr>
          <a:xfrm>
            <a:off x="5699355" y="1657105"/>
            <a:ext cx="1867062" cy="186706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8"/>
        <p:cNvGrpSpPr/>
        <p:nvPr/>
      </p:nvGrpSpPr>
      <p:grpSpPr>
        <a:xfrm>
          <a:off x="0" y="0"/>
          <a:ext cx="0" cy="0"/>
          <a:chOff x="0" y="0"/>
          <a:chExt cx="0" cy="0"/>
        </a:xfrm>
      </p:grpSpPr>
      <p:sp>
        <p:nvSpPr>
          <p:cNvPr id="219" name="Google Shape;219;p39"/>
          <p:cNvSpPr txBox="1">
            <a:spLocks noGrp="1"/>
          </p:cNvSpPr>
          <p:nvPr>
            <p:ph type="title"/>
          </p:nvPr>
        </p:nvSpPr>
        <p:spPr>
          <a:xfrm>
            <a:off x="360769" y="667127"/>
            <a:ext cx="4895105" cy="2745194"/>
          </a:xfrm>
          <a:prstGeom prst="rect">
            <a:avLst/>
          </a:prstGeom>
          <a:noFill/>
          <a:ln>
            <a:noFill/>
          </a:ln>
        </p:spPr>
        <p:txBody>
          <a:bodyPr spcFirstLastPara="1" wrap="square" lIns="68575" tIns="34275" rIns="68575" bIns="34275" anchor="t" anchorCtr="0">
            <a:noAutofit/>
          </a:bodyPr>
          <a:lstStyle/>
          <a:p>
            <a:pPr>
              <a:buSzPct val="100000"/>
            </a:pPr>
            <a:r>
              <a:rPr lang="en" sz="4400" dirty="0">
                <a:latin typeface="Calibri"/>
                <a:cs typeface="Calibri"/>
              </a:rPr>
              <a:t>Personal space:</a:t>
            </a:r>
            <a:endParaRPr lang="en-US" sz="4400" dirty="0">
              <a:latin typeface="Calibri"/>
              <a:cs typeface="Calibri"/>
            </a:endParaRPr>
          </a:p>
          <a:p>
            <a:pPr marL="0" lvl="0" indent="0" algn="l" rtl="0">
              <a:lnSpc>
                <a:spcPct val="90000"/>
              </a:lnSpc>
              <a:spcBef>
                <a:spcPts val="0"/>
              </a:spcBef>
              <a:spcAft>
                <a:spcPts val="0"/>
              </a:spcAft>
              <a:buClr>
                <a:schemeClr val="dk1"/>
              </a:buClr>
              <a:buSzPct val="100000"/>
              <a:buFont typeface="Calibri"/>
              <a:buNone/>
            </a:pPr>
            <a:endParaRPr sz="3200" dirty="0">
              <a:latin typeface="Calibri"/>
              <a:cs typeface="Calibri"/>
            </a:endParaRPr>
          </a:p>
          <a:p>
            <a:pPr marL="0" lvl="0" indent="0" algn="l" rtl="0">
              <a:lnSpc>
                <a:spcPct val="90000"/>
              </a:lnSpc>
              <a:spcBef>
                <a:spcPts val="0"/>
              </a:spcBef>
              <a:spcAft>
                <a:spcPts val="0"/>
              </a:spcAft>
              <a:buClr>
                <a:schemeClr val="dk1"/>
              </a:buClr>
              <a:buSzPct val="105882"/>
              <a:buFont typeface="Calibri"/>
              <a:buNone/>
            </a:pPr>
            <a:r>
              <a:rPr lang="en" sz="3200" dirty="0">
                <a:latin typeface="Calibri"/>
                <a:cs typeface="Calibri"/>
              </a:rPr>
              <a:t>Be aware of your surroundings, respect others’ space, and stay in your own area.</a:t>
            </a:r>
            <a:endParaRPr sz="3200" dirty="0">
              <a:latin typeface="Calibri"/>
              <a:cs typeface="Calibri"/>
            </a:endParaRPr>
          </a:p>
        </p:txBody>
      </p:sp>
      <p:sp>
        <p:nvSpPr>
          <p:cNvPr id="221" name="Google Shape;221;p39"/>
          <p:cNvSpPr/>
          <p:nvPr/>
        </p:nvSpPr>
        <p:spPr>
          <a:xfrm>
            <a:off x="360772" y="3410190"/>
            <a:ext cx="3017400" cy="13800"/>
          </a:xfrm>
          <a:prstGeom prst="rect">
            <a:avLst/>
          </a:prstGeom>
          <a:solidFill>
            <a:srgbClr val="D5D5D5"/>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pic>
        <p:nvPicPr>
          <p:cNvPr id="222" name="Google Shape;222;p39"/>
          <p:cNvPicPr preferRelativeResize="0">
            <a:picLocks noGrp="1"/>
          </p:cNvPicPr>
          <p:nvPr>
            <p:ph type="body" idx="1"/>
          </p:nvPr>
        </p:nvPicPr>
        <p:blipFill rotWithShape="1">
          <a:blip r:embed="rId3">
            <a:alphaModFix/>
          </a:blip>
          <a:srcRect l="19852" r="13427" b="96"/>
          <a:stretch/>
        </p:blipFill>
        <p:spPr>
          <a:xfrm>
            <a:off x="5258145" y="768448"/>
            <a:ext cx="2857157" cy="364837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6"/>
        <p:cNvGrpSpPr/>
        <p:nvPr/>
      </p:nvGrpSpPr>
      <p:grpSpPr>
        <a:xfrm>
          <a:off x="0" y="0"/>
          <a:ext cx="0" cy="0"/>
          <a:chOff x="0" y="0"/>
          <a:chExt cx="0" cy="0"/>
        </a:xfrm>
      </p:grpSpPr>
      <p:sp>
        <p:nvSpPr>
          <p:cNvPr id="230" name="Google Shape;230;p40"/>
          <p:cNvSpPr txBox="1">
            <a:spLocks noGrp="1"/>
          </p:cNvSpPr>
          <p:nvPr>
            <p:ph type="title"/>
          </p:nvPr>
        </p:nvSpPr>
        <p:spPr>
          <a:xfrm>
            <a:off x="291823" y="1391148"/>
            <a:ext cx="4281922" cy="2025528"/>
          </a:xfrm>
          <a:prstGeom prst="rect">
            <a:avLst/>
          </a:prstGeom>
          <a:noFill/>
          <a:ln>
            <a:noFill/>
          </a:ln>
        </p:spPr>
        <p:txBody>
          <a:bodyPr spcFirstLastPara="1" wrap="square" lIns="68575" tIns="34275" rIns="68575" bIns="34275" anchor="t" anchorCtr="0">
            <a:normAutofit/>
          </a:bodyPr>
          <a:lstStyle/>
          <a:p>
            <a:pPr>
              <a:buSzPct val="100000"/>
            </a:pPr>
            <a:r>
              <a:rPr lang="en" sz="4400" dirty="0">
                <a:latin typeface="Calibri"/>
                <a:cs typeface="Calibri"/>
              </a:rPr>
              <a:t>Volume control: </a:t>
            </a:r>
            <a:endParaRPr sz="4400" dirty="0">
              <a:latin typeface="Calibri"/>
              <a:cs typeface="Calibri"/>
            </a:endParaRPr>
          </a:p>
          <a:p>
            <a:pPr marL="0" lvl="0" indent="0" algn="l" rtl="0">
              <a:lnSpc>
                <a:spcPct val="90000"/>
              </a:lnSpc>
              <a:spcBef>
                <a:spcPts val="0"/>
              </a:spcBef>
              <a:spcAft>
                <a:spcPts val="0"/>
              </a:spcAft>
              <a:buClr>
                <a:schemeClr val="dk1"/>
              </a:buClr>
              <a:buSzPct val="100000"/>
              <a:buFont typeface="Calibri"/>
              <a:buNone/>
            </a:pPr>
            <a:endParaRPr sz="3200" dirty="0">
              <a:latin typeface="Calibri"/>
              <a:cs typeface="Calibri"/>
            </a:endParaRPr>
          </a:p>
          <a:p>
            <a:pPr marL="0" lvl="0" indent="0" algn="l" rtl="0">
              <a:lnSpc>
                <a:spcPct val="90000"/>
              </a:lnSpc>
              <a:spcBef>
                <a:spcPts val="0"/>
              </a:spcBef>
              <a:spcAft>
                <a:spcPts val="0"/>
              </a:spcAft>
              <a:buClr>
                <a:schemeClr val="dk1"/>
              </a:buClr>
              <a:buSzPct val="105882"/>
              <a:buFont typeface="Calibri"/>
              <a:buNone/>
            </a:pPr>
            <a:r>
              <a:rPr lang="en" sz="3200" dirty="0">
                <a:latin typeface="Calibri"/>
                <a:cs typeface="Calibri"/>
              </a:rPr>
              <a:t>Use indoor voices, be mindful of noise levels.</a:t>
            </a:r>
            <a:endParaRPr sz="3200" dirty="0">
              <a:latin typeface="Calibri"/>
              <a:cs typeface="Calibri"/>
            </a:endParaRPr>
          </a:p>
        </p:txBody>
      </p:sp>
      <p:sp>
        <p:nvSpPr>
          <p:cNvPr id="232" name="Google Shape;232;p40"/>
          <p:cNvSpPr/>
          <p:nvPr/>
        </p:nvSpPr>
        <p:spPr>
          <a:xfrm>
            <a:off x="360772" y="3410190"/>
            <a:ext cx="3017400" cy="13800"/>
          </a:xfrm>
          <a:prstGeom prst="rect">
            <a:avLst/>
          </a:prstGeom>
          <a:solidFill>
            <a:srgbClr val="D5D5D5"/>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pic>
        <p:nvPicPr>
          <p:cNvPr id="233" name="Google Shape;233;p40"/>
          <p:cNvPicPr preferRelativeResize="0">
            <a:picLocks noGrp="1"/>
          </p:cNvPicPr>
          <p:nvPr>
            <p:ph type="body" idx="1"/>
          </p:nvPr>
        </p:nvPicPr>
        <p:blipFill rotWithShape="1">
          <a:blip r:embed="rId3">
            <a:alphaModFix/>
          </a:blip>
          <a:srcRect/>
          <a:stretch/>
        </p:blipFill>
        <p:spPr>
          <a:xfrm>
            <a:off x="4689591" y="1019596"/>
            <a:ext cx="3637262" cy="310039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7"/>
        <p:cNvGrpSpPr/>
        <p:nvPr/>
      </p:nvGrpSpPr>
      <p:grpSpPr>
        <a:xfrm>
          <a:off x="0" y="0"/>
          <a:ext cx="0" cy="0"/>
          <a:chOff x="0" y="0"/>
          <a:chExt cx="0" cy="0"/>
        </a:xfrm>
      </p:grpSpPr>
      <p:sp>
        <p:nvSpPr>
          <p:cNvPr id="238" name="Google Shape;238;p41"/>
          <p:cNvSpPr/>
          <p:nvPr/>
        </p:nvSpPr>
        <p:spPr>
          <a:xfrm>
            <a:off x="0" y="0"/>
            <a:ext cx="91440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41" name="Google Shape;241;p41"/>
          <p:cNvSpPr txBox="1">
            <a:spLocks noGrp="1"/>
          </p:cNvSpPr>
          <p:nvPr>
            <p:ph type="title"/>
          </p:nvPr>
        </p:nvSpPr>
        <p:spPr>
          <a:xfrm>
            <a:off x="281988" y="1312396"/>
            <a:ext cx="4104804" cy="2110195"/>
          </a:xfrm>
          <a:prstGeom prst="rect">
            <a:avLst/>
          </a:prstGeom>
          <a:noFill/>
          <a:ln>
            <a:noFill/>
          </a:ln>
        </p:spPr>
        <p:txBody>
          <a:bodyPr spcFirstLastPara="1" wrap="square" lIns="68575" tIns="34275" rIns="68575" bIns="34275" anchor="t" anchorCtr="0">
            <a:normAutofit/>
          </a:bodyPr>
          <a:lstStyle/>
          <a:p>
            <a:pPr>
              <a:buSzPct val="100000"/>
            </a:pPr>
            <a:r>
              <a:rPr lang="en" sz="4400" dirty="0">
                <a:latin typeface="Calibri"/>
                <a:cs typeface="Calibri"/>
              </a:rPr>
              <a:t>Active listening: </a:t>
            </a:r>
            <a:endParaRPr sz="4400" dirty="0">
              <a:latin typeface="Calibri"/>
              <a:cs typeface="Calibri"/>
            </a:endParaRPr>
          </a:p>
          <a:p>
            <a:pPr marL="0" lvl="0" indent="0" algn="l" rtl="0">
              <a:lnSpc>
                <a:spcPct val="90000"/>
              </a:lnSpc>
              <a:spcBef>
                <a:spcPts val="0"/>
              </a:spcBef>
              <a:spcAft>
                <a:spcPts val="0"/>
              </a:spcAft>
              <a:buClr>
                <a:schemeClr val="dk1"/>
              </a:buClr>
              <a:buSzPct val="100000"/>
              <a:buFont typeface="Calibri"/>
              <a:buNone/>
            </a:pPr>
            <a:endParaRPr sz="3200" dirty="0">
              <a:latin typeface="Calibri"/>
              <a:cs typeface="Calibri"/>
            </a:endParaRPr>
          </a:p>
          <a:p>
            <a:pPr marL="0" lvl="0" indent="0" algn="l" rtl="0">
              <a:lnSpc>
                <a:spcPct val="90000"/>
              </a:lnSpc>
              <a:spcBef>
                <a:spcPts val="0"/>
              </a:spcBef>
              <a:spcAft>
                <a:spcPts val="0"/>
              </a:spcAft>
              <a:buClr>
                <a:schemeClr val="dk1"/>
              </a:buClr>
              <a:buSzPct val="105882"/>
              <a:buFont typeface="Calibri"/>
              <a:buNone/>
            </a:pPr>
            <a:r>
              <a:rPr lang="en" sz="3200" dirty="0">
                <a:latin typeface="Calibri"/>
                <a:cs typeface="Calibri"/>
              </a:rPr>
              <a:t>Eyes and ears open! Ready to participate!</a:t>
            </a:r>
            <a:endParaRPr sz="3200" dirty="0">
              <a:latin typeface="Calibri"/>
              <a:cs typeface="Calibri"/>
            </a:endParaRPr>
          </a:p>
        </p:txBody>
      </p:sp>
      <p:sp>
        <p:nvSpPr>
          <p:cNvPr id="243" name="Google Shape;243;p41"/>
          <p:cNvSpPr/>
          <p:nvPr/>
        </p:nvSpPr>
        <p:spPr>
          <a:xfrm>
            <a:off x="360772" y="3410190"/>
            <a:ext cx="3017400" cy="13800"/>
          </a:xfrm>
          <a:prstGeom prst="rect">
            <a:avLst/>
          </a:prstGeom>
          <a:solidFill>
            <a:srgbClr val="D5D5D5"/>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pic>
        <p:nvPicPr>
          <p:cNvPr id="244" name="Google Shape;244;p41"/>
          <p:cNvPicPr preferRelativeResize="0"/>
          <p:nvPr/>
        </p:nvPicPr>
        <p:blipFill rotWithShape="1">
          <a:blip r:embed="rId3">
            <a:alphaModFix/>
          </a:blip>
          <a:srcRect/>
          <a:stretch/>
        </p:blipFill>
        <p:spPr>
          <a:xfrm>
            <a:off x="4671952" y="1114847"/>
            <a:ext cx="3414923" cy="290973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8"/>
        <p:cNvGrpSpPr/>
        <p:nvPr/>
      </p:nvGrpSpPr>
      <p:grpSpPr>
        <a:xfrm>
          <a:off x="0" y="0"/>
          <a:ext cx="0" cy="0"/>
          <a:chOff x="0" y="0"/>
          <a:chExt cx="0" cy="0"/>
        </a:xfrm>
      </p:grpSpPr>
      <p:sp>
        <p:nvSpPr>
          <p:cNvPr id="252" name="Google Shape;252;p42"/>
          <p:cNvSpPr txBox="1">
            <a:spLocks noGrp="1"/>
          </p:cNvSpPr>
          <p:nvPr>
            <p:ph type="title"/>
          </p:nvPr>
        </p:nvSpPr>
        <p:spPr>
          <a:xfrm>
            <a:off x="436737" y="956821"/>
            <a:ext cx="4532493" cy="2465772"/>
          </a:xfrm>
          <a:prstGeom prst="rect">
            <a:avLst/>
          </a:prstGeom>
          <a:noFill/>
          <a:ln>
            <a:noFill/>
          </a:ln>
        </p:spPr>
        <p:txBody>
          <a:bodyPr spcFirstLastPara="1" wrap="square" lIns="68575" tIns="34275" rIns="68575" bIns="34275" anchor="t" anchorCtr="0">
            <a:normAutofit/>
          </a:bodyPr>
          <a:lstStyle/>
          <a:p>
            <a:pPr>
              <a:buSzPct val="100000"/>
            </a:pPr>
            <a:r>
              <a:rPr lang="en" sz="4400" dirty="0"/>
              <a:t>Sharp minds:</a:t>
            </a:r>
            <a:endParaRPr sz="4400" dirty="0"/>
          </a:p>
          <a:p>
            <a:pPr marL="0" lvl="0" indent="0" algn="l" rtl="0">
              <a:lnSpc>
                <a:spcPct val="90000"/>
              </a:lnSpc>
              <a:spcBef>
                <a:spcPts val="0"/>
              </a:spcBef>
              <a:spcAft>
                <a:spcPts val="0"/>
              </a:spcAft>
              <a:buClr>
                <a:schemeClr val="dk1"/>
              </a:buClr>
              <a:buSzPct val="100000"/>
              <a:buFont typeface="Calibri"/>
              <a:buNone/>
            </a:pPr>
            <a:endParaRPr sz="3200" dirty="0"/>
          </a:p>
          <a:p>
            <a:pPr marL="0" lvl="0" indent="0" algn="l" rtl="0">
              <a:lnSpc>
                <a:spcPct val="90000"/>
              </a:lnSpc>
              <a:spcBef>
                <a:spcPts val="0"/>
              </a:spcBef>
              <a:spcAft>
                <a:spcPts val="0"/>
              </a:spcAft>
              <a:buClr>
                <a:schemeClr val="dk1"/>
              </a:buClr>
              <a:buSzPct val="100000"/>
              <a:buFont typeface="Calibri"/>
              <a:buNone/>
            </a:pPr>
            <a:r>
              <a:rPr lang="en" sz="3200" dirty="0"/>
              <a:t>Be prepared to problem solve, ask questions, and contribute to the lesson.</a:t>
            </a:r>
            <a:endParaRPr sz="3200" dirty="0"/>
          </a:p>
        </p:txBody>
      </p:sp>
      <p:sp>
        <p:nvSpPr>
          <p:cNvPr id="254" name="Google Shape;254;p42"/>
          <p:cNvSpPr/>
          <p:nvPr/>
        </p:nvSpPr>
        <p:spPr>
          <a:xfrm>
            <a:off x="360772" y="3410190"/>
            <a:ext cx="3017400" cy="13800"/>
          </a:xfrm>
          <a:prstGeom prst="rect">
            <a:avLst/>
          </a:prstGeom>
          <a:solidFill>
            <a:srgbClr val="D5D5D5"/>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pic>
        <p:nvPicPr>
          <p:cNvPr id="255" name="Google Shape;255;p42"/>
          <p:cNvPicPr preferRelativeResize="0"/>
          <p:nvPr/>
        </p:nvPicPr>
        <p:blipFill rotWithShape="1">
          <a:blip r:embed="rId3">
            <a:alphaModFix/>
          </a:blip>
          <a:srcRect l="19056" t="923" r="20717" b="-1026"/>
          <a:stretch/>
        </p:blipFill>
        <p:spPr>
          <a:xfrm>
            <a:off x="5546842" y="846736"/>
            <a:ext cx="2430666" cy="344596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1"/>
        <p:cNvGrpSpPr/>
        <p:nvPr/>
      </p:nvGrpSpPr>
      <p:grpSpPr>
        <a:xfrm>
          <a:off x="0" y="0"/>
          <a:ext cx="0" cy="0"/>
          <a:chOff x="0" y="0"/>
          <a:chExt cx="0" cy="0"/>
        </a:xfrm>
      </p:grpSpPr>
      <p:sp>
        <p:nvSpPr>
          <p:cNvPr id="273" name="Google Shape;273;p44"/>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74" name="Google Shape;274;p44"/>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75" name="Google Shape;275;p44"/>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76" name="Google Shape;276;p44"/>
          <p:cNvSpPr txBox="1">
            <a:spLocks noGrp="1"/>
          </p:cNvSpPr>
          <p:nvPr>
            <p:ph type="title"/>
          </p:nvPr>
        </p:nvSpPr>
        <p:spPr>
          <a:xfrm>
            <a:off x="718712" y="2258256"/>
            <a:ext cx="4231101" cy="623151"/>
          </a:xfrm>
          <a:prstGeom prst="rect">
            <a:avLst/>
          </a:prstGeom>
          <a:noFill/>
          <a:ln>
            <a:noFill/>
          </a:ln>
        </p:spPr>
        <p:txBody>
          <a:bodyPr spcFirstLastPara="1" wrap="square" lIns="68575" tIns="34275" rIns="68575" bIns="34275" anchor="t" anchorCtr="0">
            <a:noAutofit/>
          </a:bodyPr>
          <a:lstStyle/>
          <a:p>
            <a:pPr marL="0" lvl="0" indent="0" rtl="0">
              <a:lnSpc>
                <a:spcPct val="90000"/>
              </a:lnSpc>
              <a:spcBef>
                <a:spcPts val="0"/>
              </a:spcBef>
              <a:spcAft>
                <a:spcPts val="0"/>
              </a:spcAft>
              <a:buClr>
                <a:schemeClr val="dk1"/>
              </a:buClr>
              <a:buSzPts val="3500"/>
              <a:buFont typeface="Calibri"/>
              <a:buNone/>
            </a:pPr>
            <a:r>
              <a:rPr lang="en" sz="4400" dirty="0"/>
              <a:t>Smoked tobacco</a:t>
            </a:r>
            <a:endParaRPr lang="en-US" sz="4400" dirty="0">
              <a:solidFill>
                <a:schemeClr val="dk1"/>
              </a:solidFill>
              <a:latin typeface="Calibri"/>
              <a:ea typeface="Calibri"/>
              <a:cs typeface="Calibri"/>
            </a:endParaRPr>
          </a:p>
        </p:txBody>
      </p:sp>
      <p:cxnSp>
        <p:nvCxnSpPr>
          <p:cNvPr id="277" name="Google Shape;277;p44"/>
          <p:cNvCxnSpPr/>
          <p:nvPr/>
        </p:nvCxnSpPr>
        <p:spPr>
          <a:xfrm>
            <a:off x="5650992" y="1389647"/>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278" name="Google Shape;278;p44"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3" name="Picture 2" descr="A cigars crossed out&#10;&#10;Description automatically generated">
            <a:extLst>
              <a:ext uri="{FF2B5EF4-FFF2-40B4-BE49-F238E27FC236}">
                <a16:creationId xmlns:a16="http://schemas.microsoft.com/office/drawing/2014/main" id="{31A49B7F-80D0-3C07-7BB0-E1A03C3FFDA8}"/>
              </a:ext>
            </a:extLst>
          </p:cNvPr>
          <p:cNvPicPr>
            <a:picLocks noChangeAspect="1"/>
          </p:cNvPicPr>
          <p:nvPr/>
        </p:nvPicPr>
        <p:blipFill rotWithShape="1">
          <a:blip r:embed="rId4"/>
          <a:srcRect l="5361" t="2664" r="-1489" b="2131"/>
          <a:stretch/>
        </p:blipFill>
        <p:spPr>
          <a:xfrm rot="1500000">
            <a:off x="6766714" y="668865"/>
            <a:ext cx="1366514" cy="1890222"/>
          </a:xfrm>
          <a:prstGeom prst="rect">
            <a:avLst/>
          </a:prstGeom>
        </p:spPr>
      </p:pic>
      <p:pic>
        <p:nvPicPr>
          <p:cNvPr id="4" name="Picture 3" descr="A group of cigarettes with brown caps&#10;&#10;Description automatically generated">
            <a:extLst>
              <a:ext uri="{FF2B5EF4-FFF2-40B4-BE49-F238E27FC236}">
                <a16:creationId xmlns:a16="http://schemas.microsoft.com/office/drawing/2014/main" id="{16B9FC41-C4A1-3C5E-6D84-1F20504A42AC}"/>
              </a:ext>
            </a:extLst>
          </p:cNvPr>
          <p:cNvPicPr>
            <a:picLocks noChangeAspect="1"/>
          </p:cNvPicPr>
          <p:nvPr/>
        </p:nvPicPr>
        <p:blipFill>
          <a:blip r:embed="rId5"/>
          <a:stretch>
            <a:fillRect/>
          </a:stretch>
        </p:blipFill>
        <p:spPr>
          <a:xfrm>
            <a:off x="5864143" y="2330450"/>
            <a:ext cx="1074019" cy="1583267"/>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3"/>
        <p:cNvGrpSpPr/>
        <p:nvPr/>
      </p:nvGrpSpPr>
      <p:grpSpPr>
        <a:xfrm>
          <a:off x="0" y="0"/>
          <a:ext cx="0" cy="0"/>
          <a:chOff x="0" y="0"/>
          <a:chExt cx="0" cy="0"/>
        </a:xfrm>
      </p:grpSpPr>
      <p:sp>
        <p:nvSpPr>
          <p:cNvPr id="285" name="Google Shape;285;p45"/>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2" name="Picture 1" descr="A person eating a cigarette&#10;&#10;Description automatically generated">
            <a:extLst>
              <a:ext uri="{FF2B5EF4-FFF2-40B4-BE49-F238E27FC236}">
                <a16:creationId xmlns:a16="http://schemas.microsoft.com/office/drawing/2014/main" id="{E6391B26-5C69-7D60-5083-406184D5F8EE}"/>
              </a:ext>
            </a:extLst>
          </p:cNvPr>
          <p:cNvPicPr>
            <a:picLocks noChangeAspect="1"/>
          </p:cNvPicPr>
          <p:nvPr/>
        </p:nvPicPr>
        <p:blipFill>
          <a:blip r:embed="rId3"/>
          <a:stretch>
            <a:fillRect/>
          </a:stretch>
        </p:blipFill>
        <p:spPr>
          <a:xfrm>
            <a:off x="2752490" y="1912859"/>
            <a:ext cx="3227055" cy="1984380"/>
          </a:xfrm>
          <a:prstGeom prst="rect">
            <a:avLst/>
          </a:prstGeom>
        </p:spPr>
      </p:pic>
      <p:sp>
        <p:nvSpPr>
          <p:cNvPr id="286" name="Google Shape;286;p45"/>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87" name="Google Shape;287;p45"/>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88" name="Google Shape;288;p45"/>
          <p:cNvSpPr txBox="1">
            <a:spLocks noGrp="1"/>
          </p:cNvSpPr>
          <p:nvPr>
            <p:ph type="title"/>
          </p:nvPr>
        </p:nvSpPr>
        <p:spPr>
          <a:xfrm>
            <a:off x="2088868" y="1056497"/>
            <a:ext cx="4554300" cy="630206"/>
          </a:xfrm>
          <a:prstGeom prst="rect">
            <a:avLst/>
          </a:prstGeom>
          <a:noFill/>
          <a:ln>
            <a:noFill/>
          </a:ln>
        </p:spPr>
        <p:txBody>
          <a:bodyPr spcFirstLastPara="1" wrap="square" lIns="68575" tIns="34275" rIns="68575" bIns="34275" anchor="t" anchorCtr="0">
            <a:noAutofit/>
          </a:bodyPr>
          <a:lstStyle/>
          <a:p>
            <a:pPr marL="0" lvl="0" indent="0" rtl="0">
              <a:lnSpc>
                <a:spcPct val="90000"/>
              </a:lnSpc>
              <a:spcBef>
                <a:spcPts val="0"/>
              </a:spcBef>
              <a:spcAft>
                <a:spcPts val="0"/>
              </a:spcAft>
              <a:buClr>
                <a:schemeClr val="dk1"/>
              </a:buClr>
              <a:buSzPts val="3500"/>
              <a:buFont typeface="Calibri"/>
              <a:buNone/>
            </a:pPr>
            <a:r>
              <a:rPr lang="en" sz="4400" dirty="0"/>
              <a:t>Smokeless tobacco</a:t>
            </a:r>
            <a:endParaRPr lang="en-US" sz="4400" dirty="0">
              <a:solidFill>
                <a:schemeClr val="dk1"/>
              </a:solidFill>
              <a:latin typeface="Calibri"/>
              <a:ea typeface="Calibri"/>
              <a:cs typeface="Calibri"/>
            </a:endParaRPr>
          </a:p>
        </p:txBody>
      </p:sp>
      <p:pic>
        <p:nvPicPr>
          <p:cNvPr id="290" name="Google Shape;290;p45"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95"/>
        <p:cNvGrpSpPr/>
        <p:nvPr/>
      </p:nvGrpSpPr>
      <p:grpSpPr>
        <a:xfrm>
          <a:off x="0" y="0"/>
          <a:ext cx="0" cy="0"/>
          <a:chOff x="0" y="0"/>
          <a:chExt cx="0" cy="0"/>
        </a:xfrm>
      </p:grpSpPr>
      <p:sp>
        <p:nvSpPr>
          <p:cNvPr id="297" name="Google Shape;297;p46"/>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98" name="Google Shape;298;p46"/>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99" name="Google Shape;299;p46"/>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00" name="Google Shape;300;p46"/>
          <p:cNvSpPr txBox="1">
            <a:spLocks noGrp="1"/>
          </p:cNvSpPr>
          <p:nvPr>
            <p:ph type="title"/>
          </p:nvPr>
        </p:nvSpPr>
        <p:spPr>
          <a:xfrm>
            <a:off x="1520448" y="2079287"/>
            <a:ext cx="3488515" cy="746623"/>
          </a:xfrm>
          <a:prstGeom prst="rect">
            <a:avLst/>
          </a:prstGeom>
          <a:noFill/>
          <a:ln>
            <a:noFill/>
          </a:ln>
        </p:spPr>
        <p:txBody>
          <a:bodyPr spcFirstLastPara="1" wrap="square" lIns="68575" tIns="34275" rIns="68575" bIns="34275" anchor="t" anchorCtr="0">
            <a:noAutofit/>
          </a:bodyPr>
          <a:lstStyle/>
          <a:p>
            <a:pPr marL="0" lvl="0" indent="0" rtl="0">
              <a:lnSpc>
                <a:spcPct val="90000"/>
              </a:lnSpc>
              <a:spcBef>
                <a:spcPts val="0"/>
              </a:spcBef>
              <a:spcAft>
                <a:spcPts val="0"/>
              </a:spcAft>
              <a:buClr>
                <a:schemeClr val="dk1"/>
              </a:buClr>
              <a:buSzPts val="3500"/>
              <a:buFont typeface="Calibri"/>
              <a:buNone/>
            </a:pPr>
            <a:r>
              <a:rPr lang="en" sz="4400" dirty="0"/>
              <a:t>E-cigarettes</a:t>
            </a:r>
            <a:endParaRPr sz="4400" dirty="0">
              <a:solidFill>
                <a:schemeClr val="dk1"/>
              </a:solidFill>
              <a:latin typeface="Calibri"/>
              <a:ea typeface="Calibri"/>
              <a:cs typeface="Calibri"/>
              <a:sym typeface="Calibri"/>
            </a:endParaRPr>
          </a:p>
        </p:txBody>
      </p:sp>
      <p:cxnSp>
        <p:nvCxnSpPr>
          <p:cNvPr id="301" name="Google Shape;301;p46"/>
          <p:cNvCxnSpPr/>
          <p:nvPr/>
        </p:nvCxnSpPr>
        <p:spPr>
          <a:xfrm>
            <a:off x="5650992" y="1389647"/>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302" name="Google Shape;302;p46"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2" name="Picture 1" descr="A close-up of a black container&#10;&#10;Description automatically generated">
            <a:extLst>
              <a:ext uri="{FF2B5EF4-FFF2-40B4-BE49-F238E27FC236}">
                <a16:creationId xmlns:a16="http://schemas.microsoft.com/office/drawing/2014/main" id="{37A839EF-0954-18BA-C403-06DEBCC8DD75}"/>
              </a:ext>
            </a:extLst>
          </p:cNvPr>
          <p:cNvPicPr>
            <a:picLocks noChangeAspect="1"/>
          </p:cNvPicPr>
          <p:nvPr/>
        </p:nvPicPr>
        <p:blipFill>
          <a:blip r:embed="rId4"/>
          <a:stretch>
            <a:fillRect/>
          </a:stretch>
        </p:blipFill>
        <p:spPr>
          <a:xfrm>
            <a:off x="6240250" y="921560"/>
            <a:ext cx="790575" cy="31623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7"/>
        <p:cNvGrpSpPr/>
        <p:nvPr/>
      </p:nvGrpSpPr>
      <p:grpSpPr>
        <a:xfrm>
          <a:off x="0" y="0"/>
          <a:ext cx="0" cy="0"/>
          <a:chOff x="0" y="0"/>
          <a:chExt cx="0" cy="0"/>
        </a:xfrm>
      </p:grpSpPr>
      <p:sp>
        <p:nvSpPr>
          <p:cNvPr id="309" name="Google Shape;309;p47"/>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2" name="Picture 1" descr="A side view of a human brain&#10;&#10;Description automatically generated">
            <a:extLst>
              <a:ext uri="{FF2B5EF4-FFF2-40B4-BE49-F238E27FC236}">
                <a16:creationId xmlns:a16="http://schemas.microsoft.com/office/drawing/2014/main" id="{4129D72F-5E2E-EED0-BEAA-1609BDE7FC0A}"/>
              </a:ext>
            </a:extLst>
          </p:cNvPr>
          <p:cNvPicPr>
            <a:picLocks noChangeAspect="1"/>
          </p:cNvPicPr>
          <p:nvPr/>
        </p:nvPicPr>
        <p:blipFill rotWithShape="1">
          <a:blip r:embed="rId3"/>
          <a:srcRect l="15333" r="8004" b="-124"/>
          <a:stretch/>
        </p:blipFill>
        <p:spPr>
          <a:xfrm>
            <a:off x="5404412" y="721559"/>
            <a:ext cx="2779049" cy="3101446"/>
          </a:xfrm>
          <a:prstGeom prst="rect">
            <a:avLst/>
          </a:prstGeom>
        </p:spPr>
      </p:pic>
      <p:sp>
        <p:nvSpPr>
          <p:cNvPr id="310" name="Google Shape;310;p47"/>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11" name="Google Shape;311;p47"/>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12" name="Google Shape;312;p47"/>
          <p:cNvSpPr txBox="1">
            <a:spLocks noGrp="1"/>
          </p:cNvSpPr>
          <p:nvPr>
            <p:ph type="title"/>
          </p:nvPr>
        </p:nvSpPr>
        <p:spPr>
          <a:xfrm>
            <a:off x="524603" y="522609"/>
            <a:ext cx="4836537" cy="3958581"/>
          </a:xfrm>
          <a:prstGeom prst="rect">
            <a:avLst/>
          </a:prstGeom>
          <a:noFill/>
          <a:ln>
            <a:noFill/>
          </a:ln>
        </p:spPr>
        <p:txBody>
          <a:bodyPr spcFirstLastPara="1" wrap="square" lIns="68575" tIns="34275" rIns="68575" bIns="34275" anchor="t" anchorCtr="0">
            <a:noAutofit/>
          </a:bodyPr>
          <a:lstStyle/>
          <a:p>
            <a:pPr>
              <a:lnSpc>
                <a:spcPct val="115000"/>
              </a:lnSpc>
            </a:pPr>
            <a:r>
              <a:rPr lang="en" sz="3200" dirty="0">
                <a:solidFill>
                  <a:srgbClr val="111111"/>
                </a:solidFill>
                <a:ea typeface="Roboto"/>
                <a:sym typeface="Roboto"/>
              </a:rPr>
              <a:t>The </a:t>
            </a:r>
            <a:r>
              <a:rPr lang="en" sz="3200" b="1" dirty="0">
                <a:solidFill>
                  <a:srgbClr val="111111"/>
                </a:solidFill>
                <a:ea typeface="Roboto"/>
                <a:sym typeface="Roboto"/>
              </a:rPr>
              <a:t>central nervous system</a:t>
            </a:r>
            <a:r>
              <a:rPr lang="en" sz="3200" dirty="0">
                <a:solidFill>
                  <a:srgbClr val="111111"/>
                </a:solidFill>
                <a:ea typeface="Roboto"/>
                <a:sym typeface="Roboto"/>
              </a:rPr>
              <a:t> is like the control center of our body. It includes two important parts: the </a:t>
            </a:r>
            <a:r>
              <a:rPr lang="en" sz="3200" b="1" dirty="0">
                <a:solidFill>
                  <a:srgbClr val="111111"/>
                </a:solidFill>
                <a:ea typeface="Roboto"/>
                <a:sym typeface="Roboto"/>
              </a:rPr>
              <a:t>brain</a:t>
            </a:r>
            <a:r>
              <a:rPr lang="en" sz="3200" dirty="0">
                <a:solidFill>
                  <a:srgbClr val="111111"/>
                </a:solidFill>
                <a:ea typeface="Roboto"/>
                <a:sym typeface="Roboto"/>
              </a:rPr>
              <a:t> and the </a:t>
            </a:r>
            <a:r>
              <a:rPr lang="en" sz="3200" b="1" dirty="0">
                <a:solidFill>
                  <a:srgbClr val="111111"/>
                </a:solidFill>
                <a:ea typeface="Roboto"/>
                <a:sym typeface="Roboto"/>
              </a:rPr>
              <a:t>spinal cord</a:t>
            </a:r>
            <a:r>
              <a:rPr lang="en" sz="3200" dirty="0">
                <a:solidFill>
                  <a:srgbClr val="111111"/>
                </a:solidFill>
                <a:ea typeface="Roboto"/>
                <a:sym typeface="Roboto"/>
              </a:rPr>
              <a:t>. </a:t>
            </a:r>
            <a:endParaRPr lang="en-US" sz="3200" dirty="0">
              <a:solidFill>
                <a:srgbClr val="111111"/>
              </a:solidFill>
              <a:ea typeface="Roboto"/>
            </a:endParaRPr>
          </a:p>
        </p:txBody>
      </p:sp>
      <p:pic>
        <p:nvPicPr>
          <p:cNvPr id="314" name="Google Shape;314;p47"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9"/>
        <p:cNvGrpSpPr/>
        <p:nvPr/>
      </p:nvGrpSpPr>
      <p:grpSpPr>
        <a:xfrm>
          <a:off x="0" y="0"/>
          <a:ext cx="0" cy="0"/>
          <a:chOff x="0" y="0"/>
          <a:chExt cx="0" cy="0"/>
        </a:xfrm>
      </p:grpSpPr>
      <p:sp>
        <p:nvSpPr>
          <p:cNvPr id="321" name="Google Shape;321;p48"/>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2" name="Picture 1" descr="A red sports car driving on a road with mountains and sunset&#10;&#10;Description automatically generated">
            <a:extLst>
              <a:ext uri="{FF2B5EF4-FFF2-40B4-BE49-F238E27FC236}">
                <a16:creationId xmlns:a16="http://schemas.microsoft.com/office/drawing/2014/main" id="{E35D6BDA-16A0-22F9-69A8-67890074B14C}"/>
              </a:ext>
            </a:extLst>
          </p:cNvPr>
          <p:cNvPicPr>
            <a:picLocks noChangeAspect="1"/>
          </p:cNvPicPr>
          <p:nvPr/>
        </p:nvPicPr>
        <p:blipFill>
          <a:blip r:embed="rId3"/>
          <a:stretch>
            <a:fillRect/>
          </a:stretch>
        </p:blipFill>
        <p:spPr>
          <a:xfrm>
            <a:off x="4847572" y="715782"/>
            <a:ext cx="3075737" cy="3075737"/>
          </a:xfrm>
          <a:prstGeom prst="rect">
            <a:avLst/>
          </a:prstGeom>
        </p:spPr>
      </p:pic>
      <p:sp>
        <p:nvSpPr>
          <p:cNvPr id="322" name="Google Shape;322;p48"/>
          <p:cNvSpPr/>
          <p:nvPr/>
        </p:nvSpPr>
        <p:spPr>
          <a:xfrm flipH="1">
            <a:off x="6454060" y="250995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23" name="Google Shape;323;p48"/>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24" name="Google Shape;324;p48"/>
          <p:cNvSpPr txBox="1">
            <a:spLocks noGrp="1"/>
          </p:cNvSpPr>
          <p:nvPr>
            <p:ph type="title"/>
          </p:nvPr>
        </p:nvSpPr>
        <p:spPr>
          <a:xfrm>
            <a:off x="588823" y="788212"/>
            <a:ext cx="4258749" cy="3564488"/>
          </a:xfrm>
          <a:prstGeom prst="rect">
            <a:avLst/>
          </a:prstGeom>
          <a:noFill/>
          <a:ln>
            <a:noFill/>
          </a:ln>
        </p:spPr>
        <p:txBody>
          <a:bodyPr spcFirstLastPara="1" wrap="square" lIns="68575" tIns="34275" rIns="68575" bIns="34275" anchor="t" anchorCtr="0">
            <a:noAutofit/>
          </a:bodyPr>
          <a:lstStyle/>
          <a:p>
            <a:pPr>
              <a:lnSpc>
                <a:spcPct val="115000"/>
              </a:lnSpc>
            </a:pPr>
            <a:r>
              <a:rPr lang="en" sz="3200" dirty="0">
                <a:solidFill>
                  <a:srgbClr val="111111"/>
                </a:solidFill>
                <a:ea typeface="Roboto"/>
                <a:sym typeface="Roboto"/>
              </a:rPr>
              <a:t>A </a:t>
            </a:r>
            <a:r>
              <a:rPr lang="en" sz="3200" b="1" dirty="0">
                <a:solidFill>
                  <a:srgbClr val="111111"/>
                </a:solidFill>
                <a:ea typeface="Roboto"/>
                <a:sym typeface="Roboto"/>
              </a:rPr>
              <a:t>stimulant</a:t>
            </a:r>
            <a:r>
              <a:rPr lang="en" sz="3200" dirty="0">
                <a:solidFill>
                  <a:srgbClr val="111111"/>
                </a:solidFill>
                <a:ea typeface="Roboto"/>
                <a:sym typeface="Roboto"/>
              </a:rPr>
              <a:t> is like a turbo boost for our body and brain. It speeds things up! </a:t>
            </a:r>
            <a:endParaRPr lang="en-US" sz="3200" dirty="0">
              <a:solidFill>
                <a:srgbClr val="111111"/>
              </a:solidFill>
              <a:ea typeface="Roboto"/>
            </a:endParaRPr>
          </a:p>
        </p:txBody>
      </p:sp>
      <p:pic>
        <p:nvPicPr>
          <p:cNvPr id="326" name="Google Shape;326;p48" descr="A bee with wings and a shield&#10;&#10;Description automatically generated with medium confidence"/>
          <p:cNvPicPr preferRelativeResize="0"/>
          <p:nvPr/>
        </p:nvPicPr>
        <p:blipFill rotWithShape="1">
          <a:blip r:embed="rId4">
            <a:alphaModFix/>
          </a:blip>
          <a:srcRect/>
          <a:stretch/>
        </p:blipFill>
        <p:spPr>
          <a:xfrm>
            <a:off x="7688620" y="3700861"/>
            <a:ext cx="952417" cy="95241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1"/>
        <p:cNvGrpSpPr/>
        <p:nvPr/>
      </p:nvGrpSpPr>
      <p:grpSpPr>
        <a:xfrm>
          <a:off x="0" y="0"/>
          <a:ext cx="0" cy="0"/>
          <a:chOff x="0" y="0"/>
          <a:chExt cx="0" cy="0"/>
        </a:xfrm>
      </p:grpSpPr>
      <p:pic>
        <p:nvPicPr>
          <p:cNvPr id="2" name="Picture 1" descr="A person sitting on a table&#10;&#10;Description automatically generated">
            <a:extLst>
              <a:ext uri="{FF2B5EF4-FFF2-40B4-BE49-F238E27FC236}">
                <a16:creationId xmlns:a16="http://schemas.microsoft.com/office/drawing/2014/main" id="{4EC3F663-6037-EC91-7801-54F1B18F85FF}"/>
              </a:ext>
            </a:extLst>
          </p:cNvPr>
          <p:cNvPicPr>
            <a:picLocks noChangeAspect="1"/>
          </p:cNvPicPr>
          <p:nvPr/>
        </p:nvPicPr>
        <p:blipFill>
          <a:blip r:embed="rId3"/>
          <a:stretch>
            <a:fillRect/>
          </a:stretch>
        </p:blipFill>
        <p:spPr>
          <a:xfrm>
            <a:off x="4833967" y="831630"/>
            <a:ext cx="2832953" cy="2832953"/>
          </a:xfrm>
          <a:prstGeom prst="rect">
            <a:avLst/>
          </a:prstGeom>
        </p:spPr>
      </p:pic>
      <p:sp>
        <p:nvSpPr>
          <p:cNvPr id="333" name="Google Shape;333;p49"/>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34" name="Google Shape;334;p49"/>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35" name="Google Shape;335;p49"/>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36" name="Google Shape;336;p49"/>
          <p:cNvSpPr txBox="1">
            <a:spLocks noGrp="1"/>
          </p:cNvSpPr>
          <p:nvPr>
            <p:ph type="title"/>
          </p:nvPr>
        </p:nvSpPr>
        <p:spPr>
          <a:xfrm>
            <a:off x="707822" y="835623"/>
            <a:ext cx="3807812" cy="4200009"/>
          </a:xfrm>
          <a:prstGeom prst="rect">
            <a:avLst/>
          </a:prstGeom>
          <a:noFill/>
          <a:ln>
            <a:noFill/>
          </a:ln>
        </p:spPr>
        <p:txBody>
          <a:bodyPr spcFirstLastPara="1" wrap="square" lIns="68575" tIns="34275" rIns="68575" bIns="34275" anchor="t" anchorCtr="0">
            <a:noAutofit/>
          </a:bodyPr>
          <a:lstStyle/>
          <a:p>
            <a:pPr>
              <a:lnSpc>
                <a:spcPct val="115000"/>
              </a:lnSpc>
            </a:pPr>
            <a:r>
              <a:rPr lang="en" sz="3200" dirty="0">
                <a:solidFill>
                  <a:srgbClr val="111111"/>
                </a:solidFill>
                <a:ea typeface="Roboto"/>
                <a:sym typeface="Roboto"/>
              </a:rPr>
              <a:t>A </a:t>
            </a:r>
            <a:r>
              <a:rPr lang="en" sz="3200" b="1" dirty="0">
                <a:solidFill>
                  <a:srgbClr val="111111"/>
                </a:solidFill>
                <a:ea typeface="Roboto"/>
                <a:sym typeface="Roboto"/>
              </a:rPr>
              <a:t>depressant </a:t>
            </a:r>
            <a:r>
              <a:rPr lang="en" sz="3200" dirty="0">
                <a:solidFill>
                  <a:srgbClr val="111111"/>
                </a:solidFill>
                <a:ea typeface="Roboto"/>
                <a:sym typeface="Roboto"/>
              </a:rPr>
              <a:t>is like a calm-down potion. It slows things down! </a:t>
            </a:r>
            <a:endParaRPr lang="en-US" sz="3200" dirty="0">
              <a:solidFill>
                <a:srgbClr val="111111"/>
              </a:solidFill>
              <a:ea typeface="Roboto"/>
            </a:endParaRPr>
          </a:p>
        </p:txBody>
      </p:sp>
      <p:pic>
        <p:nvPicPr>
          <p:cNvPr id="338" name="Google Shape;338;p49"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43"/>
        <p:cNvGrpSpPr/>
        <p:nvPr/>
      </p:nvGrpSpPr>
      <p:grpSpPr>
        <a:xfrm>
          <a:off x="0" y="0"/>
          <a:ext cx="0" cy="0"/>
          <a:chOff x="0" y="0"/>
          <a:chExt cx="0" cy="0"/>
        </a:xfrm>
      </p:grpSpPr>
      <p:sp>
        <p:nvSpPr>
          <p:cNvPr id="345" name="Google Shape;345;p50"/>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46" name="Google Shape;346;p50"/>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47" name="Google Shape;347;p50"/>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48" name="Google Shape;348;p50"/>
          <p:cNvSpPr txBox="1">
            <a:spLocks noGrp="1"/>
          </p:cNvSpPr>
          <p:nvPr>
            <p:ph type="title"/>
          </p:nvPr>
        </p:nvSpPr>
        <p:spPr>
          <a:xfrm>
            <a:off x="569589" y="583903"/>
            <a:ext cx="4898845" cy="3919448"/>
          </a:xfrm>
          <a:prstGeom prst="rect">
            <a:avLst/>
          </a:prstGeom>
          <a:noFill/>
          <a:ln>
            <a:noFill/>
          </a:ln>
        </p:spPr>
        <p:txBody>
          <a:bodyPr spcFirstLastPara="1" wrap="square" lIns="68575" tIns="34275" rIns="68575" bIns="34275" anchor="t" anchorCtr="0">
            <a:normAutofit/>
          </a:bodyPr>
          <a:lstStyle/>
          <a:p>
            <a:pPr marL="0" lvl="0" indent="0" rtl="0">
              <a:lnSpc>
                <a:spcPct val="90000"/>
              </a:lnSpc>
              <a:spcBef>
                <a:spcPts val="0"/>
              </a:spcBef>
              <a:spcAft>
                <a:spcPts val="0"/>
              </a:spcAft>
              <a:buClr>
                <a:schemeClr val="dk1"/>
              </a:buClr>
              <a:buSzPts val="3500"/>
              <a:buFont typeface="Calibri"/>
              <a:buNone/>
            </a:pPr>
            <a:r>
              <a:rPr lang="en" sz="4400" dirty="0"/>
              <a:t>Facts about nicotine and addiction:</a:t>
            </a:r>
            <a:endParaRPr sz="4400" dirty="0"/>
          </a:p>
          <a:p>
            <a:pPr marL="0" lvl="0" indent="0" rtl="0">
              <a:lnSpc>
                <a:spcPct val="90000"/>
              </a:lnSpc>
              <a:spcBef>
                <a:spcPts val="0"/>
              </a:spcBef>
              <a:spcAft>
                <a:spcPts val="0"/>
              </a:spcAft>
              <a:buClr>
                <a:schemeClr val="dk1"/>
              </a:buClr>
              <a:buSzPts val="3500"/>
              <a:buFont typeface="Calibri"/>
              <a:buNone/>
            </a:pPr>
            <a:endParaRPr sz="3200" dirty="0"/>
          </a:p>
          <a:p>
            <a:pPr marL="0" lvl="0" indent="0" rtl="0">
              <a:lnSpc>
                <a:spcPct val="100000"/>
              </a:lnSpc>
              <a:spcBef>
                <a:spcPts val="0"/>
              </a:spcBef>
              <a:spcAft>
                <a:spcPts val="0"/>
              </a:spcAft>
              <a:buClr>
                <a:schemeClr val="dk1"/>
              </a:buClr>
              <a:buSzPts val="3500"/>
              <a:buFont typeface="Calibri"/>
              <a:buNone/>
            </a:pPr>
            <a:r>
              <a:rPr lang="en" sz="3200" dirty="0"/>
              <a:t>Addiction is an uncontrollable urge to do something despite harmful consequences.</a:t>
            </a:r>
          </a:p>
        </p:txBody>
      </p:sp>
      <p:cxnSp>
        <p:nvCxnSpPr>
          <p:cNvPr id="349" name="Google Shape;349;p50"/>
          <p:cNvCxnSpPr/>
          <p:nvPr/>
        </p:nvCxnSpPr>
        <p:spPr>
          <a:xfrm>
            <a:off x="6083844" y="1328777"/>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350" name="Google Shape;350;p50"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3" name="Picture 2" descr="A group of cigarettes with brown caps&#10;&#10;Description automatically generated">
            <a:extLst>
              <a:ext uri="{FF2B5EF4-FFF2-40B4-BE49-F238E27FC236}">
                <a16:creationId xmlns:a16="http://schemas.microsoft.com/office/drawing/2014/main" id="{9945E2CE-49A5-5E18-AF97-AE66584BD95E}"/>
              </a:ext>
            </a:extLst>
          </p:cNvPr>
          <p:cNvPicPr>
            <a:picLocks noChangeAspect="1"/>
          </p:cNvPicPr>
          <p:nvPr/>
        </p:nvPicPr>
        <p:blipFill>
          <a:blip r:embed="rId4"/>
          <a:stretch>
            <a:fillRect/>
          </a:stretch>
        </p:blipFill>
        <p:spPr>
          <a:xfrm>
            <a:off x="6951684" y="1287168"/>
            <a:ext cx="1074019" cy="1583267"/>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55"/>
        <p:cNvGrpSpPr/>
        <p:nvPr/>
      </p:nvGrpSpPr>
      <p:grpSpPr>
        <a:xfrm>
          <a:off x="0" y="0"/>
          <a:ext cx="0" cy="0"/>
          <a:chOff x="0" y="0"/>
          <a:chExt cx="0" cy="0"/>
        </a:xfrm>
      </p:grpSpPr>
      <p:sp>
        <p:nvSpPr>
          <p:cNvPr id="357" name="Google Shape;357;p51"/>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2" name="Picture 1" descr="A child looking at doors with question marks&#10;&#10;Description automatically generated">
            <a:extLst>
              <a:ext uri="{FF2B5EF4-FFF2-40B4-BE49-F238E27FC236}">
                <a16:creationId xmlns:a16="http://schemas.microsoft.com/office/drawing/2014/main" id="{981C4E2A-BD45-EE91-1088-578569DE2046}"/>
              </a:ext>
            </a:extLst>
          </p:cNvPr>
          <p:cNvPicPr>
            <a:picLocks noChangeAspect="1"/>
          </p:cNvPicPr>
          <p:nvPr/>
        </p:nvPicPr>
        <p:blipFill>
          <a:blip r:embed="rId3"/>
          <a:stretch>
            <a:fillRect/>
          </a:stretch>
        </p:blipFill>
        <p:spPr>
          <a:xfrm>
            <a:off x="5363019" y="681316"/>
            <a:ext cx="2903698" cy="2888356"/>
          </a:xfrm>
          <a:prstGeom prst="rect">
            <a:avLst/>
          </a:prstGeom>
        </p:spPr>
      </p:pic>
      <p:sp>
        <p:nvSpPr>
          <p:cNvPr id="358" name="Google Shape;358;p51"/>
          <p:cNvSpPr/>
          <p:nvPr/>
        </p:nvSpPr>
        <p:spPr>
          <a:xfrm flipH="1">
            <a:off x="6446389" y="2496454"/>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59" name="Google Shape;359;p51"/>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60" name="Google Shape;360;p51"/>
          <p:cNvSpPr txBox="1">
            <a:spLocks noGrp="1"/>
          </p:cNvSpPr>
          <p:nvPr>
            <p:ph type="title"/>
          </p:nvPr>
        </p:nvSpPr>
        <p:spPr>
          <a:xfrm>
            <a:off x="650457" y="565111"/>
            <a:ext cx="4451993" cy="3184379"/>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Clr>
                <a:schemeClr val="dk1"/>
              </a:buClr>
              <a:buSzPts val="3500"/>
              <a:buFont typeface="Calibri"/>
              <a:buNone/>
            </a:pPr>
            <a:r>
              <a:rPr lang="en" sz="3200" dirty="0">
                <a:ea typeface="Times New Roman"/>
                <a:sym typeface="Times New Roman"/>
              </a:rPr>
              <a:t>Nicotine exposure during the teen years can limit brain growth and development leading to problems with attention, learning and cause vulnerability to addiction.</a:t>
            </a:r>
            <a:endParaRPr sz="3200" dirty="0">
              <a:solidFill>
                <a:schemeClr val="dk1"/>
              </a:solidFill>
              <a:sym typeface="Calibri"/>
            </a:endParaRPr>
          </a:p>
        </p:txBody>
      </p:sp>
      <p:pic>
        <p:nvPicPr>
          <p:cNvPr id="362" name="Google Shape;362;p51" descr="A bee with wings and a shield&#10;&#10;Description automatically generated with medium confidence"/>
          <p:cNvPicPr preferRelativeResize="0"/>
          <p:nvPr/>
        </p:nvPicPr>
        <p:blipFill rotWithShape="1">
          <a:blip r:embed="rId4">
            <a:alphaModFix/>
          </a:blip>
          <a:srcRect/>
          <a:stretch/>
        </p:blipFill>
        <p:spPr>
          <a:xfrm>
            <a:off x="7680949" y="3687365"/>
            <a:ext cx="952417" cy="95241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7"/>
        <p:cNvGrpSpPr/>
        <p:nvPr/>
      </p:nvGrpSpPr>
      <p:grpSpPr>
        <a:xfrm>
          <a:off x="0" y="0"/>
          <a:ext cx="0" cy="0"/>
          <a:chOff x="0" y="0"/>
          <a:chExt cx="0" cy="0"/>
        </a:xfrm>
      </p:grpSpPr>
      <p:sp>
        <p:nvSpPr>
          <p:cNvPr id="369" name="Google Shape;369;p52"/>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3" name="Picture 2" descr="A child looking at doors with question marks&#10;&#10;Description automatically generated">
            <a:extLst>
              <a:ext uri="{FF2B5EF4-FFF2-40B4-BE49-F238E27FC236}">
                <a16:creationId xmlns:a16="http://schemas.microsoft.com/office/drawing/2014/main" id="{F709278E-ACE0-398C-1BFC-39C9FB264E90}"/>
              </a:ext>
            </a:extLst>
          </p:cNvPr>
          <p:cNvPicPr>
            <a:picLocks noChangeAspect="1"/>
          </p:cNvPicPr>
          <p:nvPr/>
        </p:nvPicPr>
        <p:blipFill>
          <a:blip r:embed="rId3"/>
          <a:stretch>
            <a:fillRect/>
          </a:stretch>
        </p:blipFill>
        <p:spPr>
          <a:xfrm>
            <a:off x="5394493" y="583781"/>
            <a:ext cx="2903698" cy="2888356"/>
          </a:xfrm>
          <a:prstGeom prst="rect">
            <a:avLst/>
          </a:prstGeom>
        </p:spPr>
      </p:pic>
      <p:sp>
        <p:nvSpPr>
          <p:cNvPr id="370" name="Google Shape;370;p52"/>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71" name="Google Shape;371;p52"/>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72" name="Google Shape;372;p52"/>
          <p:cNvSpPr txBox="1">
            <a:spLocks noGrp="1"/>
          </p:cNvSpPr>
          <p:nvPr>
            <p:ph type="title"/>
          </p:nvPr>
        </p:nvSpPr>
        <p:spPr>
          <a:xfrm>
            <a:off x="546603" y="850151"/>
            <a:ext cx="4607858" cy="2333768"/>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Clr>
                <a:schemeClr val="dk1"/>
              </a:buClr>
              <a:buSzPts val="3500"/>
              <a:buFont typeface="Calibri"/>
              <a:buNone/>
            </a:pPr>
            <a:r>
              <a:rPr lang="en" sz="3200" dirty="0">
                <a:ea typeface="Times New Roman"/>
                <a:sym typeface="Times New Roman"/>
              </a:rPr>
              <a:t>Narrows blood vessels, cutting down blood and oxygen flow. Raises blood pressure. This means that the heart has to work harder.</a:t>
            </a:r>
            <a:endParaRPr sz="3200" dirty="0">
              <a:solidFill>
                <a:schemeClr val="dk1"/>
              </a:solidFill>
              <a:sym typeface="Calibri"/>
            </a:endParaRPr>
          </a:p>
        </p:txBody>
      </p:sp>
      <p:pic>
        <p:nvPicPr>
          <p:cNvPr id="374" name="Google Shape;374;p52"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79"/>
        <p:cNvGrpSpPr/>
        <p:nvPr/>
      </p:nvGrpSpPr>
      <p:grpSpPr>
        <a:xfrm>
          <a:off x="0" y="0"/>
          <a:ext cx="0" cy="0"/>
          <a:chOff x="0" y="0"/>
          <a:chExt cx="0" cy="0"/>
        </a:xfrm>
      </p:grpSpPr>
      <p:sp>
        <p:nvSpPr>
          <p:cNvPr id="381" name="Google Shape;381;p53"/>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3" name="Picture 2" descr="A child looking at doors with question marks&#10;&#10;Description automatically generated">
            <a:extLst>
              <a:ext uri="{FF2B5EF4-FFF2-40B4-BE49-F238E27FC236}">
                <a16:creationId xmlns:a16="http://schemas.microsoft.com/office/drawing/2014/main" id="{3419A415-98DB-7E98-FADF-C7A34501F4BA}"/>
              </a:ext>
            </a:extLst>
          </p:cNvPr>
          <p:cNvPicPr>
            <a:picLocks noChangeAspect="1"/>
          </p:cNvPicPr>
          <p:nvPr/>
        </p:nvPicPr>
        <p:blipFill>
          <a:blip r:embed="rId3"/>
          <a:stretch>
            <a:fillRect/>
          </a:stretch>
        </p:blipFill>
        <p:spPr>
          <a:xfrm>
            <a:off x="5369105" y="583781"/>
            <a:ext cx="2903698" cy="2888356"/>
          </a:xfrm>
          <a:prstGeom prst="rect">
            <a:avLst/>
          </a:prstGeom>
        </p:spPr>
      </p:pic>
      <p:sp>
        <p:nvSpPr>
          <p:cNvPr id="382" name="Google Shape;382;p53"/>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83" name="Google Shape;383;p53"/>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84" name="Google Shape;384;p53"/>
          <p:cNvSpPr txBox="1">
            <a:spLocks noGrp="1"/>
          </p:cNvSpPr>
          <p:nvPr>
            <p:ph type="title"/>
          </p:nvPr>
        </p:nvSpPr>
        <p:spPr>
          <a:xfrm>
            <a:off x="695293" y="583781"/>
            <a:ext cx="4089649" cy="2555474"/>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Clr>
                <a:schemeClr val="dk1"/>
              </a:buClr>
              <a:buSzPts val="3500"/>
              <a:buFont typeface="Calibri"/>
              <a:buNone/>
            </a:pPr>
            <a:r>
              <a:rPr lang="en" sz="3200" dirty="0">
                <a:ea typeface="Times New Roman"/>
                <a:sym typeface="Times New Roman"/>
              </a:rPr>
              <a:t>Burned tobacco and second-hand smoke contains more than 7,000 chemicals. Many are toxic and have been related to cancer.</a:t>
            </a:r>
            <a:endParaRPr sz="3200" dirty="0">
              <a:solidFill>
                <a:schemeClr val="dk1"/>
              </a:solidFill>
              <a:sym typeface="Calibri"/>
            </a:endParaRPr>
          </a:p>
        </p:txBody>
      </p:sp>
      <p:pic>
        <p:nvPicPr>
          <p:cNvPr id="386" name="Google Shape;386;p53"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91"/>
        <p:cNvGrpSpPr/>
        <p:nvPr/>
      </p:nvGrpSpPr>
      <p:grpSpPr>
        <a:xfrm>
          <a:off x="0" y="0"/>
          <a:ext cx="0" cy="0"/>
          <a:chOff x="0" y="0"/>
          <a:chExt cx="0" cy="0"/>
        </a:xfrm>
      </p:grpSpPr>
      <p:pic>
        <p:nvPicPr>
          <p:cNvPr id="2" name="Picture 1" descr="A green bottle with a skull and crossbones on it&#10;&#10;Description automatically generated">
            <a:extLst>
              <a:ext uri="{FF2B5EF4-FFF2-40B4-BE49-F238E27FC236}">
                <a16:creationId xmlns:a16="http://schemas.microsoft.com/office/drawing/2014/main" id="{DFD86254-907A-7263-10FD-8B1D901B3991}"/>
              </a:ext>
            </a:extLst>
          </p:cNvPr>
          <p:cNvPicPr>
            <a:picLocks noChangeAspect="1"/>
          </p:cNvPicPr>
          <p:nvPr/>
        </p:nvPicPr>
        <p:blipFill>
          <a:blip r:embed="rId3"/>
          <a:stretch>
            <a:fillRect/>
          </a:stretch>
        </p:blipFill>
        <p:spPr>
          <a:xfrm>
            <a:off x="5651493" y="292950"/>
            <a:ext cx="2355261" cy="3964445"/>
          </a:xfrm>
          <a:prstGeom prst="rect">
            <a:avLst/>
          </a:prstGeom>
        </p:spPr>
      </p:pic>
      <p:sp>
        <p:nvSpPr>
          <p:cNvPr id="394" name="Google Shape;394;p54"/>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95" name="Google Shape;395;p54"/>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96" name="Google Shape;396;p54"/>
          <p:cNvSpPr txBox="1">
            <a:spLocks noGrp="1"/>
          </p:cNvSpPr>
          <p:nvPr>
            <p:ph type="title"/>
          </p:nvPr>
        </p:nvSpPr>
        <p:spPr>
          <a:xfrm>
            <a:off x="194728" y="156167"/>
            <a:ext cx="5831651" cy="4691795"/>
          </a:xfrm>
          <a:prstGeom prst="rect">
            <a:avLst/>
          </a:prstGeom>
          <a:noFill/>
          <a:ln>
            <a:noFill/>
          </a:ln>
        </p:spPr>
        <p:txBody>
          <a:bodyPr spcFirstLastPara="1" wrap="square" lIns="68575" tIns="34275" rIns="68575" bIns="34275" anchor="t" anchorCtr="0">
            <a:noAutofit/>
          </a:bodyPr>
          <a:lstStyle/>
          <a:p>
            <a:pPr>
              <a:buSzPct val="100000"/>
            </a:pPr>
            <a:r>
              <a:rPr lang="en" sz="2400" b="1" dirty="0"/>
              <a:t>What is in tobacco products?</a:t>
            </a:r>
          </a:p>
          <a:p>
            <a:pPr>
              <a:lnSpc>
                <a:spcPct val="100000"/>
              </a:lnSpc>
              <a:buSzPct val="100000"/>
            </a:pPr>
            <a:r>
              <a:rPr lang="en" sz="2400" b="1" dirty="0">
                <a:ea typeface="Times New Roman"/>
                <a:sym typeface="Times New Roman"/>
              </a:rPr>
              <a:t>Nicotine: </a:t>
            </a:r>
            <a:r>
              <a:rPr lang="en" sz="2400" dirty="0">
                <a:ea typeface="Times New Roman"/>
                <a:sym typeface="Times New Roman"/>
              </a:rPr>
              <a:t>This is the addictive drug. </a:t>
            </a:r>
            <a:br>
              <a:rPr lang="en" sz="2400" dirty="0">
                <a:ea typeface="Times New Roman"/>
                <a:sym typeface="Times New Roman"/>
              </a:rPr>
            </a:br>
            <a:r>
              <a:rPr lang="en" sz="2400" b="1" dirty="0">
                <a:ea typeface="Times New Roman"/>
                <a:sym typeface="Times New Roman"/>
              </a:rPr>
              <a:t>Insecticide: </a:t>
            </a:r>
            <a:r>
              <a:rPr lang="en" sz="2400" dirty="0">
                <a:ea typeface="Times New Roman"/>
                <a:sym typeface="Times New Roman"/>
              </a:rPr>
              <a:t>Chemical used to kill insects.</a:t>
            </a:r>
            <a:endParaRPr lang="en" sz="2400" dirty="0"/>
          </a:p>
          <a:p>
            <a:pPr>
              <a:lnSpc>
                <a:spcPct val="100000"/>
              </a:lnSpc>
            </a:pPr>
            <a:r>
              <a:rPr lang="en" sz="2400" b="1" dirty="0">
                <a:ea typeface="Times New Roman"/>
                <a:sym typeface="Times New Roman"/>
              </a:rPr>
              <a:t>Tar: </a:t>
            </a:r>
            <a:r>
              <a:rPr lang="en" sz="2400" dirty="0">
                <a:ea typeface="Times New Roman"/>
                <a:sym typeface="Times New Roman"/>
              </a:rPr>
              <a:t>Similar to road paving and roofing materials.</a:t>
            </a:r>
            <a:endParaRPr lang="en" sz="2400" dirty="0"/>
          </a:p>
          <a:p>
            <a:pPr>
              <a:lnSpc>
                <a:spcPct val="100000"/>
              </a:lnSpc>
            </a:pPr>
            <a:r>
              <a:rPr lang="en" sz="2400" b="1" dirty="0">
                <a:ea typeface="Times New Roman"/>
                <a:sym typeface="Times New Roman"/>
              </a:rPr>
              <a:t>Methanol: </a:t>
            </a:r>
            <a:r>
              <a:rPr lang="en" sz="2400" dirty="0">
                <a:ea typeface="Times New Roman"/>
                <a:sym typeface="Times New Roman"/>
              </a:rPr>
              <a:t>Used in rocket fuel.</a:t>
            </a:r>
            <a:endParaRPr sz="2400" dirty="0"/>
          </a:p>
          <a:p>
            <a:pPr>
              <a:lnSpc>
                <a:spcPct val="100000"/>
              </a:lnSpc>
            </a:pPr>
            <a:r>
              <a:rPr lang="en" sz="2400" b="1" dirty="0">
                <a:ea typeface="Times New Roman"/>
                <a:sym typeface="Times New Roman"/>
              </a:rPr>
              <a:t>Acetone: </a:t>
            </a:r>
            <a:r>
              <a:rPr lang="en" sz="2400" dirty="0">
                <a:ea typeface="Times New Roman"/>
                <a:sym typeface="Times New Roman"/>
              </a:rPr>
              <a:t>Found in nail polish remover.</a:t>
            </a:r>
            <a:endParaRPr sz="2400" dirty="0"/>
          </a:p>
          <a:p>
            <a:pPr>
              <a:lnSpc>
                <a:spcPct val="100000"/>
              </a:lnSpc>
            </a:pPr>
            <a:r>
              <a:rPr lang="en" sz="2400" b="1" dirty="0">
                <a:ea typeface="Times New Roman"/>
                <a:sym typeface="Times New Roman"/>
              </a:rPr>
              <a:t>Ammonia: </a:t>
            </a:r>
            <a:r>
              <a:rPr lang="en" sz="2400" dirty="0">
                <a:ea typeface="Times New Roman"/>
                <a:sym typeface="Times New Roman"/>
              </a:rPr>
              <a:t>Found in household bathroom cleaners.</a:t>
            </a:r>
            <a:br>
              <a:rPr lang="en" sz="2400" dirty="0">
                <a:ea typeface="Times New Roman"/>
                <a:sym typeface="Times New Roman"/>
              </a:rPr>
            </a:br>
            <a:r>
              <a:rPr lang="en" sz="2400" b="1" dirty="0">
                <a:ea typeface="Times New Roman"/>
                <a:sym typeface="Times New Roman"/>
              </a:rPr>
              <a:t>Carbon monoxide: </a:t>
            </a:r>
            <a:r>
              <a:rPr lang="en" sz="2400" dirty="0">
                <a:ea typeface="Times New Roman"/>
                <a:sym typeface="Times New Roman"/>
              </a:rPr>
              <a:t>Found in car exhaust fumes.</a:t>
            </a:r>
            <a:br>
              <a:rPr lang="en" sz="2400" dirty="0">
                <a:ea typeface="Times New Roman"/>
                <a:sym typeface="Times New Roman"/>
              </a:rPr>
            </a:br>
            <a:r>
              <a:rPr lang="en" sz="2400" b="1" dirty="0">
                <a:ea typeface="Times New Roman"/>
                <a:sym typeface="Times New Roman"/>
              </a:rPr>
              <a:t>Arsenic: </a:t>
            </a:r>
            <a:r>
              <a:rPr lang="en" sz="2400" dirty="0">
                <a:ea typeface="Times New Roman"/>
                <a:sym typeface="Times New Roman"/>
              </a:rPr>
              <a:t>Found in rat poison.</a:t>
            </a:r>
            <a:endParaRPr sz="2400" dirty="0"/>
          </a:p>
          <a:p>
            <a:pPr>
              <a:lnSpc>
                <a:spcPct val="100000"/>
              </a:lnSpc>
            </a:pPr>
            <a:r>
              <a:rPr lang="en" sz="2400" b="1" dirty="0">
                <a:ea typeface="Times New Roman"/>
                <a:sym typeface="Times New Roman"/>
              </a:rPr>
              <a:t>Formaldehyde: </a:t>
            </a:r>
            <a:r>
              <a:rPr lang="en" sz="2400" dirty="0">
                <a:ea typeface="Times New Roman"/>
                <a:sym typeface="Times New Roman"/>
              </a:rPr>
              <a:t>Found in embalming fluid.</a:t>
            </a:r>
            <a:endParaRPr lang="en" sz="2400" dirty="0"/>
          </a:p>
          <a:p>
            <a:pPr>
              <a:lnSpc>
                <a:spcPct val="100000"/>
              </a:lnSpc>
            </a:pPr>
            <a:endParaRPr lang="en" sz="1600" b="1" dirty="0"/>
          </a:p>
        </p:txBody>
      </p:sp>
      <p:pic>
        <p:nvPicPr>
          <p:cNvPr id="398" name="Google Shape;398;p54"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03"/>
        <p:cNvGrpSpPr/>
        <p:nvPr/>
      </p:nvGrpSpPr>
      <p:grpSpPr>
        <a:xfrm>
          <a:off x="0" y="0"/>
          <a:ext cx="0" cy="0"/>
          <a:chOff x="0" y="0"/>
          <a:chExt cx="0" cy="0"/>
        </a:xfrm>
      </p:grpSpPr>
      <p:pic>
        <p:nvPicPr>
          <p:cNvPr id="6" name="Picture 5" descr="A black and white drawing of a heart&#10;&#10;Description automatically generated">
            <a:extLst>
              <a:ext uri="{FF2B5EF4-FFF2-40B4-BE49-F238E27FC236}">
                <a16:creationId xmlns:a16="http://schemas.microsoft.com/office/drawing/2014/main" id="{7A6CE7AB-EB34-A017-088C-FCC416149F6C}"/>
              </a:ext>
            </a:extLst>
          </p:cNvPr>
          <p:cNvPicPr>
            <a:picLocks noChangeAspect="1"/>
          </p:cNvPicPr>
          <p:nvPr/>
        </p:nvPicPr>
        <p:blipFill>
          <a:blip r:embed="rId3"/>
          <a:stretch>
            <a:fillRect/>
          </a:stretch>
        </p:blipFill>
        <p:spPr>
          <a:xfrm>
            <a:off x="6374692" y="770500"/>
            <a:ext cx="1551238" cy="1551237"/>
          </a:xfrm>
          <a:prstGeom prst="rect">
            <a:avLst/>
          </a:prstGeom>
        </p:spPr>
      </p:pic>
      <p:sp>
        <p:nvSpPr>
          <p:cNvPr id="406" name="Google Shape;406;p55"/>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07" name="Google Shape;407;p55"/>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08" name="Google Shape;408;p55"/>
          <p:cNvSpPr txBox="1">
            <a:spLocks noGrp="1"/>
          </p:cNvSpPr>
          <p:nvPr>
            <p:ph type="title"/>
          </p:nvPr>
        </p:nvSpPr>
        <p:spPr>
          <a:xfrm>
            <a:off x="178779" y="192767"/>
            <a:ext cx="6556194" cy="4755377"/>
          </a:xfrm>
          <a:prstGeom prst="rect">
            <a:avLst/>
          </a:prstGeom>
          <a:noFill/>
          <a:ln>
            <a:noFill/>
          </a:ln>
        </p:spPr>
        <p:txBody>
          <a:bodyPr spcFirstLastPara="1" wrap="square" lIns="68575" tIns="34275" rIns="68575" bIns="34275" anchor="t" anchorCtr="0">
            <a:noAutofit/>
          </a:bodyPr>
          <a:lstStyle/>
          <a:p>
            <a:pPr marL="57150" lvl="0" algn="l" rtl="0">
              <a:lnSpc>
                <a:spcPct val="90000"/>
              </a:lnSpc>
              <a:spcBef>
                <a:spcPts val="0"/>
              </a:spcBef>
              <a:spcAft>
                <a:spcPts val="0"/>
              </a:spcAft>
              <a:buClr>
                <a:schemeClr val="dk1"/>
              </a:buClr>
              <a:buSzPct val="100000"/>
            </a:pPr>
            <a:r>
              <a:rPr lang="en" sz="2400" b="1" dirty="0"/>
              <a:t>Health issues and diseases caused by tobacco:</a:t>
            </a:r>
            <a:endParaRPr sz="2400" dirty="0"/>
          </a:p>
          <a:p>
            <a:pPr marL="102870">
              <a:lnSpc>
                <a:spcPct val="115000"/>
              </a:lnSpc>
              <a:buSzPct val="100000"/>
            </a:pPr>
            <a:r>
              <a:rPr lang="en" sz="2400" dirty="0">
                <a:highlight>
                  <a:srgbClr val="FFFFFF"/>
                </a:highlight>
                <a:ea typeface="Times New Roman"/>
                <a:sym typeface="Times New Roman"/>
              </a:rPr>
              <a:t>Chronic bronchitis </a:t>
            </a:r>
            <a:br>
              <a:rPr lang="en" sz="2400" dirty="0">
                <a:highlight>
                  <a:srgbClr val="FFFFFF"/>
                </a:highlight>
                <a:ea typeface="Times New Roman"/>
                <a:sym typeface="Times New Roman"/>
              </a:rPr>
            </a:br>
            <a:r>
              <a:rPr lang="en" sz="2400" dirty="0">
                <a:highlight>
                  <a:srgbClr val="FFFFFF"/>
                </a:highlight>
                <a:ea typeface="Times New Roman"/>
                <a:sym typeface="Times New Roman"/>
              </a:rPr>
              <a:t>Laryngitis </a:t>
            </a:r>
            <a:endParaRPr sz="2400" dirty="0">
              <a:highlight>
                <a:srgbClr val="FFFFFF"/>
              </a:highlight>
              <a:ea typeface="Times New Roman"/>
            </a:endParaRPr>
          </a:p>
          <a:p>
            <a:pPr marL="102870">
              <a:lnSpc>
                <a:spcPct val="115000"/>
              </a:lnSpc>
              <a:buSzPct val="100000"/>
            </a:pPr>
            <a:r>
              <a:rPr lang="en" sz="2400" dirty="0">
                <a:highlight>
                  <a:srgbClr val="FFFFFF"/>
                </a:highlight>
                <a:ea typeface="Times New Roman"/>
                <a:sym typeface="Times New Roman"/>
              </a:rPr>
              <a:t>Emphysema </a:t>
            </a:r>
            <a:br>
              <a:rPr lang="en" sz="2400" dirty="0">
                <a:highlight>
                  <a:srgbClr val="FFFFFF"/>
                </a:highlight>
                <a:ea typeface="Times New Roman"/>
                <a:sym typeface="Times New Roman"/>
              </a:rPr>
            </a:br>
            <a:r>
              <a:rPr lang="en" sz="2400" dirty="0">
                <a:highlight>
                  <a:srgbClr val="FFFFFF"/>
                </a:highlight>
                <a:ea typeface="Times New Roman"/>
                <a:sym typeface="Times New Roman"/>
              </a:rPr>
              <a:t>Heart Disease </a:t>
            </a:r>
            <a:br>
              <a:rPr lang="en" sz="2400" dirty="0">
                <a:highlight>
                  <a:srgbClr val="FFFFFF"/>
                </a:highlight>
                <a:ea typeface="Times New Roman"/>
                <a:sym typeface="Times New Roman"/>
              </a:rPr>
            </a:br>
            <a:r>
              <a:rPr lang="en" sz="2400" dirty="0">
                <a:highlight>
                  <a:srgbClr val="FFFFFF"/>
                </a:highlight>
                <a:ea typeface="Times New Roman"/>
                <a:sym typeface="Times New Roman"/>
              </a:rPr>
              <a:t>Cancer</a:t>
            </a:r>
            <a:endParaRPr sz="2400" dirty="0">
              <a:highlight>
                <a:srgbClr val="FFFFFF"/>
              </a:highlight>
              <a:ea typeface="Times New Roman"/>
            </a:endParaRPr>
          </a:p>
          <a:p>
            <a:pPr marL="102870">
              <a:lnSpc>
                <a:spcPct val="115000"/>
              </a:lnSpc>
              <a:buSzPct val="100000"/>
            </a:pPr>
            <a:r>
              <a:rPr lang="en" sz="2400" dirty="0">
                <a:highlight>
                  <a:srgbClr val="FFFFFF"/>
                </a:highlight>
                <a:ea typeface="Times New Roman"/>
                <a:sym typeface="Times New Roman"/>
              </a:rPr>
              <a:t>Stained teeth and skin </a:t>
            </a:r>
            <a:endParaRPr sz="2400" dirty="0">
              <a:highlight>
                <a:srgbClr val="FFFFFF"/>
              </a:highlight>
              <a:ea typeface="Times New Roman"/>
            </a:endParaRPr>
          </a:p>
          <a:p>
            <a:pPr marL="102870">
              <a:lnSpc>
                <a:spcPct val="115000"/>
              </a:lnSpc>
              <a:buSzPct val="100000"/>
            </a:pPr>
            <a:r>
              <a:rPr lang="en" sz="2400" dirty="0">
                <a:highlight>
                  <a:srgbClr val="FFFFFF"/>
                </a:highlight>
                <a:ea typeface="Times New Roman"/>
                <a:sym typeface="Times New Roman"/>
              </a:rPr>
              <a:t>Wrinkled dry skin </a:t>
            </a:r>
            <a:endParaRPr sz="2400" dirty="0">
              <a:highlight>
                <a:srgbClr val="FFFFFF"/>
              </a:highlight>
              <a:ea typeface="Times New Roman"/>
            </a:endParaRPr>
          </a:p>
          <a:p>
            <a:pPr marL="102870">
              <a:lnSpc>
                <a:spcPct val="115000"/>
              </a:lnSpc>
              <a:buSzPct val="100000"/>
            </a:pPr>
            <a:r>
              <a:rPr lang="en" sz="2400" dirty="0">
                <a:highlight>
                  <a:srgbClr val="FFFFFF"/>
                </a:highlight>
                <a:ea typeface="Times New Roman"/>
                <a:sym typeface="Times New Roman"/>
              </a:rPr>
              <a:t>Gum disease, tooth loss, and bad breath </a:t>
            </a:r>
            <a:endParaRPr sz="2400" dirty="0">
              <a:highlight>
                <a:srgbClr val="FFFFFF"/>
              </a:highlight>
              <a:ea typeface="Times New Roman"/>
            </a:endParaRPr>
          </a:p>
          <a:p>
            <a:pPr marL="102870" lvl="0" algn="l" rtl="0">
              <a:lnSpc>
                <a:spcPct val="115000"/>
              </a:lnSpc>
              <a:spcBef>
                <a:spcPts val="0"/>
              </a:spcBef>
              <a:spcAft>
                <a:spcPts val="0"/>
              </a:spcAft>
              <a:buSzPct val="100000"/>
            </a:pPr>
            <a:r>
              <a:rPr lang="en" sz="2400" dirty="0">
                <a:highlight>
                  <a:srgbClr val="FFFFFF"/>
                </a:highlight>
                <a:ea typeface="Times New Roman"/>
                <a:sym typeface="Times New Roman"/>
              </a:rPr>
              <a:t>Medication interactions</a:t>
            </a:r>
            <a:br>
              <a:rPr lang="en" sz="2400" dirty="0">
                <a:highlight>
                  <a:srgbClr val="FFFFFF"/>
                </a:highlight>
                <a:ea typeface="Times New Roman"/>
                <a:sym typeface="Times New Roman"/>
              </a:rPr>
            </a:br>
            <a:r>
              <a:rPr lang="en" sz="2400" dirty="0">
                <a:highlight>
                  <a:srgbClr val="FFFFFF"/>
                </a:highlight>
                <a:ea typeface="Times New Roman"/>
                <a:sym typeface="Times New Roman"/>
              </a:rPr>
              <a:t>Impaired physical fitness</a:t>
            </a:r>
            <a:endParaRPr sz="2400" dirty="0">
              <a:highlight>
                <a:srgbClr val="FFFFFF"/>
              </a:highlight>
              <a:ea typeface="Times New Roman"/>
            </a:endParaRPr>
          </a:p>
        </p:txBody>
      </p:sp>
      <p:pic>
        <p:nvPicPr>
          <p:cNvPr id="410" name="Google Shape;410;p55"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pic>
        <p:nvPicPr>
          <p:cNvPr id="2" name="Picture 1" descr="A human lungs with holes and a black background&#10;&#10;Description automatically generated">
            <a:extLst>
              <a:ext uri="{FF2B5EF4-FFF2-40B4-BE49-F238E27FC236}">
                <a16:creationId xmlns:a16="http://schemas.microsoft.com/office/drawing/2014/main" id="{0C1CCDC5-BCF0-FE9F-F4F2-DAB207F502A5}"/>
              </a:ext>
            </a:extLst>
          </p:cNvPr>
          <p:cNvPicPr>
            <a:picLocks noChangeAspect="1"/>
          </p:cNvPicPr>
          <p:nvPr/>
        </p:nvPicPr>
        <p:blipFill>
          <a:blip r:embed="rId5"/>
          <a:stretch>
            <a:fillRect/>
          </a:stretch>
        </p:blipFill>
        <p:spPr>
          <a:xfrm>
            <a:off x="3973538" y="1586024"/>
            <a:ext cx="1365405" cy="1365405"/>
          </a:xfrm>
          <a:prstGeom prst="rect">
            <a:avLst/>
          </a:prstGeom>
        </p:spPr>
      </p:pic>
      <p:pic>
        <p:nvPicPr>
          <p:cNvPr id="5" name="Picture 4">
            <a:extLst>
              <a:ext uri="{FF2B5EF4-FFF2-40B4-BE49-F238E27FC236}">
                <a16:creationId xmlns:a16="http://schemas.microsoft.com/office/drawing/2014/main" id="{3BAA0443-9D58-6420-A179-9EC6A00A9E18}"/>
              </a:ext>
            </a:extLst>
          </p:cNvPr>
          <p:cNvPicPr>
            <a:picLocks noChangeAspect="1"/>
          </p:cNvPicPr>
          <p:nvPr/>
        </p:nvPicPr>
        <p:blipFill>
          <a:blip r:embed="rId6"/>
          <a:stretch>
            <a:fillRect/>
          </a:stretch>
        </p:blipFill>
        <p:spPr>
          <a:xfrm>
            <a:off x="5758432" y="2504216"/>
            <a:ext cx="1347708" cy="1362817"/>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15"/>
        <p:cNvGrpSpPr/>
        <p:nvPr/>
      </p:nvGrpSpPr>
      <p:grpSpPr>
        <a:xfrm>
          <a:off x="0" y="0"/>
          <a:ext cx="0" cy="0"/>
          <a:chOff x="0" y="0"/>
          <a:chExt cx="0" cy="0"/>
        </a:xfrm>
      </p:grpSpPr>
      <p:sp>
        <p:nvSpPr>
          <p:cNvPr id="418" name="Google Shape;418;p56"/>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19" name="Google Shape;419;p56"/>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20" name="Google Shape;420;p56"/>
          <p:cNvSpPr txBox="1">
            <a:spLocks noGrp="1"/>
          </p:cNvSpPr>
          <p:nvPr>
            <p:ph type="title"/>
          </p:nvPr>
        </p:nvSpPr>
        <p:spPr>
          <a:xfrm>
            <a:off x="224320" y="200565"/>
            <a:ext cx="5703783" cy="4827885"/>
          </a:xfrm>
          <a:prstGeom prst="rect">
            <a:avLst/>
          </a:prstGeom>
          <a:noFill/>
          <a:ln>
            <a:noFill/>
          </a:ln>
        </p:spPr>
        <p:txBody>
          <a:bodyPr spcFirstLastPara="1" wrap="square" lIns="68575" tIns="34275" rIns="68575" bIns="34275" anchor="t" anchorCtr="0">
            <a:noAutofit/>
          </a:bodyPr>
          <a:lstStyle/>
          <a:p>
            <a:pPr>
              <a:buSzPct val="100000"/>
            </a:pPr>
            <a:r>
              <a:rPr lang="en" sz="2200" b="1" dirty="0"/>
              <a:t>E-Cigarettes:</a:t>
            </a:r>
            <a:r>
              <a:rPr lang="en-US" sz="2200" b="1" dirty="0"/>
              <a:t> </a:t>
            </a:r>
            <a:r>
              <a:rPr lang="en" sz="2200" dirty="0">
                <a:highlight>
                  <a:srgbClr val="FFFFFF"/>
                </a:highlight>
                <a:ea typeface="Times New Roman"/>
                <a:sym typeface="Times New Roman"/>
              </a:rPr>
              <a:t>produce an aerosol (not pure water vapor) by heating liquid nicotine, flavoring and other chemicals that combine to make the aerosol.  </a:t>
            </a:r>
            <a:br>
              <a:rPr lang="en" sz="2200" dirty="0">
                <a:highlight>
                  <a:srgbClr val="FFFFFF"/>
                </a:highlight>
                <a:ea typeface="Times New Roman"/>
                <a:sym typeface="Times New Roman"/>
              </a:rPr>
            </a:br>
            <a:endParaRPr sz="2200" dirty="0">
              <a:highlight>
                <a:srgbClr val="FFFFFF"/>
              </a:highlight>
              <a:ea typeface="Times New Roman"/>
            </a:endParaRPr>
          </a:p>
          <a:p>
            <a:pPr>
              <a:lnSpc>
                <a:spcPct val="115000"/>
              </a:lnSpc>
              <a:buSzPct val="100000"/>
            </a:pPr>
            <a:r>
              <a:rPr lang="en" sz="2200" dirty="0">
                <a:highlight>
                  <a:srgbClr val="FFFFFF"/>
                </a:highlight>
                <a:ea typeface="Times New Roman"/>
                <a:sym typeface="Times New Roman"/>
              </a:rPr>
              <a:t>These liquids also contain:  </a:t>
            </a:r>
            <a:endParaRPr sz="2200" dirty="0">
              <a:highlight>
                <a:srgbClr val="FFFFFF"/>
              </a:highlight>
              <a:ea typeface="Times New Roman"/>
            </a:endParaRPr>
          </a:p>
          <a:p>
            <a:pPr marL="800100" indent="-201295">
              <a:lnSpc>
                <a:spcPct val="115000"/>
              </a:lnSpc>
              <a:buSzPct val="100000"/>
              <a:buFont typeface="Arial"/>
              <a:buChar char="•"/>
            </a:pPr>
            <a:r>
              <a:rPr lang="en" sz="2200" b="1" dirty="0">
                <a:highlight>
                  <a:srgbClr val="FFFFFF"/>
                </a:highlight>
                <a:ea typeface="Times New Roman"/>
                <a:sym typeface="Times New Roman"/>
              </a:rPr>
              <a:t>Flavoring</a:t>
            </a:r>
            <a:r>
              <a:rPr lang="en" sz="2200" dirty="0">
                <a:highlight>
                  <a:srgbClr val="FFFFFF"/>
                </a:highlight>
                <a:ea typeface="Times New Roman"/>
                <a:sym typeface="Times New Roman"/>
              </a:rPr>
              <a:t> that causes lung disease and injury when inhaled </a:t>
            </a:r>
            <a:endParaRPr sz="2200" dirty="0">
              <a:highlight>
                <a:srgbClr val="FFFFFF"/>
              </a:highlight>
              <a:ea typeface="Times New Roman"/>
            </a:endParaRPr>
          </a:p>
          <a:p>
            <a:pPr marL="800100" indent="-201295">
              <a:lnSpc>
                <a:spcPct val="115000"/>
              </a:lnSpc>
              <a:buSzPct val="100000"/>
              <a:buFont typeface="Arial"/>
              <a:buChar char="•"/>
            </a:pPr>
            <a:r>
              <a:rPr lang="en" sz="2200" b="1" dirty="0">
                <a:highlight>
                  <a:srgbClr val="FFFFFF"/>
                </a:highlight>
                <a:ea typeface="Times New Roman"/>
                <a:sym typeface="Times New Roman"/>
              </a:rPr>
              <a:t> Ultra-fine particles</a:t>
            </a:r>
            <a:r>
              <a:rPr lang="en" sz="2200" dirty="0">
                <a:highlight>
                  <a:srgbClr val="FFFFFF"/>
                </a:highlight>
                <a:ea typeface="Times New Roman"/>
                <a:sym typeface="Times New Roman"/>
              </a:rPr>
              <a:t> that are inhaled deep into the lungs  </a:t>
            </a:r>
            <a:endParaRPr sz="2200" dirty="0">
              <a:highlight>
                <a:srgbClr val="FFFFFF"/>
              </a:highlight>
              <a:ea typeface="Times New Roman"/>
            </a:endParaRPr>
          </a:p>
          <a:p>
            <a:pPr marL="800100" indent="-201295">
              <a:lnSpc>
                <a:spcPct val="115000"/>
              </a:lnSpc>
              <a:buSzPct val="100000"/>
              <a:buFont typeface="Arial"/>
              <a:buChar char="•"/>
            </a:pPr>
            <a:r>
              <a:rPr lang="en" sz="2200" b="1" dirty="0">
                <a:highlight>
                  <a:srgbClr val="FFFFFF"/>
                </a:highlight>
                <a:ea typeface="Times New Roman"/>
                <a:sym typeface="Times New Roman"/>
              </a:rPr>
              <a:t>Heavy metals </a:t>
            </a:r>
            <a:r>
              <a:rPr lang="en" sz="2200" dirty="0">
                <a:highlight>
                  <a:srgbClr val="FFFFFF"/>
                </a:highlight>
                <a:ea typeface="Times New Roman"/>
                <a:sym typeface="Times New Roman"/>
              </a:rPr>
              <a:t>and other chemicals that can permanently lodge in the users’ lungs  </a:t>
            </a:r>
            <a:endParaRPr sz="2200" dirty="0">
              <a:highlight>
                <a:srgbClr val="FFFFFF"/>
              </a:highlight>
              <a:ea typeface="Times New Roman"/>
            </a:endParaRPr>
          </a:p>
        </p:txBody>
      </p:sp>
      <p:cxnSp>
        <p:nvCxnSpPr>
          <p:cNvPr id="421" name="Google Shape;421;p56"/>
          <p:cNvCxnSpPr/>
          <p:nvPr/>
        </p:nvCxnSpPr>
        <p:spPr>
          <a:xfrm>
            <a:off x="6122046" y="740419"/>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422" name="Google Shape;422;p56"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3" name="Picture 2" descr="A close-up of a black container&#10;&#10;Description automatically generated">
            <a:extLst>
              <a:ext uri="{FF2B5EF4-FFF2-40B4-BE49-F238E27FC236}">
                <a16:creationId xmlns:a16="http://schemas.microsoft.com/office/drawing/2014/main" id="{01D935FA-E58F-72A3-0282-C25D8D3BF023}"/>
              </a:ext>
            </a:extLst>
          </p:cNvPr>
          <p:cNvPicPr>
            <a:picLocks noChangeAspect="1"/>
          </p:cNvPicPr>
          <p:nvPr/>
        </p:nvPicPr>
        <p:blipFill>
          <a:blip r:embed="rId4"/>
          <a:stretch>
            <a:fillRect/>
          </a:stretch>
        </p:blipFill>
        <p:spPr>
          <a:xfrm>
            <a:off x="7099191" y="221557"/>
            <a:ext cx="790575" cy="31623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27"/>
        <p:cNvGrpSpPr/>
        <p:nvPr/>
      </p:nvGrpSpPr>
      <p:grpSpPr>
        <a:xfrm>
          <a:off x="0" y="0"/>
          <a:ext cx="0" cy="0"/>
          <a:chOff x="0" y="0"/>
          <a:chExt cx="0" cy="0"/>
        </a:xfrm>
      </p:grpSpPr>
      <p:sp>
        <p:nvSpPr>
          <p:cNvPr id="429" name="Google Shape;429;p57"/>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30" name="Google Shape;430;p57"/>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31" name="Google Shape;431;p57"/>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32" name="Google Shape;432;p57"/>
          <p:cNvSpPr txBox="1">
            <a:spLocks noGrp="1"/>
          </p:cNvSpPr>
          <p:nvPr>
            <p:ph type="title"/>
          </p:nvPr>
        </p:nvSpPr>
        <p:spPr>
          <a:xfrm>
            <a:off x="482358" y="1051763"/>
            <a:ext cx="5085888" cy="3042778"/>
          </a:xfrm>
          <a:prstGeom prst="rect">
            <a:avLst/>
          </a:prstGeom>
          <a:noFill/>
          <a:ln>
            <a:noFill/>
          </a:ln>
        </p:spPr>
        <p:txBody>
          <a:bodyPr spcFirstLastPara="1" wrap="square" lIns="68575" tIns="34275" rIns="68575" bIns="34275" anchor="t"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en" sz="2200" b="1" dirty="0"/>
              <a:t>Health issues and diseases:</a:t>
            </a:r>
            <a:endParaRPr sz="2200" b="1" dirty="0"/>
          </a:p>
          <a:p>
            <a:r>
              <a:rPr lang="en-US" sz="2200" dirty="0"/>
              <a:t>   </a:t>
            </a:r>
            <a:endParaRPr sz="2200" dirty="0"/>
          </a:p>
          <a:p>
            <a:pPr marL="285750" indent="-240030">
              <a:lnSpc>
                <a:spcPct val="115000"/>
              </a:lnSpc>
              <a:buSzPct val="100000"/>
              <a:buFont typeface="Arial"/>
              <a:buChar char="•"/>
            </a:pPr>
            <a:r>
              <a:rPr lang="en" sz="2200" dirty="0">
                <a:highlight>
                  <a:srgbClr val="FFFFFF"/>
                </a:highlight>
                <a:ea typeface="Times New Roman"/>
                <a:sym typeface="Times New Roman"/>
              </a:rPr>
              <a:t>Lung Disease and/or injury </a:t>
            </a:r>
            <a:endParaRPr lang="en" sz="2200" dirty="0">
              <a:highlight>
                <a:srgbClr val="FFFFFF"/>
              </a:highlight>
              <a:ea typeface="Times New Roman"/>
            </a:endParaRPr>
          </a:p>
          <a:p>
            <a:pPr marL="285750" lvl="0" indent="-240030" algn="l" rtl="0">
              <a:lnSpc>
                <a:spcPct val="115000"/>
              </a:lnSpc>
              <a:spcBef>
                <a:spcPts val="0"/>
              </a:spcBef>
              <a:spcAft>
                <a:spcPts val="0"/>
              </a:spcAft>
              <a:buSzPct val="100000"/>
              <a:buFont typeface="Arial"/>
              <a:buChar char="•"/>
            </a:pPr>
            <a:r>
              <a:rPr lang="en" sz="2200" dirty="0">
                <a:highlight>
                  <a:srgbClr val="FFFFFF"/>
                </a:highlight>
                <a:ea typeface="Times New Roman"/>
                <a:sym typeface="Times New Roman"/>
              </a:rPr>
              <a:t>Respiratory problems- “Popcorn lung” (caused by the chemical diacetyl) </a:t>
            </a:r>
            <a:endParaRPr sz="2200" dirty="0">
              <a:highlight>
                <a:srgbClr val="FFFFFF"/>
              </a:highlight>
              <a:ea typeface="Times New Roman"/>
            </a:endParaRPr>
          </a:p>
          <a:p>
            <a:pPr marL="285750" indent="-240030">
              <a:lnSpc>
                <a:spcPct val="115000"/>
              </a:lnSpc>
              <a:buSzPct val="100000"/>
              <a:buFont typeface="Arial"/>
              <a:buChar char="•"/>
            </a:pPr>
            <a:r>
              <a:rPr lang="en" sz="2200" dirty="0">
                <a:highlight>
                  <a:srgbClr val="FFFFFF"/>
                </a:highlight>
                <a:ea typeface="Times New Roman"/>
                <a:sym typeface="Times New Roman"/>
              </a:rPr>
              <a:t>E-cig aerosol has metals and toxic chemicals known to cause cancer. </a:t>
            </a:r>
            <a:endParaRPr sz="2200" dirty="0">
              <a:highlight>
                <a:srgbClr val="FFFFFF"/>
              </a:highlight>
              <a:ea typeface="Times New Roman"/>
            </a:endParaRPr>
          </a:p>
          <a:p>
            <a:pPr marL="285750" lvl="0" indent="-240030" algn="l" rtl="0">
              <a:lnSpc>
                <a:spcPct val="115000"/>
              </a:lnSpc>
              <a:spcBef>
                <a:spcPts val="0"/>
              </a:spcBef>
              <a:spcAft>
                <a:spcPts val="0"/>
              </a:spcAft>
              <a:buSzPct val="100000"/>
              <a:buFont typeface="Arial"/>
              <a:buChar char="•"/>
            </a:pPr>
            <a:r>
              <a:rPr lang="en" sz="2200" dirty="0">
                <a:highlight>
                  <a:srgbClr val="FFFFFF"/>
                </a:highlight>
                <a:ea typeface="Times New Roman"/>
                <a:sym typeface="Times New Roman"/>
              </a:rPr>
              <a:t>Skin exposure to or ingestion of “e-juice” can cause seizures, brain injury, or vomiting.</a:t>
            </a:r>
            <a:endParaRPr sz="2200" dirty="0">
              <a:highlight>
                <a:srgbClr val="FFFFFF"/>
              </a:highlight>
              <a:ea typeface="Times New Roman"/>
            </a:endParaRPr>
          </a:p>
          <a:p>
            <a:pPr marL="285750" lvl="0" indent="-342900" algn="l" rtl="0">
              <a:spcBef>
                <a:spcPts val="0"/>
              </a:spcBef>
              <a:spcAft>
                <a:spcPts val="0"/>
              </a:spcAft>
              <a:buSzPct val="175000"/>
              <a:buFont typeface="Arial"/>
              <a:buChar char="•"/>
            </a:pPr>
            <a:endParaRPr sz="1800" b="1" dirty="0">
              <a:ea typeface="Times New Roman"/>
            </a:endParaRPr>
          </a:p>
        </p:txBody>
      </p:sp>
      <p:cxnSp>
        <p:nvCxnSpPr>
          <p:cNvPr id="433" name="Google Shape;433;p57"/>
          <p:cNvCxnSpPr/>
          <p:nvPr/>
        </p:nvCxnSpPr>
        <p:spPr>
          <a:xfrm>
            <a:off x="5650992" y="1389647"/>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434" name="Google Shape;434;p57"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3" name="Picture 2" descr="A human lungs with holes and a black background&#10;&#10;Description automatically generated">
            <a:extLst>
              <a:ext uri="{FF2B5EF4-FFF2-40B4-BE49-F238E27FC236}">
                <a16:creationId xmlns:a16="http://schemas.microsoft.com/office/drawing/2014/main" id="{13798307-6054-A542-5213-C9967A96D8FA}"/>
              </a:ext>
            </a:extLst>
          </p:cNvPr>
          <p:cNvPicPr>
            <a:picLocks noChangeAspect="1"/>
          </p:cNvPicPr>
          <p:nvPr/>
        </p:nvPicPr>
        <p:blipFill>
          <a:blip r:embed="rId4"/>
          <a:stretch>
            <a:fillRect/>
          </a:stretch>
        </p:blipFill>
        <p:spPr>
          <a:xfrm>
            <a:off x="6143432" y="1285682"/>
            <a:ext cx="1805020" cy="180502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39"/>
        <p:cNvGrpSpPr/>
        <p:nvPr/>
      </p:nvGrpSpPr>
      <p:grpSpPr>
        <a:xfrm>
          <a:off x="0" y="0"/>
          <a:ext cx="0" cy="0"/>
          <a:chOff x="0" y="0"/>
          <a:chExt cx="0" cy="0"/>
        </a:xfrm>
      </p:grpSpPr>
      <p:sp>
        <p:nvSpPr>
          <p:cNvPr id="441" name="Google Shape;441;p58"/>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2" name="Picture 1" descr="A gavel on top of a pile of money&#10;&#10;Description automatically generated">
            <a:extLst>
              <a:ext uri="{FF2B5EF4-FFF2-40B4-BE49-F238E27FC236}">
                <a16:creationId xmlns:a16="http://schemas.microsoft.com/office/drawing/2014/main" id="{FC363F47-33AD-0073-9CE2-FD30DD87E802}"/>
              </a:ext>
            </a:extLst>
          </p:cNvPr>
          <p:cNvPicPr>
            <a:picLocks noChangeAspect="1"/>
          </p:cNvPicPr>
          <p:nvPr/>
        </p:nvPicPr>
        <p:blipFill>
          <a:blip r:embed="rId3"/>
          <a:stretch>
            <a:fillRect/>
          </a:stretch>
        </p:blipFill>
        <p:spPr>
          <a:xfrm>
            <a:off x="5322619" y="1426601"/>
            <a:ext cx="2219602" cy="2202694"/>
          </a:xfrm>
          <a:prstGeom prst="rect">
            <a:avLst/>
          </a:prstGeom>
        </p:spPr>
      </p:pic>
      <p:sp>
        <p:nvSpPr>
          <p:cNvPr id="442" name="Google Shape;442;p58"/>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43" name="Google Shape;443;p58"/>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44" name="Google Shape;444;p58"/>
          <p:cNvSpPr txBox="1">
            <a:spLocks noGrp="1"/>
          </p:cNvSpPr>
          <p:nvPr>
            <p:ph type="title"/>
          </p:nvPr>
        </p:nvSpPr>
        <p:spPr>
          <a:xfrm>
            <a:off x="564257" y="576797"/>
            <a:ext cx="5653860" cy="4439776"/>
          </a:xfrm>
          <a:prstGeom prst="rect">
            <a:avLst/>
          </a:prstGeom>
          <a:noFill/>
          <a:ln>
            <a:noFill/>
          </a:ln>
        </p:spPr>
        <p:txBody>
          <a:bodyPr spcFirstLastPara="1" wrap="square" lIns="68575" tIns="34275" rIns="68575" bIns="34275" anchor="t" anchorCtr="0">
            <a:normAutofit/>
          </a:bodyPr>
          <a:lstStyle/>
          <a:p>
            <a:pPr>
              <a:lnSpc>
                <a:spcPct val="115000"/>
              </a:lnSpc>
            </a:pPr>
            <a:r>
              <a:rPr lang="en" sz="3200" b="1" dirty="0"/>
              <a:t>Legal consequences of tobacco use can include:</a:t>
            </a:r>
            <a:endParaRPr sz="3200" b="1" dirty="0"/>
          </a:p>
          <a:p>
            <a:pPr marL="33655">
              <a:lnSpc>
                <a:spcPct val="115000"/>
              </a:lnSpc>
              <a:buSzPct val="100000"/>
            </a:pPr>
            <a:r>
              <a:rPr lang="en" sz="2400" dirty="0"/>
              <a:t>Fines</a:t>
            </a:r>
            <a:br>
              <a:rPr lang="en" sz="2400" dirty="0"/>
            </a:br>
            <a:r>
              <a:rPr lang="en" sz="2400" dirty="0"/>
              <a:t>Community service</a:t>
            </a:r>
            <a:br>
              <a:rPr lang="en" sz="2400" dirty="0"/>
            </a:br>
            <a:r>
              <a:rPr lang="en" sz="2400" dirty="0"/>
              <a:t>Tobacco education programs</a:t>
            </a:r>
            <a:br>
              <a:rPr lang="en" sz="2400" dirty="0"/>
            </a:br>
            <a:r>
              <a:rPr lang="en" sz="2400" dirty="0"/>
              <a:t>Loss of driver’s license</a:t>
            </a:r>
            <a:br>
              <a:rPr lang="en" sz="2400" dirty="0"/>
            </a:br>
            <a:r>
              <a:rPr lang="en" sz="2400" dirty="0"/>
              <a:t>Official records report</a:t>
            </a:r>
            <a:endParaRPr sz="1600" dirty="0">
              <a:highlight>
                <a:srgbClr val="FFFFFF"/>
              </a:highlight>
              <a:ea typeface="Times New Roman"/>
            </a:endParaRPr>
          </a:p>
          <a:p>
            <a:pPr marL="342900" lvl="0" indent="0" algn="l" rtl="0">
              <a:lnSpc>
                <a:spcPct val="90000"/>
              </a:lnSpc>
              <a:spcBef>
                <a:spcPts val="0"/>
              </a:spcBef>
              <a:spcAft>
                <a:spcPts val="0"/>
              </a:spcAft>
              <a:buClr>
                <a:schemeClr val="dk1"/>
              </a:buClr>
              <a:buSzPct val="175000"/>
              <a:buFont typeface="Calibri"/>
              <a:buNone/>
            </a:pPr>
            <a:endParaRPr sz="1600" b="1" dirty="0"/>
          </a:p>
        </p:txBody>
      </p:sp>
      <p:pic>
        <p:nvPicPr>
          <p:cNvPr id="446" name="Google Shape;446;p58"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51"/>
        <p:cNvGrpSpPr/>
        <p:nvPr/>
      </p:nvGrpSpPr>
      <p:grpSpPr>
        <a:xfrm>
          <a:off x="0" y="0"/>
          <a:ext cx="0" cy="0"/>
          <a:chOff x="0" y="0"/>
          <a:chExt cx="0" cy="0"/>
        </a:xfrm>
      </p:grpSpPr>
      <p:sp>
        <p:nvSpPr>
          <p:cNvPr id="453" name="Google Shape;453;p59"/>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2" name="Picture 1" descr="A planet with a biohazard symbol&#10;&#10;Description automatically generated">
            <a:extLst>
              <a:ext uri="{FF2B5EF4-FFF2-40B4-BE49-F238E27FC236}">
                <a16:creationId xmlns:a16="http://schemas.microsoft.com/office/drawing/2014/main" id="{293D62DD-6BC3-6D8B-0F5B-66CA8D340CE0}"/>
              </a:ext>
            </a:extLst>
          </p:cNvPr>
          <p:cNvPicPr>
            <a:picLocks noChangeAspect="1"/>
          </p:cNvPicPr>
          <p:nvPr/>
        </p:nvPicPr>
        <p:blipFill>
          <a:blip r:embed="rId3"/>
          <a:stretch>
            <a:fillRect/>
          </a:stretch>
        </p:blipFill>
        <p:spPr>
          <a:xfrm>
            <a:off x="5857830" y="685390"/>
            <a:ext cx="2351871" cy="2344200"/>
          </a:xfrm>
          <a:prstGeom prst="rect">
            <a:avLst/>
          </a:prstGeom>
        </p:spPr>
      </p:pic>
      <p:sp>
        <p:nvSpPr>
          <p:cNvPr id="454" name="Google Shape;454;p59"/>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55" name="Google Shape;455;p59"/>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56" name="Google Shape;456;p59"/>
          <p:cNvSpPr txBox="1">
            <a:spLocks noGrp="1"/>
          </p:cNvSpPr>
          <p:nvPr>
            <p:ph type="title"/>
          </p:nvPr>
        </p:nvSpPr>
        <p:spPr>
          <a:xfrm>
            <a:off x="485887" y="469434"/>
            <a:ext cx="5371638" cy="4203860"/>
          </a:xfrm>
          <a:prstGeom prst="rect">
            <a:avLst/>
          </a:prstGeom>
          <a:noFill/>
          <a:ln>
            <a:noFill/>
          </a:ln>
        </p:spPr>
        <p:txBody>
          <a:bodyPr spcFirstLastPara="1" wrap="square" lIns="68575" tIns="34275" rIns="68575" bIns="34275" anchor="t" anchorCtr="0">
            <a:normAutofit fontScale="90000"/>
          </a:bodyPr>
          <a:lstStyle/>
          <a:p>
            <a:pPr>
              <a:lnSpc>
                <a:spcPct val="115000"/>
              </a:lnSpc>
            </a:pPr>
            <a:r>
              <a:rPr lang="en" sz="3600" b="1" dirty="0">
                <a:highlight>
                  <a:srgbClr val="FFFFFF"/>
                </a:highlight>
                <a:ea typeface="Times New Roman"/>
                <a:sym typeface="Times New Roman"/>
              </a:rPr>
              <a:t>Environmental consequences:</a:t>
            </a:r>
            <a:r>
              <a:rPr lang="en" sz="3600" dirty="0">
                <a:highlight>
                  <a:srgbClr val="FFFFFF"/>
                </a:highlight>
                <a:ea typeface="Times New Roman"/>
                <a:sym typeface="Times New Roman"/>
              </a:rPr>
              <a:t> </a:t>
            </a:r>
            <a:endParaRPr lang="en-US" sz="2400" dirty="0">
              <a:highlight>
                <a:srgbClr val="FFFFFF"/>
              </a:highlight>
              <a:ea typeface="Times New Roman"/>
            </a:endParaRPr>
          </a:p>
          <a:p>
            <a:pPr marL="57150">
              <a:lnSpc>
                <a:spcPct val="115000"/>
              </a:lnSpc>
              <a:buSzPct val="100000"/>
            </a:pPr>
            <a:r>
              <a:rPr lang="en" sz="2200" dirty="0">
                <a:highlight>
                  <a:srgbClr val="FFFFFF"/>
                </a:highlight>
                <a:ea typeface="Times New Roman"/>
                <a:sym typeface="Times New Roman"/>
              </a:rPr>
              <a:t>All those toxic chemicals and heavy metals contaminate our water and wildlife. The toxic exposure can poison fish, as well as animals who eat cigarette butts. The cigarette filters, or butts, take years to biodegrade because they’re made of plastic fibers. </a:t>
            </a:r>
            <a:br>
              <a:rPr lang="en" sz="2200" dirty="0">
                <a:highlight>
                  <a:srgbClr val="FFFFFF"/>
                </a:highlight>
                <a:ea typeface="Times New Roman"/>
                <a:sym typeface="Times New Roman"/>
              </a:rPr>
            </a:br>
            <a:endParaRPr sz="2200" dirty="0">
              <a:highlight>
                <a:srgbClr val="FFFFFF"/>
              </a:highlight>
              <a:ea typeface="Times New Roman"/>
            </a:endParaRPr>
          </a:p>
          <a:p>
            <a:pPr marL="57150">
              <a:lnSpc>
                <a:spcPct val="115000"/>
              </a:lnSpc>
              <a:buSzPct val="100000"/>
            </a:pPr>
            <a:r>
              <a:rPr lang="en" sz="2200" dirty="0">
                <a:highlight>
                  <a:srgbClr val="FFFFFF"/>
                </a:highlight>
                <a:ea typeface="Times New Roman"/>
                <a:sym typeface="Times New Roman"/>
              </a:rPr>
              <a:t>Some studies have shown that after 2 years, only 38% of a cigarette butt was decomposed. </a:t>
            </a:r>
            <a:endParaRPr sz="2200" b="1" dirty="0"/>
          </a:p>
        </p:txBody>
      </p:sp>
      <p:pic>
        <p:nvPicPr>
          <p:cNvPr id="458" name="Google Shape;458;p59"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75"/>
        <p:cNvGrpSpPr/>
        <p:nvPr/>
      </p:nvGrpSpPr>
      <p:grpSpPr>
        <a:xfrm>
          <a:off x="0" y="0"/>
          <a:ext cx="0" cy="0"/>
          <a:chOff x="0" y="0"/>
          <a:chExt cx="0" cy="0"/>
        </a:xfrm>
      </p:grpSpPr>
      <p:sp>
        <p:nvSpPr>
          <p:cNvPr id="477" name="Google Shape;477;p61"/>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3" name="Picture 2" descr="Pile of American dollar banknotes">
            <a:extLst>
              <a:ext uri="{FF2B5EF4-FFF2-40B4-BE49-F238E27FC236}">
                <a16:creationId xmlns:a16="http://schemas.microsoft.com/office/drawing/2014/main" id="{4D78A1B6-1C81-8C4C-79F8-625713A1B0AE}"/>
              </a:ext>
            </a:extLst>
          </p:cNvPr>
          <p:cNvPicPr>
            <a:picLocks noChangeAspect="1"/>
          </p:cNvPicPr>
          <p:nvPr/>
        </p:nvPicPr>
        <p:blipFill>
          <a:blip r:embed="rId3"/>
          <a:stretch>
            <a:fillRect/>
          </a:stretch>
        </p:blipFill>
        <p:spPr>
          <a:xfrm flipV="1">
            <a:off x="6287831" y="765646"/>
            <a:ext cx="2106315" cy="1582817"/>
          </a:xfrm>
          <a:prstGeom prst="rect">
            <a:avLst/>
          </a:prstGeom>
        </p:spPr>
      </p:pic>
      <p:sp>
        <p:nvSpPr>
          <p:cNvPr id="478" name="Google Shape;478;p61"/>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79" name="Google Shape;479;p61"/>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80" name="Google Shape;480;p61"/>
          <p:cNvSpPr txBox="1">
            <a:spLocks noGrp="1"/>
          </p:cNvSpPr>
          <p:nvPr>
            <p:ph type="title"/>
          </p:nvPr>
        </p:nvSpPr>
        <p:spPr>
          <a:xfrm>
            <a:off x="482358" y="471543"/>
            <a:ext cx="5890867" cy="4670300"/>
          </a:xfrm>
          <a:prstGeom prst="rect">
            <a:avLst/>
          </a:prstGeom>
          <a:noFill/>
          <a:ln>
            <a:noFill/>
          </a:ln>
        </p:spPr>
        <p:txBody>
          <a:bodyPr spcFirstLastPara="1" wrap="square" lIns="68575" tIns="34275" rIns="68575" bIns="34275" anchor="t" anchorCtr="0">
            <a:normAutofit/>
          </a:bodyPr>
          <a:lstStyle/>
          <a:p>
            <a:pPr marL="0" lvl="0" indent="0" algn="l" rtl="0">
              <a:lnSpc>
                <a:spcPct val="115000"/>
              </a:lnSpc>
              <a:spcBef>
                <a:spcPts val="0"/>
              </a:spcBef>
              <a:spcAft>
                <a:spcPts val="0"/>
              </a:spcAft>
              <a:buNone/>
            </a:pPr>
            <a:r>
              <a:rPr lang="en" sz="3200" b="1" dirty="0">
                <a:highlight>
                  <a:srgbClr val="FFFFFF"/>
                </a:highlight>
                <a:ea typeface="Times New Roman"/>
                <a:sym typeface="Times New Roman"/>
              </a:rPr>
              <a:t>Financial Consequences</a:t>
            </a:r>
            <a:endParaRPr lang="en-US" sz="3200" dirty="0">
              <a:highlight>
                <a:srgbClr val="FFFFFF"/>
              </a:highlight>
              <a:ea typeface="Times New Roman"/>
            </a:endParaRPr>
          </a:p>
          <a:p>
            <a:pPr>
              <a:lnSpc>
                <a:spcPct val="115000"/>
              </a:lnSpc>
            </a:pPr>
            <a:r>
              <a:rPr lang="en-US" sz="1800" dirty="0">
                <a:highlight>
                  <a:srgbClr val="FFFFFF"/>
                </a:highlight>
                <a:ea typeface="Times New Roman"/>
              </a:rPr>
              <a:t>   </a:t>
            </a:r>
            <a:endParaRPr sz="1800" dirty="0">
              <a:highlight>
                <a:srgbClr val="FFFFFF"/>
              </a:highlight>
              <a:ea typeface="Times New Roman"/>
              <a:sym typeface="Times New Roman"/>
            </a:endParaRPr>
          </a:p>
          <a:p>
            <a:pPr>
              <a:lnSpc>
                <a:spcPct val="115000"/>
              </a:lnSpc>
            </a:pPr>
            <a:r>
              <a:rPr lang="en" sz="2200" dirty="0">
                <a:highlight>
                  <a:srgbClr val="FFFFFF"/>
                </a:highlight>
                <a:ea typeface="Times New Roman"/>
                <a:sym typeface="Times New Roman"/>
              </a:rPr>
              <a:t>The average cost of a pack of cigarettes is $6.36. </a:t>
            </a:r>
            <a:endParaRPr sz="2200" dirty="0">
              <a:highlight>
                <a:srgbClr val="FFFFFF"/>
              </a:highlight>
              <a:ea typeface="Times New Roman"/>
            </a:endParaRPr>
          </a:p>
          <a:p>
            <a:pPr marL="0" lvl="0" indent="0" algn="l" rtl="0">
              <a:lnSpc>
                <a:spcPct val="115000"/>
              </a:lnSpc>
              <a:spcBef>
                <a:spcPts val="0"/>
              </a:spcBef>
              <a:spcAft>
                <a:spcPts val="0"/>
              </a:spcAft>
              <a:buNone/>
            </a:pPr>
            <a:br>
              <a:rPr lang="en-US" sz="2200" dirty="0">
                <a:highlight>
                  <a:srgbClr val="FFFFFF"/>
                </a:highlight>
                <a:ea typeface="Times New Roman"/>
              </a:rPr>
            </a:br>
            <a:br>
              <a:rPr lang="en-US" sz="2200" dirty="0">
                <a:highlight>
                  <a:srgbClr val="FFFFFF"/>
                </a:highlight>
                <a:ea typeface="Times New Roman"/>
              </a:rPr>
            </a:br>
            <a:endParaRPr sz="2200" dirty="0">
              <a:highlight>
                <a:srgbClr val="FFFFFF"/>
              </a:highlight>
              <a:ea typeface="Times New Roman"/>
            </a:endParaRPr>
          </a:p>
          <a:p>
            <a:pPr marL="0" lvl="0" indent="0" algn="l" rtl="0">
              <a:lnSpc>
                <a:spcPct val="115000"/>
              </a:lnSpc>
              <a:spcBef>
                <a:spcPts val="0"/>
              </a:spcBef>
              <a:spcAft>
                <a:spcPts val="0"/>
              </a:spcAft>
              <a:buNone/>
            </a:pPr>
            <a:r>
              <a:rPr lang="en" sz="2200" dirty="0">
                <a:highlight>
                  <a:srgbClr val="FFFFFF"/>
                </a:highlight>
                <a:ea typeface="Times New Roman"/>
                <a:sym typeface="Times New Roman"/>
              </a:rPr>
              <a:t>If someone smokes one pack of cigarettes a day,</a:t>
            </a:r>
            <a:endParaRPr sz="2200" dirty="0">
              <a:highlight>
                <a:srgbClr val="FFFFFF"/>
              </a:highlight>
              <a:ea typeface="Times New Roman"/>
            </a:endParaRPr>
          </a:p>
          <a:p>
            <a:pPr marL="0" lvl="0" indent="0" algn="l" rtl="0">
              <a:lnSpc>
                <a:spcPct val="115000"/>
              </a:lnSpc>
              <a:spcBef>
                <a:spcPts val="0"/>
              </a:spcBef>
              <a:spcAft>
                <a:spcPts val="0"/>
              </a:spcAft>
              <a:buNone/>
            </a:pPr>
            <a:r>
              <a:rPr lang="en" sz="2200" dirty="0">
                <a:highlight>
                  <a:srgbClr val="FFFFFF"/>
                </a:highlight>
                <a:ea typeface="Times New Roman"/>
                <a:sym typeface="Times New Roman"/>
              </a:rPr>
              <a:t>How much does that cost per week? Month? Year?</a:t>
            </a:r>
            <a:endParaRPr sz="2200" dirty="0">
              <a:highlight>
                <a:srgbClr val="FFFFFF"/>
              </a:highlight>
              <a:ea typeface="Times New Roman"/>
            </a:endParaRPr>
          </a:p>
          <a:p>
            <a:pPr marL="0" lvl="0" indent="0" algn="l" rtl="0">
              <a:lnSpc>
                <a:spcPct val="115000"/>
              </a:lnSpc>
              <a:spcBef>
                <a:spcPts val="0"/>
              </a:spcBef>
              <a:spcAft>
                <a:spcPts val="0"/>
              </a:spcAft>
              <a:buNone/>
            </a:pPr>
            <a:endParaRPr sz="1800" b="1" dirty="0">
              <a:highlight>
                <a:srgbClr val="FFFFFF"/>
              </a:highlight>
              <a:ea typeface="Times New Roman"/>
              <a:sym typeface="Times New Roman"/>
            </a:endParaRPr>
          </a:p>
        </p:txBody>
      </p:sp>
      <p:pic>
        <p:nvPicPr>
          <p:cNvPr id="482" name="Google Shape;482;p61"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pic>
        <p:nvPicPr>
          <p:cNvPr id="2" name="Graphic 1" descr="Question Mark outline">
            <a:extLst>
              <a:ext uri="{FF2B5EF4-FFF2-40B4-BE49-F238E27FC236}">
                <a16:creationId xmlns:a16="http://schemas.microsoft.com/office/drawing/2014/main" id="{92E764E5-D21C-A79B-7BA0-F218B5BB3D2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027598" y="2754319"/>
            <a:ext cx="1639322" cy="1650829"/>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3"/>
        <p:cNvGrpSpPr/>
        <p:nvPr/>
      </p:nvGrpSpPr>
      <p:grpSpPr>
        <a:xfrm>
          <a:off x="0" y="0"/>
          <a:ext cx="0" cy="0"/>
          <a:chOff x="0" y="0"/>
          <a:chExt cx="0" cy="0"/>
        </a:xfrm>
      </p:grpSpPr>
      <p:sp>
        <p:nvSpPr>
          <p:cNvPr id="464" name="Google Shape;464;p60"/>
          <p:cNvSpPr/>
          <p:nvPr/>
        </p:nvSpPr>
        <p:spPr>
          <a:xfrm>
            <a:off x="0" y="0"/>
            <a:ext cx="91440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65" name="Google Shape;465;p60"/>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66" name="Google Shape;466;p60"/>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67" name="Google Shape;467;p60"/>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68" name="Google Shape;468;p60"/>
          <p:cNvSpPr txBox="1">
            <a:spLocks noGrp="1"/>
          </p:cNvSpPr>
          <p:nvPr>
            <p:ph type="title"/>
          </p:nvPr>
        </p:nvSpPr>
        <p:spPr>
          <a:xfrm>
            <a:off x="488976" y="505589"/>
            <a:ext cx="5670477" cy="3716672"/>
          </a:xfrm>
          <a:prstGeom prst="rect">
            <a:avLst/>
          </a:prstGeom>
          <a:noFill/>
          <a:ln>
            <a:noFill/>
          </a:ln>
        </p:spPr>
        <p:txBody>
          <a:bodyPr spcFirstLastPara="1" wrap="square" lIns="68575" tIns="34275" rIns="68575" bIns="34275" anchor="t" anchorCtr="0">
            <a:noAutofit/>
          </a:bodyPr>
          <a:lstStyle/>
          <a:p>
            <a:pPr>
              <a:lnSpc>
                <a:spcPct val="115000"/>
              </a:lnSpc>
            </a:pPr>
            <a:br>
              <a:rPr lang="en" sz="3200" b="1" dirty="0">
                <a:highlight>
                  <a:srgbClr val="FFFFFF"/>
                </a:highlight>
                <a:ea typeface="Times New Roman"/>
                <a:sym typeface="Times New Roman"/>
              </a:rPr>
            </a:br>
            <a:r>
              <a:rPr lang="en-US" sz="3200" dirty="0">
                <a:highlight>
                  <a:srgbClr val="FFFFFF"/>
                </a:highlight>
                <a:ea typeface="Times New Roman"/>
              </a:rPr>
              <a:t>W</a:t>
            </a:r>
            <a:r>
              <a:rPr lang="en" sz="3200" dirty="0" err="1">
                <a:highlight>
                  <a:srgbClr val="FFFFFF"/>
                </a:highlight>
                <a:ea typeface="Times New Roman"/>
              </a:rPr>
              <a:t>ith</a:t>
            </a:r>
            <a:r>
              <a:rPr lang="en" sz="3200" dirty="0">
                <a:highlight>
                  <a:srgbClr val="FFFFFF"/>
                </a:highlight>
                <a:ea typeface="Times New Roman"/>
                <a:sym typeface="Times New Roman"/>
              </a:rPr>
              <a:t> all of this knowledge, why do you think people start or continue to use nicotine and tobacco products? </a:t>
            </a:r>
            <a:endParaRPr sz="3200" dirty="0">
              <a:highlight>
                <a:srgbClr val="FFFFFF"/>
              </a:highlight>
              <a:ea typeface="Times New Roman"/>
            </a:endParaRPr>
          </a:p>
          <a:p>
            <a:pPr marL="0" lvl="0" indent="0" algn="l" rtl="0">
              <a:lnSpc>
                <a:spcPct val="115000"/>
              </a:lnSpc>
              <a:spcBef>
                <a:spcPts val="0"/>
              </a:spcBef>
              <a:spcAft>
                <a:spcPts val="0"/>
              </a:spcAft>
              <a:buNone/>
            </a:pPr>
            <a:endParaRPr sz="1800" b="1" dirty="0">
              <a:highlight>
                <a:srgbClr val="FFFFFF"/>
              </a:highlight>
              <a:ea typeface="Times New Roman"/>
            </a:endParaRPr>
          </a:p>
        </p:txBody>
      </p:sp>
      <p:cxnSp>
        <p:nvCxnSpPr>
          <p:cNvPr id="469" name="Google Shape;469;p60"/>
          <p:cNvCxnSpPr/>
          <p:nvPr/>
        </p:nvCxnSpPr>
        <p:spPr>
          <a:xfrm>
            <a:off x="6141317" y="1358097"/>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470" name="Google Shape;470;p60"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2" name="Graphic 1" descr="Questions outline">
            <a:extLst>
              <a:ext uri="{FF2B5EF4-FFF2-40B4-BE49-F238E27FC236}">
                <a16:creationId xmlns:a16="http://schemas.microsoft.com/office/drawing/2014/main" id="{4857CD3E-7F91-2987-2BF9-A0C124A63F9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159453" y="900384"/>
            <a:ext cx="2325889" cy="2341232"/>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87"/>
        <p:cNvGrpSpPr/>
        <p:nvPr/>
      </p:nvGrpSpPr>
      <p:grpSpPr>
        <a:xfrm>
          <a:off x="0" y="0"/>
          <a:ext cx="0" cy="0"/>
          <a:chOff x="0" y="0"/>
          <a:chExt cx="0" cy="0"/>
        </a:xfrm>
      </p:grpSpPr>
      <p:sp>
        <p:nvSpPr>
          <p:cNvPr id="489" name="Google Shape;489;p62"/>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90" name="Google Shape;490;p62"/>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91" name="Google Shape;491;p62"/>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92" name="Google Shape;492;p62"/>
          <p:cNvSpPr txBox="1">
            <a:spLocks noGrp="1"/>
          </p:cNvSpPr>
          <p:nvPr>
            <p:ph type="title"/>
          </p:nvPr>
        </p:nvSpPr>
        <p:spPr>
          <a:xfrm>
            <a:off x="601406" y="755309"/>
            <a:ext cx="5283443" cy="3285657"/>
          </a:xfrm>
          <a:prstGeom prst="rect">
            <a:avLst/>
          </a:prstGeom>
          <a:noFill/>
          <a:ln>
            <a:noFill/>
          </a:ln>
        </p:spPr>
        <p:txBody>
          <a:bodyPr spcFirstLastPara="1" wrap="square" lIns="68575" tIns="34275" rIns="68575" bIns="34275" anchor="t" anchorCtr="0">
            <a:noAutofit/>
          </a:bodyPr>
          <a:lstStyle/>
          <a:p>
            <a:pPr marL="0" lvl="0" indent="0" algn="l" rtl="0">
              <a:lnSpc>
                <a:spcPct val="115000"/>
              </a:lnSpc>
              <a:spcBef>
                <a:spcPts val="0"/>
              </a:spcBef>
              <a:spcAft>
                <a:spcPts val="0"/>
              </a:spcAft>
              <a:buNone/>
            </a:pPr>
            <a:r>
              <a:rPr lang="en" sz="3200" dirty="0">
                <a:highlight>
                  <a:srgbClr val="FFFFFF"/>
                </a:highlight>
                <a:ea typeface="Times New Roman"/>
                <a:sym typeface="Times New Roman"/>
              </a:rPr>
              <a:t>What happens when someone stops smoking?</a:t>
            </a:r>
            <a:endParaRPr lang="en-US" sz="3200" dirty="0">
              <a:highlight>
                <a:srgbClr val="FFFFFF"/>
              </a:highlight>
              <a:ea typeface="Times New Roman"/>
            </a:endParaRPr>
          </a:p>
          <a:p>
            <a:pPr marL="0" lvl="0" indent="0" algn="l" rtl="0">
              <a:lnSpc>
                <a:spcPct val="115000"/>
              </a:lnSpc>
              <a:spcBef>
                <a:spcPts val="0"/>
              </a:spcBef>
              <a:spcAft>
                <a:spcPts val="0"/>
              </a:spcAft>
              <a:buNone/>
            </a:pPr>
            <a:endParaRPr sz="3200" dirty="0">
              <a:highlight>
                <a:srgbClr val="FFFFFF"/>
              </a:highlight>
              <a:ea typeface="Times New Roman"/>
            </a:endParaRPr>
          </a:p>
          <a:p>
            <a:pPr marL="0" lvl="0" indent="0" algn="l" rtl="0">
              <a:lnSpc>
                <a:spcPct val="115000"/>
              </a:lnSpc>
              <a:spcBef>
                <a:spcPts val="0"/>
              </a:spcBef>
              <a:spcAft>
                <a:spcPts val="0"/>
              </a:spcAft>
              <a:buNone/>
            </a:pPr>
            <a:r>
              <a:rPr lang="en" sz="3200" dirty="0">
                <a:highlight>
                  <a:srgbClr val="FFFFFF"/>
                </a:highlight>
                <a:ea typeface="Times New Roman"/>
                <a:sym typeface="Times New Roman"/>
              </a:rPr>
              <a:t>How do people stop smoking?</a:t>
            </a:r>
            <a:endParaRPr sz="3200" dirty="0">
              <a:highlight>
                <a:srgbClr val="FFFFFF"/>
              </a:highlight>
              <a:ea typeface="Times New Roman"/>
            </a:endParaRPr>
          </a:p>
          <a:p>
            <a:pPr marL="0" lvl="0" indent="0" algn="l" rtl="0">
              <a:lnSpc>
                <a:spcPct val="115000"/>
              </a:lnSpc>
              <a:spcBef>
                <a:spcPts val="0"/>
              </a:spcBef>
              <a:spcAft>
                <a:spcPts val="0"/>
              </a:spcAft>
              <a:buNone/>
            </a:pPr>
            <a:endParaRPr sz="3200" dirty="0">
              <a:highlight>
                <a:srgbClr val="FFFFFF"/>
              </a:highlight>
              <a:ea typeface="Times New Roman"/>
              <a:sym typeface="Times New Roman"/>
            </a:endParaRPr>
          </a:p>
          <a:p>
            <a:pPr marL="0" lvl="0" indent="0" algn="l" rtl="0">
              <a:lnSpc>
                <a:spcPct val="115000"/>
              </a:lnSpc>
              <a:spcBef>
                <a:spcPts val="0"/>
              </a:spcBef>
              <a:spcAft>
                <a:spcPts val="0"/>
              </a:spcAft>
              <a:buNone/>
            </a:pPr>
            <a:endParaRPr sz="3200" b="1" dirty="0">
              <a:highlight>
                <a:srgbClr val="FFFFFF"/>
              </a:highlight>
              <a:ea typeface="Times New Roman"/>
              <a:sym typeface="Times New Roman"/>
            </a:endParaRPr>
          </a:p>
        </p:txBody>
      </p:sp>
      <p:cxnSp>
        <p:nvCxnSpPr>
          <p:cNvPr id="493" name="Google Shape;493;p62"/>
          <p:cNvCxnSpPr/>
          <p:nvPr/>
        </p:nvCxnSpPr>
        <p:spPr>
          <a:xfrm>
            <a:off x="6141317" y="1358097"/>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494" name="Google Shape;494;p62"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2" name="Picture 1" descr="A red and white stop sign&#10;&#10;Description automatically generated">
            <a:extLst>
              <a:ext uri="{FF2B5EF4-FFF2-40B4-BE49-F238E27FC236}">
                <a16:creationId xmlns:a16="http://schemas.microsoft.com/office/drawing/2014/main" id="{07BAEBCC-B7B3-DC71-A645-FF521D2F7EF9}"/>
              </a:ext>
            </a:extLst>
          </p:cNvPr>
          <p:cNvPicPr>
            <a:picLocks noChangeAspect="1"/>
          </p:cNvPicPr>
          <p:nvPr/>
        </p:nvPicPr>
        <p:blipFill>
          <a:blip r:embed="rId4"/>
          <a:stretch>
            <a:fillRect/>
          </a:stretch>
        </p:blipFill>
        <p:spPr>
          <a:xfrm>
            <a:off x="6715543" y="1358558"/>
            <a:ext cx="1450927" cy="150584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99"/>
        <p:cNvGrpSpPr/>
        <p:nvPr/>
      </p:nvGrpSpPr>
      <p:grpSpPr>
        <a:xfrm>
          <a:off x="0" y="0"/>
          <a:ext cx="0" cy="0"/>
          <a:chOff x="0" y="0"/>
          <a:chExt cx="0" cy="0"/>
        </a:xfrm>
      </p:grpSpPr>
      <p:pic>
        <p:nvPicPr>
          <p:cNvPr id="2" name="Graphic 1" descr="Man outline">
            <a:extLst>
              <a:ext uri="{FF2B5EF4-FFF2-40B4-BE49-F238E27FC236}">
                <a16:creationId xmlns:a16="http://schemas.microsoft.com/office/drawing/2014/main" id="{123E4245-DD4C-14FB-4432-817DFBA186D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148549" y="394297"/>
            <a:ext cx="4339563" cy="4354906"/>
          </a:xfrm>
          <a:prstGeom prst="rect">
            <a:avLst/>
          </a:prstGeom>
        </p:spPr>
      </p:pic>
      <p:sp>
        <p:nvSpPr>
          <p:cNvPr id="501" name="Google Shape;501;p63"/>
          <p:cNvSpPr txBox="1"/>
          <p:nvPr/>
        </p:nvSpPr>
        <p:spPr>
          <a:xfrm>
            <a:off x="269379" y="414954"/>
            <a:ext cx="2780584" cy="2728545"/>
          </a:xfrm>
          <a:prstGeom prst="rect">
            <a:avLst/>
          </a:prstGeom>
          <a:noFill/>
          <a:ln>
            <a:noFill/>
          </a:ln>
        </p:spPr>
        <p:txBody>
          <a:bodyPr spcFirstLastPara="1" wrap="square" lIns="68575" tIns="34275" rIns="68575" bIns="34275" anchor="b" anchorCtr="0">
            <a:noAutofit/>
          </a:bodyPr>
          <a:lstStyle/>
          <a:p>
            <a:pPr marL="0" marR="0" lvl="0" indent="0" algn="ctr" rtl="0">
              <a:lnSpc>
                <a:spcPct val="90000"/>
              </a:lnSpc>
              <a:spcBef>
                <a:spcPts val="0"/>
              </a:spcBef>
              <a:spcAft>
                <a:spcPts val="0"/>
              </a:spcAft>
              <a:buClr>
                <a:schemeClr val="dk1"/>
              </a:buClr>
              <a:buSzPts val="4100"/>
              <a:buFont typeface="Calibri"/>
              <a:buNone/>
            </a:pPr>
            <a:r>
              <a:rPr lang="en" sz="4400" b="1" i="0" u="none" strike="noStrike" cap="none" dirty="0">
                <a:solidFill>
                  <a:schemeClr val="dk1"/>
                </a:solidFill>
                <a:latin typeface="Calibri"/>
                <a:ea typeface="Calibri"/>
                <a:cs typeface="Calibri"/>
                <a:sym typeface="Calibri"/>
              </a:rPr>
              <a:t>Activity: </a:t>
            </a:r>
            <a:r>
              <a:rPr lang="en" sz="4400" dirty="0">
                <a:solidFill>
                  <a:schemeClr val="dk1"/>
                </a:solidFill>
                <a:latin typeface="Calibri"/>
                <a:ea typeface="Calibri"/>
                <a:cs typeface="Calibri"/>
                <a:sym typeface="Calibri"/>
              </a:rPr>
              <a:t>Impact on the body</a:t>
            </a:r>
            <a:endParaRPr lang="en-US" sz="4400" dirty="0">
              <a:solidFill>
                <a:schemeClr val="dk1"/>
              </a:solidFill>
              <a:latin typeface="Calibri"/>
              <a:ea typeface="Calibri"/>
              <a:cs typeface="Calibri"/>
            </a:endParaRPr>
          </a:p>
        </p:txBody>
      </p:sp>
      <p:sp>
        <p:nvSpPr>
          <p:cNvPr id="503" name="Google Shape;503;p63"/>
          <p:cNvSpPr/>
          <p:nvPr/>
        </p:nvSpPr>
        <p:spPr>
          <a:xfrm>
            <a:off x="269378" y="3133311"/>
            <a:ext cx="2780144" cy="13716"/>
          </a:xfrm>
          <a:prstGeom prst="rect">
            <a:avLst/>
          </a:prstGeom>
          <a:solidFill>
            <a:srgbClr val="D5D5D5"/>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pic>
        <p:nvPicPr>
          <p:cNvPr id="504" name="Google Shape;504;p63" descr="A bee with wings and a shield&#10;&#10;Description automatically generated with medium confidence"/>
          <p:cNvPicPr preferRelativeResize="0"/>
          <p:nvPr/>
        </p:nvPicPr>
        <p:blipFill rotWithShape="1">
          <a:blip r:embed="rId5">
            <a:alphaModFix/>
          </a:blip>
          <a:srcRect/>
          <a:stretch/>
        </p:blipFill>
        <p:spPr>
          <a:xfrm>
            <a:off x="924190" y="3379268"/>
            <a:ext cx="1329408" cy="1329408"/>
          </a:xfrm>
          <a:prstGeom prst="rect">
            <a:avLst/>
          </a:prstGeom>
          <a:noFill/>
          <a:ln>
            <a:noFill/>
          </a:ln>
        </p:spPr>
      </p:pic>
      <p:sp>
        <p:nvSpPr>
          <p:cNvPr id="505" name="Google Shape;505;p63"/>
          <p:cNvSpPr txBox="1"/>
          <p:nvPr/>
        </p:nvSpPr>
        <p:spPr>
          <a:xfrm>
            <a:off x="5415436" y="957994"/>
            <a:ext cx="3459185" cy="338357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200" dirty="0">
                <a:solidFill>
                  <a:schemeClr val="dk1"/>
                </a:solidFill>
                <a:highlight>
                  <a:srgbClr val="FFFFFF"/>
                </a:highlight>
                <a:latin typeface="Calibri"/>
                <a:ea typeface="Helvetica Neue"/>
                <a:cs typeface="Calibri"/>
                <a:sym typeface="Helvetica Neue"/>
              </a:rPr>
              <a:t>Label different parts of the body that are impacted by the use of nicotine and tobacco products.</a:t>
            </a:r>
            <a:endParaRPr sz="3200" dirty="0">
              <a:solidFill>
                <a:schemeClr val="dk1"/>
              </a:solidFill>
              <a:latin typeface="Calibri"/>
              <a:ea typeface="Helvetica Neue"/>
              <a:cs typeface="Calibri"/>
              <a:sym typeface="Helvetica Neue"/>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9"/>
        <p:cNvGrpSpPr/>
        <p:nvPr/>
      </p:nvGrpSpPr>
      <p:grpSpPr>
        <a:xfrm>
          <a:off x="0" y="0"/>
          <a:ext cx="0" cy="0"/>
          <a:chOff x="0" y="0"/>
          <a:chExt cx="0" cy="0"/>
        </a:xfrm>
      </p:grpSpPr>
      <p:sp>
        <p:nvSpPr>
          <p:cNvPr id="511" name="Google Shape;511;p64"/>
          <p:cNvSpPr txBox="1"/>
          <p:nvPr/>
        </p:nvSpPr>
        <p:spPr>
          <a:xfrm>
            <a:off x="72681" y="848438"/>
            <a:ext cx="3631331" cy="2284873"/>
          </a:xfrm>
          <a:prstGeom prst="rect">
            <a:avLst/>
          </a:prstGeom>
          <a:noFill/>
          <a:ln>
            <a:noFill/>
          </a:ln>
        </p:spPr>
        <p:txBody>
          <a:bodyPr spcFirstLastPara="1" wrap="square" lIns="68575" tIns="34275" rIns="68575" bIns="34275" anchor="b" anchorCtr="0">
            <a:noAutofit/>
          </a:bodyPr>
          <a:lstStyle/>
          <a:p>
            <a:pPr algn="ctr">
              <a:lnSpc>
                <a:spcPct val="90000"/>
              </a:lnSpc>
              <a:buClr>
                <a:schemeClr val="dk1"/>
              </a:buClr>
              <a:buSzPts val="4100"/>
            </a:pPr>
            <a:r>
              <a:rPr lang="en" sz="4400" b="1" dirty="0">
                <a:solidFill>
                  <a:schemeClr val="dk1"/>
                </a:solidFill>
                <a:latin typeface="Calibri"/>
                <a:ea typeface="Calibri"/>
                <a:cs typeface="Calibri"/>
                <a:sym typeface="Calibri"/>
              </a:rPr>
              <a:t> Activity:</a:t>
            </a:r>
            <a:endParaRPr lang="en-US" sz="4400" dirty="0">
              <a:solidFill>
                <a:schemeClr val="dk1"/>
              </a:solidFill>
              <a:latin typeface="Calibri"/>
              <a:ea typeface="Calibri"/>
              <a:cs typeface="Calibri"/>
            </a:endParaRPr>
          </a:p>
          <a:p>
            <a:pPr marL="0" marR="0" lvl="0" indent="0" algn="ctr">
              <a:lnSpc>
                <a:spcPct val="90000"/>
              </a:lnSpc>
              <a:spcBef>
                <a:spcPts val="0"/>
              </a:spcBef>
              <a:spcAft>
                <a:spcPts val="0"/>
              </a:spcAft>
              <a:buSzPts val="4100"/>
              <a:buFont typeface="Calibri"/>
              <a:buNone/>
            </a:pPr>
            <a:r>
              <a:rPr lang="en" sz="4400" dirty="0">
                <a:solidFill>
                  <a:schemeClr val="dk1"/>
                </a:solidFill>
                <a:latin typeface="Calibri"/>
                <a:ea typeface="Calibri"/>
                <a:cs typeface="Calibri"/>
                <a:sym typeface="Calibri"/>
              </a:rPr>
              <a:t>Impact outside the body</a:t>
            </a:r>
            <a:endParaRPr sz="4400" dirty="0">
              <a:solidFill>
                <a:schemeClr val="dk1"/>
              </a:solidFill>
              <a:latin typeface="Calibri"/>
              <a:ea typeface="Calibri"/>
              <a:cs typeface="Calibri"/>
            </a:endParaRPr>
          </a:p>
        </p:txBody>
      </p:sp>
      <p:sp>
        <p:nvSpPr>
          <p:cNvPr id="513" name="Google Shape;513;p64"/>
          <p:cNvSpPr/>
          <p:nvPr/>
        </p:nvSpPr>
        <p:spPr>
          <a:xfrm>
            <a:off x="269378" y="3133311"/>
            <a:ext cx="2780100" cy="13800"/>
          </a:xfrm>
          <a:prstGeom prst="rect">
            <a:avLst/>
          </a:prstGeom>
          <a:solidFill>
            <a:srgbClr val="D5D5D5"/>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pic>
        <p:nvPicPr>
          <p:cNvPr id="514" name="Google Shape;514;p64" descr="A bee with wings and a shield&#10;&#10;Description automatically generated with medium confidence"/>
          <p:cNvPicPr preferRelativeResize="0"/>
          <p:nvPr/>
        </p:nvPicPr>
        <p:blipFill rotWithShape="1">
          <a:blip r:embed="rId3">
            <a:alphaModFix/>
          </a:blip>
          <a:srcRect/>
          <a:stretch/>
        </p:blipFill>
        <p:spPr>
          <a:xfrm>
            <a:off x="994746" y="3276962"/>
            <a:ext cx="1329408" cy="1329408"/>
          </a:xfrm>
          <a:prstGeom prst="rect">
            <a:avLst/>
          </a:prstGeom>
          <a:noFill/>
          <a:ln>
            <a:noFill/>
          </a:ln>
        </p:spPr>
      </p:pic>
      <p:sp>
        <p:nvSpPr>
          <p:cNvPr id="515" name="Google Shape;515;p64"/>
          <p:cNvSpPr txBox="1"/>
          <p:nvPr/>
        </p:nvSpPr>
        <p:spPr>
          <a:xfrm>
            <a:off x="4154619" y="124386"/>
            <a:ext cx="4916700" cy="410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800" dirty="0">
              <a:solidFill>
                <a:schemeClr val="dk1"/>
              </a:solidFill>
              <a:latin typeface="Calibri"/>
              <a:ea typeface="Calibri"/>
              <a:cs typeface="Calibri"/>
              <a:sym typeface="Calibri"/>
            </a:endParaRPr>
          </a:p>
          <a:p>
            <a:pPr marL="0" lvl="0" indent="0" algn="l" rtl="0">
              <a:spcBef>
                <a:spcPts val="0"/>
              </a:spcBef>
              <a:spcAft>
                <a:spcPts val="0"/>
              </a:spcAft>
              <a:buNone/>
            </a:pPr>
            <a:r>
              <a:rPr lang="en" sz="3200" dirty="0">
                <a:solidFill>
                  <a:schemeClr val="dk1"/>
                </a:solidFill>
                <a:latin typeface="Calibri"/>
                <a:ea typeface="Calibri"/>
                <a:cs typeface="Calibri"/>
                <a:sym typeface="Calibri"/>
              </a:rPr>
              <a:t>Now, after we have identified different areas of the body that are negatively affected by nicotine and tobacco use. Let’s expand to show our knowledge of how it can impact other elements of our lives.</a:t>
            </a:r>
            <a:endParaRPr sz="3200" dirty="0">
              <a:solidFill>
                <a:schemeClr val="dk1"/>
              </a:solidFill>
              <a:latin typeface="Calibri"/>
              <a:ea typeface="Calibri"/>
              <a:cs typeface="Calibri"/>
              <a:sym typeface="Calibri"/>
            </a:endParaRPr>
          </a:p>
          <a:p>
            <a:pPr marL="0" lvl="0" indent="0" algn="l" rtl="0">
              <a:spcBef>
                <a:spcPts val="0"/>
              </a:spcBef>
              <a:spcAft>
                <a:spcPts val="0"/>
              </a:spcAft>
              <a:buNone/>
            </a:pPr>
            <a:endParaRPr sz="2800" dirty="0">
              <a:solidFill>
                <a:schemeClr val="dk1"/>
              </a:solidFill>
              <a:latin typeface="Calibri"/>
              <a:ea typeface="Calibri"/>
              <a:cs typeface="Calibri"/>
              <a:sym typeface="Calibri"/>
            </a:endParaRPr>
          </a:p>
          <a:p>
            <a:pPr marL="0" lvl="0" indent="0" algn="l" rtl="0">
              <a:spcBef>
                <a:spcPts val="0"/>
              </a:spcBef>
              <a:spcAft>
                <a:spcPts val="0"/>
              </a:spcAft>
              <a:buNone/>
            </a:pPr>
            <a:endParaRPr sz="2800" dirty="0">
              <a:solidFill>
                <a:schemeClr val="dk1"/>
              </a:solidFill>
              <a:latin typeface="Calibri"/>
              <a:ea typeface="Calibri"/>
              <a:cs typeface="Calibri"/>
              <a:sym typeface="Calibri"/>
            </a:endParaRPr>
          </a:p>
          <a:p>
            <a:pPr marL="0" lvl="0" indent="0" algn="l" rtl="0">
              <a:spcBef>
                <a:spcPts val="0"/>
              </a:spcBef>
              <a:spcAft>
                <a:spcPts val="0"/>
              </a:spcAft>
              <a:buNone/>
            </a:pPr>
            <a:endParaRPr sz="2800" dirty="0">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19"/>
        <p:cNvGrpSpPr/>
        <p:nvPr/>
      </p:nvGrpSpPr>
      <p:grpSpPr>
        <a:xfrm>
          <a:off x="0" y="0"/>
          <a:ext cx="0" cy="0"/>
          <a:chOff x="0" y="0"/>
          <a:chExt cx="0" cy="0"/>
        </a:xfrm>
      </p:grpSpPr>
      <p:sp>
        <p:nvSpPr>
          <p:cNvPr id="520" name="Google Shape;520;p65"/>
          <p:cNvSpPr/>
          <p:nvPr/>
        </p:nvSpPr>
        <p:spPr>
          <a:xfrm>
            <a:off x="0" y="-294361"/>
            <a:ext cx="91440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521" name="Google Shape;521;p65"/>
          <p:cNvSpPr txBox="1"/>
          <p:nvPr/>
        </p:nvSpPr>
        <p:spPr>
          <a:xfrm>
            <a:off x="269379" y="1655853"/>
            <a:ext cx="3356416" cy="1487596"/>
          </a:xfrm>
          <a:prstGeom prst="rect">
            <a:avLst/>
          </a:prstGeom>
          <a:noFill/>
          <a:ln>
            <a:noFill/>
          </a:ln>
        </p:spPr>
        <p:txBody>
          <a:bodyPr spcFirstLastPara="1" wrap="square" lIns="68575" tIns="34275" rIns="68575" bIns="34275" anchor="t" anchorCtr="0">
            <a:normAutofit/>
          </a:bodyPr>
          <a:lstStyle/>
          <a:p>
            <a:pPr marL="0" marR="0" lvl="0" indent="0" algn="l" rtl="0">
              <a:lnSpc>
                <a:spcPct val="90000"/>
              </a:lnSpc>
              <a:spcBef>
                <a:spcPts val="0"/>
              </a:spcBef>
              <a:spcAft>
                <a:spcPts val="0"/>
              </a:spcAft>
              <a:buClr>
                <a:schemeClr val="dk1"/>
              </a:buClr>
              <a:buSzPts val="4100"/>
              <a:buFont typeface="Calibri"/>
              <a:buNone/>
            </a:pPr>
            <a:r>
              <a:rPr lang="en" sz="4400" b="1" dirty="0">
                <a:solidFill>
                  <a:schemeClr val="dk1"/>
                </a:solidFill>
                <a:latin typeface="Calibri"/>
                <a:ea typeface="Calibri"/>
                <a:cs typeface="Calibri"/>
                <a:sym typeface="Calibri"/>
              </a:rPr>
              <a:t>Activity</a:t>
            </a:r>
            <a:r>
              <a:rPr lang="en" sz="4400" b="1" i="0" u="none" strike="noStrike" cap="none" dirty="0">
                <a:solidFill>
                  <a:schemeClr val="dk1"/>
                </a:solidFill>
                <a:latin typeface="Calibri"/>
                <a:ea typeface="Calibri"/>
                <a:cs typeface="Calibri"/>
                <a:sym typeface="Calibri"/>
              </a:rPr>
              <a:t>:</a:t>
            </a:r>
            <a:r>
              <a:rPr lang="en" sz="4400" dirty="0">
                <a:solidFill>
                  <a:schemeClr val="dk1"/>
                </a:solidFill>
                <a:latin typeface="Calibri"/>
                <a:ea typeface="Helvetica Neue"/>
                <a:cs typeface="Calibri"/>
                <a:sym typeface="Helvetica Neue"/>
              </a:rPr>
              <a:t>PSA</a:t>
            </a:r>
            <a:endParaRPr sz="4400" dirty="0">
              <a:solidFill>
                <a:schemeClr val="dk1"/>
              </a:solidFill>
              <a:latin typeface="Calibri"/>
              <a:cs typeface="Calibri"/>
            </a:endParaRPr>
          </a:p>
        </p:txBody>
      </p:sp>
      <p:sp>
        <p:nvSpPr>
          <p:cNvPr id="523" name="Google Shape;523;p65"/>
          <p:cNvSpPr/>
          <p:nvPr/>
        </p:nvSpPr>
        <p:spPr>
          <a:xfrm>
            <a:off x="269378" y="3133311"/>
            <a:ext cx="2780100" cy="13800"/>
          </a:xfrm>
          <a:prstGeom prst="rect">
            <a:avLst/>
          </a:prstGeom>
          <a:solidFill>
            <a:srgbClr val="D5D5D5"/>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pic>
        <p:nvPicPr>
          <p:cNvPr id="524" name="Google Shape;524;p65" descr="A bee with wings and a shield&#10;&#10;Description automatically generated with medium confidence"/>
          <p:cNvPicPr preferRelativeResize="0"/>
          <p:nvPr/>
        </p:nvPicPr>
        <p:blipFill rotWithShape="1">
          <a:blip r:embed="rId3">
            <a:alphaModFix/>
          </a:blip>
          <a:srcRect/>
          <a:stretch/>
        </p:blipFill>
        <p:spPr>
          <a:xfrm>
            <a:off x="994746" y="3276962"/>
            <a:ext cx="1329408" cy="1329408"/>
          </a:xfrm>
          <a:prstGeom prst="rect">
            <a:avLst/>
          </a:prstGeom>
          <a:noFill/>
          <a:ln>
            <a:noFill/>
          </a:ln>
        </p:spPr>
      </p:pic>
      <p:sp>
        <p:nvSpPr>
          <p:cNvPr id="525" name="Google Shape;525;p65"/>
          <p:cNvSpPr txBox="1"/>
          <p:nvPr/>
        </p:nvSpPr>
        <p:spPr>
          <a:xfrm>
            <a:off x="3292841" y="86607"/>
            <a:ext cx="5603366" cy="398472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800" dirty="0">
                <a:solidFill>
                  <a:schemeClr val="dk1"/>
                </a:solidFill>
                <a:latin typeface="Calibri"/>
                <a:ea typeface="Calibri"/>
                <a:cs typeface="Calibri"/>
                <a:sym typeface="Calibri"/>
              </a:rPr>
              <a:t>Create a public service announcement that will influence others to not use nicotine or tobacco products.</a:t>
            </a:r>
            <a:endParaRPr sz="2800" dirty="0">
              <a:solidFill>
                <a:schemeClr val="dk1"/>
              </a:solidFill>
              <a:latin typeface="Calibri"/>
              <a:ea typeface="Calibri"/>
              <a:cs typeface="Calibri"/>
              <a:sym typeface="Calibri"/>
            </a:endParaRPr>
          </a:p>
          <a:p>
            <a:pPr marL="0" lvl="0" indent="0" algn="l" rtl="0">
              <a:spcBef>
                <a:spcPts val="0"/>
              </a:spcBef>
              <a:spcAft>
                <a:spcPts val="0"/>
              </a:spcAft>
              <a:buNone/>
            </a:pPr>
            <a:endParaRPr sz="2800" dirty="0">
              <a:solidFill>
                <a:schemeClr val="dk1"/>
              </a:solidFill>
              <a:latin typeface="Calibri"/>
              <a:ea typeface="Calibri"/>
              <a:cs typeface="Calibri"/>
              <a:sym typeface="Calibri"/>
            </a:endParaRPr>
          </a:p>
          <a:p>
            <a:pPr marL="0" lvl="0" indent="0" algn="l" rtl="0">
              <a:spcBef>
                <a:spcPts val="0"/>
              </a:spcBef>
              <a:spcAft>
                <a:spcPts val="0"/>
              </a:spcAft>
              <a:buNone/>
            </a:pPr>
            <a:r>
              <a:rPr lang="en" sz="2800" dirty="0">
                <a:solidFill>
                  <a:schemeClr val="dk1"/>
                </a:solidFill>
                <a:latin typeface="Calibri"/>
                <a:ea typeface="Calibri"/>
                <a:cs typeface="Calibri"/>
                <a:sym typeface="Calibri"/>
              </a:rPr>
              <a:t>1. Develop a slogan (a catchy phrase or saying) for your PSA</a:t>
            </a:r>
            <a:endParaRPr sz="2800" dirty="0">
              <a:solidFill>
                <a:schemeClr val="dk1"/>
              </a:solidFill>
              <a:latin typeface="Calibri"/>
              <a:ea typeface="Calibri"/>
              <a:cs typeface="Calibri"/>
              <a:sym typeface="Calibri"/>
            </a:endParaRPr>
          </a:p>
          <a:p>
            <a:pPr marL="0" lvl="0" indent="0" algn="l" rtl="0">
              <a:spcBef>
                <a:spcPts val="0"/>
              </a:spcBef>
              <a:spcAft>
                <a:spcPts val="0"/>
              </a:spcAft>
              <a:buNone/>
            </a:pPr>
            <a:r>
              <a:rPr lang="en" sz="2800" dirty="0">
                <a:solidFill>
                  <a:schemeClr val="dk1"/>
                </a:solidFill>
                <a:latin typeface="Calibri"/>
                <a:ea typeface="Calibri"/>
                <a:cs typeface="Calibri"/>
                <a:sym typeface="Calibri"/>
              </a:rPr>
              <a:t>2. Incorporate one negative impact and one positive impact of using nicotine or tobacco products</a:t>
            </a:r>
            <a:endParaRPr sz="2800" dirty="0">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29"/>
        <p:cNvGrpSpPr/>
        <p:nvPr/>
      </p:nvGrpSpPr>
      <p:grpSpPr>
        <a:xfrm>
          <a:off x="0" y="0"/>
          <a:ext cx="0" cy="0"/>
          <a:chOff x="0" y="0"/>
          <a:chExt cx="0" cy="0"/>
        </a:xfrm>
      </p:grpSpPr>
      <p:sp>
        <p:nvSpPr>
          <p:cNvPr id="531" name="Google Shape;531;p66"/>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532" name="Google Shape;532;p66"/>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533" name="Google Shape;533;p66"/>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534" name="Google Shape;534;p66"/>
          <p:cNvSpPr txBox="1">
            <a:spLocks noGrp="1"/>
          </p:cNvSpPr>
          <p:nvPr>
            <p:ph type="title"/>
          </p:nvPr>
        </p:nvSpPr>
        <p:spPr>
          <a:xfrm>
            <a:off x="725768" y="1767895"/>
            <a:ext cx="4878856" cy="1466289"/>
          </a:xfrm>
          <a:prstGeom prst="rect">
            <a:avLst/>
          </a:prstGeom>
          <a:noFill/>
          <a:ln>
            <a:noFill/>
          </a:ln>
        </p:spPr>
        <p:txBody>
          <a:bodyPr spcFirstLastPara="1" wrap="square" lIns="68575" tIns="34275" rIns="68575" bIns="34275" anchor="t" anchorCtr="0">
            <a:normAutofit/>
          </a:bodyPr>
          <a:lstStyle/>
          <a:p>
            <a:pPr marL="0" lvl="0" indent="0" rtl="0">
              <a:lnSpc>
                <a:spcPct val="90000"/>
              </a:lnSpc>
              <a:spcBef>
                <a:spcPts val="0"/>
              </a:spcBef>
              <a:spcAft>
                <a:spcPts val="0"/>
              </a:spcAft>
              <a:buClr>
                <a:schemeClr val="dk1"/>
              </a:buClr>
              <a:buSzPts val="3500"/>
              <a:buFont typeface="Calibri"/>
              <a:buNone/>
            </a:pPr>
            <a:r>
              <a:rPr lang="en" sz="4400" b="1" dirty="0"/>
              <a:t>Let's share our PSA with the class. </a:t>
            </a:r>
            <a:endParaRPr sz="4400" dirty="0">
              <a:solidFill>
                <a:schemeClr val="dk1"/>
              </a:solidFill>
              <a:latin typeface="Calibri"/>
              <a:ea typeface="Calibri"/>
              <a:cs typeface="Calibri"/>
              <a:sym typeface="Calibri"/>
            </a:endParaRPr>
          </a:p>
        </p:txBody>
      </p:sp>
      <p:cxnSp>
        <p:nvCxnSpPr>
          <p:cNvPr id="535" name="Google Shape;535;p66"/>
          <p:cNvCxnSpPr/>
          <p:nvPr/>
        </p:nvCxnSpPr>
        <p:spPr>
          <a:xfrm>
            <a:off x="5650992" y="1389647"/>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536" name="Google Shape;536;p66"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537" name="Google Shape;537;p66"/>
          <p:cNvPicPr preferRelativeResize="0"/>
          <p:nvPr/>
        </p:nvPicPr>
        <p:blipFill rotWithShape="1">
          <a:blip r:embed="rId4">
            <a:alphaModFix/>
          </a:blip>
          <a:srcRect r="66162" b="18725"/>
          <a:stretch/>
        </p:blipFill>
        <p:spPr>
          <a:xfrm>
            <a:off x="6156508" y="561431"/>
            <a:ext cx="1528818" cy="313138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41"/>
        <p:cNvGrpSpPr/>
        <p:nvPr/>
      </p:nvGrpSpPr>
      <p:grpSpPr>
        <a:xfrm>
          <a:off x="0" y="0"/>
          <a:ext cx="0" cy="0"/>
          <a:chOff x="0" y="0"/>
          <a:chExt cx="0" cy="0"/>
        </a:xfrm>
      </p:grpSpPr>
      <p:sp>
        <p:nvSpPr>
          <p:cNvPr id="543" name="Google Shape;543;p67"/>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544" name="Google Shape;544;p67"/>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545" name="Google Shape;545;p67"/>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546" name="Google Shape;546;p67"/>
          <p:cNvSpPr txBox="1">
            <a:spLocks noGrp="1"/>
          </p:cNvSpPr>
          <p:nvPr>
            <p:ph type="title"/>
          </p:nvPr>
        </p:nvSpPr>
        <p:spPr>
          <a:xfrm>
            <a:off x="481357" y="1037645"/>
            <a:ext cx="8175078" cy="3131400"/>
          </a:xfrm>
          <a:prstGeom prst="rect">
            <a:avLst/>
          </a:prstGeom>
          <a:noFill/>
          <a:ln>
            <a:noFill/>
          </a:ln>
        </p:spPr>
        <p:txBody>
          <a:bodyPr spcFirstLastPara="1" wrap="square" lIns="68575" tIns="34275" rIns="68575" bIns="34275" anchor="ctr" anchorCtr="0">
            <a:normAutofit/>
          </a:bodyPr>
          <a:lstStyle/>
          <a:p>
            <a:pPr algn="ctr"/>
            <a:r>
              <a:rPr lang="en" sz="4400" dirty="0"/>
              <a:t>All done</a:t>
            </a:r>
            <a:r>
              <a:rPr lang="en" sz="4400"/>
              <a:t>, great job!</a:t>
            </a:r>
            <a:endParaRPr lang="en-US" sz="4400" dirty="0"/>
          </a:p>
        </p:txBody>
      </p:sp>
      <p:pic>
        <p:nvPicPr>
          <p:cNvPr id="3" name="Google Shape;536;p66" descr="A bee with wings and a shield&#10;&#10;Description automatically generated with medium confidence">
            <a:extLst>
              <a:ext uri="{FF2B5EF4-FFF2-40B4-BE49-F238E27FC236}">
                <a16:creationId xmlns:a16="http://schemas.microsoft.com/office/drawing/2014/main" id="{3AE88390-5ED0-B6A0-8CC3-3C71058F7FEC}"/>
              </a:ext>
            </a:extLst>
          </p:cNvPr>
          <p:cNvPicPr preferRelativeResize="0"/>
          <p:nvPr/>
        </p:nvPicPr>
        <p:blipFill rotWithShape="1">
          <a:blip r:embed="rId3">
            <a:alphaModFix/>
          </a:blip>
          <a:srcRect/>
          <a:stretch/>
        </p:blipFill>
        <p:spPr>
          <a:xfrm>
            <a:off x="7666980" y="3692811"/>
            <a:ext cx="952417" cy="952417"/>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9A666223B80EB4BBCB944FC1275BF90" ma:contentTypeVersion="15" ma:contentTypeDescription="Create a new document." ma:contentTypeScope="" ma:versionID="6abb7e980006e8eb0f22d447dc31ed2f">
  <xsd:schema xmlns:xsd="http://www.w3.org/2001/XMLSchema" xmlns:xs="http://www.w3.org/2001/XMLSchema" xmlns:p="http://schemas.microsoft.com/office/2006/metadata/properties" xmlns:ns2="8b84f0c1-b81e-4a79-9b48-a655cf54ff86" xmlns:ns3="c4d35652-c855-4275-af1e-b545f515243e" targetNamespace="http://schemas.microsoft.com/office/2006/metadata/properties" ma:root="true" ma:fieldsID="82b2efa37f68cb0b7731541c43151827" ns2:_="" ns3:_="">
    <xsd:import namespace="8b84f0c1-b81e-4a79-9b48-a655cf54ff86"/>
    <xsd:import namespace="c4d35652-c855-4275-af1e-b545f515243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Location" minOccurs="0"/>
                <xsd:element ref="ns2:MediaServiceOCR"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84f0c1-b81e-4a79-9b48-a655cf54ff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2" nillable="true" ma:displayName="MediaLengthInSeconds" ma:hidden="true" ma:internalName="MediaLengthInSeconds" ma:readOnly="true">
      <xsd:simpleType>
        <xsd:restriction base="dms:Unknown"/>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920e099-540f-4e49-b54d-0e500676ccfd"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4d35652-c855-4275-af1e-b545f515243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9de985f8-6184-4dad-89e4-85d6aafd1da4}" ma:internalName="TaxCatchAll" ma:showField="CatchAllData" ma:web="c4d35652-c855-4275-af1e-b545f515243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b84f0c1-b81e-4a79-9b48-a655cf54ff86">
      <Terms xmlns="http://schemas.microsoft.com/office/infopath/2007/PartnerControls"/>
    </lcf76f155ced4ddcb4097134ff3c332f>
    <TaxCatchAll xmlns="c4d35652-c855-4275-af1e-b545f515243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B9B27CD-3B0F-45D9-B0EA-A562C6E05A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b84f0c1-b81e-4a79-9b48-a655cf54ff86"/>
    <ds:schemaRef ds:uri="c4d35652-c855-4275-af1e-b545f515243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ADDC53C-8A56-4A6E-A36F-EBCC18BC56FA}">
  <ds:schemaRefs>
    <ds:schemaRef ds:uri="http://purl.org/dc/elements/1.1/"/>
    <ds:schemaRef ds:uri="http://schemas.microsoft.com/office/2006/documentManagement/types"/>
    <ds:schemaRef ds:uri="8b84f0c1-b81e-4a79-9b48-a655cf54ff86"/>
    <ds:schemaRef ds:uri="http://purl.org/dc/dcmitype/"/>
    <ds:schemaRef ds:uri="c4d35652-c855-4275-af1e-b545f515243e"/>
    <ds:schemaRef ds:uri="http://purl.org/dc/terms/"/>
    <ds:schemaRef ds:uri="http://www.w3.org/XML/1998/namespace"/>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49D8E1B8-4EDD-4ED2-A5C5-957640C1DFA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930</Words>
  <Application>Microsoft Office PowerPoint</Application>
  <PresentationFormat>On-screen Show (16:9)</PresentationFormat>
  <Paragraphs>89</Paragraphs>
  <Slides>29</Slides>
  <Notes>29</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29</vt:i4>
      </vt:variant>
    </vt:vector>
  </HeadingPairs>
  <TitlesOfParts>
    <vt:vector size="36" baseType="lpstr">
      <vt:lpstr>Roboto</vt:lpstr>
      <vt:lpstr>Calibri</vt:lpstr>
      <vt:lpstr>Arial</vt:lpstr>
      <vt:lpstr>Times New Roman</vt:lpstr>
      <vt:lpstr>Simple Light</vt:lpstr>
      <vt:lpstr>Office Theme</vt:lpstr>
      <vt:lpstr>Office Theme</vt:lpstr>
      <vt:lpstr>Nicotine Awareness Fifth Grade Lesson 6</vt:lpstr>
      <vt:lpstr>Personal space:  Be aware of your surroundings, respect others’ space, and stay in your own area.</vt:lpstr>
      <vt:lpstr>Volume control:   Use indoor voices, be mindful of noise levels.</vt:lpstr>
      <vt:lpstr>Active listening:   Eyes and ears open! Ready to participate!</vt:lpstr>
      <vt:lpstr>Sharp minds:  Be prepared to problem solve, ask questions, and contribute to the lesson.</vt:lpstr>
      <vt:lpstr>Smoked tobacco</vt:lpstr>
      <vt:lpstr>Smokeless tobacco</vt:lpstr>
      <vt:lpstr>E-cigarettes</vt:lpstr>
      <vt:lpstr>The central nervous system is like the control center of our body. It includes two important parts: the brain and the spinal cord. </vt:lpstr>
      <vt:lpstr>A stimulant is like a turbo boost for our body and brain. It speeds things up! </vt:lpstr>
      <vt:lpstr>A depressant is like a calm-down potion. It slows things down! </vt:lpstr>
      <vt:lpstr>Facts about nicotine and addiction:  Addiction is an uncontrollable urge to do something despite harmful consequences.</vt:lpstr>
      <vt:lpstr>Nicotine exposure during the teen years can limit brain growth and development leading to problems with attention, learning and cause vulnerability to addiction.</vt:lpstr>
      <vt:lpstr>Narrows blood vessels, cutting down blood and oxygen flow. Raises blood pressure. This means that the heart has to work harder.</vt:lpstr>
      <vt:lpstr>Burned tobacco and second-hand smoke contains more than 7,000 chemicals. Many are toxic and have been related to cancer.</vt:lpstr>
      <vt:lpstr>What is in tobacco products? Nicotine: This is the addictive drug.  Insecticide: Chemical used to kill insects. Tar: Similar to road paving and roofing materials. Methanol: Used in rocket fuel. Acetone: Found in nail polish remover. Ammonia: Found in household bathroom cleaners. Carbon monoxide: Found in car exhaust fumes. Arsenic: Found in rat poison. Formaldehyde: Found in embalming fluid. </vt:lpstr>
      <vt:lpstr>Health issues and diseases caused by tobacco: Chronic bronchitis  Laryngitis  Emphysema  Heart Disease  Cancer Stained teeth and skin  Wrinkled dry skin  Gum disease, tooth loss, and bad breath  Medication interactions Impaired physical fitness</vt:lpstr>
      <vt:lpstr>E-Cigarettes: produce an aerosol (not pure water vapor) by heating liquid nicotine, flavoring and other chemicals that combine to make the aerosol.    These liquids also contain:   Flavoring that causes lung disease and injury when inhaled   Ultra-fine particles that are inhaled deep into the lungs   Heavy metals and other chemicals that can permanently lodge in the users’ lungs  </vt:lpstr>
      <vt:lpstr>Health issues and diseases:     Lung Disease and/or injury  Respiratory problems- “Popcorn lung” (caused by the chemical diacetyl)  E-cig aerosol has metals and toxic chemicals known to cause cancer.  Skin exposure to or ingestion of “e-juice” can cause seizures, brain injury, or vomiting. </vt:lpstr>
      <vt:lpstr>Legal consequences of tobacco use can include: Fines Community service Tobacco education programs Loss of driver’s license Official records report </vt:lpstr>
      <vt:lpstr>Environmental consequences:  All those toxic chemicals and heavy metals contaminate our water and wildlife. The toxic exposure can poison fish, as well as animals who eat cigarette butts. The cigarette filters, or butts, take years to biodegrade because they’re made of plastic fibers.   Some studies have shown that after 2 years, only 38% of a cigarette butt was decomposed. </vt:lpstr>
      <vt:lpstr>Financial Consequences     The average cost of a pack of cigarettes is $6.36.     If someone smokes one pack of cigarettes a day, How much does that cost per week? Month? Year? </vt:lpstr>
      <vt:lpstr> With all of this knowledge, why do you think people start or continue to use nicotine and tobacco products?  </vt:lpstr>
      <vt:lpstr>What happens when someone stops smoking?  How do people stop smoking?  </vt:lpstr>
      <vt:lpstr>PowerPoint Presentation</vt:lpstr>
      <vt:lpstr>PowerPoint Presentation</vt:lpstr>
      <vt:lpstr>PowerPoint Presentation</vt:lpstr>
      <vt:lpstr>Let's share our PSA with the class. </vt:lpstr>
      <vt:lpstr>All done, great job!</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Nicotine Awareness 5th grade, #6</dc:title>
  <cp:lastModifiedBy>Anderson, Dannie (DCJS)</cp:lastModifiedBy>
  <cp:revision>298</cp:revision>
  <dcterms:modified xsi:type="dcterms:W3CDTF">2024-07-25T21:17:59Z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0x01010089A666223B80EB4BBCB944FC1275BF90</vt:lpwstr>
  </property>
  <property fmtid="{D5CDD505-2E9C-101B-9397-08002B2CF9AE}" pid="3" name="MediaServiceImageTags">
    <vt:lpwstr/>
  </property>
</Properties>
</file>