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7"/>
  </p:notesMasterIdLst>
  <p:sldIdLst>
    <p:sldId id="285" r:id="rId5"/>
    <p:sldId id="336" r:id="rId6"/>
    <p:sldId id="335" r:id="rId7"/>
    <p:sldId id="334" r:id="rId8"/>
    <p:sldId id="333" r:id="rId9"/>
    <p:sldId id="332" r:id="rId10"/>
    <p:sldId id="264" r:id="rId11"/>
    <p:sldId id="342" r:id="rId12"/>
    <p:sldId id="343" r:id="rId13"/>
    <p:sldId id="364" r:id="rId14"/>
    <p:sldId id="344" r:id="rId15"/>
    <p:sldId id="365" r:id="rId16"/>
    <p:sldId id="366" r:id="rId17"/>
    <p:sldId id="345" r:id="rId18"/>
    <p:sldId id="346" r:id="rId19"/>
    <p:sldId id="347" r:id="rId20"/>
    <p:sldId id="367" r:id="rId21"/>
    <p:sldId id="348" r:id="rId22"/>
    <p:sldId id="350" r:id="rId23"/>
    <p:sldId id="351" r:id="rId24"/>
    <p:sldId id="352" r:id="rId25"/>
    <p:sldId id="353" r:id="rId26"/>
    <p:sldId id="354" r:id="rId27"/>
    <p:sldId id="356" r:id="rId28"/>
    <p:sldId id="355" r:id="rId29"/>
    <p:sldId id="349" r:id="rId30"/>
    <p:sldId id="358" r:id="rId31"/>
    <p:sldId id="359" r:id="rId32"/>
    <p:sldId id="360" r:id="rId33"/>
    <p:sldId id="361" r:id="rId34"/>
    <p:sldId id="362" r:id="rId35"/>
    <p:sldId id="363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3D6E4F9-2D2A-70A8-D865-2F90F56C4994}" name="Druga, Meg - drugamk" initials="Dd" userId="S::drugamk@jmu.edu::7a33d74c-e201-4885-981a-f16e2093634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79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99931F-2F23-435F-8F9D-48602F7409A3}" v="7" dt="2024-07-15T13:24:40.6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0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rgan, Rob - morganrm" userId="S::morganrm@jmu.edu::2202593e-d52f-4214-b8a9-788363247110" providerId="AD" clId="Web-{480A7468-9FC6-C441-95D1-0BBC250CA5C7}"/>
    <pc:docChg chg="modSld">
      <pc:chgData name="Morgan, Rob - morganrm" userId="S::morganrm@jmu.edu::2202593e-d52f-4214-b8a9-788363247110" providerId="AD" clId="Web-{480A7468-9FC6-C441-95D1-0BBC250CA5C7}" dt="2023-12-10T02:39:53" v="16" actId="20577"/>
      <pc:docMkLst>
        <pc:docMk/>
      </pc:docMkLst>
      <pc:sldChg chg="modSp">
        <pc:chgData name="Morgan, Rob - morganrm" userId="S::morganrm@jmu.edu::2202593e-d52f-4214-b8a9-788363247110" providerId="AD" clId="Web-{480A7468-9FC6-C441-95D1-0BBC250CA5C7}" dt="2023-12-10T02:39:53" v="16" actId="20577"/>
        <pc:sldMkLst>
          <pc:docMk/>
          <pc:sldMk cId="627144168" sldId="285"/>
        </pc:sldMkLst>
        <pc:spChg chg="mod">
          <ac:chgData name="Morgan, Rob - morganrm" userId="S::morganrm@jmu.edu::2202593e-d52f-4214-b8a9-788363247110" providerId="AD" clId="Web-{480A7468-9FC6-C441-95D1-0BBC250CA5C7}" dt="2023-12-10T02:39:53" v="16" actId="20577"/>
          <ac:spMkLst>
            <pc:docMk/>
            <pc:sldMk cId="627144168" sldId="285"/>
            <ac:spMk id="2" creationId="{F9AF390F-372F-3BCB-FCED-352A35938896}"/>
          </ac:spMkLst>
        </pc:spChg>
      </pc:sldChg>
    </pc:docChg>
  </pc:docChgLst>
  <pc:docChgLst>
    <pc:chgData name="Minnis-McClain, Jessica - minnisjl" userId="S::minnisjl_jmu.edu#ext#@covgov.onmicrosoft.com::3c6881bb-7ec4-4cec-93f5-691064c994a5" providerId="AD" clId="Web-{9CFB1EFA-A1AA-3240-F1A0-B7702A5E4CB1}"/>
    <pc:docChg chg="modSld">
      <pc:chgData name="Minnis-McClain, Jessica - minnisjl" userId="S::minnisjl_jmu.edu#ext#@covgov.onmicrosoft.com::3c6881bb-7ec4-4cec-93f5-691064c994a5" providerId="AD" clId="Web-{9CFB1EFA-A1AA-3240-F1A0-B7702A5E4CB1}" dt="2024-05-13T01:58:37.956" v="1" actId="20577"/>
      <pc:docMkLst>
        <pc:docMk/>
      </pc:docMkLst>
      <pc:sldChg chg="modSp">
        <pc:chgData name="Minnis-McClain, Jessica - minnisjl" userId="S::minnisjl_jmu.edu#ext#@covgov.onmicrosoft.com::3c6881bb-7ec4-4cec-93f5-691064c994a5" providerId="AD" clId="Web-{9CFB1EFA-A1AA-3240-F1A0-B7702A5E4CB1}" dt="2024-05-13T01:58:37.956" v="1" actId="20577"/>
        <pc:sldMkLst>
          <pc:docMk/>
          <pc:sldMk cId="627144168" sldId="285"/>
        </pc:sldMkLst>
        <pc:spChg chg="mod">
          <ac:chgData name="Minnis-McClain, Jessica - minnisjl" userId="S::minnisjl_jmu.edu#ext#@covgov.onmicrosoft.com::3c6881bb-7ec4-4cec-93f5-691064c994a5" providerId="AD" clId="Web-{9CFB1EFA-A1AA-3240-F1A0-B7702A5E4CB1}" dt="2024-05-13T01:58:37.956" v="1" actId="20577"/>
          <ac:spMkLst>
            <pc:docMk/>
            <pc:sldMk cId="627144168" sldId="285"/>
            <ac:spMk id="2" creationId="{F9AF390F-372F-3BCB-FCED-352A35938896}"/>
          </ac:spMkLst>
        </pc:spChg>
      </pc:sldChg>
    </pc:docChg>
  </pc:docChgLst>
  <pc:docChgLst>
    <pc:chgData name="Anderson, Dannie (DCJS)" userId="3309786d-ca09-4b25-9407-7fcc16175d79" providerId="ADAL" clId="{5199931F-2F23-435F-8F9D-48602F7409A3}"/>
    <pc:docChg chg="custSel modSld">
      <pc:chgData name="Anderson, Dannie (DCJS)" userId="3309786d-ca09-4b25-9407-7fcc16175d79" providerId="ADAL" clId="{5199931F-2F23-435F-8F9D-48602F7409A3}" dt="2024-07-15T13:26:00.925" v="118" actId="113"/>
      <pc:docMkLst>
        <pc:docMk/>
      </pc:docMkLst>
      <pc:sldChg chg="modSp">
        <pc:chgData name="Anderson, Dannie (DCJS)" userId="3309786d-ca09-4b25-9407-7fcc16175d79" providerId="ADAL" clId="{5199931F-2F23-435F-8F9D-48602F7409A3}" dt="2024-07-15T13:18:25.022" v="5" actId="20577"/>
        <pc:sldMkLst>
          <pc:docMk/>
          <pc:sldMk cId="134240744" sldId="264"/>
        </pc:sldMkLst>
        <pc:spChg chg="mod">
          <ac:chgData name="Anderson, Dannie (DCJS)" userId="3309786d-ca09-4b25-9407-7fcc16175d79" providerId="ADAL" clId="{5199931F-2F23-435F-8F9D-48602F7409A3}" dt="2024-07-15T13:18:25.022" v="5" actId="20577"/>
          <ac:spMkLst>
            <pc:docMk/>
            <pc:sldMk cId="134240744" sldId="264"/>
            <ac:spMk id="2" creationId="{0F43C5B3-1724-AFE1-6BD2-E6BB792BF2A1}"/>
          </ac:spMkLst>
        </pc:spChg>
      </pc:sldChg>
      <pc:sldChg chg="modSp mod">
        <pc:chgData name="Anderson, Dannie (DCJS)" userId="3309786d-ca09-4b25-9407-7fcc16175d79" providerId="ADAL" clId="{5199931F-2F23-435F-8F9D-48602F7409A3}" dt="2024-07-15T13:17:31.021" v="1" actId="14100"/>
        <pc:sldMkLst>
          <pc:docMk/>
          <pc:sldMk cId="627144168" sldId="285"/>
        </pc:sldMkLst>
        <pc:spChg chg="mod">
          <ac:chgData name="Anderson, Dannie (DCJS)" userId="3309786d-ca09-4b25-9407-7fcc16175d79" providerId="ADAL" clId="{5199931F-2F23-435F-8F9D-48602F7409A3}" dt="2024-07-15T13:17:31.021" v="1" actId="14100"/>
          <ac:spMkLst>
            <pc:docMk/>
            <pc:sldMk cId="627144168" sldId="285"/>
            <ac:spMk id="2" creationId="{F9AF390F-372F-3BCB-FCED-352A35938896}"/>
          </ac:spMkLst>
        </pc:spChg>
      </pc:sldChg>
      <pc:sldChg chg="modSp">
        <pc:chgData name="Anderson, Dannie (DCJS)" userId="3309786d-ca09-4b25-9407-7fcc16175d79" providerId="ADAL" clId="{5199931F-2F23-435F-8F9D-48602F7409A3}" dt="2024-07-15T13:18:06.323" v="2" actId="255"/>
        <pc:sldMkLst>
          <pc:docMk/>
          <pc:sldMk cId="2308191630" sldId="336"/>
        </pc:sldMkLst>
        <pc:spChg chg="mod">
          <ac:chgData name="Anderson, Dannie (DCJS)" userId="3309786d-ca09-4b25-9407-7fcc16175d79" providerId="ADAL" clId="{5199931F-2F23-435F-8F9D-48602F7409A3}" dt="2024-07-15T13:18:06.323" v="2" actId="255"/>
          <ac:spMkLst>
            <pc:docMk/>
            <pc:sldMk cId="2308191630" sldId="336"/>
            <ac:spMk id="2" creationId="{12137CD7-C57B-0BF1-899C-1C2FF3446DC7}"/>
          </ac:spMkLst>
        </pc:spChg>
      </pc:sldChg>
      <pc:sldChg chg="modSp mod">
        <pc:chgData name="Anderson, Dannie (DCJS)" userId="3309786d-ca09-4b25-9407-7fcc16175d79" providerId="ADAL" clId="{5199931F-2F23-435F-8F9D-48602F7409A3}" dt="2024-07-15T13:18:57.806" v="12" actId="20577"/>
        <pc:sldMkLst>
          <pc:docMk/>
          <pc:sldMk cId="533924792" sldId="342"/>
        </pc:sldMkLst>
        <pc:spChg chg="mod">
          <ac:chgData name="Anderson, Dannie (DCJS)" userId="3309786d-ca09-4b25-9407-7fcc16175d79" providerId="ADAL" clId="{5199931F-2F23-435F-8F9D-48602F7409A3}" dt="2024-07-15T13:18:57.806" v="12" actId="20577"/>
          <ac:spMkLst>
            <pc:docMk/>
            <pc:sldMk cId="533924792" sldId="342"/>
            <ac:spMk id="2" creationId="{543BFF9E-BEB5-6427-046F-859A3AF8EAD9}"/>
          </ac:spMkLst>
        </pc:spChg>
      </pc:sldChg>
      <pc:sldChg chg="modSp mod">
        <pc:chgData name="Anderson, Dannie (DCJS)" userId="3309786d-ca09-4b25-9407-7fcc16175d79" providerId="ADAL" clId="{5199931F-2F23-435F-8F9D-48602F7409A3}" dt="2024-07-15T13:19:17.591" v="13" actId="20577"/>
        <pc:sldMkLst>
          <pc:docMk/>
          <pc:sldMk cId="486874282" sldId="343"/>
        </pc:sldMkLst>
        <pc:spChg chg="mod">
          <ac:chgData name="Anderson, Dannie (DCJS)" userId="3309786d-ca09-4b25-9407-7fcc16175d79" providerId="ADAL" clId="{5199931F-2F23-435F-8F9D-48602F7409A3}" dt="2024-07-15T13:19:17.591" v="13" actId="20577"/>
          <ac:spMkLst>
            <pc:docMk/>
            <pc:sldMk cId="486874282" sldId="343"/>
            <ac:spMk id="8" creationId="{418FB5D0-8D09-CCA1-0D11-90F7DEB9DB01}"/>
          </ac:spMkLst>
        </pc:spChg>
      </pc:sldChg>
      <pc:sldChg chg="modSp mod">
        <pc:chgData name="Anderson, Dannie (DCJS)" userId="3309786d-ca09-4b25-9407-7fcc16175d79" providerId="ADAL" clId="{5199931F-2F23-435F-8F9D-48602F7409A3}" dt="2024-07-15T13:20:11.525" v="22" actId="20577"/>
        <pc:sldMkLst>
          <pc:docMk/>
          <pc:sldMk cId="274627877" sldId="344"/>
        </pc:sldMkLst>
        <pc:spChg chg="mod">
          <ac:chgData name="Anderson, Dannie (DCJS)" userId="3309786d-ca09-4b25-9407-7fcc16175d79" providerId="ADAL" clId="{5199931F-2F23-435F-8F9D-48602F7409A3}" dt="2024-07-15T13:20:11.525" v="22" actId="20577"/>
          <ac:spMkLst>
            <pc:docMk/>
            <pc:sldMk cId="274627877" sldId="344"/>
            <ac:spMk id="8" creationId="{418FB5D0-8D09-CCA1-0D11-90F7DEB9DB01}"/>
          </ac:spMkLst>
        </pc:spChg>
      </pc:sldChg>
      <pc:sldChg chg="modSp mod">
        <pc:chgData name="Anderson, Dannie (DCJS)" userId="3309786d-ca09-4b25-9407-7fcc16175d79" providerId="ADAL" clId="{5199931F-2F23-435F-8F9D-48602F7409A3}" dt="2024-07-15T13:21:28.450" v="36" actId="20577"/>
        <pc:sldMkLst>
          <pc:docMk/>
          <pc:sldMk cId="942632287" sldId="345"/>
        </pc:sldMkLst>
        <pc:spChg chg="mod">
          <ac:chgData name="Anderson, Dannie (DCJS)" userId="3309786d-ca09-4b25-9407-7fcc16175d79" providerId="ADAL" clId="{5199931F-2F23-435F-8F9D-48602F7409A3}" dt="2024-07-15T13:21:28.450" v="36" actId="20577"/>
          <ac:spMkLst>
            <pc:docMk/>
            <pc:sldMk cId="942632287" sldId="345"/>
            <ac:spMk id="8" creationId="{418FB5D0-8D09-CCA1-0D11-90F7DEB9DB01}"/>
          </ac:spMkLst>
        </pc:spChg>
      </pc:sldChg>
      <pc:sldChg chg="modSp mod">
        <pc:chgData name="Anderson, Dannie (DCJS)" userId="3309786d-ca09-4b25-9407-7fcc16175d79" providerId="ADAL" clId="{5199931F-2F23-435F-8F9D-48602F7409A3}" dt="2024-07-15T13:21:35.608" v="37" actId="20577"/>
        <pc:sldMkLst>
          <pc:docMk/>
          <pc:sldMk cId="3754875065" sldId="346"/>
        </pc:sldMkLst>
        <pc:spChg chg="mod">
          <ac:chgData name="Anderson, Dannie (DCJS)" userId="3309786d-ca09-4b25-9407-7fcc16175d79" providerId="ADAL" clId="{5199931F-2F23-435F-8F9D-48602F7409A3}" dt="2024-07-15T13:21:35.608" v="37" actId="20577"/>
          <ac:spMkLst>
            <pc:docMk/>
            <pc:sldMk cId="3754875065" sldId="346"/>
            <ac:spMk id="8" creationId="{418FB5D0-8D09-CCA1-0D11-90F7DEB9DB01}"/>
          </ac:spMkLst>
        </pc:spChg>
      </pc:sldChg>
      <pc:sldChg chg="modSp mod">
        <pc:chgData name="Anderson, Dannie (DCJS)" userId="3309786d-ca09-4b25-9407-7fcc16175d79" providerId="ADAL" clId="{5199931F-2F23-435F-8F9D-48602F7409A3}" dt="2024-07-15T13:21:46.077" v="40" actId="20577"/>
        <pc:sldMkLst>
          <pc:docMk/>
          <pc:sldMk cId="918390095" sldId="347"/>
        </pc:sldMkLst>
        <pc:spChg chg="mod">
          <ac:chgData name="Anderson, Dannie (DCJS)" userId="3309786d-ca09-4b25-9407-7fcc16175d79" providerId="ADAL" clId="{5199931F-2F23-435F-8F9D-48602F7409A3}" dt="2024-07-15T13:21:46.077" v="40" actId="20577"/>
          <ac:spMkLst>
            <pc:docMk/>
            <pc:sldMk cId="918390095" sldId="347"/>
            <ac:spMk id="8" creationId="{418FB5D0-8D09-CCA1-0D11-90F7DEB9DB01}"/>
          </ac:spMkLst>
        </pc:spChg>
      </pc:sldChg>
      <pc:sldChg chg="modSp">
        <pc:chgData name="Anderson, Dannie (DCJS)" userId="3309786d-ca09-4b25-9407-7fcc16175d79" providerId="ADAL" clId="{5199931F-2F23-435F-8F9D-48602F7409A3}" dt="2024-07-15T13:22:24.848" v="46" actId="255"/>
        <pc:sldMkLst>
          <pc:docMk/>
          <pc:sldMk cId="3744455366" sldId="348"/>
        </pc:sldMkLst>
        <pc:spChg chg="mod">
          <ac:chgData name="Anderson, Dannie (DCJS)" userId="3309786d-ca09-4b25-9407-7fcc16175d79" providerId="ADAL" clId="{5199931F-2F23-435F-8F9D-48602F7409A3}" dt="2024-07-15T13:22:24.848" v="46" actId="255"/>
          <ac:spMkLst>
            <pc:docMk/>
            <pc:sldMk cId="3744455366" sldId="348"/>
            <ac:spMk id="2" creationId="{12137CD7-C57B-0BF1-899C-1C2FF3446DC7}"/>
          </ac:spMkLst>
        </pc:spChg>
      </pc:sldChg>
      <pc:sldChg chg="modSp mod">
        <pc:chgData name="Anderson, Dannie (DCJS)" userId="3309786d-ca09-4b25-9407-7fcc16175d79" providerId="ADAL" clId="{5199931F-2F23-435F-8F9D-48602F7409A3}" dt="2024-07-15T13:24:15.395" v="71" actId="20577"/>
        <pc:sldMkLst>
          <pc:docMk/>
          <pc:sldMk cId="3738684697" sldId="350"/>
        </pc:sldMkLst>
        <pc:spChg chg="mod">
          <ac:chgData name="Anderson, Dannie (DCJS)" userId="3309786d-ca09-4b25-9407-7fcc16175d79" providerId="ADAL" clId="{5199931F-2F23-435F-8F9D-48602F7409A3}" dt="2024-07-15T13:24:15.395" v="71" actId="20577"/>
          <ac:spMkLst>
            <pc:docMk/>
            <pc:sldMk cId="3738684697" sldId="350"/>
            <ac:spMk id="10" creationId="{D28AE962-4BF4-6E34-1A54-B6E2649C7B74}"/>
          </ac:spMkLst>
        </pc:spChg>
      </pc:sldChg>
      <pc:sldChg chg="modSp mod">
        <pc:chgData name="Anderson, Dannie (DCJS)" userId="3309786d-ca09-4b25-9407-7fcc16175d79" providerId="ADAL" clId="{5199931F-2F23-435F-8F9D-48602F7409A3}" dt="2024-07-15T13:24:23.031" v="83" actId="20577"/>
        <pc:sldMkLst>
          <pc:docMk/>
          <pc:sldMk cId="4014843698" sldId="353"/>
        </pc:sldMkLst>
        <pc:spChg chg="mod">
          <ac:chgData name="Anderson, Dannie (DCJS)" userId="3309786d-ca09-4b25-9407-7fcc16175d79" providerId="ADAL" clId="{5199931F-2F23-435F-8F9D-48602F7409A3}" dt="2024-07-15T13:24:23.031" v="83" actId="20577"/>
          <ac:spMkLst>
            <pc:docMk/>
            <pc:sldMk cId="4014843698" sldId="353"/>
            <ac:spMk id="10" creationId="{D28AE962-4BF4-6E34-1A54-B6E2649C7B74}"/>
          </ac:spMkLst>
        </pc:spChg>
      </pc:sldChg>
      <pc:sldChg chg="modSp">
        <pc:chgData name="Anderson, Dannie (DCJS)" userId="3309786d-ca09-4b25-9407-7fcc16175d79" providerId="ADAL" clId="{5199931F-2F23-435F-8F9D-48602F7409A3}" dt="2024-07-15T13:24:32.159" v="84" actId="255"/>
        <pc:sldMkLst>
          <pc:docMk/>
          <pc:sldMk cId="391311717" sldId="354"/>
        </pc:sldMkLst>
        <pc:spChg chg="mod">
          <ac:chgData name="Anderson, Dannie (DCJS)" userId="3309786d-ca09-4b25-9407-7fcc16175d79" providerId="ADAL" clId="{5199931F-2F23-435F-8F9D-48602F7409A3}" dt="2024-07-15T13:24:32.159" v="84" actId="255"/>
          <ac:spMkLst>
            <pc:docMk/>
            <pc:sldMk cId="391311717" sldId="354"/>
            <ac:spMk id="2" creationId="{0F43C5B3-1724-AFE1-6BD2-E6BB792BF2A1}"/>
          </ac:spMkLst>
        </pc:spChg>
      </pc:sldChg>
      <pc:sldChg chg="modSp mod">
        <pc:chgData name="Anderson, Dannie (DCJS)" userId="3309786d-ca09-4b25-9407-7fcc16175d79" providerId="ADAL" clId="{5199931F-2F23-435F-8F9D-48602F7409A3}" dt="2024-07-15T13:24:53.140" v="87" actId="20577"/>
        <pc:sldMkLst>
          <pc:docMk/>
          <pc:sldMk cId="2841350673" sldId="355"/>
        </pc:sldMkLst>
        <pc:spChg chg="mod">
          <ac:chgData name="Anderson, Dannie (DCJS)" userId="3309786d-ca09-4b25-9407-7fcc16175d79" providerId="ADAL" clId="{5199931F-2F23-435F-8F9D-48602F7409A3}" dt="2024-07-15T13:24:53.140" v="87" actId="20577"/>
          <ac:spMkLst>
            <pc:docMk/>
            <pc:sldMk cId="2841350673" sldId="355"/>
            <ac:spMk id="10" creationId="{D28AE962-4BF4-6E34-1A54-B6E2649C7B74}"/>
          </ac:spMkLst>
        </pc:spChg>
      </pc:sldChg>
      <pc:sldChg chg="modSp mod">
        <pc:chgData name="Anderson, Dannie (DCJS)" userId="3309786d-ca09-4b25-9407-7fcc16175d79" providerId="ADAL" clId="{5199931F-2F23-435F-8F9D-48602F7409A3}" dt="2024-07-15T13:24:40.694" v="86" actId="27636"/>
        <pc:sldMkLst>
          <pc:docMk/>
          <pc:sldMk cId="1455704826" sldId="356"/>
        </pc:sldMkLst>
        <pc:spChg chg="mod">
          <ac:chgData name="Anderson, Dannie (DCJS)" userId="3309786d-ca09-4b25-9407-7fcc16175d79" providerId="ADAL" clId="{5199931F-2F23-435F-8F9D-48602F7409A3}" dt="2024-07-15T13:24:40.694" v="86" actId="27636"/>
          <ac:spMkLst>
            <pc:docMk/>
            <pc:sldMk cId="1455704826" sldId="356"/>
            <ac:spMk id="2" creationId="{0F43C5B3-1724-AFE1-6BD2-E6BB792BF2A1}"/>
          </ac:spMkLst>
        </pc:spChg>
      </pc:sldChg>
      <pc:sldChg chg="modSp mod">
        <pc:chgData name="Anderson, Dannie (DCJS)" userId="3309786d-ca09-4b25-9407-7fcc16175d79" providerId="ADAL" clId="{5199931F-2F23-435F-8F9D-48602F7409A3}" dt="2024-07-15T13:25:43.335" v="94" actId="20577"/>
        <pc:sldMkLst>
          <pc:docMk/>
          <pc:sldMk cId="1523535014" sldId="362"/>
        </pc:sldMkLst>
        <pc:spChg chg="mod">
          <ac:chgData name="Anderson, Dannie (DCJS)" userId="3309786d-ca09-4b25-9407-7fcc16175d79" providerId="ADAL" clId="{5199931F-2F23-435F-8F9D-48602F7409A3}" dt="2024-07-15T13:25:43.335" v="94" actId="20577"/>
          <ac:spMkLst>
            <pc:docMk/>
            <pc:sldMk cId="1523535014" sldId="362"/>
            <ac:spMk id="2" creationId="{543BFF9E-BEB5-6427-046F-859A3AF8EAD9}"/>
          </ac:spMkLst>
        </pc:spChg>
      </pc:sldChg>
      <pc:sldChg chg="modSp mod">
        <pc:chgData name="Anderson, Dannie (DCJS)" userId="3309786d-ca09-4b25-9407-7fcc16175d79" providerId="ADAL" clId="{5199931F-2F23-435F-8F9D-48602F7409A3}" dt="2024-07-15T13:26:00.925" v="118" actId="113"/>
        <pc:sldMkLst>
          <pc:docMk/>
          <pc:sldMk cId="3349686843" sldId="363"/>
        </pc:sldMkLst>
        <pc:spChg chg="mod">
          <ac:chgData name="Anderson, Dannie (DCJS)" userId="3309786d-ca09-4b25-9407-7fcc16175d79" providerId="ADAL" clId="{5199931F-2F23-435F-8F9D-48602F7409A3}" dt="2024-07-15T13:26:00.925" v="118" actId="113"/>
          <ac:spMkLst>
            <pc:docMk/>
            <pc:sldMk cId="3349686843" sldId="363"/>
            <ac:spMk id="3" creationId="{AA52FBB0-B668-D5BE-5819-4C68E6DC21DA}"/>
          </ac:spMkLst>
        </pc:spChg>
      </pc:sldChg>
      <pc:sldChg chg="modSp mod">
        <pc:chgData name="Anderson, Dannie (DCJS)" userId="3309786d-ca09-4b25-9407-7fcc16175d79" providerId="ADAL" clId="{5199931F-2F23-435F-8F9D-48602F7409A3}" dt="2024-07-15T13:20:04.717" v="21" actId="1076"/>
        <pc:sldMkLst>
          <pc:docMk/>
          <pc:sldMk cId="1703248944" sldId="364"/>
        </pc:sldMkLst>
        <pc:spChg chg="mod">
          <ac:chgData name="Anderson, Dannie (DCJS)" userId="3309786d-ca09-4b25-9407-7fcc16175d79" providerId="ADAL" clId="{5199931F-2F23-435F-8F9D-48602F7409A3}" dt="2024-07-15T13:20:04.717" v="21" actId="1076"/>
          <ac:spMkLst>
            <pc:docMk/>
            <pc:sldMk cId="1703248944" sldId="364"/>
            <ac:spMk id="8" creationId="{418FB5D0-8D09-CCA1-0D11-90F7DEB9DB01}"/>
          </ac:spMkLst>
        </pc:spChg>
        <pc:picChg chg="mod">
          <ac:chgData name="Anderson, Dannie (DCJS)" userId="3309786d-ca09-4b25-9407-7fcc16175d79" providerId="ADAL" clId="{5199931F-2F23-435F-8F9D-48602F7409A3}" dt="2024-07-15T13:19:56.366" v="19" actId="1076"/>
          <ac:picMkLst>
            <pc:docMk/>
            <pc:sldMk cId="1703248944" sldId="364"/>
            <ac:picMk id="9" creationId="{7874DC21-61B7-8B01-BF16-D62D7F1CEB0C}"/>
          </ac:picMkLst>
        </pc:picChg>
        <pc:picChg chg="mod">
          <ac:chgData name="Anderson, Dannie (DCJS)" userId="3309786d-ca09-4b25-9407-7fcc16175d79" providerId="ADAL" clId="{5199931F-2F23-435F-8F9D-48602F7409A3}" dt="2024-07-15T13:20:01.208" v="20" actId="1076"/>
          <ac:picMkLst>
            <pc:docMk/>
            <pc:sldMk cId="1703248944" sldId="364"/>
            <ac:picMk id="16386" creationId="{7648BAB4-351D-6734-7A97-F9DA7B3C58D7}"/>
          </ac:picMkLst>
        </pc:picChg>
      </pc:sldChg>
      <pc:sldChg chg="modSp mod">
        <pc:chgData name="Anderson, Dannie (DCJS)" userId="3309786d-ca09-4b25-9407-7fcc16175d79" providerId="ADAL" clId="{5199931F-2F23-435F-8F9D-48602F7409A3}" dt="2024-07-15T13:20:38.037" v="28" actId="1076"/>
        <pc:sldMkLst>
          <pc:docMk/>
          <pc:sldMk cId="1898739354" sldId="365"/>
        </pc:sldMkLst>
        <pc:spChg chg="mod">
          <ac:chgData name="Anderson, Dannie (DCJS)" userId="3309786d-ca09-4b25-9407-7fcc16175d79" providerId="ADAL" clId="{5199931F-2F23-435F-8F9D-48602F7409A3}" dt="2024-07-15T13:20:38.037" v="28" actId="1076"/>
          <ac:spMkLst>
            <pc:docMk/>
            <pc:sldMk cId="1898739354" sldId="365"/>
            <ac:spMk id="8" creationId="{418FB5D0-8D09-CCA1-0D11-90F7DEB9DB01}"/>
          </ac:spMkLst>
        </pc:spChg>
        <pc:picChg chg="mod">
          <ac:chgData name="Anderson, Dannie (DCJS)" userId="3309786d-ca09-4b25-9407-7fcc16175d79" providerId="ADAL" clId="{5199931F-2F23-435F-8F9D-48602F7409A3}" dt="2024-07-15T13:20:24.444" v="25" actId="1076"/>
          <ac:picMkLst>
            <pc:docMk/>
            <pc:sldMk cId="1898739354" sldId="365"/>
            <ac:picMk id="9" creationId="{159835A6-FB1F-F96E-92E3-B5EA7B73482C}"/>
          </ac:picMkLst>
        </pc:picChg>
        <pc:picChg chg="mod">
          <ac:chgData name="Anderson, Dannie (DCJS)" userId="3309786d-ca09-4b25-9407-7fcc16175d79" providerId="ADAL" clId="{5199931F-2F23-435F-8F9D-48602F7409A3}" dt="2024-07-15T13:20:31.113" v="26" actId="1076"/>
          <ac:picMkLst>
            <pc:docMk/>
            <pc:sldMk cId="1898739354" sldId="365"/>
            <ac:picMk id="16386" creationId="{7648BAB4-351D-6734-7A97-F9DA7B3C58D7}"/>
          </ac:picMkLst>
        </pc:picChg>
      </pc:sldChg>
      <pc:sldChg chg="modSp mod">
        <pc:chgData name="Anderson, Dannie (DCJS)" userId="3309786d-ca09-4b25-9407-7fcc16175d79" providerId="ADAL" clId="{5199931F-2F23-435F-8F9D-48602F7409A3}" dt="2024-07-15T13:21:20.541" v="35" actId="1076"/>
        <pc:sldMkLst>
          <pc:docMk/>
          <pc:sldMk cId="3806106249" sldId="366"/>
        </pc:sldMkLst>
        <pc:spChg chg="mod">
          <ac:chgData name="Anderson, Dannie (DCJS)" userId="3309786d-ca09-4b25-9407-7fcc16175d79" providerId="ADAL" clId="{5199931F-2F23-435F-8F9D-48602F7409A3}" dt="2024-07-15T13:21:20.541" v="35" actId="1076"/>
          <ac:spMkLst>
            <pc:docMk/>
            <pc:sldMk cId="3806106249" sldId="366"/>
            <ac:spMk id="8" creationId="{418FB5D0-8D09-CCA1-0D11-90F7DEB9DB01}"/>
          </ac:spMkLst>
        </pc:spChg>
        <pc:picChg chg="mod">
          <ac:chgData name="Anderson, Dannie (DCJS)" userId="3309786d-ca09-4b25-9407-7fcc16175d79" providerId="ADAL" clId="{5199931F-2F23-435F-8F9D-48602F7409A3}" dt="2024-07-15T13:20:53.524" v="29" actId="1076"/>
          <ac:picMkLst>
            <pc:docMk/>
            <pc:sldMk cId="3806106249" sldId="366"/>
            <ac:picMk id="9" creationId="{159835A6-FB1F-F96E-92E3-B5EA7B73482C}"/>
          </ac:picMkLst>
        </pc:picChg>
        <pc:picChg chg="mod">
          <ac:chgData name="Anderson, Dannie (DCJS)" userId="3309786d-ca09-4b25-9407-7fcc16175d79" providerId="ADAL" clId="{5199931F-2F23-435F-8F9D-48602F7409A3}" dt="2024-07-15T13:20:58.227" v="30" actId="1076"/>
          <ac:picMkLst>
            <pc:docMk/>
            <pc:sldMk cId="3806106249" sldId="366"/>
            <ac:picMk id="16386" creationId="{7648BAB4-351D-6734-7A97-F9DA7B3C58D7}"/>
          </ac:picMkLst>
        </pc:picChg>
      </pc:sldChg>
      <pc:sldChg chg="modSp mod">
        <pc:chgData name="Anderson, Dannie (DCJS)" userId="3309786d-ca09-4b25-9407-7fcc16175d79" providerId="ADAL" clId="{5199931F-2F23-435F-8F9D-48602F7409A3}" dt="2024-07-15T13:22:15.077" v="45" actId="1076"/>
        <pc:sldMkLst>
          <pc:docMk/>
          <pc:sldMk cId="3696210904" sldId="367"/>
        </pc:sldMkLst>
        <pc:spChg chg="mod">
          <ac:chgData name="Anderson, Dannie (DCJS)" userId="3309786d-ca09-4b25-9407-7fcc16175d79" providerId="ADAL" clId="{5199931F-2F23-435F-8F9D-48602F7409A3}" dt="2024-07-15T13:22:15.077" v="45" actId="1076"/>
          <ac:spMkLst>
            <pc:docMk/>
            <pc:sldMk cId="3696210904" sldId="367"/>
            <ac:spMk id="8" creationId="{418FB5D0-8D09-CCA1-0D11-90F7DEB9DB01}"/>
          </ac:spMkLst>
        </pc:spChg>
        <pc:picChg chg="mod">
          <ac:chgData name="Anderson, Dannie (DCJS)" userId="3309786d-ca09-4b25-9407-7fcc16175d79" providerId="ADAL" clId="{5199931F-2F23-435F-8F9D-48602F7409A3}" dt="2024-07-15T13:22:07.378" v="44" actId="1076"/>
          <ac:picMkLst>
            <pc:docMk/>
            <pc:sldMk cId="3696210904" sldId="367"/>
            <ac:picMk id="10" creationId="{C22FCDF8-8C3D-06F5-1C35-C54700F8F639}"/>
          </ac:picMkLst>
        </pc:picChg>
      </pc:sldChg>
    </pc:docChg>
  </pc:docChgLst>
  <pc:docChgLst>
    <pc:chgData name="Morgan, Rob - morganrm" userId="2202593e-d52f-4214-b8a9-788363247110" providerId="ADAL" clId="{53D267C5-4DA2-44FD-8469-4B366B2B3D01}"/>
    <pc:docChg chg="undo redo custSel addSld delSld modSld sldOrd">
      <pc:chgData name="Morgan, Rob - morganrm" userId="2202593e-d52f-4214-b8a9-788363247110" providerId="ADAL" clId="{53D267C5-4DA2-44FD-8469-4B366B2B3D01}" dt="2023-12-17T20:53:33.522" v="1318" actId="14826"/>
      <pc:docMkLst>
        <pc:docMk/>
      </pc:docMkLst>
      <pc:sldChg chg="del">
        <pc:chgData name="Morgan, Rob - morganrm" userId="2202593e-d52f-4214-b8a9-788363247110" providerId="ADAL" clId="{53D267C5-4DA2-44FD-8469-4B366B2B3D01}" dt="2023-12-09T02:16:49.781" v="36" actId="47"/>
        <pc:sldMkLst>
          <pc:docMk/>
          <pc:sldMk cId="3281928965" sldId="256"/>
        </pc:sldMkLst>
      </pc:sldChg>
      <pc:sldChg chg="del">
        <pc:chgData name="Morgan, Rob - morganrm" userId="2202593e-d52f-4214-b8a9-788363247110" providerId="ADAL" clId="{53D267C5-4DA2-44FD-8469-4B366B2B3D01}" dt="2023-12-09T02:16:59.774" v="37" actId="47"/>
        <pc:sldMkLst>
          <pc:docMk/>
          <pc:sldMk cId="2607595366" sldId="257"/>
        </pc:sldMkLst>
      </pc:sldChg>
      <pc:sldChg chg="add del">
        <pc:chgData name="Morgan, Rob - morganrm" userId="2202593e-d52f-4214-b8a9-788363247110" providerId="ADAL" clId="{53D267C5-4DA2-44FD-8469-4B366B2B3D01}" dt="2023-12-09T02:17:31.343" v="40" actId="47"/>
        <pc:sldMkLst>
          <pc:docMk/>
          <pc:sldMk cId="3281928965" sldId="257"/>
        </pc:sldMkLst>
      </pc:sldChg>
      <pc:sldChg chg="del">
        <pc:chgData name="Morgan, Rob - morganrm" userId="2202593e-d52f-4214-b8a9-788363247110" providerId="ADAL" clId="{53D267C5-4DA2-44FD-8469-4B366B2B3D01}" dt="2023-12-09T02:16:59.774" v="37" actId="47"/>
        <pc:sldMkLst>
          <pc:docMk/>
          <pc:sldMk cId="4286153928" sldId="258"/>
        </pc:sldMkLst>
      </pc:sldChg>
      <pc:sldChg chg="del">
        <pc:chgData name="Morgan, Rob - morganrm" userId="2202593e-d52f-4214-b8a9-788363247110" providerId="ADAL" clId="{53D267C5-4DA2-44FD-8469-4B366B2B3D01}" dt="2023-12-09T02:16:59.774" v="37" actId="47"/>
        <pc:sldMkLst>
          <pc:docMk/>
          <pc:sldMk cId="2861626453" sldId="259"/>
        </pc:sldMkLst>
      </pc:sldChg>
      <pc:sldChg chg="del">
        <pc:chgData name="Morgan, Rob - morganrm" userId="2202593e-d52f-4214-b8a9-788363247110" providerId="ADAL" clId="{53D267C5-4DA2-44FD-8469-4B366B2B3D01}" dt="2023-12-09T02:16:59.774" v="37" actId="47"/>
        <pc:sldMkLst>
          <pc:docMk/>
          <pc:sldMk cId="2995651145" sldId="260"/>
        </pc:sldMkLst>
      </pc:sldChg>
      <pc:sldChg chg="del">
        <pc:chgData name="Morgan, Rob - morganrm" userId="2202593e-d52f-4214-b8a9-788363247110" providerId="ADAL" clId="{53D267C5-4DA2-44FD-8469-4B366B2B3D01}" dt="2023-12-09T02:16:59.774" v="37" actId="47"/>
        <pc:sldMkLst>
          <pc:docMk/>
          <pc:sldMk cId="689673926" sldId="261"/>
        </pc:sldMkLst>
      </pc:sldChg>
      <pc:sldChg chg="addSp delSp modSp mod addAnim delAnim">
        <pc:chgData name="Morgan, Rob - morganrm" userId="2202593e-d52f-4214-b8a9-788363247110" providerId="ADAL" clId="{53D267C5-4DA2-44FD-8469-4B366B2B3D01}" dt="2023-12-09T19:50:02.369" v="260" actId="14100"/>
        <pc:sldMkLst>
          <pc:docMk/>
          <pc:sldMk cId="134240744" sldId="264"/>
        </pc:sldMkLst>
        <pc:spChg chg="add del mod">
          <ac:chgData name="Morgan, Rob - morganrm" userId="2202593e-d52f-4214-b8a9-788363247110" providerId="ADAL" clId="{53D267C5-4DA2-44FD-8469-4B366B2B3D01}" dt="2023-12-09T19:50:02.369" v="260" actId="14100"/>
          <ac:spMkLst>
            <pc:docMk/>
            <pc:sldMk cId="134240744" sldId="264"/>
            <ac:spMk id="2" creationId="{0F43C5B3-1724-AFE1-6BD2-E6BB792BF2A1}"/>
          </ac:spMkLst>
        </pc:spChg>
        <pc:spChg chg="add del mod">
          <ac:chgData name="Morgan, Rob - morganrm" userId="2202593e-d52f-4214-b8a9-788363247110" providerId="ADAL" clId="{53D267C5-4DA2-44FD-8469-4B366B2B3D01}" dt="2023-12-09T02:26:43.535" v="78" actId="478"/>
          <ac:spMkLst>
            <pc:docMk/>
            <pc:sldMk cId="134240744" sldId="264"/>
            <ac:spMk id="5" creationId="{C6AFF675-626B-CF0E-C430-B5601B372B65}"/>
          </ac:spMkLst>
        </pc:spChg>
      </pc:sldChg>
      <pc:sldChg chg="add del">
        <pc:chgData name="Morgan, Rob - morganrm" userId="2202593e-d52f-4214-b8a9-788363247110" providerId="ADAL" clId="{53D267C5-4DA2-44FD-8469-4B366B2B3D01}" dt="2023-12-09T19:49:54.715" v="258" actId="47"/>
        <pc:sldMkLst>
          <pc:docMk/>
          <pc:sldMk cId="966270279" sldId="271"/>
        </pc:sldMkLst>
      </pc:sldChg>
      <pc:sldChg chg="del">
        <pc:chgData name="Morgan, Rob - morganrm" userId="2202593e-d52f-4214-b8a9-788363247110" providerId="ADAL" clId="{53D267C5-4DA2-44FD-8469-4B366B2B3D01}" dt="2023-12-10T01:36:49.420" v="704" actId="47"/>
        <pc:sldMkLst>
          <pc:docMk/>
          <pc:sldMk cId="1150723066" sldId="272"/>
        </pc:sldMkLst>
      </pc:sldChg>
      <pc:sldChg chg="del">
        <pc:chgData name="Morgan, Rob - morganrm" userId="2202593e-d52f-4214-b8a9-788363247110" providerId="ADAL" clId="{53D267C5-4DA2-44FD-8469-4B366B2B3D01}" dt="2023-12-09T20:36:03.548" v="650" actId="47"/>
        <pc:sldMkLst>
          <pc:docMk/>
          <pc:sldMk cId="246585504" sldId="273"/>
        </pc:sldMkLst>
      </pc:sldChg>
      <pc:sldChg chg="del">
        <pc:chgData name="Morgan, Rob - morganrm" userId="2202593e-d52f-4214-b8a9-788363247110" providerId="ADAL" clId="{53D267C5-4DA2-44FD-8469-4B366B2B3D01}" dt="2023-12-10T01:37:15.606" v="731" actId="47"/>
        <pc:sldMkLst>
          <pc:docMk/>
          <pc:sldMk cId="2406569090" sldId="274"/>
        </pc:sldMkLst>
      </pc:sldChg>
      <pc:sldChg chg="del">
        <pc:chgData name="Morgan, Rob - morganrm" userId="2202593e-d52f-4214-b8a9-788363247110" providerId="ADAL" clId="{53D267C5-4DA2-44FD-8469-4B366B2B3D01}" dt="2023-12-10T01:39:40.132" v="783" actId="47"/>
        <pc:sldMkLst>
          <pc:docMk/>
          <pc:sldMk cId="1677327349" sldId="275"/>
        </pc:sldMkLst>
      </pc:sldChg>
      <pc:sldChg chg="del">
        <pc:chgData name="Morgan, Rob - morganrm" userId="2202593e-d52f-4214-b8a9-788363247110" providerId="ADAL" clId="{53D267C5-4DA2-44FD-8469-4B366B2B3D01}" dt="2023-12-10T01:40:19.038" v="787" actId="47"/>
        <pc:sldMkLst>
          <pc:docMk/>
          <pc:sldMk cId="3521773517" sldId="276"/>
        </pc:sldMkLst>
      </pc:sldChg>
      <pc:sldChg chg="del">
        <pc:chgData name="Morgan, Rob - morganrm" userId="2202593e-d52f-4214-b8a9-788363247110" providerId="ADAL" clId="{53D267C5-4DA2-44FD-8469-4B366B2B3D01}" dt="2023-12-10T01:53:52.879" v="797" actId="47"/>
        <pc:sldMkLst>
          <pc:docMk/>
          <pc:sldMk cId="320759662" sldId="277"/>
        </pc:sldMkLst>
      </pc:sldChg>
      <pc:sldChg chg="del">
        <pc:chgData name="Morgan, Rob - morganrm" userId="2202593e-d52f-4214-b8a9-788363247110" providerId="ADAL" clId="{53D267C5-4DA2-44FD-8469-4B366B2B3D01}" dt="2023-12-10T02:31:45.806" v="962" actId="47"/>
        <pc:sldMkLst>
          <pc:docMk/>
          <pc:sldMk cId="2553365270" sldId="278"/>
        </pc:sldMkLst>
      </pc:sldChg>
      <pc:sldChg chg="del">
        <pc:chgData name="Morgan, Rob - morganrm" userId="2202593e-d52f-4214-b8a9-788363247110" providerId="ADAL" clId="{53D267C5-4DA2-44FD-8469-4B366B2B3D01}" dt="2023-12-10T02:17:20.979" v="862" actId="47"/>
        <pc:sldMkLst>
          <pc:docMk/>
          <pc:sldMk cId="502136379" sldId="279"/>
        </pc:sldMkLst>
      </pc:sldChg>
      <pc:sldChg chg="del">
        <pc:chgData name="Morgan, Rob - morganrm" userId="2202593e-d52f-4214-b8a9-788363247110" providerId="ADAL" clId="{53D267C5-4DA2-44FD-8469-4B366B2B3D01}" dt="2023-12-10T02:26:25.913" v="918" actId="47"/>
        <pc:sldMkLst>
          <pc:docMk/>
          <pc:sldMk cId="2881400777" sldId="280"/>
        </pc:sldMkLst>
      </pc:sldChg>
      <pc:sldChg chg="del">
        <pc:chgData name="Morgan, Rob - morganrm" userId="2202593e-d52f-4214-b8a9-788363247110" providerId="ADAL" clId="{53D267C5-4DA2-44FD-8469-4B366B2B3D01}" dt="2023-12-10T02:28:59.129" v="946" actId="47"/>
        <pc:sldMkLst>
          <pc:docMk/>
          <pc:sldMk cId="3129979848" sldId="281"/>
        </pc:sldMkLst>
      </pc:sldChg>
      <pc:sldChg chg="del">
        <pc:chgData name="Morgan, Rob - morganrm" userId="2202593e-d52f-4214-b8a9-788363247110" providerId="ADAL" clId="{53D267C5-4DA2-44FD-8469-4B366B2B3D01}" dt="2023-12-10T02:29:21.595" v="948" actId="47"/>
        <pc:sldMkLst>
          <pc:docMk/>
          <pc:sldMk cId="1875176894" sldId="282"/>
        </pc:sldMkLst>
      </pc:sldChg>
      <pc:sldChg chg="del">
        <pc:chgData name="Morgan, Rob - morganrm" userId="2202593e-d52f-4214-b8a9-788363247110" providerId="ADAL" clId="{53D267C5-4DA2-44FD-8469-4B366B2B3D01}" dt="2023-12-10T02:20:29.254" v="875" actId="47"/>
        <pc:sldMkLst>
          <pc:docMk/>
          <pc:sldMk cId="3023403110" sldId="283"/>
        </pc:sldMkLst>
      </pc:sldChg>
      <pc:sldChg chg="del">
        <pc:chgData name="Morgan, Rob - morganrm" userId="2202593e-d52f-4214-b8a9-788363247110" providerId="ADAL" clId="{53D267C5-4DA2-44FD-8469-4B366B2B3D01}" dt="2023-12-10T02:36:09.276" v="1129" actId="47"/>
        <pc:sldMkLst>
          <pc:docMk/>
          <pc:sldMk cId="3519958830" sldId="284"/>
        </pc:sldMkLst>
      </pc:sldChg>
      <pc:sldChg chg="modSp add mod">
        <pc:chgData name="Morgan, Rob - morganrm" userId="2202593e-d52f-4214-b8a9-788363247110" providerId="ADAL" clId="{53D267C5-4DA2-44FD-8469-4B366B2B3D01}" dt="2023-12-09T02:16:45.487" v="35" actId="20577"/>
        <pc:sldMkLst>
          <pc:docMk/>
          <pc:sldMk cId="627144168" sldId="285"/>
        </pc:sldMkLst>
        <pc:spChg chg="mod">
          <ac:chgData name="Morgan, Rob - morganrm" userId="2202593e-d52f-4214-b8a9-788363247110" providerId="ADAL" clId="{53D267C5-4DA2-44FD-8469-4B366B2B3D01}" dt="2023-12-09T02:16:45.487" v="35" actId="20577"/>
          <ac:spMkLst>
            <pc:docMk/>
            <pc:sldMk cId="627144168" sldId="285"/>
            <ac:spMk id="2" creationId="{F9AF390F-372F-3BCB-FCED-352A35938896}"/>
          </ac:spMkLst>
        </pc:spChg>
      </pc:sldChg>
      <pc:sldChg chg="add del">
        <pc:chgData name="Morgan, Rob - morganrm" userId="2202593e-d52f-4214-b8a9-788363247110" providerId="ADAL" clId="{53D267C5-4DA2-44FD-8469-4B366B2B3D01}" dt="2023-12-09T02:17:32.322" v="41" actId="47"/>
        <pc:sldMkLst>
          <pc:docMk/>
          <pc:sldMk cId="3217920936" sldId="286"/>
        </pc:sldMkLst>
      </pc:sldChg>
      <pc:sldChg chg="add">
        <pc:chgData name="Morgan, Rob - morganrm" userId="2202593e-d52f-4214-b8a9-788363247110" providerId="ADAL" clId="{53D267C5-4DA2-44FD-8469-4B366B2B3D01}" dt="2023-12-09T02:17:59.284" v="42"/>
        <pc:sldMkLst>
          <pc:docMk/>
          <pc:sldMk cId="1011282750" sldId="332"/>
        </pc:sldMkLst>
      </pc:sldChg>
      <pc:sldChg chg="add">
        <pc:chgData name="Morgan, Rob - morganrm" userId="2202593e-d52f-4214-b8a9-788363247110" providerId="ADAL" clId="{53D267C5-4DA2-44FD-8469-4B366B2B3D01}" dt="2023-12-09T02:17:59.284" v="42"/>
        <pc:sldMkLst>
          <pc:docMk/>
          <pc:sldMk cId="3499398852" sldId="333"/>
        </pc:sldMkLst>
      </pc:sldChg>
      <pc:sldChg chg="add">
        <pc:chgData name="Morgan, Rob - morganrm" userId="2202593e-d52f-4214-b8a9-788363247110" providerId="ADAL" clId="{53D267C5-4DA2-44FD-8469-4B366B2B3D01}" dt="2023-12-09T02:17:59.284" v="42"/>
        <pc:sldMkLst>
          <pc:docMk/>
          <pc:sldMk cId="402644314" sldId="334"/>
        </pc:sldMkLst>
      </pc:sldChg>
      <pc:sldChg chg="add">
        <pc:chgData name="Morgan, Rob - morganrm" userId="2202593e-d52f-4214-b8a9-788363247110" providerId="ADAL" clId="{53D267C5-4DA2-44FD-8469-4B366B2B3D01}" dt="2023-12-09T02:17:59.284" v="42"/>
        <pc:sldMkLst>
          <pc:docMk/>
          <pc:sldMk cId="3188815276" sldId="335"/>
        </pc:sldMkLst>
      </pc:sldChg>
      <pc:sldChg chg="add">
        <pc:chgData name="Morgan, Rob - morganrm" userId="2202593e-d52f-4214-b8a9-788363247110" providerId="ADAL" clId="{53D267C5-4DA2-44FD-8469-4B366B2B3D01}" dt="2023-12-09T02:17:59.284" v="42"/>
        <pc:sldMkLst>
          <pc:docMk/>
          <pc:sldMk cId="2308191630" sldId="336"/>
        </pc:sldMkLst>
      </pc:sldChg>
      <pc:sldChg chg="modSp add del mod">
        <pc:chgData name="Morgan, Rob - morganrm" userId="2202593e-d52f-4214-b8a9-788363247110" providerId="ADAL" clId="{53D267C5-4DA2-44FD-8469-4B366B2B3D01}" dt="2023-12-09T02:44:57.590" v="167" actId="14100"/>
        <pc:sldMkLst>
          <pc:docMk/>
          <pc:sldMk cId="533924792" sldId="342"/>
        </pc:sldMkLst>
        <pc:spChg chg="mod">
          <ac:chgData name="Morgan, Rob - morganrm" userId="2202593e-d52f-4214-b8a9-788363247110" providerId="ADAL" clId="{53D267C5-4DA2-44FD-8469-4B366B2B3D01}" dt="2023-12-09T02:44:57.590" v="167" actId="14100"/>
          <ac:spMkLst>
            <pc:docMk/>
            <pc:sldMk cId="533924792" sldId="342"/>
            <ac:spMk id="2" creationId="{543BFF9E-BEB5-6427-046F-859A3AF8EAD9}"/>
          </ac:spMkLst>
        </pc:spChg>
      </pc:sldChg>
      <pc:sldChg chg="addSp modSp add del mod">
        <pc:chgData name="Morgan, Rob - morganrm" userId="2202593e-d52f-4214-b8a9-788363247110" providerId="ADAL" clId="{53D267C5-4DA2-44FD-8469-4B366B2B3D01}" dt="2023-12-09T20:14:07.534" v="515" actId="1076"/>
        <pc:sldMkLst>
          <pc:docMk/>
          <pc:sldMk cId="486874282" sldId="343"/>
        </pc:sldMkLst>
        <pc:spChg chg="add mod">
          <ac:chgData name="Morgan, Rob - morganrm" userId="2202593e-d52f-4214-b8a9-788363247110" providerId="ADAL" clId="{53D267C5-4DA2-44FD-8469-4B366B2B3D01}" dt="2023-12-09T02:48:53.622" v="255" actId="14100"/>
          <ac:spMkLst>
            <pc:docMk/>
            <pc:sldMk cId="486874282" sldId="343"/>
            <ac:spMk id="7" creationId="{EAA79268-B1D2-8538-12C7-D1E68A4F874C}"/>
          </ac:spMkLst>
        </pc:spChg>
        <pc:spChg chg="add mod">
          <ac:chgData name="Morgan, Rob - morganrm" userId="2202593e-d52f-4214-b8a9-788363247110" providerId="ADAL" clId="{53D267C5-4DA2-44FD-8469-4B366B2B3D01}" dt="2023-12-09T19:51:46.477" v="303" actId="207"/>
          <ac:spMkLst>
            <pc:docMk/>
            <pc:sldMk cId="486874282" sldId="343"/>
            <ac:spMk id="8" creationId="{418FB5D0-8D09-CCA1-0D11-90F7DEB9DB01}"/>
          </ac:spMkLst>
        </pc:spChg>
        <pc:picChg chg="mod">
          <ac:chgData name="Morgan, Rob - morganrm" userId="2202593e-d52f-4214-b8a9-788363247110" providerId="ADAL" clId="{53D267C5-4DA2-44FD-8469-4B366B2B3D01}" dt="2023-12-09T02:48:14.580" v="209" actId="1035"/>
          <ac:picMkLst>
            <pc:docMk/>
            <pc:sldMk cId="486874282" sldId="343"/>
            <ac:picMk id="2" creationId="{49B34CA6-0701-CC4C-D4E9-C8EDBAB1DD36}"/>
          </ac:picMkLst>
        </pc:picChg>
        <pc:picChg chg="mod">
          <ac:chgData name="Morgan, Rob - morganrm" userId="2202593e-d52f-4214-b8a9-788363247110" providerId="ADAL" clId="{53D267C5-4DA2-44FD-8469-4B366B2B3D01}" dt="2023-12-09T02:48:14.580" v="209" actId="1035"/>
          <ac:picMkLst>
            <pc:docMk/>
            <pc:sldMk cId="486874282" sldId="343"/>
            <ac:picMk id="3" creationId="{83F027DC-0826-6656-CD90-94BBD063C8D0}"/>
          </ac:picMkLst>
        </pc:picChg>
        <pc:picChg chg="mod">
          <ac:chgData name="Morgan, Rob - morganrm" userId="2202593e-d52f-4214-b8a9-788363247110" providerId="ADAL" clId="{53D267C5-4DA2-44FD-8469-4B366B2B3D01}" dt="2023-12-09T02:48:44.503" v="253" actId="1037"/>
          <ac:picMkLst>
            <pc:docMk/>
            <pc:sldMk cId="486874282" sldId="343"/>
            <ac:picMk id="5" creationId="{50D7A8B1-2CB5-CAD8-9FE4-C344F7ED68DB}"/>
          </ac:picMkLst>
        </pc:picChg>
        <pc:picChg chg="add mod">
          <ac:chgData name="Morgan, Rob - morganrm" userId="2202593e-d52f-4214-b8a9-788363247110" providerId="ADAL" clId="{53D267C5-4DA2-44FD-8469-4B366B2B3D01}" dt="2023-12-09T20:14:07.534" v="515" actId="1076"/>
          <ac:picMkLst>
            <pc:docMk/>
            <pc:sldMk cId="486874282" sldId="343"/>
            <ac:picMk id="9" creationId="{7874DC21-61B7-8B01-BF16-D62D7F1CEB0C}"/>
          </ac:picMkLst>
        </pc:picChg>
        <pc:picChg chg="mod">
          <ac:chgData name="Morgan, Rob - morganrm" userId="2202593e-d52f-4214-b8a9-788363247110" providerId="ADAL" clId="{53D267C5-4DA2-44FD-8469-4B366B2B3D01}" dt="2023-12-09T19:50:44.170" v="261" actId="14100"/>
          <ac:picMkLst>
            <pc:docMk/>
            <pc:sldMk cId="486874282" sldId="343"/>
            <ac:picMk id="16386" creationId="{7648BAB4-351D-6734-7A97-F9DA7B3C58D7}"/>
          </ac:picMkLst>
        </pc:picChg>
      </pc:sldChg>
      <pc:sldChg chg="addSp modSp add mod">
        <pc:chgData name="Morgan, Rob - morganrm" userId="2202593e-d52f-4214-b8a9-788363247110" providerId="ADAL" clId="{53D267C5-4DA2-44FD-8469-4B366B2B3D01}" dt="2023-12-09T20:14:00.762" v="512" actId="1076"/>
        <pc:sldMkLst>
          <pc:docMk/>
          <pc:sldMk cId="274627877" sldId="344"/>
        </pc:sldMkLst>
        <pc:spChg chg="mod">
          <ac:chgData name="Morgan, Rob - morganrm" userId="2202593e-d52f-4214-b8a9-788363247110" providerId="ADAL" clId="{53D267C5-4DA2-44FD-8469-4B366B2B3D01}" dt="2023-12-09T19:56:02.467" v="320" actId="20577"/>
          <ac:spMkLst>
            <pc:docMk/>
            <pc:sldMk cId="274627877" sldId="344"/>
            <ac:spMk id="8" creationId="{418FB5D0-8D09-CCA1-0D11-90F7DEB9DB01}"/>
          </ac:spMkLst>
        </pc:spChg>
        <pc:picChg chg="add mod">
          <ac:chgData name="Morgan, Rob - morganrm" userId="2202593e-d52f-4214-b8a9-788363247110" providerId="ADAL" clId="{53D267C5-4DA2-44FD-8469-4B366B2B3D01}" dt="2023-12-09T20:14:00.762" v="512" actId="1076"/>
          <ac:picMkLst>
            <pc:docMk/>
            <pc:sldMk cId="274627877" sldId="344"/>
            <ac:picMk id="9" creationId="{159835A6-FB1F-F96E-92E3-B5EA7B73482C}"/>
          </ac:picMkLst>
        </pc:picChg>
        <pc:picChg chg="mod">
          <ac:chgData name="Morgan, Rob - morganrm" userId="2202593e-d52f-4214-b8a9-788363247110" providerId="ADAL" clId="{53D267C5-4DA2-44FD-8469-4B366B2B3D01}" dt="2023-12-09T19:58:38.608" v="321" actId="14826"/>
          <ac:picMkLst>
            <pc:docMk/>
            <pc:sldMk cId="274627877" sldId="344"/>
            <ac:picMk id="16386" creationId="{7648BAB4-351D-6734-7A97-F9DA7B3C58D7}"/>
          </ac:picMkLst>
        </pc:picChg>
      </pc:sldChg>
      <pc:sldChg chg="add del">
        <pc:chgData name="Morgan, Rob - morganrm" userId="2202593e-d52f-4214-b8a9-788363247110" providerId="ADAL" clId="{53D267C5-4DA2-44FD-8469-4B366B2B3D01}" dt="2023-12-09T19:49:50.617" v="257" actId="47"/>
        <pc:sldMkLst>
          <pc:docMk/>
          <pc:sldMk cId="4000599570" sldId="344"/>
        </pc:sldMkLst>
      </pc:sldChg>
      <pc:sldChg chg="addSp modSp add mod">
        <pc:chgData name="Morgan, Rob - morganrm" userId="2202593e-d52f-4214-b8a9-788363247110" providerId="ADAL" clId="{53D267C5-4DA2-44FD-8469-4B366B2B3D01}" dt="2023-12-09T20:13:42.172" v="506" actId="1076"/>
        <pc:sldMkLst>
          <pc:docMk/>
          <pc:sldMk cId="942632287" sldId="345"/>
        </pc:sldMkLst>
        <pc:spChg chg="mod">
          <ac:chgData name="Morgan, Rob - morganrm" userId="2202593e-d52f-4214-b8a9-788363247110" providerId="ADAL" clId="{53D267C5-4DA2-44FD-8469-4B366B2B3D01}" dt="2023-12-09T20:04:47.640" v="424" actId="14100"/>
          <ac:spMkLst>
            <pc:docMk/>
            <pc:sldMk cId="942632287" sldId="345"/>
            <ac:spMk id="8" creationId="{418FB5D0-8D09-CCA1-0D11-90F7DEB9DB01}"/>
          </ac:spMkLst>
        </pc:spChg>
        <pc:picChg chg="add mod">
          <ac:chgData name="Morgan, Rob - morganrm" userId="2202593e-d52f-4214-b8a9-788363247110" providerId="ADAL" clId="{53D267C5-4DA2-44FD-8469-4B366B2B3D01}" dt="2023-12-09T20:13:42.172" v="506" actId="1076"/>
          <ac:picMkLst>
            <pc:docMk/>
            <pc:sldMk cId="942632287" sldId="345"/>
            <ac:picMk id="9" creationId="{1DDF30F6-81C2-49A6-41F2-B48B002565B3}"/>
          </ac:picMkLst>
        </pc:picChg>
        <pc:picChg chg="mod">
          <ac:chgData name="Morgan, Rob - morganrm" userId="2202593e-d52f-4214-b8a9-788363247110" providerId="ADAL" clId="{53D267C5-4DA2-44FD-8469-4B366B2B3D01}" dt="2023-12-09T20:04:22.537" v="359" actId="14826"/>
          <ac:picMkLst>
            <pc:docMk/>
            <pc:sldMk cId="942632287" sldId="345"/>
            <ac:picMk id="16386" creationId="{7648BAB4-351D-6734-7A97-F9DA7B3C58D7}"/>
          </ac:picMkLst>
        </pc:picChg>
      </pc:sldChg>
      <pc:sldChg chg="addSp delSp modSp add mod">
        <pc:chgData name="Morgan, Rob - morganrm" userId="2202593e-d52f-4214-b8a9-788363247110" providerId="ADAL" clId="{53D267C5-4DA2-44FD-8469-4B366B2B3D01}" dt="2023-12-09T20:13:29.116" v="503" actId="688"/>
        <pc:sldMkLst>
          <pc:docMk/>
          <pc:sldMk cId="3754875065" sldId="346"/>
        </pc:sldMkLst>
        <pc:spChg chg="mod">
          <ac:chgData name="Morgan, Rob - morganrm" userId="2202593e-d52f-4214-b8a9-788363247110" providerId="ADAL" clId="{53D267C5-4DA2-44FD-8469-4B366B2B3D01}" dt="2023-12-09T20:08:36.714" v="452" actId="20577"/>
          <ac:spMkLst>
            <pc:docMk/>
            <pc:sldMk cId="3754875065" sldId="346"/>
            <ac:spMk id="8" creationId="{418FB5D0-8D09-CCA1-0D11-90F7DEB9DB01}"/>
          </ac:spMkLst>
        </pc:spChg>
        <pc:picChg chg="add del mod">
          <ac:chgData name="Morgan, Rob - morganrm" userId="2202593e-d52f-4214-b8a9-788363247110" providerId="ADAL" clId="{53D267C5-4DA2-44FD-8469-4B366B2B3D01}" dt="2023-12-09T20:12:40.991" v="496" actId="478"/>
          <ac:picMkLst>
            <pc:docMk/>
            <pc:sldMk cId="3754875065" sldId="346"/>
            <ac:picMk id="10" creationId="{F5D1D506-3C5B-34BC-DC11-80592FB266E8}"/>
          </ac:picMkLst>
        </pc:picChg>
        <pc:picChg chg="add mod">
          <ac:chgData name="Morgan, Rob - morganrm" userId="2202593e-d52f-4214-b8a9-788363247110" providerId="ADAL" clId="{53D267C5-4DA2-44FD-8469-4B366B2B3D01}" dt="2023-12-09T20:13:29.116" v="503" actId="688"/>
          <ac:picMkLst>
            <pc:docMk/>
            <pc:sldMk cId="3754875065" sldId="346"/>
            <ac:picMk id="11" creationId="{3A95A711-E04E-32A2-A94A-8CACBC05095A}"/>
          </ac:picMkLst>
        </pc:picChg>
        <pc:picChg chg="mod">
          <ac:chgData name="Morgan, Rob - morganrm" userId="2202593e-d52f-4214-b8a9-788363247110" providerId="ADAL" clId="{53D267C5-4DA2-44FD-8469-4B366B2B3D01}" dt="2023-12-09T20:08:42.587" v="453" actId="14826"/>
          <ac:picMkLst>
            <pc:docMk/>
            <pc:sldMk cId="3754875065" sldId="346"/>
            <ac:picMk id="16386" creationId="{7648BAB4-351D-6734-7A97-F9DA7B3C58D7}"/>
          </ac:picMkLst>
        </pc:picChg>
      </pc:sldChg>
      <pc:sldChg chg="addSp modSp add mod">
        <pc:chgData name="Morgan, Rob - morganrm" userId="2202593e-d52f-4214-b8a9-788363247110" providerId="ADAL" clId="{53D267C5-4DA2-44FD-8469-4B366B2B3D01}" dt="2023-12-17T20:53:33.522" v="1318" actId="14826"/>
        <pc:sldMkLst>
          <pc:docMk/>
          <pc:sldMk cId="918390095" sldId="347"/>
        </pc:sldMkLst>
        <pc:spChg chg="mod">
          <ac:chgData name="Morgan, Rob - morganrm" userId="2202593e-d52f-4214-b8a9-788363247110" providerId="ADAL" clId="{53D267C5-4DA2-44FD-8469-4B366B2B3D01}" dt="2023-12-17T20:51:35.242" v="1317" actId="404"/>
          <ac:spMkLst>
            <pc:docMk/>
            <pc:sldMk cId="918390095" sldId="347"/>
            <ac:spMk id="8" creationId="{418FB5D0-8D09-CCA1-0D11-90F7DEB9DB01}"/>
          </ac:spMkLst>
        </pc:spChg>
        <pc:picChg chg="add mod">
          <ac:chgData name="Morgan, Rob - morganrm" userId="2202593e-d52f-4214-b8a9-788363247110" providerId="ADAL" clId="{53D267C5-4DA2-44FD-8469-4B366B2B3D01}" dt="2023-12-17T20:53:33.522" v="1318" actId="14826"/>
          <ac:picMkLst>
            <pc:docMk/>
            <pc:sldMk cId="918390095" sldId="347"/>
            <ac:picMk id="9" creationId="{3C70E8A2-9255-999E-F55E-502BC2D6479B}"/>
          </ac:picMkLst>
        </pc:picChg>
        <pc:picChg chg="mod">
          <ac:chgData name="Morgan, Rob - morganrm" userId="2202593e-d52f-4214-b8a9-788363247110" providerId="ADAL" clId="{53D267C5-4DA2-44FD-8469-4B366B2B3D01}" dt="2023-12-09T20:10:52.401" v="455" actId="14826"/>
          <ac:picMkLst>
            <pc:docMk/>
            <pc:sldMk cId="918390095" sldId="347"/>
            <ac:picMk id="16386" creationId="{7648BAB4-351D-6734-7A97-F9DA7B3C58D7}"/>
          </ac:picMkLst>
        </pc:picChg>
      </pc:sldChg>
      <pc:sldChg chg="modSp add ord">
        <pc:chgData name="Morgan, Rob - morganrm" userId="2202593e-d52f-4214-b8a9-788363247110" providerId="ADAL" clId="{53D267C5-4DA2-44FD-8469-4B366B2B3D01}" dt="2023-12-09T20:15:11.886" v="546" actId="20577"/>
        <pc:sldMkLst>
          <pc:docMk/>
          <pc:sldMk cId="3744455366" sldId="348"/>
        </pc:sldMkLst>
        <pc:spChg chg="mod">
          <ac:chgData name="Morgan, Rob - morganrm" userId="2202593e-d52f-4214-b8a9-788363247110" providerId="ADAL" clId="{53D267C5-4DA2-44FD-8469-4B366B2B3D01}" dt="2023-12-09T20:15:11.886" v="546" actId="20577"/>
          <ac:spMkLst>
            <pc:docMk/>
            <pc:sldMk cId="3744455366" sldId="348"/>
            <ac:spMk id="2" creationId="{12137CD7-C57B-0BF1-899C-1C2FF3446DC7}"/>
          </ac:spMkLst>
        </pc:spChg>
      </pc:sldChg>
      <pc:sldChg chg="modSp add mod">
        <pc:chgData name="Morgan, Rob - morganrm" userId="2202593e-d52f-4214-b8a9-788363247110" providerId="ADAL" clId="{53D267C5-4DA2-44FD-8469-4B366B2B3D01}" dt="2023-12-10T02:17:29.648" v="865" actId="403"/>
        <pc:sldMkLst>
          <pc:docMk/>
          <pc:sldMk cId="3242500829" sldId="349"/>
        </pc:sldMkLst>
        <pc:spChg chg="mod">
          <ac:chgData name="Morgan, Rob - morganrm" userId="2202593e-d52f-4214-b8a9-788363247110" providerId="ADAL" clId="{53D267C5-4DA2-44FD-8469-4B366B2B3D01}" dt="2023-12-10T02:17:29.648" v="865" actId="403"/>
          <ac:spMkLst>
            <pc:docMk/>
            <pc:sldMk cId="3242500829" sldId="349"/>
            <ac:spMk id="2" creationId="{543BFF9E-BEB5-6427-046F-859A3AF8EAD9}"/>
          </ac:spMkLst>
        </pc:spChg>
      </pc:sldChg>
      <pc:sldChg chg="addSp delSp modSp add mod">
        <pc:chgData name="Morgan, Rob - morganrm" userId="2202593e-d52f-4214-b8a9-788363247110" providerId="ADAL" clId="{53D267C5-4DA2-44FD-8469-4B366B2B3D01}" dt="2023-12-10T02:44:38.512" v="1140" actId="1036"/>
        <pc:sldMkLst>
          <pc:docMk/>
          <pc:sldMk cId="3738684697" sldId="350"/>
        </pc:sldMkLst>
        <pc:spChg chg="add mod ord">
          <ac:chgData name="Morgan, Rob - morganrm" userId="2202593e-d52f-4214-b8a9-788363247110" providerId="ADAL" clId="{53D267C5-4DA2-44FD-8469-4B366B2B3D01}" dt="2023-12-09T20:20:12.670" v="570" actId="208"/>
          <ac:spMkLst>
            <pc:docMk/>
            <pc:sldMk cId="3738684697" sldId="350"/>
            <ac:spMk id="2" creationId="{B53ADDC4-D9D2-4FA1-4C1A-B9C8B601F8A4}"/>
          </ac:spMkLst>
        </pc:spChg>
        <pc:spChg chg="del">
          <ac:chgData name="Morgan, Rob - morganrm" userId="2202593e-d52f-4214-b8a9-788363247110" providerId="ADAL" clId="{53D267C5-4DA2-44FD-8469-4B366B2B3D01}" dt="2023-12-09T20:18:55.615" v="551" actId="478"/>
          <ac:spMkLst>
            <pc:docMk/>
            <pc:sldMk cId="3738684697" sldId="350"/>
            <ac:spMk id="6" creationId="{A5444686-0213-7E2C-B2C2-A28223B10758}"/>
          </ac:spMkLst>
        </pc:spChg>
        <pc:spChg chg="mod">
          <ac:chgData name="Morgan, Rob - morganrm" userId="2202593e-d52f-4214-b8a9-788363247110" providerId="ADAL" clId="{53D267C5-4DA2-44FD-8469-4B366B2B3D01}" dt="2023-12-09T20:35:55.976" v="649" actId="1036"/>
          <ac:spMkLst>
            <pc:docMk/>
            <pc:sldMk cId="3738684697" sldId="350"/>
            <ac:spMk id="7" creationId="{3BE02E4A-0CFA-49B0-A042-F98CB13881B9}"/>
          </ac:spMkLst>
        </pc:spChg>
        <pc:spChg chg="add mod">
          <ac:chgData name="Morgan, Rob - morganrm" userId="2202593e-d52f-4214-b8a9-788363247110" providerId="ADAL" clId="{53D267C5-4DA2-44FD-8469-4B366B2B3D01}" dt="2023-12-10T01:38:55.320" v="733" actId="20577"/>
          <ac:spMkLst>
            <pc:docMk/>
            <pc:sldMk cId="3738684697" sldId="350"/>
            <ac:spMk id="10" creationId="{D28AE962-4BF4-6E34-1A54-B6E2649C7B74}"/>
          </ac:spMkLst>
        </pc:spChg>
        <pc:spChg chg="add mod">
          <ac:chgData name="Morgan, Rob - morganrm" userId="2202593e-d52f-4214-b8a9-788363247110" providerId="ADAL" clId="{53D267C5-4DA2-44FD-8469-4B366B2B3D01}" dt="2023-12-09T20:35:55.976" v="649" actId="1036"/>
          <ac:spMkLst>
            <pc:docMk/>
            <pc:sldMk cId="3738684697" sldId="350"/>
            <ac:spMk id="11" creationId="{C98455D7-3D08-A4DC-F4C0-48F6D72C900B}"/>
          </ac:spMkLst>
        </pc:spChg>
        <pc:spChg chg="del">
          <ac:chgData name="Morgan, Rob - morganrm" userId="2202593e-d52f-4214-b8a9-788363247110" providerId="ADAL" clId="{53D267C5-4DA2-44FD-8469-4B366B2B3D01}" dt="2023-12-09T20:16:20.336" v="550" actId="478"/>
          <ac:spMkLst>
            <pc:docMk/>
            <pc:sldMk cId="3738684697" sldId="350"/>
            <ac:spMk id="13" creationId="{1FE56749-3B34-4E59-8D0C-82FB6022FF55}"/>
          </ac:spMkLst>
        </pc:spChg>
        <pc:picChg chg="add del mod">
          <ac:chgData name="Morgan, Rob - morganrm" userId="2202593e-d52f-4214-b8a9-788363247110" providerId="ADAL" clId="{53D267C5-4DA2-44FD-8469-4B366B2B3D01}" dt="2023-12-09T20:20:49.637" v="582" actId="478"/>
          <ac:picMkLst>
            <pc:docMk/>
            <pc:sldMk cId="3738684697" sldId="350"/>
            <ac:picMk id="3" creationId="{C274879C-D7B0-9461-EC30-1B75476B9836}"/>
          </ac:picMkLst>
        </pc:picChg>
        <pc:picChg chg="mod">
          <ac:chgData name="Morgan, Rob - morganrm" userId="2202593e-d52f-4214-b8a9-788363247110" providerId="ADAL" clId="{53D267C5-4DA2-44FD-8469-4B366B2B3D01}" dt="2023-12-10T02:44:38.512" v="1140" actId="1036"/>
          <ac:picMkLst>
            <pc:docMk/>
            <pc:sldMk cId="3738684697" sldId="350"/>
            <ac:picMk id="4" creationId="{702BAFBB-F51C-B202-903E-84DCC353F257}"/>
          </ac:picMkLst>
        </pc:picChg>
        <pc:picChg chg="add del mod">
          <ac:chgData name="Morgan, Rob - morganrm" userId="2202593e-d52f-4214-b8a9-788363247110" providerId="ADAL" clId="{53D267C5-4DA2-44FD-8469-4B366B2B3D01}" dt="2023-12-09T20:20:48.727" v="581" actId="478"/>
          <ac:picMkLst>
            <pc:docMk/>
            <pc:sldMk cId="3738684697" sldId="350"/>
            <ac:picMk id="5" creationId="{A4ED744C-E1DD-98FC-A041-17E9B68BB0B0}"/>
          </ac:picMkLst>
        </pc:picChg>
        <pc:picChg chg="add mod">
          <ac:chgData name="Morgan, Rob - morganrm" userId="2202593e-d52f-4214-b8a9-788363247110" providerId="ADAL" clId="{53D267C5-4DA2-44FD-8469-4B366B2B3D01}" dt="2023-12-09T20:35:46.528" v="640" actId="1036"/>
          <ac:picMkLst>
            <pc:docMk/>
            <pc:sldMk cId="3738684697" sldId="350"/>
            <ac:picMk id="8" creationId="{E81EB72E-BD29-D772-7C3C-8AE9FF59C311}"/>
          </ac:picMkLst>
        </pc:picChg>
        <pc:picChg chg="add mod">
          <ac:chgData name="Morgan, Rob - morganrm" userId="2202593e-d52f-4214-b8a9-788363247110" providerId="ADAL" clId="{53D267C5-4DA2-44FD-8469-4B366B2B3D01}" dt="2023-12-09T20:35:46.528" v="640" actId="1036"/>
          <ac:picMkLst>
            <pc:docMk/>
            <pc:sldMk cId="3738684697" sldId="350"/>
            <ac:picMk id="9" creationId="{73BA6AE8-B06F-1589-679F-48982506FF38}"/>
          </ac:picMkLst>
        </pc:picChg>
        <pc:picChg chg="mod">
          <ac:chgData name="Morgan, Rob - morganrm" userId="2202593e-d52f-4214-b8a9-788363247110" providerId="ADAL" clId="{53D267C5-4DA2-44FD-8469-4B366B2B3D01}" dt="2023-12-09T20:35:46.528" v="640" actId="1036"/>
          <ac:picMkLst>
            <pc:docMk/>
            <pc:sldMk cId="3738684697" sldId="350"/>
            <ac:picMk id="16386" creationId="{7648BAB4-351D-6734-7A97-F9DA7B3C58D7}"/>
          </ac:picMkLst>
        </pc:picChg>
      </pc:sldChg>
      <pc:sldChg chg="delSp modSp add mod">
        <pc:chgData name="Morgan, Rob - morganrm" userId="2202593e-d52f-4214-b8a9-788363247110" providerId="ADAL" clId="{53D267C5-4DA2-44FD-8469-4B366B2B3D01}" dt="2023-12-10T02:44:43.536" v="1149" actId="1036"/>
        <pc:sldMkLst>
          <pc:docMk/>
          <pc:sldMk cId="678357697" sldId="351"/>
        </pc:sldMkLst>
        <pc:spChg chg="del">
          <ac:chgData name="Morgan, Rob - morganrm" userId="2202593e-d52f-4214-b8a9-788363247110" providerId="ADAL" clId="{53D267C5-4DA2-44FD-8469-4B366B2B3D01}" dt="2023-12-09T20:36:21.500" v="652" actId="478"/>
          <ac:spMkLst>
            <pc:docMk/>
            <pc:sldMk cId="678357697" sldId="351"/>
            <ac:spMk id="7" creationId="{3BE02E4A-0CFA-49B0-A042-F98CB13881B9}"/>
          </ac:spMkLst>
        </pc:spChg>
        <pc:spChg chg="mod">
          <ac:chgData name="Morgan, Rob - morganrm" userId="2202593e-d52f-4214-b8a9-788363247110" providerId="ADAL" clId="{53D267C5-4DA2-44FD-8469-4B366B2B3D01}" dt="2023-12-10T01:36:55.549" v="707" actId="20577"/>
          <ac:spMkLst>
            <pc:docMk/>
            <pc:sldMk cId="678357697" sldId="351"/>
            <ac:spMk id="10" creationId="{D28AE962-4BF4-6E34-1A54-B6E2649C7B74}"/>
          </ac:spMkLst>
        </pc:spChg>
        <pc:spChg chg="del">
          <ac:chgData name="Morgan, Rob - morganrm" userId="2202593e-d52f-4214-b8a9-788363247110" providerId="ADAL" clId="{53D267C5-4DA2-44FD-8469-4B366B2B3D01}" dt="2023-12-09T20:36:23.935" v="653" actId="478"/>
          <ac:spMkLst>
            <pc:docMk/>
            <pc:sldMk cId="678357697" sldId="351"/>
            <ac:spMk id="11" creationId="{C98455D7-3D08-A4DC-F4C0-48F6D72C900B}"/>
          </ac:spMkLst>
        </pc:spChg>
        <pc:picChg chg="mod">
          <ac:chgData name="Morgan, Rob - morganrm" userId="2202593e-d52f-4214-b8a9-788363247110" providerId="ADAL" clId="{53D267C5-4DA2-44FD-8469-4B366B2B3D01}" dt="2023-12-10T02:44:43.536" v="1149" actId="1036"/>
          <ac:picMkLst>
            <pc:docMk/>
            <pc:sldMk cId="678357697" sldId="351"/>
            <ac:picMk id="4" creationId="{702BAFBB-F51C-B202-903E-84DCC353F257}"/>
          </ac:picMkLst>
        </pc:picChg>
        <pc:picChg chg="mod">
          <ac:chgData name="Morgan, Rob - morganrm" userId="2202593e-d52f-4214-b8a9-788363247110" providerId="ADAL" clId="{53D267C5-4DA2-44FD-8469-4B366B2B3D01}" dt="2023-12-10T01:36:11.358" v="701" actId="14826"/>
          <ac:picMkLst>
            <pc:docMk/>
            <pc:sldMk cId="678357697" sldId="351"/>
            <ac:picMk id="8" creationId="{E81EB72E-BD29-D772-7C3C-8AE9FF59C311}"/>
          </ac:picMkLst>
        </pc:picChg>
        <pc:picChg chg="mod">
          <ac:chgData name="Morgan, Rob - morganrm" userId="2202593e-d52f-4214-b8a9-788363247110" providerId="ADAL" clId="{53D267C5-4DA2-44FD-8469-4B366B2B3D01}" dt="2023-12-10T01:36:19.018" v="702" actId="14826"/>
          <ac:picMkLst>
            <pc:docMk/>
            <pc:sldMk cId="678357697" sldId="351"/>
            <ac:picMk id="9" creationId="{73BA6AE8-B06F-1589-679F-48982506FF38}"/>
          </ac:picMkLst>
        </pc:picChg>
        <pc:picChg chg="mod">
          <ac:chgData name="Morgan, Rob - morganrm" userId="2202593e-d52f-4214-b8a9-788363247110" providerId="ADAL" clId="{53D267C5-4DA2-44FD-8469-4B366B2B3D01}" dt="2023-12-10T01:36:00.941" v="700" actId="14826"/>
          <ac:picMkLst>
            <pc:docMk/>
            <pc:sldMk cId="678357697" sldId="351"/>
            <ac:picMk id="16386" creationId="{7648BAB4-351D-6734-7A97-F9DA7B3C58D7}"/>
          </ac:picMkLst>
        </pc:picChg>
      </pc:sldChg>
      <pc:sldChg chg="addSp delSp modSp add mod">
        <pc:chgData name="Morgan, Rob - morganrm" userId="2202593e-d52f-4214-b8a9-788363247110" providerId="ADAL" clId="{53D267C5-4DA2-44FD-8469-4B366B2B3D01}" dt="2023-12-10T02:44:54.365" v="1151"/>
        <pc:sldMkLst>
          <pc:docMk/>
          <pc:sldMk cId="2330559898" sldId="352"/>
        </pc:sldMkLst>
        <pc:spChg chg="mod">
          <ac:chgData name="Morgan, Rob - morganrm" userId="2202593e-d52f-4214-b8a9-788363247110" providerId="ADAL" clId="{53D267C5-4DA2-44FD-8469-4B366B2B3D01}" dt="2023-12-10T01:37:08.269" v="729" actId="6549"/>
          <ac:spMkLst>
            <pc:docMk/>
            <pc:sldMk cId="2330559898" sldId="352"/>
            <ac:spMk id="10" creationId="{D28AE962-4BF4-6E34-1A54-B6E2649C7B74}"/>
          </ac:spMkLst>
        </pc:spChg>
        <pc:picChg chg="add mod">
          <ac:chgData name="Morgan, Rob - morganrm" userId="2202593e-d52f-4214-b8a9-788363247110" providerId="ADAL" clId="{53D267C5-4DA2-44FD-8469-4B366B2B3D01}" dt="2023-12-10T02:44:54.365" v="1151"/>
          <ac:picMkLst>
            <pc:docMk/>
            <pc:sldMk cId="2330559898" sldId="352"/>
            <ac:picMk id="3" creationId="{5E3B4891-4A0B-6A31-7C46-F68B6D4ABD05}"/>
          </ac:picMkLst>
        </pc:picChg>
        <pc:picChg chg="del">
          <ac:chgData name="Morgan, Rob - morganrm" userId="2202593e-d52f-4214-b8a9-788363247110" providerId="ADAL" clId="{53D267C5-4DA2-44FD-8469-4B366B2B3D01}" dt="2023-12-10T02:44:53.678" v="1150" actId="478"/>
          <ac:picMkLst>
            <pc:docMk/>
            <pc:sldMk cId="2330559898" sldId="352"/>
            <ac:picMk id="4" creationId="{702BAFBB-F51C-B202-903E-84DCC353F257}"/>
          </ac:picMkLst>
        </pc:picChg>
      </pc:sldChg>
      <pc:sldChg chg="addSp delSp modSp add mod">
        <pc:chgData name="Morgan, Rob - morganrm" userId="2202593e-d52f-4214-b8a9-788363247110" providerId="ADAL" clId="{53D267C5-4DA2-44FD-8469-4B366B2B3D01}" dt="2023-12-10T02:44:58.971" v="1153"/>
        <pc:sldMkLst>
          <pc:docMk/>
          <pc:sldMk cId="4014843698" sldId="353"/>
        </pc:sldMkLst>
        <pc:spChg chg="mod">
          <ac:chgData name="Morgan, Rob - morganrm" userId="2202593e-d52f-4214-b8a9-788363247110" providerId="ADAL" clId="{53D267C5-4DA2-44FD-8469-4B366B2B3D01}" dt="2023-12-10T01:39:34.482" v="782" actId="313"/>
          <ac:spMkLst>
            <pc:docMk/>
            <pc:sldMk cId="4014843698" sldId="353"/>
            <ac:spMk id="10" creationId="{D28AE962-4BF4-6E34-1A54-B6E2649C7B74}"/>
          </ac:spMkLst>
        </pc:spChg>
        <pc:picChg chg="add mod">
          <ac:chgData name="Morgan, Rob - morganrm" userId="2202593e-d52f-4214-b8a9-788363247110" providerId="ADAL" clId="{53D267C5-4DA2-44FD-8469-4B366B2B3D01}" dt="2023-12-10T02:44:58.971" v="1153"/>
          <ac:picMkLst>
            <pc:docMk/>
            <pc:sldMk cId="4014843698" sldId="353"/>
            <ac:picMk id="3" creationId="{75766152-4F61-8F43-01FC-81F9F621F3FA}"/>
          </ac:picMkLst>
        </pc:picChg>
        <pc:picChg chg="del">
          <ac:chgData name="Morgan, Rob - morganrm" userId="2202593e-d52f-4214-b8a9-788363247110" providerId="ADAL" clId="{53D267C5-4DA2-44FD-8469-4B366B2B3D01}" dt="2023-12-10T02:44:58.337" v="1152" actId="478"/>
          <ac:picMkLst>
            <pc:docMk/>
            <pc:sldMk cId="4014843698" sldId="353"/>
            <ac:picMk id="4" creationId="{702BAFBB-F51C-B202-903E-84DCC353F257}"/>
          </ac:picMkLst>
        </pc:picChg>
      </pc:sldChg>
      <pc:sldChg chg="add ord">
        <pc:chgData name="Morgan, Rob - morganrm" userId="2202593e-d52f-4214-b8a9-788363247110" providerId="ADAL" clId="{53D267C5-4DA2-44FD-8469-4B366B2B3D01}" dt="2023-12-10T01:40:17.199" v="786"/>
        <pc:sldMkLst>
          <pc:docMk/>
          <pc:sldMk cId="391311717" sldId="354"/>
        </pc:sldMkLst>
      </pc:sldChg>
      <pc:sldChg chg="addSp delSp modSp add mod ord">
        <pc:chgData name="Morgan, Rob - morganrm" userId="2202593e-d52f-4214-b8a9-788363247110" providerId="ADAL" clId="{53D267C5-4DA2-44FD-8469-4B366B2B3D01}" dt="2023-12-10T02:45:22.773" v="1155"/>
        <pc:sldMkLst>
          <pc:docMk/>
          <pc:sldMk cId="2841350673" sldId="355"/>
        </pc:sldMkLst>
        <pc:spChg chg="mod">
          <ac:chgData name="Morgan, Rob - morganrm" userId="2202593e-d52f-4214-b8a9-788363247110" providerId="ADAL" clId="{53D267C5-4DA2-44FD-8469-4B366B2B3D01}" dt="2023-12-10T01:41:15.274" v="793" actId="114"/>
          <ac:spMkLst>
            <pc:docMk/>
            <pc:sldMk cId="2841350673" sldId="355"/>
            <ac:spMk id="10" creationId="{D28AE962-4BF4-6E34-1A54-B6E2649C7B74}"/>
          </ac:spMkLst>
        </pc:spChg>
        <pc:picChg chg="add mod">
          <ac:chgData name="Morgan, Rob - morganrm" userId="2202593e-d52f-4214-b8a9-788363247110" providerId="ADAL" clId="{53D267C5-4DA2-44FD-8469-4B366B2B3D01}" dt="2023-12-10T02:45:22.773" v="1155"/>
          <ac:picMkLst>
            <pc:docMk/>
            <pc:sldMk cId="2841350673" sldId="355"/>
            <ac:picMk id="3" creationId="{8931A79A-E364-D4AC-144D-ED53434EE906}"/>
          </ac:picMkLst>
        </pc:picChg>
        <pc:picChg chg="del">
          <ac:chgData name="Morgan, Rob - morganrm" userId="2202593e-d52f-4214-b8a9-788363247110" providerId="ADAL" clId="{53D267C5-4DA2-44FD-8469-4B366B2B3D01}" dt="2023-12-10T02:45:22.154" v="1154" actId="478"/>
          <ac:picMkLst>
            <pc:docMk/>
            <pc:sldMk cId="2841350673" sldId="355"/>
            <ac:picMk id="4" creationId="{702BAFBB-F51C-B202-903E-84DCC353F257}"/>
          </ac:picMkLst>
        </pc:picChg>
        <pc:picChg chg="mod">
          <ac:chgData name="Morgan, Rob - morganrm" userId="2202593e-d52f-4214-b8a9-788363247110" providerId="ADAL" clId="{53D267C5-4DA2-44FD-8469-4B366B2B3D01}" dt="2023-12-10T01:52:14.651" v="795" actId="14826"/>
          <ac:picMkLst>
            <pc:docMk/>
            <pc:sldMk cId="2841350673" sldId="355"/>
            <ac:picMk id="8" creationId="{E81EB72E-BD29-D772-7C3C-8AE9FF59C311}"/>
          </ac:picMkLst>
        </pc:picChg>
        <pc:picChg chg="mod">
          <ac:chgData name="Morgan, Rob - morganrm" userId="2202593e-d52f-4214-b8a9-788363247110" providerId="ADAL" clId="{53D267C5-4DA2-44FD-8469-4B366B2B3D01}" dt="2023-12-10T01:53:41.544" v="796" actId="14826"/>
          <ac:picMkLst>
            <pc:docMk/>
            <pc:sldMk cId="2841350673" sldId="355"/>
            <ac:picMk id="9" creationId="{73BA6AE8-B06F-1589-679F-48982506FF38}"/>
          </ac:picMkLst>
        </pc:picChg>
        <pc:picChg chg="mod">
          <ac:chgData name="Morgan, Rob - morganrm" userId="2202593e-d52f-4214-b8a9-788363247110" providerId="ADAL" clId="{53D267C5-4DA2-44FD-8469-4B366B2B3D01}" dt="2023-12-10T01:49:11.080" v="794" actId="14826"/>
          <ac:picMkLst>
            <pc:docMk/>
            <pc:sldMk cId="2841350673" sldId="355"/>
            <ac:picMk id="16386" creationId="{7648BAB4-351D-6734-7A97-F9DA7B3C58D7}"/>
          </ac:picMkLst>
        </pc:picChg>
      </pc:sldChg>
      <pc:sldChg chg="addSp modSp add mod ord">
        <pc:chgData name="Morgan, Rob - morganrm" userId="2202593e-d52f-4214-b8a9-788363247110" providerId="ADAL" clId="{53D267C5-4DA2-44FD-8469-4B366B2B3D01}" dt="2023-12-10T02:31:38.255" v="961" actId="14100"/>
        <pc:sldMkLst>
          <pc:docMk/>
          <pc:sldMk cId="1455704826" sldId="356"/>
        </pc:sldMkLst>
        <pc:spChg chg="mod">
          <ac:chgData name="Morgan, Rob - morganrm" userId="2202593e-d52f-4214-b8a9-788363247110" providerId="ADAL" clId="{53D267C5-4DA2-44FD-8469-4B366B2B3D01}" dt="2023-12-10T01:55:17.015" v="831" actId="1076"/>
          <ac:spMkLst>
            <pc:docMk/>
            <pc:sldMk cId="1455704826" sldId="356"/>
            <ac:spMk id="2" creationId="{0F43C5B3-1724-AFE1-6BD2-E6BB792BF2A1}"/>
          </ac:spMkLst>
        </pc:spChg>
        <pc:picChg chg="add mod modCrop">
          <ac:chgData name="Morgan, Rob - morganrm" userId="2202593e-d52f-4214-b8a9-788363247110" providerId="ADAL" clId="{53D267C5-4DA2-44FD-8469-4B366B2B3D01}" dt="2023-12-10T02:31:38.255" v="961" actId="14100"/>
          <ac:picMkLst>
            <pc:docMk/>
            <pc:sldMk cId="1455704826" sldId="356"/>
            <ac:picMk id="3" creationId="{BDFF0E04-63A0-E107-7900-9A9BD8730808}"/>
          </ac:picMkLst>
        </pc:picChg>
      </pc:sldChg>
      <pc:sldChg chg="delSp add del setBg delDesignElem">
        <pc:chgData name="Morgan, Rob - morganrm" userId="2202593e-d52f-4214-b8a9-788363247110" providerId="ADAL" clId="{53D267C5-4DA2-44FD-8469-4B366B2B3D01}" dt="2023-12-10T01:54:52.249" v="800" actId="47"/>
        <pc:sldMkLst>
          <pc:docMk/>
          <pc:sldMk cId="3318856852" sldId="356"/>
        </pc:sldMkLst>
        <pc:spChg chg="del">
          <ac:chgData name="Morgan, Rob - morganrm" userId="2202593e-d52f-4214-b8a9-788363247110" providerId="ADAL" clId="{53D267C5-4DA2-44FD-8469-4B366B2B3D01}" dt="2023-12-10T01:54:46.758" v="799"/>
          <ac:spMkLst>
            <pc:docMk/>
            <pc:sldMk cId="3318856852" sldId="356"/>
            <ac:spMk id="25" creationId="{934F1179-B481-4F9E-BCA3-AFB972070F83}"/>
          </ac:spMkLst>
        </pc:spChg>
        <pc:spChg chg="del">
          <ac:chgData name="Morgan, Rob - morganrm" userId="2202593e-d52f-4214-b8a9-788363247110" providerId="ADAL" clId="{53D267C5-4DA2-44FD-8469-4B366B2B3D01}" dt="2023-12-10T01:54:46.758" v="799"/>
          <ac:spMkLst>
            <pc:docMk/>
            <pc:sldMk cId="3318856852" sldId="356"/>
            <ac:spMk id="26" creationId="{827DC2C4-B485-428A-BF4A-472D2967F47F}"/>
          </ac:spMkLst>
        </pc:spChg>
        <pc:spChg chg="del">
          <ac:chgData name="Morgan, Rob - morganrm" userId="2202593e-d52f-4214-b8a9-788363247110" providerId="ADAL" clId="{53D267C5-4DA2-44FD-8469-4B366B2B3D01}" dt="2023-12-10T01:54:46.758" v="799"/>
          <ac:spMkLst>
            <pc:docMk/>
            <pc:sldMk cId="3318856852" sldId="356"/>
            <ac:spMk id="27" creationId="{EE04B5EB-F158-4507-90DD-BD23620C7CC9}"/>
          </ac:spMkLst>
        </pc:spChg>
      </pc:sldChg>
      <pc:sldChg chg="modSp add del mod">
        <pc:chgData name="Morgan, Rob - morganrm" userId="2202593e-d52f-4214-b8a9-788363247110" providerId="ADAL" clId="{53D267C5-4DA2-44FD-8469-4B366B2B3D01}" dt="2023-12-10T02:20:09.888" v="873" actId="47"/>
        <pc:sldMkLst>
          <pc:docMk/>
          <pc:sldMk cId="2466650159" sldId="357"/>
        </pc:sldMkLst>
        <pc:spChg chg="mod">
          <ac:chgData name="Morgan, Rob - morganrm" userId="2202593e-d52f-4214-b8a9-788363247110" providerId="ADAL" clId="{53D267C5-4DA2-44FD-8469-4B366B2B3D01}" dt="2023-12-10T02:09:09.509" v="860" actId="20577"/>
          <ac:spMkLst>
            <pc:docMk/>
            <pc:sldMk cId="2466650159" sldId="357"/>
            <ac:spMk id="7" creationId="{3BE02E4A-0CFA-49B0-A042-F98CB13881B9}"/>
          </ac:spMkLst>
        </pc:spChg>
        <pc:picChg chg="mod">
          <ac:chgData name="Morgan, Rob - morganrm" userId="2202593e-d52f-4214-b8a9-788363247110" providerId="ADAL" clId="{53D267C5-4DA2-44FD-8469-4B366B2B3D01}" dt="2023-12-10T02:17:09.678" v="861" actId="14826"/>
          <ac:picMkLst>
            <pc:docMk/>
            <pc:sldMk cId="2466650159" sldId="357"/>
            <ac:picMk id="16386" creationId="{7648BAB4-351D-6734-7A97-F9DA7B3C58D7}"/>
          </ac:picMkLst>
        </pc:picChg>
      </pc:sldChg>
      <pc:sldChg chg="addSp delSp modSp add mod">
        <pc:chgData name="Morgan, Rob - morganrm" userId="2202593e-d52f-4214-b8a9-788363247110" providerId="ADAL" clId="{53D267C5-4DA2-44FD-8469-4B366B2B3D01}" dt="2023-12-10T02:20:25.318" v="874" actId="478"/>
        <pc:sldMkLst>
          <pc:docMk/>
          <pc:sldMk cId="4135633616" sldId="358"/>
        </pc:sldMkLst>
        <pc:picChg chg="add del mod">
          <ac:chgData name="Morgan, Rob - morganrm" userId="2202593e-d52f-4214-b8a9-788363247110" providerId="ADAL" clId="{53D267C5-4DA2-44FD-8469-4B366B2B3D01}" dt="2023-12-10T02:20:25.318" v="874" actId="478"/>
          <ac:picMkLst>
            <pc:docMk/>
            <pc:sldMk cId="4135633616" sldId="358"/>
            <ac:picMk id="2" creationId="{2AE29D86-195A-6216-68C0-34AD4894207A}"/>
          </ac:picMkLst>
        </pc:picChg>
        <pc:picChg chg="mod">
          <ac:chgData name="Morgan, Rob - morganrm" userId="2202593e-d52f-4214-b8a9-788363247110" providerId="ADAL" clId="{53D267C5-4DA2-44FD-8469-4B366B2B3D01}" dt="2023-12-10T02:20:03.354" v="871" actId="1440"/>
          <ac:picMkLst>
            <pc:docMk/>
            <pc:sldMk cId="4135633616" sldId="358"/>
            <ac:picMk id="16386" creationId="{7648BAB4-351D-6734-7A97-F9DA7B3C58D7}"/>
          </ac:picMkLst>
        </pc:picChg>
      </pc:sldChg>
      <pc:sldChg chg="modSp add mod">
        <pc:chgData name="Morgan, Rob - morganrm" userId="2202593e-d52f-4214-b8a9-788363247110" providerId="ADAL" clId="{53D267C5-4DA2-44FD-8469-4B366B2B3D01}" dt="2023-12-10T02:26:17.139" v="916" actId="20577"/>
        <pc:sldMkLst>
          <pc:docMk/>
          <pc:sldMk cId="1214863370" sldId="359"/>
        </pc:sldMkLst>
        <pc:spChg chg="mod">
          <ac:chgData name="Morgan, Rob - morganrm" userId="2202593e-d52f-4214-b8a9-788363247110" providerId="ADAL" clId="{53D267C5-4DA2-44FD-8469-4B366B2B3D01}" dt="2023-12-10T02:26:17.139" v="916" actId="20577"/>
          <ac:spMkLst>
            <pc:docMk/>
            <pc:sldMk cId="1214863370" sldId="359"/>
            <ac:spMk id="7" creationId="{3BE02E4A-0CFA-49B0-A042-F98CB13881B9}"/>
          </ac:spMkLst>
        </pc:spChg>
        <pc:picChg chg="mod">
          <ac:chgData name="Morgan, Rob - morganrm" userId="2202593e-d52f-4214-b8a9-788363247110" providerId="ADAL" clId="{53D267C5-4DA2-44FD-8469-4B366B2B3D01}" dt="2023-12-10T02:25:55.001" v="877" actId="14826"/>
          <ac:picMkLst>
            <pc:docMk/>
            <pc:sldMk cId="1214863370" sldId="359"/>
            <ac:picMk id="16386" creationId="{7648BAB4-351D-6734-7A97-F9DA7B3C58D7}"/>
          </ac:picMkLst>
        </pc:picChg>
      </pc:sldChg>
      <pc:sldChg chg="modSp add mod">
        <pc:chgData name="Morgan, Rob - morganrm" userId="2202593e-d52f-4214-b8a9-788363247110" providerId="ADAL" clId="{53D267C5-4DA2-44FD-8469-4B366B2B3D01}" dt="2023-12-10T02:28:50.194" v="945" actId="14826"/>
        <pc:sldMkLst>
          <pc:docMk/>
          <pc:sldMk cId="3628513649" sldId="360"/>
        </pc:sldMkLst>
        <pc:spChg chg="mod">
          <ac:chgData name="Morgan, Rob - morganrm" userId="2202593e-d52f-4214-b8a9-788363247110" providerId="ADAL" clId="{53D267C5-4DA2-44FD-8469-4B366B2B3D01}" dt="2023-12-10T02:26:35.932" v="944" actId="20577"/>
          <ac:spMkLst>
            <pc:docMk/>
            <pc:sldMk cId="3628513649" sldId="360"/>
            <ac:spMk id="7" creationId="{3BE02E4A-0CFA-49B0-A042-F98CB13881B9}"/>
          </ac:spMkLst>
        </pc:spChg>
        <pc:picChg chg="mod">
          <ac:chgData name="Morgan, Rob - morganrm" userId="2202593e-d52f-4214-b8a9-788363247110" providerId="ADAL" clId="{53D267C5-4DA2-44FD-8469-4B366B2B3D01}" dt="2023-12-10T02:28:50.194" v="945" actId="14826"/>
          <ac:picMkLst>
            <pc:docMk/>
            <pc:sldMk cId="3628513649" sldId="360"/>
            <ac:picMk id="16386" creationId="{7648BAB4-351D-6734-7A97-F9DA7B3C58D7}"/>
          </ac:picMkLst>
        </pc:picChg>
      </pc:sldChg>
      <pc:sldChg chg="modSp add mod">
        <pc:chgData name="Morgan, Rob - morganrm" userId="2202593e-d52f-4214-b8a9-788363247110" providerId="ADAL" clId="{53D267C5-4DA2-44FD-8469-4B366B2B3D01}" dt="2023-12-10T02:29:26.031" v="958" actId="20577"/>
        <pc:sldMkLst>
          <pc:docMk/>
          <pc:sldMk cId="3485461702" sldId="361"/>
        </pc:sldMkLst>
        <pc:spChg chg="mod">
          <ac:chgData name="Morgan, Rob - morganrm" userId="2202593e-d52f-4214-b8a9-788363247110" providerId="ADAL" clId="{53D267C5-4DA2-44FD-8469-4B366B2B3D01}" dt="2023-12-10T02:29:26.031" v="958" actId="20577"/>
          <ac:spMkLst>
            <pc:docMk/>
            <pc:sldMk cId="3485461702" sldId="361"/>
            <ac:spMk id="2" creationId="{543BFF9E-BEB5-6427-046F-859A3AF8EAD9}"/>
          </ac:spMkLst>
        </pc:spChg>
      </pc:sldChg>
      <pc:sldChg chg="addSp delSp modSp add mod">
        <pc:chgData name="Morgan, Rob - morganrm" userId="2202593e-d52f-4214-b8a9-788363247110" providerId="ADAL" clId="{53D267C5-4DA2-44FD-8469-4B366B2B3D01}" dt="2023-12-10T02:36:19.643" v="1130" actId="20577"/>
        <pc:sldMkLst>
          <pc:docMk/>
          <pc:sldMk cId="1523535014" sldId="362"/>
        </pc:sldMkLst>
        <pc:spChg chg="mod">
          <ac:chgData name="Morgan, Rob - morganrm" userId="2202593e-d52f-4214-b8a9-788363247110" providerId="ADAL" clId="{53D267C5-4DA2-44FD-8469-4B366B2B3D01}" dt="2023-12-10T02:33:05.963" v="1015" actId="20577"/>
          <ac:spMkLst>
            <pc:docMk/>
            <pc:sldMk cId="1523535014" sldId="362"/>
            <ac:spMk id="2" creationId="{543BFF9E-BEB5-6427-046F-859A3AF8EAD9}"/>
          </ac:spMkLst>
        </pc:spChg>
        <pc:spChg chg="add mod">
          <ac:chgData name="Morgan, Rob - morganrm" userId="2202593e-d52f-4214-b8a9-788363247110" providerId="ADAL" clId="{53D267C5-4DA2-44FD-8469-4B366B2B3D01}" dt="2023-12-10T02:33:43.202" v="1024" actId="688"/>
          <ac:spMkLst>
            <pc:docMk/>
            <pc:sldMk cId="1523535014" sldId="362"/>
            <ac:spMk id="3" creationId="{3437352E-74FC-7A5E-3A51-ABC71BBE4CFC}"/>
          </ac:spMkLst>
        </pc:spChg>
        <pc:spChg chg="add mod">
          <ac:chgData name="Morgan, Rob - morganrm" userId="2202593e-d52f-4214-b8a9-788363247110" providerId="ADAL" clId="{53D267C5-4DA2-44FD-8469-4B366B2B3D01}" dt="2023-12-10T02:36:19.643" v="1130" actId="20577"/>
          <ac:spMkLst>
            <pc:docMk/>
            <pc:sldMk cId="1523535014" sldId="362"/>
            <ac:spMk id="5" creationId="{9B23454D-44D6-2868-97B4-83C1B60FBE5B}"/>
          </ac:spMkLst>
        </pc:spChg>
        <pc:picChg chg="del">
          <ac:chgData name="Morgan, Rob - morganrm" userId="2202593e-d52f-4214-b8a9-788363247110" providerId="ADAL" clId="{53D267C5-4DA2-44FD-8469-4B366B2B3D01}" dt="2023-12-10T02:33:09.082" v="1016" actId="478"/>
          <ac:picMkLst>
            <pc:docMk/>
            <pc:sldMk cId="1523535014" sldId="362"/>
            <ac:picMk id="1026" creationId="{A4F1FE76-603E-004A-EFFE-F50EF5A84E69}"/>
          </ac:picMkLst>
        </pc:picChg>
        <pc:picChg chg="del">
          <ac:chgData name="Morgan, Rob - morganrm" userId="2202593e-d52f-4214-b8a9-788363247110" providerId="ADAL" clId="{53D267C5-4DA2-44FD-8469-4B366B2B3D01}" dt="2023-12-10T02:33:10.649" v="1017" actId="478"/>
          <ac:picMkLst>
            <pc:docMk/>
            <pc:sldMk cId="1523535014" sldId="362"/>
            <ac:picMk id="1027" creationId="{E1612271-A047-72FC-9641-BB19CD3974C0}"/>
          </ac:picMkLst>
        </pc:picChg>
        <pc:picChg chg="del">
          <ac:chgData name="Morgan, Rob - morganrm" userId="2202593e-d52f-4214-b8a9-788363247110" providerId="ADAL" clId="{53D267C5-4DA2-44FD-8469-4B366B2B3D01}" dt="2023-12-10T02:33:11.990" v="1018" actId="478"/>
          <ac:picMkLst>
            <pc:docMk/>
            <pc:sldMk cId="1523535014" sldId="362"/>
            <ac:picMk id="1028" creationId="{96969CE6-83DF-C04A-B77F-97D0A2854141}"/>
          </ac:picMkLst>
        </pc:picChg>
      </pc:sldChg>
      <pc:sldChg chg="modSp add mod">
        <pc:chgData name="Morgan, Rob - morganrm" userId="2202593e-d52f-4214-b8a9-788363247110" providerId="ADAL" clId="{53D267C5-4DA2-44FD-8469-4B366B2B3D01}" dt="2023-12-17T20:36:23.523" v="1243" actId="14826"/>
        <pc:sldMkLst>
          <pc:docMk/>
          <pc:sldMk cId="1703248944" sldId="364"/>
        </pc:sldMkLst>
        <pc:spChg chg="mod">
          <ac:chgData name="Morgan, Rob - morganrm" userId="2202593e-d52f-4214-b8a9-788363247110" providerId="ADAL" clId="{53D267C5-4DA2-44FD-8469-4B366B2B3D01}" dt="2023-12-17T20:07:44.879" v="1242" actId="33524"/>
          <ac:spMkLst>
            <pc:docMk/>
            <pc:sldMk cId="1703248944" sldId="364"/>
            <ac:spMk id="8" creationId="{418FB5D0-8D09-CCA1-0D11-90F7DEB9DB01}"/>
          </ac:spMkLst>
        </pc:spChg>
        <pc:picChg chg="mod">
          <ac:chgData name="Morgan, Rob - morganrm" userId="2202593e-d52f-4214-b8a9-788363247110" providerId="ADAL" clId="{53D267C5-4DA2-44FD-8469-4B366B2B3D01}" dt="2023-12-17T20:36:23.523" v="1243" actId="14826"/>
          <ac:picMkLst>
            <pc:docMk/>
            <pc:sldMk cId="1703248944" sldId="364"/>
            <ac:picMk id="9" creationId="{7874DC21-61B7-8B01-BF16-D62D7F1CEB0C}"/>
          </ac:picMkLst>
        </pc:picChg>
      </pc:sldChg>
      <pc:sldChg chg="modSp add mod">
        <pc:chgData name="Morgan, Rob - morganrm" userId="2202593e-d52f-4214-b8a9-788363247110" providerId="ADAL" clId="{53D267C5-4DA2-44FD-8469-4B366B2B3D01}" dt="2023-12-17T20:37:53.560" v="1300" actId="20577"/>
        <pc:sldMkLst>
          <pc:docMk/>
          <pc:sldMk cId="1898739354" sldId="365"/>
        </pc:sldMkLst>
        <pc:spChg chg="mod">
          <ac:chgData name="Morgan, Rob - morganrm" userId="2202593e-d52f-4214-b8a9-788363247110" providerId="ADAL" clId="{53D267C5-4DA2-44FD-8469-4B366B2B3D01}" dt="2023-12-17T20:37:53.560" v="1300" actId="20577"/>
          <ac:spMkLst>
            <pc:docMk/>
            <pc:sldMk cId="1898739354" sldId="365"/>
            <ac:spMk id="8" creationId="{418FB5D0-8D09-CCA1-0D11-90F7DEB9DB01}"/>
          </ac:spMkLst>
        </pc:spChg>
        <pc:picChg chg="mod">
          <ac:chgData name="Morgan, Rob - morganrm" userId="2202593e-d52f-4214-b8a9-788363247110" providerId="ADAL" clId="{53D267C5-4DA2-44FD-8469-4B366B2B3D01}" dt="2023-12-17T20:37:24.540" v="1245" actId="14826"/>
          <ac:picMkLst>
            <pc:docMk/>
            <pc:sldMk cId="1898739354" sldId="365"/>
            <ac:picMk id="9" creationId="{159835A6-FB1F-F96E-92E3-B5EA7B73482C}"/>
          </ac:picMkLst>
        </pc:picChg>
      </pc:sldChg>
      <pc:sldChg chg="modSp add mod">
        <pc:chgData name="Morgan, Rob - morganrm" userId="2202593e-d52f-4214-b8a9-788363247110" providerId="ADAL" clId="{53D267C5-4DA2-44FD-8469-4B366B2B3D01}" dt="2023-12-17T20:42:10.382" v="1305" actId="14826"/>
        <pc:sldMkLst>
          <pc:docMk/>
          <pc:sldMk cId="3806106249" sldId="366"/>
        </pc:sldMkLst>
        <pc:spChg chg="mod">
          <ac:chgData name="Morgan, Rob - morganrm" userId="2202593e-d52f-4214-b8a9-788363247110" providerId="ADAL" clId="{53D267C5-4DA2-44FD-8469-4B366B2B3D01}" dt="2023-12-17T20:41:50.935" v="1304"/>
          <ac:spMkLst>
            <pc:docMk/>
            <pc:sldMk cId="3806106249" sldId="366"/>
            <ac:spMk id="8" creationId="{418FB5D0-8D09-CCA1-0D11-90F7DEB9DB01}"/>
          </ac:spMkLst>
        </pc:spChg>
        <pc:picChg chg="mod">
          <ac:chgData name="Morgan, Rob - morganrm" userId="2202593e-d52f-4214-b8a9-788363247110" providerId="ADAL" clId="{53D267C5-4DA2-44FD-8469-4B366B2B3D01}" dt="2023-12-17T20:42:10.382" v="1305" actId="14826"/>
          <ac:picMkLst>
            <pc:docMk/>
            <pc:sldMk cId="3806106249" sldId="366"/>
            <ac:picMk id="9" creationId="{159835A6-FB1F-F96E-92E3-B5EA7B73482C}"/>
          </ac:picMkLst>
        </pc:picChg>
      </pc:sldChg>
      <pc:sldChg chg="modSp add mod">
        <pc:chgData name="Morgan, Rob - morganrm" userId="2202593e-d52f-4214-b8a9-788363247110" providerId="ADAL" clId="{53D267C5-4DA2-44FD-8469-4B366B2B3D01}" dt="2023-12-17T20:51:21.986" v="1312" actId="14100"/>
        <pc:sldMkLst>
          <pc:docMk/>
          <pc:sldMk cId="3696210904" sldId="367"/>
        </pc:sldMkLst>
        <pc:spChg chg="mod">
          <ac:chgData name="Morgan, Rob - morganrm" userId="2202593e-d52f-4214-b8a9-788363247110" providerId="ADAL" clId="{53D267C5-4DA2-44FD-8469-4B366B2B3D01}" dt="2023-12-17T20:51:21.986" v="1312" actId="14100"/>
          <ac:spMkLst>
            <pc:docMk/>
            <pc:sldMk cId="3696210904" sldId="367"/>
            <ac:spMk id="8" creationId="{418FB5D0-8D09-CCA1-0D11-90F7DEB9DB01}"/>
          </ac:spMkLst>
        </pc:spChg>
      </pc:sldChg>
    </pc:docChg>
  </pc:docChgLst>
  <pc:docChgLst>
    <pc:chgData name="Estes, Michele - estesmd" userId="S::estesmd@jmu.edu::7f01444f-bcfd-4926-89f8-dd1142b90e2d" providerId="AD" clId="Web-{9C246C02-DD3B-48F3-937D-9838A247B154}"/>
    <pc:docChg chg="modSld">
      <pc:chgData name="Estes, Michele - estesmd" userId="S::estesmd@jmu.edu::7f01444f-bcfd-4926-89f8-dd1142b90e2d" providerId="AD" clId="Web-{9C246C02-DD3B-48F3-937D-9838A247B154}" dt="2023-12-18T00:53:17.751" v="22" actId="14100"/>
      <pc:docMkLst>
        <pc:docMk/>
      </pc:docMkLst>
      <pc:sldChg chg="addSp delSp modSp">
        <pc:chgData name="Estes, Michele - estesmd" userId="S::estesmd@jmu.edu::7f01444f-bcfd-4926-89f8-dd1142b90e2d" providerId="AD" clId="Web-{9C246C02-DD3B-48F3-937D-9838A247B154}" dt="2023-12-18T00:51:49.576" v="17" actId="14100"/>
        <pc:sldMkLst>
          <pc:docMk/>
          <pc:sldMk cId="918390095" sldId="347"/>
        </pc:sldMkLst>
        <pc:picChg chg="add del mod">
          <ac:chgData name="Estes, Michele - estesmd" userId="S::estesmd@jmu.edu::7f01444f-bcfd-4926-89f8-dd1142b90e2d" providerId="AD" clId="Web-{9C246C02-DD3B-48F3-937D-9838A247B154}" dt="2023-12-18T00:50:54.715" v="6"/>
          <ac:picMkLst>
            <pc:docMk/>
            <pc:sldMk cId="918390095" sldId="347"/>
            <ac:picMk id="9" creationId="{3C70E8A2-9255-999E-F55E-502BC2D6479B}"/>
          </ac:picMkLst>
        </pc:picChg>
        <pc:picChg chg="mod">
          <ac:chgData name="Estes, Michele - estesmd" userId="S::estesmd@jmu.edu::7f01444f-bcfd-4926-89f8-dd1142b90e2d" providerId="AD" clId="Web-{9C246C02-DD3B-48F3-937D-9838A247B154}" dt="2023-12-18T00:51:49.576" v="17" actId="14100"/>
          <ac:picMkLst>
            <pc:docMk/>
            <pc:sldMk cId="918390095" sldId="347"/>
            <ac:picMk id="16386" creationId="{7648BAB4-351D-6734-7A97-F9DA7B3C58D7}"/>
          </ac:picMkLst>
        </pc:picChg>
      </pc:sldChg>
      <pc:sldChg chg="modSp">
        <pc:chgData name="Estes, Michele - estesmd" userId="S::estesmd@jmu.edu::7f01444f-bcfd-4926-89f8-dd1142b90e2d" providerId="AD" clId="Web-{9C246C02-DD3B-48F3-937D-9838A247B154}" dt="2023-12-18T00:52:33" v="20" actId="1076"/>
        <pc:sldMkLst>
          <pc:docMk/>
          <pc:sldMk cId="3738684697" sldId="350"/>
        </pc:sldMkLst>
        <pc:spChg chg="mod">
          <ac:chgData name="Estes, Michele - estesmd" userId="S::estesmd@jmu.edu::7f01444f-bcfd-4926-89f8-dd1142b90e2d" providerId="AD" clId="Web-{9C246C02-DD3B-48F3-937D-9838A247B154}" dt="2023-12-18T00:52:33" v="20" actId="1076"/>
          <ac:spMkLst>
            <pc:docMk/>
            <pc:sldMk cId="3738684697" sldId="350"/>
            <ac:spMk id="11" creationId="{C98455D7-3D08-A4DC-F4C0-48F6D72C900B}"/>
          </ac:spMkLst>
        </pc:spChg>
      </pc:sldChg>
      <pc:sldChg chg="modSp">
        <pc:chgData name="Estes, Michele - estesmd" userId="S::estesmd@jmu.edu::7f01444f-bcfd-4926-89f8-dd1142b90e2d" providerId="AD" clId="Web-{9C246C02-DD3B-48F3-937D-9838A247B154}" dt="2023-12-18T00:53:17.751" v="22" actId="14100"/>
        <pc:sldMkLst>
          <pc:docMk/>
          <pc:sldMk cId="3349686843" sldId="363"/>
        </pc:sldMkLst>
        <pc:spChg chg="mod">
          <ac:chgData name="Estes, Michele - estesmd" userId="S::estesmd@jmu.edu::7f01444f-bcfd-4926-89f8-dd1142b90e2d" providerId="AD" clId="Web-{9C246C02-DD3B-48F3-937D-9838A247B154}" dt="2023-12-18T00:53:17.751" v="22" actId="14100"/>
          <ac:spMkLst>
            <pc:docMk/>
            <pc:sldMk cId="3349686843" sldId="363"/>
            <ac:spMk id="3" creationId="{AA52FBB0-B668-D5BE-5819-4C68E6DC21DA}"/>
          </ac:spMkLst>
        </pc:spChg>
      </pc:sldChg>
      <pc:sldChg chg="addSp delSp modSp">
        <pc:chgData name="Estes, Michele - estesmd" userId="S::estesmd@jmu.edu::7f01444f-bcfd-4926-89f8-dd1142b90e2d" providerId="AD" clId="Web-{9C246C02-DD3B-48F3-937D-9838A247B154}" dt="2023-12-18T00:52:00.108" v="19" actId="1076"/>
        <pc:sldMkLst>
          <pc:docMk/>
          <pc:sldMk cId="3696210904" sldId="367"/>
        </pc:sldMkLst>
        <pc:picChg chg="del mod">
          <ac:chgData name="Estes, Michele - estesmd" userId="S::estesmd@jmu.edu::7f01444f-bcfd-4926-89f8-dd1142b90e2d" providerId="AD" clId="Web-{9C246C02-DD3B-48F3-937D-9838A247B154}" dt="2023-12-18T00:51:09.231" v="10"/>
          <ac:picMkLst>
            <pc:docMk/>
            <pc:sldMk cId="3696210904" sldId="367"/>
            <ac:picMk id="9" creationId="{3C70E8A2-9255-999E-F55E-502BC2D6479B}"/>
          </ac:picMkLst>
        </pc:picChg>
        <pc:picChg chg="add mod">
          <ac:chgData name="Estes, Michele - estesmd" userId="S::estesmd@jmu.edu::7f01444f-bcfd-4926-89f8-dd1142b90e2d" providerId="AD" clId="Web-{9C246C02-DD3B-48F3-937D-9838A247B154}" dt="2023-12-18T00:52:00.108" v="19" actId="1076"/>
          <ac:picMkLst>
            <pc:docMk/>
            <pc:sldMk cId="3696210904" sldId="367"/>
            <ac:picMk id="10" creationId="{C22FCDF8-8C3D-06F5-1C35-C54700F8F639}"/>
          </ac:picMkLst>
        </pc:picChg>
        <pc:picChg chg="del">
          <ac:chgData name="Estes, Michele - estesmd" userId="S::estesmd@jmu.edu::7f01444f-bcfd-4926-89f8-dd1142b90e2d" providerId="AD" clId="Web-{9C246C02-DD3B-48F3-937D-9838A247B154}" dt="2023-12-18T00:49:55.588" v="0"/>
          <ac:picMkLst>
            <pc:docMk/>
            <pc:sldMk cId="3696210904" sldId="367"/>
            <ac:picMk id="16386" creationId="{7648BAB4-351D-6734-7A97-F9DA7B3C58D7}"/>
          </ac:picMkLst>
        </pc:picChg>
      </pc:sldChg>
    </pc:docChg>
  </pc:docChgLst>
  <pc:docChgLst>
    <pc:chgData clId="Web-{9CFB1EFA-A1AA-3240-F1A0-B7702A5E4CB1}"/>
    <pc:docChg chg="modSld">
      <pc:chgData name="" userId="" providerId="" clId="Web-{9CFB1EFA-A1AA-3240-F1A0-B7702A5E4CB1}" dt="2024-05-13T01:58:31.956" v="0" actId="20577"/>
      <pc:docMkLst>
        <pc:docMk/>
      </pc:docMkLst>
      <pc:sldChg chg="modSp">
        <pc:chgData name="" userId="" providerId="" clId="Web-{9CFB1EFA-A1AA-3240-F1A0-B7702A5E4CB1}" dt="2024-05-13T01:58:31.956" v="0" actId="20577"/>
        <pc:sldMkLst>
          <pc:docMk/>
          <pc:sldMk cId="627144168" sldId="285"/>
        </pc:sldMkLst>
        <pc:spChg chg="mod">
          <ac:chgData name="" userId="" providerId="" clId="Web-{9CFB1EFA-A1AA-3240-F1A0-B7702A5E4CB1}" dt="2024-05-13T01:58:31.956" v="0" actId="20577"/>
          <ac:spMkLst>
            <pc:docMk/>
            <pc:sldMk cId="627144168" sldId="285"/>
            <ac:spMk id="2" creationId="{F9AF390F-372F-3BCB-FCED-352A35938896}"/>
          </ac:spMkLst>
        </pc:spChg>
      </pc:sldChg>
    </pc:docChg>
  </pc:docChgLst>
  <pc:docChgLst>
    <pc:chgData name="Estes, Michele - estesmd" userId="S::estesmd@jmu.edu::7f01444f-bcfd-4926-89f8-dd1142b90e2d" providerId="AD" clId="Web-{752BB73A-E81A-4AA1-B5C2-2C731194B68F}"/>
    <pc:docChg chg="addSld modSld">
      <pc:chgData name="Estes, Michele - estesmd" userId="S::estesmd@jmu.edu::7f01444f-bcfd-4926-89f8-dd1142b90e2d" providerId="AD" clId="Web-{752BB73A-E81A-4AA1-B5C2-2C731194B68F}" dt="2023-12-11T04:59:23.424" v="14" actId="20577"/>
      <pc:docMkLst>
        <pc:docMk/>
      </pc:docMkLst>
      <pc:sldChg chg="modSp">
        <pc:chgData name="Estes, Michele - estesmd" userId="S::estesmd@jmu.edu::7f01444f-bcfd-4926-89f8-dd1142b90e2d" providerId="AD" clId="Web-{752BB73A-E81A-4AA1-B5C2-2C731194B68F}" dt="2023-12-11T04:58:33.594" v="2" actId="20577"/>
        <pc:sldMkLst>
          <pc:docMk/>
          <pc:sldMk cId="942632287" sldId="345"/>
        </pc:sldMkLst>
        <pc:spChg chg="mod">
          <ac:chgData name="Estes, Michele - estesmd" userId="S::estesmd@jmu.edu::7f01444f-bcfd-4926-89f8-dd1142b90e2d" providerId="AD" clId="Web-{752BB73A-E81A-4AA1-B5C2-2C731194B68F}" dt="2023-12-11T04:58:33.594" v="2" actId="20577"/>
          <ac:spMkLst>
            <pc:docMk/>
            <pc:sldMk cId="942632287" sldId="345"/>
            <ac:spMk id="7" creationId="{EAA79268-B1D2-8538-12C7-D1E68A4F874C}"/>
          </ac:spMkLst>
        </pc:spChg>
      </pc:sldChg>
      <pc:sldChg chg="modSp">
        <pc:chgData name="Estes, Michele - estesmd" userId="S::estesmd@jmu.edu::7f01444f-bcfd-4926-89f8-dd1142b90e2d" providerId="AD" clId="Web-{752BB73A-E81A-4AA1-B5C2-2C731194B68F}" dt="2023-12-11T04:58:29.719" v="1" actId="20577"/>
        <pc:sldMkLst>
          <pc:docMk/>
          <pc:sldMk cId="3754875065" sldId="346"/>
        </pc:sldMkLst>
        <pc:spChg chg="mod">
          <ac:chgData name="Estes, Michele - estesmd" userId="S::estesmd@jmu.edu::7f01444f-bcfd-4926-89f8-dd1142b90e2d" providerId="AD" clId="Web-{752BB73A-E81A-4AA1-B5C2-2C731194B68F}" dt="2023-12-11T04:58:29.719" v="1" actId="20577"/>
          <ac:spMkLst>
            <pc:docMk/>
            <pc:sldMk cId="3754875065" sldId="346"/>
            <ac:spMk id="7" creationId="{EAA79268-B1D2-8538-12C7-D1E68A4F874C}"/>
          </ac:spMkLst>
        </pc:spChg>
      </pc:sldChg>
      <pc:sldChg chg="modSp">
        <pc:chgData name="Estes, Michele - estesmd" userId="S::estesmd@jmu.edu::7f01444f-bcfd-4926-89f8-dd1142b90e2d" providerId="AD" clId="Web-{752BB73A-E81A-4AA1-B5C2-2C731194B68F}" dt="2023-12-11T04:58:23.109" v="0" actId="20577"/>
        <pc:sldMkLst>
          <pc:docMk/>
          <pc:sldMk cId="918390095" sldId="347"/>
        </pc:sldMkLst>
        <pc:spChg chg="mod">
          <ac:chgData name="Estes, Michele - estesmd" userId="S::estesmd@jmu.edu::7f01444f-bcfd-4926-89f8-dd1142b90e2d" providerId="AD" clId="Web-{752BB73A-E81A-4AA1-B5C2-2C731194B68F}" dt="2023-12-11T04:58:23.109" v="0" actId="20577"/>
          <ac:spMkLst>
            <pc:docMk/>
            <pc:sldMk cId="918390095" sldId="347"/>
            <ac:spMk id="7" creationId="{EAA79268-B1D2-8538-12C7-D1E68A4F874C}"/>
          </ac:spMkLst>
        </pc:spChg>
      </pc:sldChg>
      <pc:sldChg chg="addSp delSp modSp new">
        <pc:chgData name="Estes, Michele - estesmd" userId="S::estesmd@jmu.edu::7f01444f-bcfd-4926-89f8-dd1142b90e2d" providerId="AD" clId="Web-{752BB73A-E81A-4AA1-B5C2-2C731194B68F}" dt="2023-12-11T04:59:23.424" v="14" actId="20577"/>
        <pc:sldMkLst>
          <pc:docMk/>
          <pc:sldMk cId="3349686843" sldId="363"/>
        </pc:sldMkLst>
        <pc:spChg chg="del">
          <ac:chgData name="Estes, Michele - estesmd" userId="S::estesmd@jmu.edu::7f01444f-bcfd-4926-89f8-dd1142b90e2d" providerId="AD" clId="Web-{752BB73A-E81A-4AA1-B5C2-2C731194B68F}" dt="2023-12-11T04:59:02.501" v="9"/>
          <ac:spMkLst>
            <pc:docMk/>
            <pc:sldMk cId="3349686843" sldId="363"/>
            <ac:spMk id="2" creationId="{601101CE-3A4F-BBE5-75AA-5B680BE22037}"/>
          </ac:spMkLst>
        </pc:spChg>
        <pc:spChg chg="mod">
          <ac:chgData name="Estes, Michele - estesmd" userId="S::estesmd@jmu.edu::7f01444f-bcfd-4926-89f8-dd1142b90e2d" providerId="AD" clId="Web-{752BB73A-E81A-4AA1-B5C2-2C731194B68F}" dt="2023-12-11T04:59:23.424" v="14" actId="20577"/>
          <ac:spMkLst>
            <pc:docMk/>
            <pc:sldMk cId="3349686843" sldId="363"/>
            <ac:spMk id="3" creationId="{AA52FBB0-B668-D5BE-5819-4C68E6DC21DA}"/>
          </ac:spMkLst>
        </pc:spChg>
        <pc:spChg chg="add">
          <ac:chgData name="Estes, Michele - estesmd" userId="S::estesmd@jmu.edu::7f01444f-bcfd-4926-89f8-dd1142b90e2d" providerId="AD" clId="Web-{752BB73A-E81A-4AA1-B5C2-2C731194B68F}" dt="2023-12-11T04:58:59.329" v="7"/>
          <ac:spMkLst>
            <pc:docMk/>
            <pc:sldMk cId="3349686843" sldId="363"/>
            <ac:spMk id="5" creationId="{735B64B5-9B2D-6DE0-348B-FF8C2CC379DF}"/>
          </ac:spMkLst>
        </pc:spChg>
        <pc:picChg chg="add">
          <ac:chgData name="Estes, Michele - estesmd" userId="S::estesmd@jmu.edu::7f01444f-bcfd-4926-89f8-dd1142b90e2d" providerId="AD" clId="Web-{752BB73A-E81A-4AA1-B5C2-2C731194B68F}" dt="2023-12-11T04:58:59.345" v="8"/>
          <ac:picMkLst>
            <pc:docMk/>
            <pc:sldMk cId="3349686843" sldId="363"/>
            <ac:picMk id="7" creationId="{E36B8F80-D3B7-2D6D-0A9A-30ECECB7CCFE}"/>
          </ac:picMkLst>
        </pc:picChg>
      </pc:sldChg>
    </pc:docChg>
  </pc:docChgLst>
  <pc:docChgLst>
    <pc:chgData name="Minnis-McClain, Jessica - minnisjl" userId="S::minnisjl@jmu.edu::f8e4ea62-acf4-407a-9d20-f8a6b1277f80" providerId="AD" clId="Web-{AD960324-F68A-4904-4400-1D0377AC7EE8}"/>
    <pc:docChg chg="sldOrd">
      <pc:chgData name="Minnis-McClain, Jessica - minnisjl" userId="S::minnisjl@jmu.edu::f8e4ea62-acf4-407a-9d20-f8a6b1277f80" providerId="AD" clId="Web-{AD960324-F68A-4904-4400-1D0377AC7EE8}" dt="2023-12-13T15:19:06.823" v="0"/>
      <pc:docMkLst>
        <pc:docMk/>
      </pc:docMkLst>
      <pc:sldChg chg="ord">
        <pc:chgData name="Minnis-McClain, Jessica - minnisjl" userId="S::minnisjl@jmu.edu::f8e4ea62-acf4-407a-9d20-f8a6b1277f80" providerId="AD" clId="Web-{AD960324-F68A-4904-4400-1D0377AC7EE8}" dt="2023-12-13T15:19:06.823" v="0"/>
        <pc:sldMkLst>
          <pc:docMk/>
          <pc:sldMk cId="2841350673" sldId="355"/>
        </pc:sldMkLst>
      </pc:sldChg>
    </pc:docChg>
  </pc:docChgLst>
  <pc:docChgLst>
    <pc:chgData name="Minnis-McClain, Jessica - minnisjl" userId="S::minnisjl@jmu.edu::f8e4ea62-acf4-407a-9d20-f8a6b1277f80" providerId="AD" clId="Web-{441BE1B0-657B-A10B-7E85-98BFD2CFF500}"/>
    <pc:docChg chg="">
      <pc:chgData name="Minnis-McClain, Jessica - minnisjl" userId="S::minnisjl@jmu.edu::f8e4ea62-acf4-407a-9d20-f8a6b1277f80" providerId="AD" clId="Web-{441BE1B0-657B-A10B-7E85-98BFD2CFF500}" dt="2024-03-13T00:08:07.287" v="0"/>
      <pc:docMkLst>
        <pc:docMk/>
      </pc:docMkLst>
      <pc:sldChg chg="delCm">
        <pc:chgData name="Minnis-McClain, Jessica - minnisjl" userId="S::minnisjl@jmu.edu::f8e4ea62-acf4-407a-9d20-f8a6b1277f80" providerId="AD" clId="Web-{441BE1B0-657B-A10B-7E85-98BFD2CFF500}" dt="2024-03-13T00:08:07.287" v="0"/>
        <pc:sldMkLst>
          <pc:docMk/>
          <pc:sldMk cId="1523535014" sldId="36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Minnis-McClain, Jessica - minnisjl" userId="S::minnisjl@jmu.edu::f8e4ea62-acf4-407a-9d20-f8a6b1277f80" providerId="AD" clId="Web-{441BE1B0-657B-A10B-7E85-98BFD2CFF500}" dt="2024-03-13T00:08:07.287" v="0"/>
              <pc2:cmMkLst xmlns:pc2="http://schemas.microsoft.com/office/powerpoint/2019/9/main/command">
                <pc:docMk/>
                <pc:sldMk cId="1523535014" sldId="362"/>
                <pc2:cmMk id="{9ED98D7D-9560-4E1B-A2B9-F6936D829C14}"/>
              </pc2:cmMkLst>
            </pc226:cmChg>
          </p:ext>
        </pc:extLst>
      </pc:sldChg>
    </pc:docChg>
  </pc:docChgLst>
  <pc:docChgLst>
    <pc:chgData name="Druga, Meg - drugamk" userId="S::drugamk@jmu.edu::7a33d74c-e201-4885-981a-f16e20936345" providerId="AD" clId="Web-{3D36A6A0-D839-484E-9024-63FE84145AA1}"/>
    <pc:docChg chg="mod modSld">
      <pc:chgData name="Druga, Meg - drugamk" userId="S::drugamk@jmu.edu::7a33d74c-e201-4885-981a-f16e20936345" providerId="AD" clId="Web-{3D36A6A0-D839-484E-9024-63FE84145AA1}" dt="2024-01-16T22:08:26.111" v="54"/>
      <pc:docMkLst>
        <pc:docMk/>
      </pc:docMkLst>
      <pc:sldChg chg="modSp addCm">
        <pc:chgData name="Druga, Meg - drugamk" userId="S::drugamk@jmu.edu::7a33d74c-e201-4885-981a-f16e20936345" providerId="AD" clId="Web-{3D36A6A0-D839-484E-9024-63FE84145AA1}" dt="2024-01-16T22:08:26.111" v="54"/>
        <pc:sldMkLst>
          <pc:docMk/>
          <pc:sldMk cId="1523535014" sldId="362"/>
        </pc:sldMkLst>
        <pc:spChg chg="mod">
          <ac:chgData name="Druga, Meg - drugamk" userId="S::drugamk@jmu.edu::7a33d74c-e201-4885-981a-f16e20936345" providerId="AD" clId="Web-{3D36A6A0-D839-484E-9024-63FE84145AA1}" dt="2024-01-16T22:07:22.843" v="52" actId="20577"/>
          <ac:spMkLst>
            <pc:docMk/>
            <pc:sldMk cId="1523535014" sldId="362"/>
            <ac:spMk id="5" creationId="{9B23454D-44D6-2868-97B4-83C1B60FBE5B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Druga, Meg - drugamk" userId="S::drugamk@jmu.edu::7a33d74c-e201-4885-981a-f16e20936345" providerId="AD" clId="Web-{3D36A6A0-D839-484E-9024-63FE84145AA1}" dt="2024-01-16T22:08:26.111" v="54"/>
              <pc2:cmMkLst xmlns:pc2="http://schemas.microsoft.com/office/powerpoint/2019/9/main/command">
                <pc:docMk/>
                <pc:sldMk cId="1523535014" sldId="362"/>
                <pc2:cmMk id="{9ED98D7D-9560-4E1B-A2B9-F6936D829C14}"/>
              </pc2:cmMkLst>
            </pc226:cmChg>
          </p:ext>
        </pc:ext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57B02-D346-4048-A7B3-D6E5AA0F8038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D0EDAD-4EDD-7D4A-B3FA-8DFF3C53E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49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B5BE-F605-A5CF-0D7D-88F219D7A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FCA84-994A-3DFA-596D-E4F273524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2458E-77CC-C575-BE9D-3702A4DE6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F2A3D-F6C0-3214-1949-5002066CA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6A76B-E3D0-E89D-D0CE-81C02C86B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85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36129-0272-A08E-DFAA-0CF7D54EE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E8BAE-E56F-9C9B-6CA3-038CA492E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A0E40-2A17-A2F5-3BC6-2DD90858F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1B8D6-DD35-13F1-0392-D8D4DB1E6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B7818-8208-CAD6-EAD1-7922CED1A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934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AABF6-66D1-108D-E462-CAFC80418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4041F0-D530-430A-3C40-5689BD6CB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6FA3C-E4D3-D2D0-781B-E80D576FA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17CC9-9AFC-E2CE-C62F-203F21426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DF121-B04A-7162-FB97-462E9BE7F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86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0808A-FADD-6856-4857-57B7534A8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E1283-F228-E79B-DC60-E0CA5A3ECC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D5F453-E1B3-B84C-70F8-BE932E737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1D8DD1-FE5B-280A-8BB8-54968142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F00AE9-12D5-3BF5-B9DE-9B6DDC94E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265873-5337-7DF8-4A80-F8EDD3FAB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88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F95E9-0250-A613-EE0F-999BEBB03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1E1CA-A0DD-E5CB-5108-76C40447C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AB0E3A-9419-9343-9D6C-DF5EAA0E3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04EAAB-84AE-7D2E-5349-15DFF129DF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19F477-88A7-0570-7857-5F02B856C2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809060-81C0-A538-6068-7EBDD2F34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D406BA-785C-D50B-426D-A8DD82136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B98A89-99F3-6880-338C-AF7A01B0D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886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7C968-3D43-DC24-30CE-F9EC1C54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E7880-3AAB-95FE-56D8-2F0D2BA70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3FB418-877D-8583-E6A1-D8182187A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FD6C7-6BD5-4EA3-DC3F-E67A02B05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888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6175A6-AD47-CC27-609E-E55D6C185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0885C1-069E-B32C-12F1-3C8C17213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812E2-8C93-9293-E2AC-6F78DFA7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017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8C308-145E-D165-6015-1633CA42A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E3AE3-0A52-5114-7547-ECCD40D34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06986-BA4E-8EB1-84B7-E1EC03B9E2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3B2474-FE76-26A7-9440-04E095860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B51BE3-402D-B96B-D07B-41DB56086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BEB0AA-3296-0C34-BC67-220D5E928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67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28DFD-4564-E7F6-E49E-6BB25A15D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319DD-B4BB-B0C5-AE4E-FB5A448CFD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C5FE0-4BFE-554A-77ED-62C90B17C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3ECA7D-E084-CB37-8B9A-BFA029CCA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B5B04D-CF43-6DC0-E0A1-2D97F8355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713128-095D-8CAC-CD16-443FA9477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52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56713-6B23-692A-7D19-55F576932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99C733-89F9-C682-24D1-2ED839C461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ABCA5-DEF0-BD5E-2EE5-D5997B60F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B4D03-58A2-7EDB-86DD-167CE241A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6B026-499C-2B24-A050-94ADB7EE0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2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D103A8-BE0D-C773-AC63-6C4158C051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2B24D8-A3E4-744E-8B20-9C27FD11D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70714-2547-B334-F28B-472DECC46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2318E-F025-2A5C-09DF-35F9C7875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26688-F3AE-0B29-E100-A1DE98861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7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E34CE9-38DF-BFCC-189F-04F84DE6E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6DFA-85AB-54F7-5FD6-56FCD0A5C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810F2-FAC7-724D-317F-9D98998E0E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2C5BB-1F34-0323-ED7E-1E31083788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5BAC3-190F-3962-CA34-E600F8620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26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microsoft.com/office/2007/relationships/hdphoto" Target="../media/hdphoto1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1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6.jpeg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6.jpeg"/><Relationship Id="rId5" Type="http://schemas.openxmlformats.org/officeDocument/2006/relationships/image" Target="../media/image9.jpeg"/><Relationship Id="rId4" Type="http://schemas.microsoft.com/office/2007/relationships/hdphoto" Target="../media/hdphoto1.wdp"/><Relationship Id="rId9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image" Target="../media/image6.jpeg"/><Relationship Id="rId5" Type="http://schemas.openxmlformats.org/officeDocument/2006/relationships/image" Target="../media/image11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6.jpeg"/><Relationship Id="rId5" Type="http://schemas.openxmlformats.org/officeDocument/2006/relationships/image" Target="../media/image11.jpeg"/><Relationship Id="rId4" Type="http://schemas.microsoft.com/office/2007/relationships/hdphoto" Target="../media/hdphoto1.wdp"/><Relationship Id="rId9" Type="http://schemas.openxmlformats.org/officeDocument/2006/relationships/image" Target="../media/image12.jf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6" Type="http://schemas.openxmlformats.org/officeDocument/2006/relationships/image" Target="../media/image6.jpeg"/><Relationship Id="rId5" Type="http://schemas.openxmlformats.org/officeDocument/2006/relationships/image" Target="../media/image11.jpeg"/><Relationship Id="rId4" Type="http://schemas.microsoft.com/office/2007/relationships/hdphoto" Target="../media/hdphoto1.wdp"/><Relationship Id="rId9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6" Type="http://schemas.openxmlformats.org/officeDocument/2006/relationships/image" Target="../media/image6.jpeg"/><Relationship Id="rId5" Type="http://schemas.openxmlformats.org/officeDocument/2006/relationships/image" Target="../media/image14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6" Type="http://schemas.openxmlformats.org/officeDocument/2006/relationships/image" Target="../media/image6.jpeg"/><Relationship Id="rId5" Type="http://schemas.openxmlformats.org/officeDocument/2006/relationships/image" Target="../media/image15.jpe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6" Type="http://schemas.openxmlformats.org/officeDocument/2006/relationships/image" Target="../media/image6.jpeg"/><Relationship Id="rId5" Type="http://schemas.openxmlformats.org/officeDocument/2006/relationships/image" Target="../media/image16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microsoft.com/office/2007/relationships/hdphoto" Target="../media/hdphoto1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6" Type="http://schemas.openxmlformats.org/officeDocument/2006/relationships/image" Target="../media/image1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microsoft.com/office/2007/relationships/hdphoto" Target="../media/hdphoto1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6" Type="http://schemas.openxmlformats.org/officeDocument/2006/relationships/image" Target="../media/image1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microsoft.com/office/2007/relationships/hdphoto" Target="../media/hdphoto1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6" Type="http://schemas.openxmlformats.org/officeDocument/2006/relationships/image" Target="../media/image1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Relationship Id="rId5" Type="http://schemas.openxmlformats.org/officeDocument/2006/relationships/image" Target="../media/image28.jpeg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5" Type="http://schemas.openxmlformats.org/officeDocument/2006/relationships/image" Target="../media/image29.jpeg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Relationship Id="rId5" Type="http://schemas.openxmlformats.org/officeDocument/2006/relationships/image" Target="../media/image30.jpeg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F390F-372F-3BCB-FCED-352A35938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61804" y="1383528"/>
            <a:ext cx="5637336" cy="3167510"/>
          </a:xfrm>
        </p:spPr>
        <p:txBody>
          <a:bodyPr anchor="b">
            <a:normAutofit/>
          </a:bodyPr>
          <a:lstStyle/>
          <a:p>
            <a:pPr algn="r"/>
            <a:r>
              <a:rPr lang="en-US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Community Helpers</a:t>
            </a:r>
            <a:br>
              <a:rPr lang="en-US" b="0" i="0" dirty="0">
                <a:effectLst/>
                <a:latin typeface="Calibri"/>
                <a:cs typeface="Calibri"/>
              </a:rPr>
            </a:br>
            <a:r>
              <a:rPr lang="en-US" sz="4000" dirty="0">
                <a:solidFill>
                  <a:srgbClr val="000000"/>
                </a:solidFill>
                <a:latin typeface="Calibri"/>
                <a:cs typeface="Calibri"/>
              </a:rPr>
              <a:t>First Grade Lesson 1</a:t>
            </a:r>
            <a:endParaRPr lang="en-US" sz="4000" dirty="0">
              <a:latin typeface="Calibri"/>
              <a:cs typeface="Calibri"/>
            </a:endParaRPr>
          </a:p>
        </p:txBody>
      </p:sp>
      <p:pic>
        <p:nvPicPr>
          <p:cNvPr id="5" name="Picture 4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8DF0FAA9-1A48-49BB-8C30-1CC4B6429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140" y="2209474"/>
            <a:ext cx="2489416" cy="248941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30B374-32A6-47CC-947F-4E8A80349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AF239B15-0E0B-431C-84E0-51A07716D4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7144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C28D3E84-DD58-4D4F-B1BA-06575B640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1383527"/>
            <a:ext cx="5868736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When we are learning we will:</a:t>
            </a:r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1DE8442-D614-5B26-05E9-5F63F6E6D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80704C-E988-4A11-A4B8-F55B18D34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F077FC3-4D05-441C-9C10-7646B2382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819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4463BBA0-2E9D-416F-81C7-29B07957D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824578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Calibri"/>
                <a:cs typeface="Calibri"/>
              </a:rPr>
              <a:t>Keep our bodies in our own place!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9E1C6A1-6197-E95D-F628-5DF52B028A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1628" y="956474"/>
            <a:ext cx="5800478" cy="494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2A86C28-58A0-B4AC-ED28-7FAA2B9E18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958C052-BF98-406C-A48F-3754C1EB3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8815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0D19FED3-4213-4A4A-B911-AE1599C92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59FD59-CFAA-4856-A9E7-BE0E72C52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171435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Use our quiet voices!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003557-2282-99BF-9F91-A59862BB85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51401" y="1371099"/>
            <a:ext cx="4614203" cy="393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6547DB8-27EE-F738-F70F-CF0988A85C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2644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1475C0C0-62A0-4C27-B9B0-00789C6E5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A752FA-B32F-4F65-A25B-F480FCF33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218764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Keep our ears open!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3A5E89B-CCA6-90CB-A232-C721D0B4B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279" y="1842520"/>
            <a:ext cx="3727130" cy="318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323C7CC-F097-3CF9-C4C1-5BD730907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99398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5D22BAC-D87F-49A6-9F35-19B106332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CBD628-A470-4DAD-BBA3-F153867BB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Have our brains ready to learn!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7AAC474-9D59-2616-9D17-E0233C54D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8838" y="950569"/>
            <a:ext cx="5605547" cy="477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BA74BFE-1DAD-3D6B-7730-D27B18A85F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1282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3C5B3-1724-AFE1-6BD2-E6BB792BF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4" y="2026763"/>
            <a:ext cx="10905053" cy="381785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 fontAlgn="base"/>
            <a:r>
              <a:rPr lang="en-US" sz="6000" kern="1200" dirty="0">
                <a:latin typeface="+mn-lt"/>
              </a:rPr>
              <a:t>If you have an emergency: </a:t>
            </a:r>
            <a:br>
              <a:rPr lang="en-US" sz="6000" kern="1200" dirty="0">
                <a:latin typeface="+mn-lt"/>
              </a:rPr>
            </a:br>
            <a:br>
              <a:rPr lang="en-US" sz="6000" kern="1200" dirty="0">
                <a:latin typeface="+mn-lt"/>
              </a:rPr>
            </a:br>
            <a:r>
              <a:rPr lang="en-US" sz="6000" kern="1200" dirty="0">
                <a:solidFill>
                  <a:srgbClr val="C00000"/>
                </a:solidFill>
                <a:latin typeface="+mn-lt"/>
              </a:rPr>
              <a:t>Dial 9-1-1</a:t>
            </a:r>
            <a:br>
              <a:rPr lang="en-US" sz="6000" kern="1200" dirty="0">
                <a:latin typeface="+mn-lt"/>
              </a:rPr>
            </a:br>
            <a:br>
              <a:rPr lang="en-US" sz="6000" dirty="0">
                <a:latin typeface="+mn-lt"/>
              </a:rPr>
            </a:br>
            <a:endParaRPr lang="en-US" sz="6000" kern="1200" dirty="0">
              <a:latin typeface="+mn-lt"/>
            </a:endParaRP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40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C84F4CA-6E53-4E87-B61F-F7142FFA4067}"/>
              </a:ext>
            </a:extLst>
          </p:cNvPr>
          <p:cNvSpPr/>
          <p:nvPr/>
        </p:nvSpPr>
        <p:spPr>
          <a:xfrm>
            <a:off x="0" y="0"/>
            <a:ext cx="5631610" cy="685800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A4F1FE76-603E-004A-EFFE-F50EF5A84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81038"/>
            <a:ext cx="2633663" cy="27574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E1612271-A047-72FC-9641-BB19CD397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053" y="640080"/>
            <a:ext cx="2633663" cy="26717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96969CE6-83DF-C04A-B77F-97D0A2854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309" y="3673211"/>
            <a:ext cx="2757488" cy="26701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090" y="4504822"/>
            <a:ext cx="1968455" cy="19826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" y="640080"/>
            <a:ext cx="5462932" cy="425243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i="0" kern="1200" dirty="0">
                <a:effectLst/>
                <a:latin typeface="+mj-lt"/>
                <a:ea typeface="+mj-ea"/>
                <a:cs typeface="+mj-cs"/>
              </a:rPr>
              <a:t>Emergency or </a:t>
            </a:r>
            <a:br>
              <a:rPr lang="en-US" sz="4400" b="1" i="0" kern="1200" dirty="0">
                <a:effectLst/>
                <a:latin typeface="+mj-lt"/>
                <a:ea typeface="+mj-ea"/>
                <a:cs typeface="+mj-cs"/>
              </a:rPr>
            </a:br>
            <a:r>
              <a:rPr lang="en-US" sz="4400" b="1" i="0" kern="1200" dirty="0">
                <a:effectLst/>
                <a:latin typeface="+mj-lt"/>
                <a:ea typeface="+mj-ea"/>
                <a:cs typeface="+mj-cs"/>
              </a:rPr>
              <a:t>non-emergency</a:t>
            </a:r>
            <a:r>
              <a:rPr lang="en-US" sz="4400" kern="1200" dirty="0">
                <a:latin typeface="+mj-lt"/>
                <a:ea typeface="+mj-ea"/>
                <a:cs typeface="+mj-cs"/>
              </a:rPr>
              <a:t>: </a:t>
            </a:r>
            <a:r>
              <a:rPr lang="en-US" sz="4400" b="0" i="0" kern="1200" dirty="0">
                <a:effectLst/>
                <a:latin typeface="+mj-lt"/>
                <a:ea typeface="+mj-ea"/>
                <a:cs typeface="+mj-cs"/>
              </a:rPr>
              <a:t>Put your thumb up if it is an emergency.</a:t>
            </a:r>
            <a:endParaRPr lang="en-US" sz="4400" kern="1200" dirty="0">
              <a:latin typeface="+mj-lt"/>
              <a:ea typeface="+mj-ea"/>
              <a:cs typeface="+mj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33924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1FE56749-3B34-4E59-8D0C-82FB6022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76916" y="1212029"/>
            <a:ext cx="3859180" cy="38591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49B34CA6-0701-CC4C-D4E9-C8EDBAB1D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310" y="1788402"/>
            <a:ext cx="1456410" cy="15248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83F027DC-0826-6656-CD90-94BBD063C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079" y="1788402"/>
            <a:ext cx="1456410" cy="14774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50D7A8B1-2CB5-CAD8-9FE4-C344F7ED6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469" y="3379994"/>
            <a:ext cx="1524885" cy="14766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5444686-0213-7E2C-B2C2-A28223B10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A79268-B1D2-8538-12C7-D1E68A4F874C}"/>
              </a:ext>
            </a:extLst>
          </p:cNvPr>
          <p:cNvSpPr txBox="1"/>
          <p:nvPr/>
        </p:nvSpPr>
        <p:spPr>
          <a:xfrm>
            <a:off x="7120310" y="876693"/>
            <a:ext cx="38591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Emergency?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8FB5D0-8D09-CCA1-0D11-90F7DEB9DB01}"/>
              </a:ext>
            </a:extLst>
          </p:cNvPr>
          <p:cNvSpPr txBox="1"/>
          <p:nvPr/>
        </p:nvSpPr>
        <p:spPr>
          <a:xfrm>
            <a:off x="622169" y="5346093"/>
            <a:ext cx="5910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3B79A2"/>
                </a:solidFill>
              </a:rPr>
              <a:t>Your dog runs away.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7874DC21-61B7-8B01-BF16-D62D7F1CE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33190">
            <a:off x="1651115" y="1223122"/>
            <a:ext cx="3859180" cy="38591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6874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1FE56749-3B34-4E59-8D0C-82FB6022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76915" y="1064568"/>
            <a:ext cx="3859180" cy="38591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49B34CA6-0701-CC4C-D4E9-C8EDBAB1D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310" y="1788402"/>
            <a:ext cx="1456410" cy="15248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83F027DC-0826-6656-CD90-94BBD063C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079" y="1788402"/>
            <a:ext cx="1456410" cy="14774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50D7A8B1-2CB5-CAD8-9FE4-C344F7ED6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469" y="3379994"/>
            <a:ext cx="1524885" cy="14766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5444686-0213-7E2C-B2C2-A28223B10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A79268-B1D2-8538-12C7-D1E68A4F874C}"/>
              </a:ext>
            </a:extLst>
          </p:cNvPr>
          <p:cNvSpPr txBox="1"/>
          <p:nvPr/>
        </p:nvSpPr>
        <p:spPr>
          <a:xfrm>
            <a:off x="7120310" y="876693"/>
            <a:ext cx="38591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Emergency?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8FB5D0-8D09-CCA1-0D11-90F7DEB9DB01}"/>
              </a:ext>
            </a:extLst>
          </p:cNvPr>
          <p:cNvSpPr txBox="1"/>
          <p:nvPr/>
        </p:nvSpPr>
        <p:spPr>
          <a:xfrm>
            <a:off x="520402" y="5130844"/>
            <a:ext cx="80563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3B79A2"/>
                </a:solidFill>
              </a:rPr>
              <a:t>During a bad storm, the house is shaking, and things are breaking.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7874DC21-61B7-8B01-BF16-D62D7F1CE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33190">
            <a:off x="1676915" y="1003045"/>
            <a:ext cx="3859180" cy="38591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3248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1FE56749-3B34-4E59-8D0C-82FB6022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76916" y="1212029"/>
            <a:ext cx="3859180" cy="38591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49B34CA6-0701-CC4C-D4E9-C8EDBAB1D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310" y="1788402"/>
            <a:ext cx="1456410" cy="15248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83F027DC-0826-6656-CD90-94BBD063C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079" y="1788402"/>
            <a:ext cx="1456410" cy="14774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50D7A8B1-2CB5-CAD8-9FE4-C344F7ED6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469" y="3379994"/>
            <a:ext cx="1524885" cy="14766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5444686-0213-7E2C-B2C2-A28223B10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A79268-B1D2-8538-12C7-D1E68A4F874C}"/>
              </a:ext>
            </a:extLst>
          </p:cNvPr>
          <p:cNvSpPr txBox="1"/>
          <p:nvPr/>
        </p:nvSpPr>
        <p:spPr>
          <a:xfrm>
            <a:off x="7120310" y="876693"/>
            <a:ext cx="38591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/>
              <a:t>Emergency?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8FB5D0-8D09-CCA1-0D11-90F7DEB9DB01}"/>
              </a:ext>
            </a:extLst>
          </p:cNvPr>
          <p:cNvSpPr txBox="1"/>
          <p:nvPr/>
        </p:nvSpPr>
        <p:spPr>
          <a:xfrm>
            <a:off x="622169" y="5346093"/>
            <a:ext cx="5910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3B79A2"/>
                </a:solidFill>
              </a:rPr>
              <a:t>Your toilet overflows.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159835A6-FB1F-F96E-92E3-B5EA7B734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90556">
            <a:off x="1636878" y="1245530"/>
            <a:ext cx="3859180" cy="38591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627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1FE56749-3B34-4E59-8D0C-82FB6022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08358" y="1041087"/>
            <a:ext cx="3859180" cy="38591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49B34CA6-0701-CC4C-D4E9-C8EDBAB1D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310" y="1788402"/>
            <a:ext cx="1456410" cy="15248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83F027DC-0826-6656-CD90-94BBD063C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079" y="1788402"/>
            <a:ext cx="1456410" cy="14774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50D7A8B1-2CB5-CAD8-9FE4-C344F7ED6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469" y="3379994"/>
            <a:ext cx="1524885" cy="14766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5444686-0213-7E2C-B2C2-A28223B10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A79268-B1D2-8538-12C7-D1E68A4F874C}"/>
              </a:ext>
            </a:extLst>
          </p:cNvPr>
          <p:cNvSpPr txBox="1"/>
          <p:nvPr/>
        </p:nvSpPr>
        <p:spPr>
          <a:xfrm>
            <a:off x="7120310" y="876693"/>
            <a:ext cx="38591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/>
              <a:t>Emergency?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8FB5D0-8D09-CCA1-0D11-90F7DEB9DB01}"/>
              </a:ext>
            </a:extLst>
          </p:cNvPr>
          <p:cNvSpPr txBox="1"/>
          <p:nvPr/>
        </p:nvSpPr>
        <p:spPr>
          <a:xfrm>
            <a:off x="739848" y="5108147"/>
            <a:ext cx="71086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3B79A2"/>
                </a:solidFill>
              </a:rPr>
              <a:t>There is a stranger at the door that won’t go away.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159835A6-FB1F-F96E-92E3-B5EA7B734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90556">
            <a:off x="1647880" y="1041087"/>
            <a:ext cx="3859180" cy="38591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98739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1FE56749-3B34-4E59-8D0C-82FB6022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98859" y="1108088"/>
            <a:ext cx="3859180" cy="38591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49B34CA6-0701-CC4C-D4E9-C8EDBAB1D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310" y="1788402"/>
            <a:ext cx="1456410" cy="15248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83F027DC-0826-6656-CD90-94BBD063C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079" y="1788402"/>
            <a:ext cx="1456410" cy="14774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50D7A8B1-2CB5-CAD8-9FE4-C344F7ED6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469" y="3379994"/>
            <a:ext cx="1524885" cy="14766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5444686-0213-7E2C-B2C2-A28223B10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A79268-B1D2-8538-12C7-D1E68A4F874C}"/>
              </a:ext>
            </a:extLst>
          </p:cNvPr>
          <p:cNvSpPr txBox="1"/>
          <p:nvPr/>
        </p:nvSpPr>
        <p:spPr>
          <a:xfrm>
            <a:off x="7120310" y="876693"/>
            <a:ext cx="38591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/>
              <a:t>Emergency?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8FB5D0-8D09-CCA1-0D11-90F7DEB9DB01}"/>
              </a:ext>
            </a:extLst>
          </p:cNvPr>
          <p:cNvSpPr txBox="1"/>
          <p:nvPr/>
        </p:nvSpPr>
        <p:spPr>
          <a:xfrm>
            <a:off x="591478" y="5109536"/>
            <a:ext cx="7715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3B79A2"/>
                </a:solidFill>
              </a:rPr>
              <a:t>Your mom has fallen and won't answer or wake up.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159835A6-FB1F-F96E-92E3-B5EA7B734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90556">
            <a:off x="1598859" y="1108088"/>
            <a:ext cx="3859180" cy="38591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6106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1FE56749-3B34-4E59-8D0C-82FB6022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76916" y="1212029"/>
            <a:ext cx="3859180" cy="38591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49B34CA6-0701-CC4C-D4E9-C8EDBAB1D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310" y="1788402"/>
            <a:ext cx="1456410" cy="15248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83F027DC-0826-6656-CD90-94BBD063C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079" y="1788402"/>
            <a:ext cx="1456410" cy="14774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50D7A8B1-2CB5-CAD8-9FE4-C344F7ED6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469" y="3379994"/>
            <a:ext cx="1524885" cy="14766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5444686-0213-7E2C-B2C2-A28223B10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A79268-B1D2-8538-12C7-D1E68A4F874C}"/>
              </a:ext>
            </a:extLst>
          </p:cNvPr>
          <p:cNvSpPr txBox="1"/>
          <p:nvPr/>
        </p:nvSpPr>
        <p:spPr>
          <a:xfrm>
            <a:off x="7120310" y="876693"/>
            <a:ext cx="385917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400" dirty="0"/>
              <a:t>Emergency?</a:t>
            </a:r>
            <a:endParaRPr lang="en-US" sz="4400" dirty="0"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8FB5D0-8D09-CCA1-0D11-90F7DEB9DB01}"/>
              </a:ext>
            </a:extLst>
          </p:cNvPr>
          <p:cNvSpPr txBox="1"/>
          <p:nvPr/>
        </p:nvSpPr>
        <p:spPr>
          <a:xfrm>
            <a:off x="622169" y="5346093"/>
            <a:ext cx="6155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3B79A2"/>
                </a:solidFill>
              </a:rPr>
              <a:t>You see a cat stuck up in a tree.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1DDF30F6-81C2-49A6-41F2-B48B00256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35493">
            <a:off x="1633422" y="1212029"/>
            <a:ext cx="3859180" cy="38591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2632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1FE56749-3B34-4E59-8D0C-82FB6022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76916" y="1212029"/>
            <a:ext cx="3859180" cy="38591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49B34CA6-0701-CC4C-D4E9-C8EDBAB1D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310" y="1788402"/>
            <a:ext cx="1456410" cy="15248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83F027DC-0826-6656-CD90-94BBD063C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079" y="1788402"/>
            <a:ext cx="1456410" cy="14774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50D7A8B1-2CB5-CAD8-9FE4-C344F7ED6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469" y="3379994"/>
            <a:ext cx="1524885" cy="14766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5444686-0213-7E2C-B2C2-A28223B10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A79268-B1D2-8538-12C7-D1E68A4F874C}"/>
              </a:ext>
            </a:extLst>
          </p:cNvPr>
          <p:cNvSpPr txBox="1"/>
          <p:nvPr/>
        </p:nvSpPr>
        <p:spPr>
          <a:xfrm>
            <a:off x="7120310" y="876693"/>
            <a:ext cx="385917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400" dirty="0"/>
              <a:t>Emergency?</a:t>
            </a:r>
            <a:endParaRPr lang="en-US" sz="4400" dirty="0"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8FB5D0-8D09-CCA1-0D11-90F7DEB9DB01}"/>
              </a:ext>
            </a:extLst>
          </p:cNvPr>
          <p:cNvSpPr txBox="1"/>
          <p:nvPr/>
        </p:nvSpPr>
        <p:spPr>
          <a:xfrm>
            <a:off x="622169" y="5346093"/>
            <a:ext cx="6155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3B79A2"/>
                </a:solidFill>
              </a:rPr>
              <a:t>You smell smoke or see fire.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A95A711-E04E-32A2-A94A-8CACBC050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42666">
            <a:off x="1599480" y="1212029"/>
            <a:ext cx="3859180" cy="38591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548750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1FE56749-3B34-4E59-8D0C-82FB6022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20000">
            <a:off x="1385387" y="1000284"/>
            <a:ext cx="3931751" cy="39317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49B34CA6-0701-CC4C-D4E9-C8EDBAB1D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310" y="1788402"/>
            <a:ext cx="1456410" cy="15248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83F027DC-0826-6656-CD90-94BBD063C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079" y="1788402"/>
            <a:ext cx="1456410" cy="14774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50D7A8B1-2CB5-CAD8-9FE4-C344F7ED6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469" y="3379994"/>
            <a:ext cx="1524885" cy="14766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5444686-0213-7E2C-B2C2-A28223B10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A79268-B1D2-8538-12C7-D1E68A4F874C}"/>
              </a:ext>
            </a:extLst>
          </p:cNvPr>
          <p:cNvSpPr txBox="1"/>
          <p:nvPr/>
        </p:nvSpPr>
        <p:spPr>
          <a:xfrm>
            <a:off x="7120310" y="876693"/>
            <a:ext cx="385917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400" dirty="0"/>
              <a:t>Emergency?</a:t>
            </a:r>
            <a:endParaRPr lang="en-US" sz="4400" dirty="0"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8FB5D0-8D09-CCA1-0D11-90F7DEB9DB01}"/>
              </a:ext>
            </a:extLst>
          </p:cNvPr>
          <p:cNvSpPr txBox="1"/>
          <p:nvPr/>
        </p:nvSpPr>
        <p:spPr>
          <a:xfrm>
            <a:off x="622169" y="5346093"/>
            <a:ext cx="7349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3B79A2"/>
                </a:solidFill>
              </a:rPr>
              <a:t>You get separated in a crowded place.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8390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1FE56749-3B34-4E59-8D0C-82FB6022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2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49B34CA6-0701-CC4C-D4E9-C8EDBAB1D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310" y="1788402"/>
            <a:ext cx="1456410" cy="15248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83F027DC-0826-6656-CD90-94BBD063C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079" y="1788402"/>
            <a:ext cx="1456410" cy="14774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50D7A8B1-2CB5-CAD8-9FE4-C344F7ED6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469" y="3379994"/>
            <a:ext cx="1524885" cy="14766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5444686-0213-7E2C-B2C2-A28223B10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A79268-B1D2-8538-12C7-D1E68A4F874C}"/>
              </a:ext>
            </a:extLst>
          </p:cNvPr>
          <p:cNvSpPr txBox="1"/>
          <p:nvPr/>
        </p:nvSpPr>
        <p:spPr>
          <a:xfrm>
            <a:off x="7120310" y="876693"/>
            <a:ext cx="385917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400" dirty="0"/>
              <a:t>Emergency?</a:t>
            </a:r>
            <a:endParaRPr lang="en-US" sz="4400" dirty="0"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8FB5D0-8D09-CCA1-0D11-90F7DEB9DB01}"/>
              </a:ext>
            </a:extLst>
          </p:cNvPr>
          <p:cNvSpPr txBox="1"/>
          <p:nvPr/>
        </p:nvSpPr>
        <p:spPr>
          <a:xfrm>
            <a:off x="699470" y="5096266"/>
            <a:ext cx="7954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3B79A2"/>
                </a:solidFill>
              </a:rPr>
              <a:t>Someone in your family is very, very sick and needs special help.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22FCDF8-8C3D-06F5-1C35-C54700F8F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40000">
            <a:off x="1441242" y="914827"/>
            <a:ext cx="4149465" cy="41567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6210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C28D3E84-DD58-4D4F-B1BA-06575B640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1383527"/>
            <a:ext cx="5868736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Who responds to emergencies?</a:t>
            </a:r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1DE8442-D614-5B26-05E9-5F63F6E6D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80704C-E988-4A11-A4B8-F55B18D34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F077FC3-4D05-441C-9C10-7646B2382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445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3ADDC4-D9D2-4FA1-4C1A-B9C8B601F8A4}"/>
              </a:ext>
            </a:extLst>
          </p:cNvPr>
          <p:cNvSpPr/>
          <p:nvPr/>
        </p:nvSpPr>
        <p:spPr>
          <a:xfrm>
            <a:off x="248239" y="427384"/>
            <a:ext cx="11695522" cy="6052930"/>
          </a:xfrm>
          <a:prstGeom prst="rect">
            <a:avLst/>
          </a:prstGeom>
          <a:noFill/>
          <a:ln w="3175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201" y="-91310"/>
            <a:ext cx="1269890" cy="1269890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378483">
            <a:off x="795631" y="1262728"/>
            <a:ext cx="3215530" cy="32155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BE02E4A-0CFA-49B0-A042-F98CB13881B9}"/>
              </a:ext>
            </a:extLst>
          </p:cNvPr>
          <p:cNvSpPr txBox="1"/>
          <p:nvPr/>
        </p:nvSpPr>
        <p:spPr>
          <a:xfrm>
            <a:off x="628711" y="4761909"/>
            <a:ext cx="35493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Police Officer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E81EB72E-BD29-D772-7C3C-8AE9FF59C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378483">
            <a:off x="4488236" y="1270314"/>
            <a:ext cx="3215530" cy="32155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73BA6AE8-B06F-1589-679F-48982506F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378483">
            <a:off x="8180841" y="1262729"/>
            <a:ext cx="3215530" cy="32155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28AE962-4BF4-6E34-1A54-B6E2649C7B74}"/>
              </a:ext>
            </a:extLst>
          </p:cNvPr>
          <p:cNvSpPr txBox="1"/>
          <p:nvPr/>
        </p:nvSpPr>
        <p:spPr>
          <a:xfrm>
            <a:off x="7989298" y="4773473"/>
            <a:ext cx="35493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Paramedic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8455D7-3D08-A4DC-F4C0-48F6D72C900B}"/>
              </a:ext>
            </a:extLst>
          </p:cNvPr>
          <p:cNvSpPr txBox="1"/>
          <p:nvPr/>
        </p:nvSpPr>
        <p:spPr>
          <a:xfrm>
            <a:off x="4395791" y="4758959"/>
            <a:ext cx="35493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/>
              <a:t>Firefighter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86846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3ADDC4-D9D2-4FA1-4C1A-B9C8B601F8A4}"/>
              </a:ext>
            </a:extLst>
          </p:cNvPr>
          <p:cNvSpPr/>
          <p:nvPr/>
        </p:nvSpPr>
        <p:spPr>
          <a:xfrm>
            <a:off x="248239" y="427384"/>
            <a:ext cx="11695522" cy="6052930"/>
          </a:xfrm>
          <a:prstGeom prst="rect">
            <a:avLst/>
          </a:prstGeom>
          <a:noFill/>
          <a:ln w="3175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201" y="-100737"/>
            <a:ext cx="1269890" cy="1269890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378483">
            <a:off x="795631" y="1262728"/>
            <a:ext cx="3215530" cy="32155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E81EB72E-BD29-D772-7C3C-8AE9FF59C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378483">
            <a:off x="4488236" y="1270314"/>
            <a:ext cx="3215530" cy="32155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73BA6AE8-B06F-1589-679F-48982506F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378483">
            <a:off x="8180841" y="1262729"/>
            <a:ext cx="3215530" cy="32155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28AE962-4BF4-6E34-1A54-B6E2649C7B74}"/>
              </a:ext>
            </a:extLst>
          </p:cNvPr>
          <p:cNvSpPr txBox="1"/>
          <p:nvPr/>
        </p:nvSpPr>
        <p:spPr>
          <a:xfrm>
            <a:off x="414779" y="4773473"/>
            <a:ext cx="113875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Which vehicle does a police officer use?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83576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3ADDC4-D9D2-4FA1-4C1A-B9C8B601F8A4}"/>
              </a:ext>
            </a:extLst>
          </p:cNvPr>
          <p:cNvSpPr/>
          <p:nvPr/>
        </p:nvSpPr>
        <p:spPr>
          <a:xfrm>
            <a:off x="248239" y="427384"/>
            <a:ext cx="11695522" cy="6052930"/>
          </a:xfrm>
          <a:prstGeom prst="rect">
            <a:avLst/>
          </a:prstGeom>
          <a:noFill/>
          <a:ln w="3175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378483">
            <a:off x="795631" y="1262728"/>
            <a:ext cx="3215530" cy="32155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E81EB72E-BD29-D772-7C3C-8AE9FF59C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378483">
            <a:off x="4488236" y="1270314"/>
            <a:ext cx="3215530" cy="32155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73BA6AE8-B06F-1589-679F-48982506F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378483">
            <a:off x="8180841" y="1262729"/>
            <a:ext cx="3215530" cy="32155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28AE962-4BF4-6E34-1A54-B6E2649C7B74}"/>
              </a:ext>
            </a:extLst>
          </p:cNvPr>
          <p:cNvSpPr txBox="1"/>
          <p:nvPr/>
        </p:nvSpPr>
        <p:spPr>
          <a:xfrm>
            <a:off x="414779" y="4773473"/>
            <a:ext cx="113875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Which vehicle does a firefighter use?</a:t>
            </a:r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5E3B4891-4A0B-6A31-7C46-F68B6D4ABD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201" y="-100737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30559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3ADDC4-D9D2-4FA1-4C1A-B9C8B601F8A4}"/>
              </a:ext>
            </a:extLst>
          </p:cNvPr>
          <p:cNvSpPr/>
          <p:nvPr/>
        </p:nvSpPr>
        <p:spPr>
          <a:xfrm>
            <a:off x="248239" y="427384"/>
            <a:ext cx="11695522" cy="6052930"/>
          </a:xfrm>
          <a:prstGeom prst="rect">
            <a:avLst/>
          </a:prstGeom>
          <a:noFill/>
          <a:ln w="3175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378483">
            <a:off x="795631" y="1262728"/>
            <a:ext cx="3215530" cy="32155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E81EB72E-BD29-D772-7C3C-8AE9FF59C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378483">
            <a:off x="4488236" y="1270314"/>
            <a:ext cx="3215530" cy="32155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73BA6AE8-B06F-1589-679F-48982506F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378483">
            <a:off x="8180841" y="1262729"/>
            <a:ext cx="3215530" cy="32155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28AE962-4BF4-6E34-1A54-B6E2649C7B74}"/>
              </a:ext>
            </a:extLst>
          </p:cNvPr>
          <p:cNvSpPr txBox="1"/>
          <p:nvPr/>
        </p:nvSpPr>
        <p:spPr>
          <a:xfrm>
            <a:off x="414779" y="4773473"/>
            <a:ext cx="113875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Which vehicle does a paramedic use?</a:t>
            </a:r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5766152-4F61-8F43-01FC-81F9F621F3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201" y="-100737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48436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3C5B3-1724-AFE1-6BD2-E6BB792BF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4" y="2026763"/>
            <a:ext cx="10905053" cy="381785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 fontAlgn="base"/>
            <a:r>
              <a:rPr lang="en-US" sz="6000" kern="1200" dirty="0">
                <a:latin typeface="+mn-lt"/>
              </a:rPr>
              <a:t>If you have an Emergency: </a:t>
            </a:r>
            <a:br>
              <a:rPr lang="en-US" sz="6000" kern="1200" dirty="0">
                <a:latin typeface="+mn-lt"/>
              </a:rPr>
            </a:br>
            <a:br>
              <a:rPr lang="en-US" sz="6000" kern="1200" dirty="0">
                <a:latin typeface="+mn-lt"/>
              </a:rPr>
            </a:br>
            <a:r>
              <a:rPr lang="en-US" sz="6000" kern="1200" dirty="0">
                <a:solidFill>
                  <a:srgbClr val="C00000"/>
                </a:solidFill>
                <a:latin typeface="+mn-lt"/>
              </a:rPr>
              <a:t>Dial 9-1-1</a:t>
            </a:r>
            <a:br>
              <a:rPr lang="en-US" sz="6000" kern="1200" dirty="0">
                <a:latin typeface="+mn-lt"/>
              </a:rPr>
            </a:br>
            <a:br>
              <a:rPr lang="en-US" sz="6000" dirty="0">
                <a:latin typeface="+mn-lt"/>
              </a:rPr>
            </a:br>
            <a:endParaRPr lang="en-US" sz="6000" kern="1200" dirty="0">
              <a:latin typeface="+mn-lt"/>
            </a:endParaRP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11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3C5B3-1724-AFE1-6BD2-E6BB792BF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4" y="623275"/>
            <a:ext cx="10905053" cy="11406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fontAlgn="base"/>
            <a:r>
              <a:rPr lang="en-US" sz="6000" kern="1200" dirty="0">
                <a:latin typeface="+mn-lt"/>
              </a:rPr>
              <a:t>Practice Dialing 9-1-1</a:t>
            </a: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3" name="Content Placeholder 4" descr="A screenshot of a phone&#10;&#10;Description automatically generated">
            <a:extLst>
              <a:ext uri="{FF2B5EF4-FFF2-40B4-BE49-F238E27FC236}">
                <a16:creationId xmlns:a16="http://schemas.microsoft.com/office/drawing/2014/main" id="{BDFF0E04-63A0-E107-7900-9A9BD87308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38"/>
          <a:stretch/>
        </p:blipFill>
        <p:spPr>
          <a:xfrm>
            <a:off x="4628561" y="1947095"/>
            <a:ext cx="2697691" cy="4229867"/>
          </a:xfrm>
        </p:spPr>
      </p:pic>
    </p:spTree>
    <p:extLst>
      <p:ext uri="{BB962C8B-B14F-4D97-AF65-F5344CB8AC3E}">
        <p14:creationId xmlns:p14="http://schemas.microsoft.com/office/powerpoint/2010/main" val="145570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3ADDC4-D9D2-4FA1-4C1A-B9C8B601F8A4}"/>
              </a:ext>
            </a:extLst>
          </p:cNvPr>
          <p:cNvSpPr/>
          <p:nvPr/>
        </p:nvSpPr>
        <p:spPr>
          <a:xfrm>
            <a:off x="248239" y="427384"/>
            <a:ext cx="11695522" cy="6052930"/>
          </a:xfrm>
          <a:prstGeom prst="rect">
            <a:avLst/>
          </a:prstGeom>
          <a:noFill/>
          <a:ln w="3175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378483">
            <a:off x="795631" y="1262728"/>
            <a:ext cx="3215530" cy="32155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E81EB72E-BD29-D772-7C3C-8AE9FF59C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378483">
            <a:off x="4488236" y="1270314"/>
            <a:ext cx="3215530" cy="32155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73BA6AE8-B06F-1589-679F-48982506F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378483">
            <a:off x="8180841" y="1262729"/>
            <a:ext cx="3215530" cy="32155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28AE962-4BF4-6E34-1A54-B6E2649C7B74}"/>
              </a:ext>
            </a:extLst>
          </p:cNvPr>
          <p:cNvSpPr txBox="1"/>
          <p:nvPr/>
        </p:nvSpPr>
        <p:spPr>
          <a:xfrm>
            <a:off x="414779" y="4773473"/>
            <a:ext cx="113875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0" dirty="0">
                <a:solidFill>
                  <a:srgbClr val="0E101A"/>
                </a:solidFill>
                <a:effectLst/>
              </a:rPr>
              <a:t>Let's learn about different types of phones that you might use to call 911.</a:t>
            </a:r>
            <a:endParaRPr lang="en-US" sz="4400" dirty="0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8931A79A-E364-D4AC-144D-ED53434EE9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201" y="-100737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413506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4534" y="1684245"/>
            <a:ext cx="5462932" cy="27661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i="0" kern="1200" dirty="0">
                <a:effectLst/>
                <a:latin typeface="+mj-lt"/>
                <a:ea typeface="+mj-ea"/>
                <a:cs typeface="+mj-cs"/>
              </a:rPr>
              <a:t>Scenarios</a:t>
            </a:r>
            <a:endParaRPr lang="en-US" i="1" kern="1200" dirty="0"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406956" y="2692718"/>
            <a:ext cx="869774" cy="73628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10316307" y="2692718"/>
            <a:ext cx="869774" cy="73628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425008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1FE56749-3B34-4E59-8D0C-82FB6022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88420" y="1212029"/>
            <a:ext cx="4247676" cy="42476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5444686-0213-7E2C-B2C2-A28223B10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E02E4A-0CFA-49B0-A042-F98CB13881B9}"/>
              </a:ext>
            </a:extLst>
          </p:cNvPr>
          <p:cNvSpPr txBox="1"/>
          <p:nvPr/>
        </p:nvSpPr>
        <p:spPr>
          <a:xfrm>
            <a:off x="6529864" y="2223797"/>
            <a:ext cx="4434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Fire on the stove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56336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1FE56749-3B34-4E59-8D0C-82FB6022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88420" y="1212029"/>
            <a:ext cx="4247676" cy="42476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5444686-0213-7E2C-B2C2-A28223B10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E02E4A-0CFA-49B0-A042-F98CB13881B9}"/>
              </a:ext>
            </a:extLst>
          </p:cNvPr>
          <p:cNvSpPr txBox="1"/>
          <p:nvPr/>
        </p:nvSpPr>
        <p:spPr>
          <a:xfrm>
            <a:off x="6529864" y="2223797"/>
            <a:ext cx="44348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A car accident in front of your house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48633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1FE56749-3B34-4E59-8D0C-82FB6022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88420" y="1212029"/>
            <a:ext cx="4247676" cy="42476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5444686-0213-7E2C-B2C2-A28223B10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E02E4A-0CFA-49B0-A042-F98CB13881B9}"/>
              </a:ext>
            </a:extLst>
          </p:cNvPr>
          <p:cNvSpPr txBox="1"/>
          <p:nvPr/>
        </p:nvSpPr>
        <p:spPr>
          <a:xfrm>
            <a:off x="6529864" y="2223797"/>
            <a:ext cx="44348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/>
              <a:t>Injury on a trampoline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85136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4534" y="1684245"/>
            <a:ext cx="5462932" cy="27661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i="0" kern="1200" dirty="0">
                <a:effectLst/>
                <a:latin typeface="+mj-lt"/>
                <a:ea typeface="+mj-ea"/>
                <a:cs typeface="+mj-cs"/>
              </a:rPr>
              <a:t>Role Play</a:t>
            </a:r>
            <a:endParaRPr lang="en-US" i="1" kern="1200" dirty="0"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406956" y="2692718"/>
            <a:ext cx="869774" cy="73628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10316307" y="2692718"/>
            <a:ext cx="869774" cy="73628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854617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C84F4CA-6E53-4E87-B61F-F7142FFA4067}"/>
              </a:ext>
            </a:extLst>
          </p:cNvPr>
          <p:cNvSpPr/>
          <p:nvPr/>
        </p:nvSpPr>
        <p:spPr>
          <a:xfrm>
            <a:off x="0" y="0"/>
            <a:ext cx="5631610" cy="685800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090" y="4504822"/>
            <a:ext cx="1968455" cy="19826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" y="640080"/>
            <a:ext cx="5462932" cy="425243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i="0" kern="1200" dirty="0">
                <a:effectLst/>
                <a:latin typeface="+mj-lt"/>
                <a:ea typeface="+mj-ea"/>
                <a:cs typeface="+mj-cs"/>
              </a:rPr>
              <a:t>Handout:</a:t>
            </a:r>
            <a:r>
              <a:rPr lang="en-US" sz="4400" b="0" i="0" kern="1200" dirty="0">
                <a:effectLst/>
                <a:latin typeface="+mj-lt"/>
                <a:ea typeface="+mj-ea"/>
                <a:cs typeface="+mj-cs"/>
              </a:rPr>
              <a:t> Create your own emergency </a:t>
            </a:r>
            <a:r>
              <a:rPr lang="en-US" sz="4400" dirty="0"/>
              <a:t>p</a:t>
            </a:r>
            <a:r>
              <a:rPr lang="en-US" sz="4400" b="0" i="0" kern="1200" dirty="0">
                <a:effectLst/>
                <a:latin typeface="+mj-lt"/>
                <a:ea typeface="+mj-ea"/>
                <a:cs typeface="+mj-cs"/>
              </a:rPr>
              <a:t>reparedness </a:t>
            </a:r>
            <a:r>
              <a:rPr lang="en-US" sz="4400" dirty="0"/>
              <a:t>p</a:t>
            </a:r>
            <a:r>
              <a:rPr lang="en-US" sz="4400" b="0" i="0" kern="1200" dirty="0">
                <a:effectLst/>
                <a:latin typeface="+mj-lt"/>
                <a:ea typeface="+mj-ea"/>
                <a:cs typeface="+mj-cs"/>
              </a:rPr>
              <a:t>lan.</a:t>
            </a:r>
            <a:endParaRPr lang="en-US" sz="44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37352E-74FC-7A5E-3A51-ABC71BBE4CFC}"/>
              </a:ext>
            </a:extLst>
          </p:cNvPr>
          <p:cNvSpPr/>
          <p:nvPr/>
        </p:nvSpPr>
        <p:spPr>
          <a:xfrm rot="21443045">
            <a:off x="6237402" y="421849"/>
            <a:ext cx="5470689" cy="60143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23454D-44D6-2868-97B4-83C1B60FBE5B}"/>
              </a:ext>
            </a:extLst>
          </p:cNvPr>
          <p:cNvSpPr/>
          <p:nvPr/>
        </p:nvSpPr>
        <p:spPr>
          <a:xfrm>
            <a:off x="6103004" y="473175"/>
            <a:ext cx="5470689" cy="60143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en-US" sz="2400" b="1">
                <a:solidFill>
                  <a:schemeClr val="tx1"/>
                </a:solidFill>
                <a:ea typeface="Calibri"/>
                <a:cs typeface="Calibri"/>
              </a:rPr>
              <a:t>My Emergency Information:</a:t>
            </a:r>
            <a:endParaRPr lang="en-US" sz="2400" b="1" dirty="0">
              <a:solidFill>
                <a:schemeClr val="tx1"/>
              </a:solidFill>
              <a:ea typeface="Calibri"/>
              <a:cs typeface="Calibri"/>
            </a:endParaRPr>
          </a:p>
          <a:p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b="1">
                <a:solidFill>
                  <a:schemeClr val="tx1"/>
                </a:solidFill>
              </a:rPr>
              <a:t>Name:</a:t>
            </a:r>
          </a:p>
          <a:p>
            <a:endParaRPr lang="en-US" sz="2400" b="1">
              <a:solidFill>
                <a:schemeClr val="tx1"/>
              </a:solidFill>
            </a:endParaRPr>
          </a:p>
          <a:p>
            <a:r>
              <a:rPr lang="en-US" sz="2400" b="1">
                <a:solidFill>
                  <a:schemeClr val="tx1"/>
                </a:solidFill>
              </a:rPr>
              <a:t>Address:</a:t>
            </a:r>
          </a:p>
          <a:p>
            <a:endParaRPr lang="en-US" sz="2400" b="1">
              <a:solidFill>
                <a:schemeClr val="tx1"/>
              </a:solidFill>
            </a:endParaRPr>
          </a:p>
          <a:p>
            <a:r>
              <a:rPr lang="en-US" sz="2400" b="1">
                <a:solidFill>
                  <a:schemeClr val="tx1"/>
                </a:solidFill>
              </a:rPr>
              <a:t>Phone Number:</a:t>
            </a:r>
          </a:p>
          <a:p>
            <a:endParaRPr lang="en-US" sz="2400" b="1">
              <a:solidFill>
                <a:schemeClr val="tx1"/>
              </a:solidFill>
            </a:endParaRPr>
          </a:p>
          <a:p>
            <a:endParaRPr lang="en-US" sz="2400" b="1">
              <a:solidFill>
                <a:schemeClr val="tx1"/>
              </a:solidFill>
            </a:endParaRPr>
          </a:p>
          <a:p>
            <a:endParaRPr lang="en-US" sz="2400" b="1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35350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2FBB0-B668-D5BE-5819-4C68E6DC2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9" y="2652753"/>
            <a:ext cx="12199256" cy="77579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US" sz="6000" b="1" dirty="0">
                <a:latin typeface="Calibri Light"/>
                <a:cs typeface="Calibri" panose="020F0502020204030204"/>
              </a:rPr>
              <a:t>All done, great job!</a:t>
            </a:r>
            <a:endParaRPr lang="en-US" sz="6000" b="1" dirty="0">
              <a:latin typeface="Calibri Light"/>
              <a:cs typeface="Calibri Light"/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735B64B5-9B2D-6DE0-348B-FF8C2CC379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E36B8F80-D3B7-2D6D-0A9A-30ECECB7C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68684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84f0c1-b81e-4a79-9b48-a655cf54ff86">
      <Terms xmlns="http://schemas.microsoft.com/office/infopath/2007/PartnerControls"/>
    </lcf76f155ced4ddcb4097134ff3c332f>
    <TaxCatchAll xmlns="c4d35652-c855-4275-af1e-b545f515243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A666223B80EB4BBCB944FC1275BF90" ma:contentTypeVersion="15" ma:contentTypeDescription="Create a new document." ma:contentTypeScope="" ma:versionID="6abb7e980006e8eb0f22d447dc31ed2f">
  <xsd:schema xmlns:xsd="http://www.w3.org/2001/XMLSchema" xmlns:xs="http://www.w3.org/2001/XMLSchema" xmlns:p="http://schemas.microsoft.com/office/2006/metadata/properties" xmlns:ns2="8b84f0c1-b81e-4a79-9b48-a655cf54ff86" xmlns:ns3="c4d35652-c855-4275-af1e-b545f515243e" targetNamespace="http://schemas.microsoft.com/office/2006/metadata/properties" ma:root="true" ma:fieldsID="82b2efa37f68cb0b7731541c43151827" ns2:_="" ns3:_="">
    <xsd:import namespace="8b84f0c1-b81e-4a79-9b48-a655cf54ff86"/>
    <xsd:import namespace="c4d35652-c855-4275-af1e-b545f51524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84f0c1-b81e-4a79-9b48-a655cf54ff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920e099-540f-4e49-b54d-0e500676cc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35652-c855-4275-af1e-b545f515243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de985f8-6184-4dad-89e4-85d6aafd1da4}" ma:internalName="TaxCatchAll" ma:showField="CatchAllData" ma:web="c4d35652-c855-4275-af1e-b545f51524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458712-9823-407E-B04E-7459F01728B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BA4173C-56B5-4036-B310-B1DADD9119E7}">
  <ds:schemaRefs>
    <ds:schemaRef ds:uri="http://schemas.microsoft.com/office/infopath/2007/PartnerControls"/>
    <ds:schemaRef ds:uri="http://purl.org/dc/dcmitype/"/>
    <ds:schemaRef ds:uri="http://purl.org/dc/elements/1.1/"/>
    <ds:schemaRef ds:uri="http://schemas.openxmlformats.org/package/2006/metadata/core-properties"/>
    <ds:schemaRef ds:uri="http://www.w3.org/XML/1998/namespace"/>
    <ds:schemaRef ds:uri="8b84f0c1-b81e-4a79-9b48-a655cf54ff86"/>
    <ds:schemaRef ds:uri="http://schemas.microsoft.com/office/2006/documentManagement/types"/>
    <ds:schemaRef ds:uri="http://schemas.microsoft.com/office/2006/metadata/properties"/>
    <ds:schemaRef ds:uri="c4d35652-c855-4275-af1e-b545f515243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498CD42D-3F2F-48A7-BB4D-EC9B5698CD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84f0c1-b81e-4a79-9b48-a655cf54ff86"/>
    <ds:schemaRef ds:uri="c4d35652-c855-4275-af1e-b545f51524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276</Words>
  <Application>Microsoft Office PowerPoint</Application>
  <PresentationFormat>Widescreen</PresentationFormat>
  <Paragraphs>51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Office Theme</vt:lpstr>
      <vt:lpstr>Community Helpers First Grade Lesson 1</vt:lpstr>
      <vt:lpstr>When we are learning we will:</vt:lpstr>
      <vt:lpstr>Keep our bodies in our own place!</vt:lpstr>
      <vt:lpstr>Use our quiet voices!</vt:lpstr>
      <vt:lpstr>Keep our ears open!</vt:lpstr>
      <vt:lpstr>Have our brains ready to learn!</vt:lpstr>
      <vt:lpstr>If you have an emergency:   Dial 9-1-1  </vt:lpstr>
      <vt:lpstr>Emergency or  non-emergency: Put your thumb up if it is an emergency.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Who responds to emergencies?</vt:lpstr>
      <vt:lpstr>PowerPoint Presentation</vt:lpstr>
      <vt:lpstr>PowerPoint Presentation</vt:lpstr>
      <vt:lpstr>PowerPoint Presentation</vt:lpstr>
      <vt:lpstr>PowerPoint Presentation</vt:lpstr>
      <vt:lpstr>If you have an Emergency:   Dial 9-1-1  </vt:lpstr>
      <vt:lpstr>Practice Dialing 9-1-1</vt:lpstr>
      <vt:lpstr>PowerPoint Presentation</vt:lpstr>
      <vt:lpstr>Scenarios</vt:lpstr>
      <vt:lpstr>PowerPoint Presentation</vt:lpstr>
      <vt:lpstr>PowerPoint Presentation</vt:lpstr>
      <vt:lpstr>PowerPoint Presentation</vt:lpstr>
      <vt:lpstr>Role Play</vt:lpstr>
      <vt:lpstr>Handout: Create your own emergency preparedness plan.</vt:lpstr>
      <vt:lpstr>PowerPoint Presentation</vt:lpstr>
    </vt:vector>
  </TitlesOfParts>
  <Company>James Madison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Helpers</dc:title>
  <dc:creator>Morgan, Rob - morganrm</dc:creator>
  <cp:lastModifiedBy>Anderson, Dannie (DCJS)</cp:lastModifiedBy>
  <cp:revision>40</cp:revision>
  <dcterms:created xsi:type="dcterms:W3CDTF">2023-11-13T02:31:18Z</dcterms:created>
  <dcterms:modified xsi:type="dcterms:W3CDTF">2024-07-15T13:26:02Z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0x01010089A666223B80EB4BBCB944FC1275BF90</vt:lpwstr>
  </property>
  <property fmtid="{D5CDD505-2E9C-101B-9397-08002B2CF9AE}" pid="3" name="MediaServiceImageTags">
    <vt:lpwstr/>
  </property>
</Properties>
</file>