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4"/>
    <p:sldMasterId id="2147483648" r:id="rId5"/>
  </p:sldMasterIdLst>
  <p:notesMasterIdLst>
    <p:notesMasterId r:id="rId28"/>
  </p:notesMasterIdLst>
  <p:sldIdLst>
    <p:sldId id="257" r:id="rId6"/>
    <p:sldId id="349" r:id="rId7"/>
    <p:sldId id="348" r:id="rId8"/>
    <p:sldId id="347" r:id="rId9"/>
    <p:sldId id="346" r:id="rId10"/>
    <p:sldId id="345" r:id="rId11"/>
    <p:sldId id="300" r:id="rId12"/>
    <p:sldId id="338" r:id="rId13"/>
    <p:sldId id="339" r:id="rId14"/>
    <p:sldId id="273" r:id="rId15"/>
    <p:sldId id="272" r:id="rId16"/>
    <p:sldId id="285" r:id="rId17"/>
    <p:sldId id="286" r:id="rId18"/>
    <p:sldId id="295" r:id="rId19"/>
    <p:sldId id="340" r:id="rId20"/>
    <p:sldId id="341" r:id="rId21"/>
    <p:sldId id="342" r:id="rId22"/>
    <p:sldId id="343" r:id="rId23"/>
    <p:sldId id="344" r:id="rId24"/>
    <p:sldId id="270" r:id="rId25"/>
    <p:sldId id="351" r:id="rId26"/>
    <p:sldId id="35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13CD672-EE17-7163-DC3B-ED079E5FDACD}" name="Hobson, Jarrod Daniel - hobsonjd" initials="Hh" userId="S::hobsonjd@jmu.edu::df8f22fe-d1ff-42d4-9c31-1fc28689c166" providerId="AD"/>
  <p188:author id="{276E0F82-CB80-110E-1B8A-DACF33015651}" name="Estes, Michele - estesmd" initials="Ee" userId="S::estesmd@jmu.edu::7f01444f-bcfd-4926-89f8-dd1142b90e2d" providerId="AD"/>
  <p188:author id="{A5FAB6E7-A264-2B38-7847-EF2730374ED4}" name="Minnis-McClain, Jessica - minnisjl" initials="" userId="S::minnisjl@jmu.edu::f8e4ea62-acf4-407a-9d20-f8a6b1277f8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3F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6FB6A5-0530-497D-BB6F-48C429EB6318}" v="1" dt="2024-07-15T16:27:35.1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026" autoAdjust="0"/>
    <p:restoredTop sz="94660"/>
  </p:normalViewPr>
  <p:slideViewPr>
    <p:cSldViewPr snapToGrid="0">
      <p:cViewPr varScale="1">
        <p:scale>
          <a:sx n="87" d="100"/>
          <a:sy n="87" d="100"/>
        </p:scale>
        <p:origin x="58" y="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viewProps" Target="viewProps.xml"/><Relationship Id="rId35" Type="http://schemas.microsoft.com/office/2018/10/relationships/authors" Target="authors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tes, Michele - estesmd" userId="S::estesmd@jmu.edu::7f01444f-bcfd-4926-89f8-dd1142b90e2d" providerId="AD" clId="Web-{0D4B2023-2453-411B-8B0C-43648A84F9D6}"/>
    <pc:docChg chg="modSld">
      <pc:chgData name="Estes, Michele - estesmd" userId="S::estesmd@jmu.edu::7f01444f-bcfd-4926-89f8-dd1142b90e2d" providerId="AD" clId="Web-{0D4B2023-2453-411B-8B0C-43648A84F9D6}" dt="2023-12-10T19:27:13.213" v="6" actId="20577"/>
      <pc:docMkLst>
        <pc:docMk/>
      </pc:docMkLst>
      <pc:sldChg chg="modSp">
        <pc:chgData name="Estes, Michele - estesmd" userId="S::estesmd@jmu.edu::7f01444f-bcfd-4926-89f8-dd1142b90e2d" providerId="AD" clId="Web-{0D4B2023-2453-411B-8B0C-43648A84F9D6}" dt="2023-12-10T19:27:13.213" v="6" actId="20577"/>
        <pc:sldMkLst>
          <pc:docMk/>
          <pc:sldMk cId="3281928965" sldId="257"/>
        </pc:sldMkLst>
        <pc:spChg chg="mod">
          <ac:chgData name="Estes, Michele - estesmd" userId="S::estesmd@jmu.edu::7f01444f-bcfd-4926-89f8-dd1142b90e2d" providerId="AD" clId="Web-{0D4B2023-2453-411B-8B0C-43648A84F9D6}" dt="2023-12-10T19:27:13.213" v="6" actId="20577"/>
          <ac:spMkLst>
            <pc:docMk/>
            <pc:sldMk cId="3281928965" sldId="257"/>
            <ac:spMk id="2" creationId="{F9AF390F-372F-3BCB-FCED-352A35938896}"/>
          </ac:spMkLst>
        </pc:spChg>
      </pc:sldChg>
    </pc:docChg>
  </pc:docChgLst>
  <pc:docChgLst>
    <pc:chgData name="Minnis-McClain, Jessica - minnisjl" userId="S::minnisjl_jmu.edu#ext#@covgov.onmicrosoft.com::3c6881bb-7ec4-4cec-93f5-691064c994a5" providerId="AD" clId="Web-{54B80584-023E-6016-2EB4-3BA172D1F6B1}"/>
    <pc:docChg chg="modSld">
      <pc:chgData name="Minnis-McClain, Jessica - minnisjl" userId="S::minnisjl_jmu.edu#ext#@covgov.onmicrosoft.com::3c6881bb-7ec4-4cec-93f5-691064c994a5" providerId="AD" clId="Web-{54B80584-023E-6016-2EB4-3BA172D1F6B1}" dt="2024-05-13T02:05:49.567" v="1" actId="20577"/>
      <pc:docMkLst>
        <pc:docMk/>
      </pc:docMkLst>
      <pc:sldChg chg="modSp">
        <pc:chgData name="Minnis-McClain, Jessica - minnisjl" userId="S::minnisjl_jmu.edu#ext#@covgov.onmicrosoft.com::3c6881bb-7ec4-4cec-93f5-691064c994a5" providerId="AD" clId="Web-{54B80584-023E-6016-2EB4-3BA172D1F6B1}" dt="2024-05-13T02:05:49.567" v="1" actId="20577"/>
        <pc:sldMkLst>
          <pc:docMk/>
          <pc:sldMk cId="3281928965" sldId="257"/>
        </pc:sldMkLst>
        <pc:spChg chg="mod">
          <ac:chgData name="Minnis-McClain, Jessica - minnisjl" userId="S::minnisjl_jmu.edu#ext#@covgov.onmicrosoft.com::3c6881bb-7ec4-4cec-93f5-691064c994a5" providerId="AD" clId="Web-{54B80584-023E-6016-2EB4-3BA172D1F6B1}" dt="2024-05-13T02:05:49.567" v="1" actId="20577"/>
          <ac:spMkLst>
            <pc:docMk/>
            <pc:sldMk cId="3281928965" sldId="257"/>
            <ac:spMk id="2" creationId="{F9AF390F-372F-3BCB-FCED-352A35938896}"/>
          </ac:spMkLst>
        </pc:spChg>
      </pc:sldChg>
    </pc:docChg>
  </pc:docChgLst>
  <pc:docChgLst>
    <pc:chgData name="Estes, Michele - estesmd" userId="S::estesmd@jmu.edu::7f01444f-bcfd-4926-89f8-dd1142b90e2d" providerId="AD" clId="Web-{D4139479-5F81-4D24-8D57-CAD065506AB0}"/>
    <pc:docChg chg="modSld">
      <pc:chgData name="Estes, Michele - estesmd" userId="S::estesmd@jmu.edu::7f01444f-bcfd-4926-89f8-dd1142b90e2d" providerId="AD" clId="Web-{D4139479-5F81-4D24-8D57-CAD065506AB0}" dt="2023-11-21T20:02:07.923" v="23" actId="1076"/>
      <pc:docMkLst>
        <pc:docMk/>
      </pc:docMkLst>
      <pc:sldChg chg="modSp">
        <pc:chgData name="Estes, Michele - estesmd" userId="S::estesmd@jmu.edu::7f01444f-bcfd-4926-89f8-dd1142b90e2d" providerId="AD" clId="Web-{D4139479-5F81-4D24-8D57-CAD065506AB0}" dt="2023-11-21T20:00:30.389" v="3" actId="14100"/>
        <pc:sldMkLst>
          <pc:docMk/>
          <pc:sldMk cId="4191177408" sldId="268"/>
        </pc:sldMkLst>
        <pc:spChg chg="mod">
          <ac:chgData name="Estes, Michele - estesmd" userId="S::estesmd@jmu.edu::7f01444f-bcfd-4926-89f8-dd1142b90e2d" providerId="AD" clId="Web-{D4139479-5F81-4D24-8D57-CAD065506AB0}" dt="2023-11-21T20:00:30.389" v="3" actId="14100"/>
          <ac:spMkLst>
            <pc:docMk/>
            <pc:sldMk cId="4191177408" sldId="268"/>
            <ac:spMk id="2" creationId="{ACA92F16-9F2E-A981-195D-A51D74D3123E}"/>
          </ac:spMkLst>
        </pc:spChg>
      </pc:sldChg>
      <pc:sldChg chg="modSp">
        <pc:chgData name="Estes, Michele - estesmd" userId="S::estesmd@jmu.edu::7f01444f-bcfd-4926-89f8-dd1142b90e2d" providerId="AD" clId="Web-{D4139479-5F81-4D24-8D57-CAD065506AB0}" dt="2023-11-21T20:00:37.046" v="4" actId="14100"/>
        <pc:sldMkLst>
          <pc:docMk/>
          <pc:sldMk cId="183719477" sldId="269"/>
        </pc:sldMkLst>
        <pc:spChg chg="mod">
          <ac:chgData name="Estes, Michele - estesmd" userId="S::estesmd@jmu.edu::7f01444f-bcfd-4926-89f8-dd1142b90e2d" providerId="AD" clId="Web-{D4139479-5F81-4D24-8D57-CAD065506AB0}" dt="2023-11-21T20:00:37.046" v="4" actId="14100"/>
          <ac:spMkLst>
            <pc:docMk/>
            <pc:sldMk cId="183719477" sldId="269"/>
            <ac:spMk id="2" creationId="{ACA92F16-9F2E-A981-195D-A51D74D3123E}"/>
          </ac:spMkLst>
        </pc:spChg>
      </pc:sldChg>
      <pc:sldChg chg="modSp">
        <pc:chgData name="Estes, Michele - estesmd" userId="S::estesmd@jmu.edu::7f01444f-bcfd-4926-89f8-dd1142b90e2d" providerId="AD" clId="Web-{D4139479-5F81-4D24-8D57-CAD065506AB0}" dt="2023-11-21T20:02:07.923" v="23" actId="1076"/>
        <pc:sldMkLst>
          <pc:docMk/>
          <pc:sldMk cId="3082447600" sldId="295"/>
        </pc:sldMkLst>
        <pc:spChg chg="mod">
          <ac:chgData name="Estes, Michele - estesmd" userId="S::estesmd@jmu.edu::7f01444f-bcfd-4926-89f8-dd1142b90e2d" providerId="AD" clId="Web-{D4139479-5F81-4D24-8D57-CAD065506AB0}" dt="2023-11-21T20:01:57.673" v="22" actId="14100"/>
          <ac:spMkLst>
            <pc:docMk/>
            <pc:sldMk cId="3082447600" sldId="295"/>
            <ac:spMk id="6" creationId="{24E507EF-AAF2-835B-3C00-E03FFAF1CA01}"/>
          </ac:spMkLst>
        </pc:spChg>
        <pc:picChg chg="mod">
          <ac:chgData name="Estes, Michele - estesmd" userId="S::estesmd@jmu.edu::7f01444f-bcfd-4926-89f8-dd1142b90e2d" providerId="AD" clId="Web-{D4139479-5F81-4D24-8D57-CAD065506AB0}" dt="2023-11-21T20:02:07.923" v="23" actId="1076"/>
          <ac:picMkLst>
            <pc:docMk/>
            <pc:sldMk cId="3082447600" sldId="295"/>
            <ac:picMk id="11" creationId="{62E4E2A6-23A1-FD07-8EFA-B37236159B38}"/>
          </ac:picMkLst>
        </pc:picChg>
      </pc:sldChg>
      <pc:sldChg chg="modSp">
        <pc:chgData name="Estes, Michele - estesmd" userId="S::estesmd@jmu.edu::7f01444f-bcfd-4926-89f8-dd1142b90e2d" providerId="AD" clId="Web-{D4139479-5F81-4D24-8D57-CAD065506AB0}" dt="2023-11-21T19:59:49.732" v="0" actId="14100"/>
        <pc:sldMkLst>
          <pc:docMk/>
          <pc:sldMk cId="1652838487" sldId="300"/>
        </pc:sldMkLst>
        <pc:spChg chg="mod">
          <ac:chgData name="Estes, Michele - estesmd" userId="S::estesmd@jmu.edu::7f01444f-bcfd-4926-89f8-dd1142b90e2d" providerId="AD" clId="Web-{D4139479-5F81-4D24-8D57-CAD065506AB0}" dt="2023-11-21T19:59:49.732" v="0" actId="14100"/>
          <ac:spMkLst>
            <pc:docMk/>
            <pc:sldMk cId="1652838487" sldId="300"/>
            <ac:spMk id="2" creationId="{85E1F4A3-0A15-BC7E-241A-62AC019C3B05}"/>
          </ac:spMkLst>
        </pc:spChg>
      </pc:sldChg>
    </pc:docChg>
  </pc:docChgLst>
  <pc:docChgLst>
    <pc:chgData name="Estes, Michele - estesmd" userId="S::estesmd@jmu.edu::7f01444f-bcfd-4926-89f8-dd1142b90e2d" providerId="AD" clId="Web-{04298944-8703-4234-83CD-C463EC9817A1}"/>
    <pc:docChg chg="addSld delSld modSld">
      <pc:chgData name="Estes, Michele - estesmd" userId="S::estesmd@jmu.edu::7f01444f-bcfd-4926-89f8-dd1142b90e2d" providerId="AD" clId="Web-{04298944-8703-4234-83CD-C463EC9817A1}" dt="2023-11-25T22:19:46.589" v="22" actId="20577"/>
      <pc:docMkLst>
        <pc:docMk/>
      </pc:docMkLst>
      <pc:sldChg chg="del">
        <pc:chgData name="Estes, Michele - estesmd" userId="S::estesmd@jmu.edu::7f01444f-bcfd-4926-89f8-dd1142b90e2d" providerId="AD" clId="Web-{04298944-8703-4234-83CD-C463EC9817A1}" dt="2023-11-25T22:19:10.119" v="19"/>
        <pc:sldMkLst>
          <pc:docMk/>
          <pc:sldMk cId="2607595366" sldId="257"/>
        </pc:sldMkLst>
      </pc:sldChg>
      <pc:sldChg chg="del">
        <pc:chgData name="Estes, Michele - estesmd" userId="S::estesmd@jmu.edu::7f01444f-bcfd-4926-89f8-dd1142b90e2d" providerId="AD" clId="Web-{04298944-8703-4234-83CD-C463EC9817A1}" dt="2023-11-25T22:19:10.119" v="18"/>
        <pc:sldMkLst>
          <pc:docMk/>
          <pc:sldMk cId="4286153928" sldId="258"/>
        </pc:sldMkLst>
      </pc:sldChg>
      <pc:sldChg chg="del">
        <pc:chgData name="Estes, Michele - estesmd" userId="S::estesmd@jmu.edu::7f01444f-bcfd-4926-89f8-dd1142b90e2d" providerId="AD" clId="Web-{04298944-8703-4234-83CD-C463EC9817A1}" dt="2023-11-25T22:19:10.119" v="17"/>
        <pc:sldMkLst>
          <pc:docMk/>
          <pc:sldMk cId="2861626453" sldId="259"/>
        </pc:sldMkLst>
      </pc:sldChg>
      <pc:sldChg chg="del">
        <pc:chgData name="Estes, Michele - estesmd" userId="S::estesmd@jmu.edu::7f01444f-bcfd-4926-89f8-dd1142b90e2d" providerId="AD" clId="Web-{04298944-8703-4234-83CD-C463EC9817A1}" dt="2023-11-25T22:19:10.119" v="16"/>
        <pc:sldMkLst>
          <pc:docMk/>
          <pc:sldMk cId="2995651145" sldId="260"/>
        </pc:sldMkLst>
      </pc:sldChg>
      <pc:sldChg chg="del">
        <pc:chgData name="Estes, Michele - estesmd" userId="S::estesmd@jmu.edu::7f01444f-bcfd-4926-89f8-dd1142b90e2d" providerId="AD" clId="Web-{04298944-8703-4234-83CD-C463EC9817A1}" dt="2023-11-25T22:19:10.119" v="15"/>
        <pc:sldMkLst>
          <pc:docMk/>
          <pc:sldMk cId="689673926" sldId="261"/>
        </pc:sldMkLst>
      </pc:sldChg>
      <pc:sldChg chg="modSp">
        <pc:chgData name="Estes, Michele - estesmd" userId="S::estesmd@jmu.edu::7f01444f-bcfd-4926-89f8-dd1142b90e2d" providerId="AD" clId="Web-{04298944-8703-4234-83CD-C463EC9817A1}" dt="2023-11-25T22:19:46.589" v="22" actId="20577"/>
        <pc:sldMkLst>
          <pc:docMk/>
          <pc:sldMk cId="2387386075" sldId="292"/>
        </pc:sldMkLst>
        <pc:spChg chg="mod">
          <ac:chgData name="Estes, Michele - estesmd" userId="S::estesmd@jmu.edu::7f01444f-bcfd-4926-89f8-dd1142b90e2d" providerId="AD" clId="Web-{04298944-8703-4234-83CD-C463EC9817A1}" dt="2023-11-25T22:19:46.589" v="22" actId="20577"/>
          <ac:spMkLst>
            <pc:docMk/>
            <pc:sldMk cId="2387386075" sldId="292"/>
            <ac:spMk id="2" creationId="{ACA92F16-9F2E-A981-195D-A51D74D3123E}"/>
          </ac:spMkLst>
        </pc:spChg>
      </pc:sldChg>
      <pc:sldChg chg="modSp">
        <pc:chgData name="Estes, Michele - estesmd" userId="S::estesmd@jmu.edu::7f01444f-bcfd-4926-89f8-dd1142b90e2d" providerId="AD" clId="Web-{04298944-8703-4234-83CD-C463EC9817A1}" dt="2023-11-25T22:19:18.213" v="20" actId="14100"/>
        <pc:sldMkLst>
          <pc:docMk/>
          <pc:sldMk cId="1652838487" sldId="300"/>
        </pc:sldMkLst>
        <pc:picChg chg="mod">
          <ac:chgData name="Estes, Michele - estesmd" userId="S::estesmd@jmu.edu::7f01444f-bcfd-4926-89f8-dd1142b90e2d" providerId="AD" clId="Web-{04298944-8703-4234-83CD-C463EC9817A1}" dt="2023-11-25T22:19:18.213" v="20" actId="14100"/>
          <ac:picMkLst>
            <pc:docMk/>
            <pc:sldMk cId="1652838487" sldId="300"/>
            <ac:picMk id="3" creationId="{6A7F24E9-2756-FA3A-971F-9B3C600E149B}"/>
          </ac:picMkLst>
        </pc:picChg>
      </pc:sldChg>
      <pc:sldChg chg="add del">
        <pc:chgData name="Estes, Michele - estesmd" userId="S::estesmd@jmu.edu::7f01444f-bcfd-4926-89f8-dd1142b90e2d" providerId="AD" clId="Web-{04298944-8703-4234-83CD-C463EC9817A1}" dt="2023-11-25T22:18:57.916" v="10"/>
        <pc:sldMkLst>
          <pc:docMk/>
          <pc:sldMk cId="1011282750" sldId="332"/>
        </pc:sldMkLst>
      </pc:sldChg>
      <pc:sldChg chg="add del">
        <pc:chgData name="Estes, Michele - estesmd" userId="S::estesmd@jmu.edu::7f01444f-bcfd-4926-89f8-dd1142b90e2d" providerId="AD" clId="Web-{04298944-8703-4234-83CD-C463EC9817A1}" dt="2023-11-25T22:18:58.181" v="11"/>
        <pc:sldMkLst>
          <pc:docMk/>
          <pc:sldMk cId="3499398852" sldId="333"/>
        </pc:sldMkLst>
      </pc:sldChg>
      <pc:sldChg chg="add del">
        <pc:chgData name="Estes, Michele - estesmd" userId="S::estesmd@jmu.edu::7f01444f-bcfd-4926-89f8-dd1142b90e2d" providerId="AD" clId="Web-{04298944-8703-4234-83CD-C463EC9817A1}" dt="2023-11-25T22:18:58.478" v="12"/>
        <pc:sldMkLst>
          <pc:docMk/>
          <pc:sldMk cId="402644314" sldId="334"/>
        </pc:sldMkLst>
      </pc:sldChg>
      <pc:sldChg chg="add del">
        <pc:chgData name="Estes, Michele - estesmd" userId="S::estesmd@jmu.edu::7f01444f-bcfd-4926-89f8-dd1142b90e2d" providerId="AD" clId="Web-{04298944-8703-4234-83CD-C463EC9817A1}" dt="2023-11-25T22:18:58.822" v="13"/>
        <pc:sldMkLst>
          <pc:docMk/>
          <pc:sldMk cId="3188815276" sldId="335"/>
        </pc:sldMkLst>
      </pc:sldChg>
      <pc:sldChg chg="add del">
        <pc:chgData name="Estes, Michele - estesmd" userId="S::estesmd@jmu.edu::7f01444f-bcfd-4926-89f8-dd1142b90e2d" providerId="AD" clId="Web-{04298944-8703-4234-83CD-C463EC9817A1}" dt="2023-11-25T22:18:58.869" v="14"/>
        <pc:sldMkLst>
          <pc:docMk/>
          <pc:sldMk cId="2308191630" sldId="336"/>
        </pc:sldMkLst>
      </pc:sldChg>
      <pc:sldMasterChg chg="addSldLayout">
        <pc:chgData name="Estes, Michele - estesmd" userId="S::estesmd@jmu.edu::7f01444f-bcfd-4926-89f8-dd1142b90e2d" providerId="AD" clId="Web-{04298944-8703-4234-83CD-C463EC9817A1}" dt="2023-11-25T22:18:57.916" v="10"/>
        <pc:sldMasterMkLst>
          <pc:docMk/>
          <pc:sldMasterMk cId="4062626676" sldId="2147483666"/>
        </pc:sldMasterMkLst>
        <pc:sldLayoutChg chg="add">
          <pc:chgData name="Estes, Michele - estesmd" userId="S::estesmd@jmu.edu::7f01444f-bcfd-4926-89f8-dd1142b90e2d" providerId="AD" clId="Web-{04298944-8703-4234-83CD-C463EC9817A1}" dt="2023-11-25T22:18:57.916" v="10"/>
          <pc:sldLayoutMkLst>
            <pc:docMk/>
            <pc:sldMasterMk cId="4062626676" sldId="2147483666"/>
            <pc:sldLayoutMk cId="2915185632" sldId="2147483664"/>
          </pc:sldLayoutMkLst>
        </pc:sldLayoutChg>
        <pc:sldLayoutChg chg="add">
          <pc:chgData name="Estes, Michele - estesmd" userId="S::estesmd@jmu.edu::7f01444f-bcfd-4926-89f8-dd1142b90e2d" providerId="AD" clId="Web-{04298944-8703-4234-83CD-C463EC9817A1}" dt="2023-11-25T22:18:57.916" v="10"/>
          <pc:sldLayoutMkLst>
            <pc:docMk/>
            <pc:sldMasterMk cId="4062626676" sldId="2147483666"/>
            <pc:sldLayoutMk cId="1348888187" sldId="2147483665"/>
          </pc:sldLayoutMkLst>
        </pc:sldLayoutChg>
      </pc:sldMasterChg>
    </pc:docChg>
  </pc:docChgLst>
  <pc:docChgLst>
    <pc:chgData name="Thelk, Amy - thelkad" userId="S::thelkad@jmu.edu::6e41608f-0d98-413e-ae03-4d892fd297f3" providerId="AD" clId="Web-{2D252599-1FAA-4065-9047-A14A80C895F5}"/>
    <pc:docChg chg="modSld">
      <pc:chgData name="Thelk, Amy - thelkad" userId="S::thelkad@jmu.edu::6e41608f-0d98-413e-ae03-4d892fd297f3" providerId="AD" clId="Web-{2D252599-1FAA-4065-9047-A14A80C895F5}" dt="2023-12-10T18:07:50.654" v="3" actId="20577"/>
      <pc:docMkLst>
        <pc:docMk/>
      </pc:docMkLst>
      <pc:sldChg chg="modSp">
        <pc:chgData name="Thelk, Amy - thelkad" userId="S::thelkad@jmu.edu::6e41608f-0d98-413e-ae03-4d892fd297f3" providerId="AD" clId="Web-{2D252599-1FAA-4065-9047-A14A80C895F5}" dt="2023-12-10T18:07:50.654" v="3" actId="20577"/>
        <pc:sldMkLst>
          <pc:docMk/>
          <pc:sldMk cId="1734527659" sldId="273"/>
        </pc:sldMkLst>
        <pc:spChg chg="mod">
          <ac:chgData name="Thelk, Amy - thelkad" userId="S::thelkad@jmu.edu::6e41608f-0d98-413e-ae03-4d892fd297f3" providerId="AD" clId="Web-{2D252599-1FAA-4065-9047-A14A80C895F5}" dt="2023-12-10T18:07:50.654" v="3" actId="20577"/>
          <ac:spMkLst>
            <pc:docMk/>
            <pc:sldMk cId="1734527659" sldId="273"/>
            <ac:spMk id="2" creationId="{543BFF9E-BEB5-6427-046F-859A3AF8EAD9}"/>
          </ac:spMkLst>
        </pc:spChg>
      </pc:sldChg>
      <pc:sldChg chg="modSp">
        <pc:chgData name="Thelk, Amy - thelkad" userId="S::thelkad@jmu.edu::6e41608f-0d98-413e-ae03-4d892fd297f3" providerId="AD" clId="Web-{2D252599-1FAA-4065-9047-A14A80C895F5}" dt="2023-12-10T18:07:15.122" v="1" actId="20577"/>
        <pc:sldMkLst>
          <pc:docMk/>
          <pc:sldMk cId="1675817455" sldId="338"/>
        </pc:sldMkLst>
        <pc:spChg chg="mod">
          <ac:chgData name="Thelk, Amy - thelkad" userId="S::thelkad@jmu.edu::6e41608f-0d98-413e-ae03-4d892fd297f3" providerId="AD" clId="Web-{2D252599-1FAA-4065-9047-A14A80C895F5}" dt="2023-12-10T18:07:15.122" v="1" actId="20577"/>
          <ac:spMkLst>
            <pc:docMk/>
            <pc:sldMk cId="1675817455" sldId="338"/>
            <ac:spMk id="6" creationId="{7A8E89B7-2811-8698-648E-3548C4314FAC}"/>
          </ac:spMkLst>
        </pc:spChg>
      </pc:sldChg>
    </pc:docChg>
  </pc:docChgLst>
  <pc:docChgLst>
    <pc:chgData name="Estes, Michele - estesmd" userId="S::estesmd@jmu.edu::7f01444f-bcfd-4926-89f8-dd1142b90e2d" providerId="AD" clId="Web-{A7BC4FEA-D67A-40E5-B6EC-9BA58C870BAF}"/>
    <pc:docChg chg="modSld">
      <pc:chgData name="Estes, Michele - estesmd" userId="S::estesmd@jmu.edu::7f01444f-bcfd-4926-89f8-dd1142b90e2d" providerId="AD" clId="Web-{A7BC4FEA-D67A-40E5-B6EC-9BA58C870BAF}" dt="2023-12-11T05:00:37.018" v="5"/>
      <pc:docMkLst>
        <pc:docMk/>
      </pc:docMkLst>
      <pc:sldChg chg="modSp">
        <pc:chgData name="Estes, Michele - estesmd" userId="S::estesmd@jmu.edu::7f01444f-bcfd-4926-89f8-dd1142b90e2d" providerId="AD" clId="Web-{A7BC4FEA-D67A-40E5-B6EC-9BA58C870BAF}" dt="2023-12-11T05:00:37.018" v="5"/>
        <pc:sldMkLst>
          <pc:docMk/>
          <pc:sldMk cId="521166187" sldId="270"/>
        </pc:sldMkLst>
        <pc:spChg chg="mod">
          <ac:chgData name="Estes, Michele - estesmd" userId="S::estesmd@jmu.edu::7f01444f-bcfd-4926-89f8-dd1142b90e2d" providerId="AD" clId="Web-{A7BC4FEA-D67A-40E5-B6EC-9BA58C870BAF}" dt="2023-12-11T05:00:37.018" v="5"/>
          <ac:spMkLst>
            <pc:docMk/>
            <pc:sldMk cId="521166187" sldId="270"/>
            <ac:spMk id="2" creationId="{9D024CA5-05C9-A50B-8A05-4BE8EA423B64}"/>
          </ac:spMkLst>
        </pc:spChg>
      </pc:sldChg>
    </pc:docChg>
  </pc:docChgLst>
  <pc:docChgLst>
    <pc:chgData name="Minnis-McClain, Jessica - minnisjl" userId="S::minnisjl@jmu.edu::f8e4ea62-acf4-407a-9d20-f8a6b1277f80" providerId="AD" clId="Web-{6A2CF21E-753B-EBE8-2255-CA205E4B0C37}"/>
    <pc:docChg chg="delSld">
      <pc:chgData name="Minnis-McClain, Jessica - minnisjl" userId="S::minnisjl@jmu.edu::f8e4ea62-acf4-407a-9d20-f8a6b1277f80" providerId="AD" clId="Web-{6A2CF21E-753B-EBE8-2255-CA205E4B0C37}" dt="2023-12-17T12:20:56.949" v="0"/>
      <pc:docMkLst>
        <pc:docMk/>
      </pc:docMkLst>
      <pc:sldChg chg="del">
        <pc:chgData name="Minnis-McClain, Jessica - minnisjl" userId="S::minnisjl@jmu.edu::f8e4ea62-acf4-407a-9d20-f8a6b1277f80" providerId="AD" clId="Web-{6A2CF21E-753B-EBE8-2255-CA205E4B0C37}" dt="2023-12-17T12:20:56.949" v="0"/>
        <pc:sldMkLst>
          <pc:docMk/>
          <pc:sldMk cId="1077794125" sldId="271"/>
        </pc:sldMkLst>
      </pc:sldChg>
    </pc:docChg>
  </pc:docChgLst>
  <pc:docChgLst>
    <pc:chgData clId="Web-{54B80584-023E-6016-2EB4-3BA172D1F6B1}"/>
    <pc:docChg chg="modSld">
      <pc:chgData name="" userId="" providerId="" clId="Web-{54B80584-023E-6016-2EB4-3BA172D1F6B1}" dt="2024-05-13T02:05:42.661" v="0" actId="20577"/>
      <pc:docMkLst>
        <pc:docMk/>
      </pc:docMkLst>
      <pc:sldChg chg="modSp">
        <pc:chgData name="" userId="" providerId="" clId="Web-{54B80584-023E-6016-2EB4-3BA172D1F6B1}" dt="2024-05-13T02:05:42.661" v="0" actId="20577"/>
        <pc:sldMkLst>
          <pc:docMk/>
          <pc:sldMk cId="3281928965" sldId="257"/>
        </pc:sldMkLst>
        <pc:spChg chg="mod">
          <ac:chgData name="" userId="" providerId="" clId="Web-{54B80584-023E-6016-2EB4-3BA172D1F6B1}" dt="2024-05-13T02:05:42.661" v="0" actId="20577"/>
          <ac:spMkLst>
            <pc:docMk/>
            <pc:sldMk cId="3281928965" sldId="257"/>
            <ac:spMk id="2" creationId="{F9AF390F-372F-3BCB-FCED-352A35938896}"/>
          </ac:spMkLst>
        </pc:spChg>
      </pc:sldChg>
    </pc:docChg>
  </pc:docChgLst>
  <pc:docChgLst>
    <pc:chgData name="Estes, Michele - estesmd" userId="S::estesmd@jmu.edu::7f01444f-bcfd-4926-89f8-dd1142b90e2d" providerId="AD" clId="Web-{43FB2353-51AD-421B-85DA-C72B01231767}"/>
    <pc:docChg chg="addSld delSld modSld addMainMaster modMainMaster">
      <pc:chgData name="Estes, Michele - estesmd" userId="S::estesmd@jmu.edu::7f01444f-bcfd-4926-89f8-dd1142b90e2d" providerId="AD" clId="Web-{43FB2353-51AD-421B-85DA-C72B01231767}" dt="2023-12-09T21:47:24.159" v="549"/>
      <pc:docMkLst>
        <pc:docMk/>
      </pc:docMkLst>
      <pc:sldChg chg="del">
        <pc:chgData name="Estes, Michele - estesmd" userId="S::estesmd@jmu.edu::7f01444f-bcfd-4926-89f8-dd1142b90e2d" providerId="AD" clId="Web-{43FB2353-51AD-421B-85DA-C72B01231767}" dt="2023-12-09T20:18:34.433" v="50"/>
        <pc:sldMkLst>
          <pc:docMk/>
          <pc:sldMk cId="3281928965" sldId="256"/>
        </pc:sldMkLst>
      </pc:sldChg>
      <pc:sldChg chg="modSp add del">
        <pc:chgData name="Estes, Michele - estesmd" userId="S::estesmd@jmu.edu::7f01444f-bcfd-4926-89f8-dd1142b90e2d" providerId="AD" clId="Web-{43FB2353-51AD-421B-85DA-C72B01231767}" dt="2023-12-09T20:18:30.387" v="49" actId="20577"/>
        <pc:sldMkLst>
          <pc:docMk/>
          <pc:sldMk cId="3281928965" sldId="257"/>
        </pc:sldMkLst>
        <pc:spChg chg="mod">
          <ac:chgData name="Estes, Michele - estesmd" userId="S::estesmd@jmu.edu::7f01444f-bcfd-4926-89f8-dd1142b90e2d" providerId="AD" clId="Web-{43FB2353-51AD-421B-85DA-C72B01231767}" dt="2023-12-09T20:18:30.387" v="49" actId="20577"/>
          <ac:spMkLst>
            <pc:docMk/>
            <pc:sldMk cId="3281928965" sldId="257"/>
            <ac:spMk id="2" creationId="{F9AF390F-372F-3BCB-FCED-352A35938896}"/>
          </ac:spMkLst>
        </pc:spChg>
      </pc:sldChg>
      <pc:sldChg chg="addSp modSp">
        <pc:chgData name="Estes, Michele - estesmd" userId="S::estesmd@jmu.edu::7f01444f-bcfd-4926-89f8-dd1142b90e2d" providerId="AD" clId="Web-{43FB2353-51AD-421B-85DA-C72B01231767}" dt="2023-12-09T21:46:03.689" v="533"/>
        <pc:sldMkLst>
          <pc:docMk/>
          <pc:sldMk cId="521166187" sldId="270"/>
        </pc:sldMkLst>
        <pc:spChg chg="add ord">
          <ac:chgData name="Estes, Michele - estesmd" userId="S::estesmd@jmu.edu::7f01444f-bcfd-4926-89f8-dd1142b90e2d" providerId="AD" clId="Web-{43FB2353-51AD-421B-85DA-C72B01231767}" dt="2023-12-09T21:45:59.549" v="532"/>
          <ac:spMkLst>
            <pc:docMk/>
            <pc:sldMk cId="521166187" sldId="270"/>
            <ac:spMk id="3" creationId="{CD86C57B-F225-F2FA-60A3-270F649CEE9F}"/>
          </ac:spMkLst>
        </pc:spChg>
        <pc:spChg chg="ord">
          <ac:chgData name="Estes, Michele - estesmd" userId="S::estesmd@jmu.edu::7f01444f-bcfd-4926-89f8-dd1142b90e2d" providerId="AD" clId="Web-{43FB2353-51AD-421B-85DA-C72B01231767}" dt="2023-12-09T21:46:03.689" v="533"/>
          <ac:spMkLst>
            <pc:docMk/>
            <pc:sldMk cId="521166187" sldId="270"/>
            <ac:spMk id="12" creationId="{18F923FF-DD0C-4FD3-A1B4-68DFA511C82D}"/>
          </ac:spMkLst>
        </pc:spChg>
      </pc:sldChg>
      <pc:sldChg chg="modSp">
        <pc:chgData name="Estes, Michele - estesmd" userId="S::estesmd@jmu.edu::7f01444f-bcfd-4926-89f8-dd1142b90e2d" providerId="AD" clId="Web-{43FB2353-51AD-421B-85DA-C72B01231767}" dt="2023-12-09T21:05:34.438" v="151" actId="1076"/>
        <pc:sldMkLst>
          <pc:docMk/>
          <pc:sldMk cId="1077794125" sldId="271"/>
        </pc:sldMkLst>
        <pc:spChg chg="mod">
          <ac:chgData name="Estes, Michele - estesmd" userId="S::estesmd@jmu.edu::7f01444f-bcfd-4926-89f8-dd1142b90e2d" providerId="AD" clId="Web-{43FB2353-51AD-421B-85DA-C72B01231767}" dt="2023-12-09T21:04:06.530" v="142" actId="20577"/>
          <ac:spMkLst>
            <pc:docMk/>
            <pc:sldMk cId="1077794125" sldId="271"/>
            <ac:spMk id="2" creationId="{543BFF9E-BEB5-6427-046F-859A3AF8EAD9}"/>
          </ac:spMkLst>
        </pc:spChg>
        <pc:spChg chg="ord">
          <ac:chgData name="Estes, Michele - estesmd" userId="S::estesmd@jmu.edu::7f01444f-bcfd-4926-89f8-dd1142b90e2d" providerId="AD" clId="Web-{43FB2353-51AD-421B-85DA-C72B01231767}" dt="2023-12-09T21:03:34.295" v="137"/>
          <ac:spMkLst>
            <pc:docMk/>
            <pc:sldMk cId="1077794125" sldId="271"/>
            <ac:spMk id="8" creationId="{934F1179-B481-4F9E-BCA3-AFB972070F83}"/>
          </ac:spMkLst>
        </pc:spChg>
        <pc:picChg chg="mod ord">
          <ac:chgData name="Estes, Michele - estesmd" userId="S::estesmd@jmu.edu::7f01444f-bcfd-4926-89f8-dd1142b90e2d" providerId="AD" clId="Web-{43FB2353-51AD-421B-85DA-C72B01231767}" dt="2023-12-09T21:05:34.438" v="151" actId="1076"/>
          <ac:picMkLst>
            <pc:docMk/>
            <pc:sldMk cId="1077794125" sldId="271"/>
            <ac:picMk id="5" creationId="{3889C8F9-6F06-DD4D-CB0D-96F75BC4B0C8}"/>
          </ac:picMkLst>
        </pc:picChg>
      </pc:sldChg>
      <pc:sldChg chg="addSp delSp modSp">
        <pc:chgData name="Estes, Michele - estesmd" userId="S::estesmd@jmu.edu::7f01444f-bcfd-4926-89f8-dd1142b90e2d" providerId="AD" clId="Web-{43FB2353-51AD-421B-85DA-C72B01231767}" dt="2023-12-09T21:26:17.159" v="380" actId="1076"/>
        <pc:sldMkLst>
          <pc:docMk/>
          <pc:sldMk cId="3595930829" sldId="272"/>
        </pc:sldMkLst>
        <pc:spChg chg="mod">
          <ac:chgData name="Estes, Michele - estesmd" userId="S::estesmd@jmu.edu::7f01444f-bcfd-4926-89f8-dd1142b90e2d" providerId="AD" clId="Web-{43FB2353-51AD-421B-85DA-C72B01231767}" dt="2023-12-09T21:19:39.076" v="363" actId="14100"/>
          <ac:spMkLst>
            <pc:docMk/>
            <pc:sldMk cId="3595930829" sldId="272"/>
            <ac:spMk id="2" creationId="{543BFF9E-BEB5-6427-046F-859A3AF8EAD9}"/>
          </ac:spMkLst>
        </pc:spChg>
        <pc:spChg chg="add">
          <ac:chgData name="Estes, Michele - estesmd" userId="S::estesmd@jmu.edu::7f01444f-bcfd-4926-89f8-dd1142b90e2d" providerId="AD" clId="Web-{43FB2353-51AD-421B-85DA-C72B01231767}" dt="2023-12-09T21:05:56.500" v="156"/>
          <ac:spMkLst>
            <pc:docMk/>
            <pc:sldMk cId="3595930829" sldId="272"/>
            <ac:spMk id="4" creationId="{FDE3C676-7B5C-0D9D-5F80-B457818C0BED}"/>
          </ac:spMkLst>
        </pc:spChg>
        <pc:grpChg chg="del">
          <ac:chgData name="Estes, Michele - estesmd" userId="S::estesmd@jmu.edu::7f01444f-bcfd-4926-89f8-dd1142b90e2d" providerId="AD" clId="Web-{43FB2353-51AD-421B-85DA-C72B01231767}" dt="2023-12-09T21:05:55.016" v="155"/>
          <ac:grpSpMkLst>
            <pc:docMk/>
            <pc:sldMk cId="3595930829" sldId="272"/>
            <ac:grpSpMk id="19" creationId="{3AF6A671-C637-4547-85F4-51B6D1881399}"/>
          </ac:grpSpMkLst>
        </pc:grpChg>
        <pc:picChg chg="add">
          <ac:chgData name="Estes, Michele - estesmd" userId="S::estesmd@jmu.edu::7f01444f-bcfd-4926-89f8-dd1142b90e2d" providerId="AD" clId="Web-{43FB2353-51AD-421B-85DA-C72B01231767}" dt="2023-12-09T21:05:56.516" v="157"/>
          <ac:picMkLst>
            <pc:docMk/>
            <pc:sldMk cId="3595930829" sldId="272"/>
            <ac:picMk id="6" creationId="{08272301-622E-AAE1-D4AC-3BF9747F1C06}"/>
          </ac:picMkLst>
        </pc:picChg>
        <pc:picChg chg="add mod">
          <ac:chgData name="Estes, Michele - estesmd" userId="S::estesmd@jmu.edu::7f01444f-bcfd-4926-89f8-dd1142b90e2d" providerId="AD" clId="Web-{43FB2353-51AD-421B-85DA-C72B01231767}" dt="2023-12-09T21:26:17.159" v="380" actId="1076"/>
          <ac:picMkLst>
            <pc:docMk/>
            <pc:sldMk cId="3595930829" sldId="272"/>
            <ac:picMk id="7" creationId="{393A104A-2863-EBB6-00BB-476E65FDFF41}"/>
          </ac:picMkLst>
        </pc:picChg>
        <pc:picChg chg="del mod">
          <ac:chgData name="Estes, Michele - estesmd" userId="S::estesmd@jmu.edu::7f01444f-bcfd-4926-89f8-dd1142b90e2d" providerId="AD" clId="Web-{43FB2353-51AD-421B-85DA-C72B01231767}" dt="2023-12-09T21:25:46.112" v="375"/>
          <ac:picMkLst>
            <pc:docMk/>
            <pc:sldMk cId="3595930829" sldId="272"/>
            <ac:picMk id="13" creationId="{DE77889C-A196-4341-9252-D729F22BB087}"/>
          </ac:picMkLst>
        </pc:picChg>
      </pc:sldChg>
      <pc:sldChg chg="addSp delSp modSp">
        <pc:chgData name="Estes, Michele - estesmd" userId="S::estesmd@jmu.edu::7f01444f-bcfd-4926-89f8-dd1142b90e2d" providerId="AD" clId="Web-{43FB2353-51AD-421B-85DA-C72B01231767}" dt="2023-12-09T21:19:45.560" v="364" actId="14100"/>
        <pc:sldMkLst>
          <pc:docMk/>
          <pc:sldMk cId="1734527659" sldId="273"/>
        </pc:sldMkLst>
        <pc:spChg chg="mod">
          <ac:chgData name="Estes, Michele - estesmd" userId="S::estesmd@jmu.edu::7f01444f-bcfd-4926-89f8-dd1142b90e2d" providerId="AD" clId="Web-{43FB2353-51AD-421B-85DA-C72B01231767}" dt="2023-12-09T21:19:45.560" v="364" actId="14100"/>
          <ac:spMkLst>
            <pc:docMk/>
            <pc:sldMk cId="1734527659" sldId="273"/>
            <ac:spMk id="2" creationId="{543BFF9E-BEB5-6427-046F-859A3AF8EAD9}"/>
          </ac:spMkLst>
        </pc:spChg>
        <pc:spChg chg="add">
          <ac:chgData name="Estes, Michele - estesmd" userId="S::estesmd@jmu.edu::7f01444f-bcfd-4926-89f8-dd1142b90e2d" providerId="AD" clId="Web-{43FB2353-51AD-421B-85DA-C72B01231767}" dt="2023-12-09T21:05:45.688" v="152"/>
          <ac:spMkLst>
            <pc:docMk/>
            <pc:sldMk cId="1734527659" sldId="273"/>
            <ac:spMk id="4" creationId="{554E8D9F-8FE1-08F7-504E-CEDA36EF2FB0}"/>
          </ac:spMkLst>
        </pc:spChg>
        <pc:grpChg chg="del">
          <ac:chgData name="Estes, Michele - estesmd" userId="S::estesmd@jmu.edu::7f01444f-bcfd-4926-89f8-dd1142b90e2d" providerId="AD" clId="Web-{43FB2353-51AD-421B-85DA-C72B01231767}" dt="2023-12-09T21:05:52.063" v="154"/>
          <ac:grpSpMkLst>
            <pc:docMk/>
            <pc:sldMk cId="1734527659" sldId="273"/>
            <ac:grpSpMk id="19" creationId="{3AF6A671-C637-4547-85F4-51B6D1881399}"/>
          </ac:grpSpMkLst>
        </pc:grpChg>
        <pc:picChg chg="add">
          <ac:chgData name="Estes, Michele - estesmd" userId="S::estesmd@jmu.edu::7f01444f-bcfd-4926-89f8-dd1142b90e2d" providerId="AD" clId="Web-{43FB2353-51AD-421B-85DA-C72B01231767}" dt="2023-12-09T21:05:45.719" v="153"/>
          <ac:picMkLst>
            <pc:docMk/>
            <pc:sldMk cId="1734527659" sldId="273"/>
            <ac:picMk id="6" creationId="{60956B99-387D-ED40-951F-E9AA1BEF569A}"/>
          </ac:picMkLst>
        </pc:picChg>
        <pc:picChg chg="mod">
          <ac:chgData name="Estes, Michele - estesmd" userId="S::estesmd@jmu.edu::7f01444f-bcfd-4926-89f8-dd1142b90e2d" providerId="AD" clId="Web-{43FB2353-51AD-421B-85DA-C72B01231767}" dt="2023-12-09T21:07:17.392" v="176" actId="1076"/>
          <ac:picMkLst>
            <pc:docMk/>
            <pc:sldMk cId="1734527659" sldId="273"/>
            <ac:picMk id="7" creationId="{27CBB879-5A72-C317-4C60-B93B0AC94D69}"/>
          </ac:picMkLst>
        </pc:picChg>
      </pc:sldChg>
      <pc:sldChg chg="addSp delSp modSp del">
        <pc:chgData name="Estes, Michele - estesmd" userId="S::estesmd@jmu.edu::7f01444f-bcfd-4926-89f8-dd1142b90e2d" providerId="AD" clId="Web-{43FB2353-51AD-421B-85DA-C72B01231767}" dt="2023-12-09T21:47:24.159" v="549"/>
        <pc:sldMkLst>
          <pc:docMk/>
          <pc:sldMk cId="3176085848" sldId="283"/>
        </pc:sldMkLst>
        <pc:spChg chg="del mod">
          <ac:chgData name="Estes, Michele - estesmd" userId="S::estesmd@jmu.edu::7f01444f-bcfd-4926-89f8-dd1142b90e2d" providerId="AD" clId="Web-{43FB2353-51AD-421B-85DA-C72B01231767}" dt="2023-12-09T21:46:56.409" v="542"/>
          <ac:spMkLst>
            <pc:docMk/>
            <pc:sldMk cId="3176085848" sldId="283"/>
            <ac:spMk id="2" creationId="{F9AF390F-372F-3BCB-FCED-352A35938896}"/>
          </ac:spMkLst>
        </pc:spChg>
        <pc:spChg chg="add mod">
          <ac:chgData name="Estes, Michele - estesmd" userId="S::estesmd@jmu.edu::7f01444f-bcfd-4926-89f8-dd1142b90e2d" providerId="AD" clId="Web-{43FB2353-51AD-421B-85DA-C72B01231767}" dt="2023-12-09T21:46:56.409" v="542"/>
          <ac:spMkLst>
            <pc:docMk/>
            <pc:sldMk cId="3176085848" sldId="283"/>
            <ac:spMk id="4" creationId="{DC2C565E-4479-8EA0-5DAD-85033EB25B74}"/>
          </ac:spMkLst>
        </pc:spChg>
        <pc:spChg chg="del">
          <ac:chgData name="Estes, Michele - estesmd" userId="S::estesmd@jmu.edu::7f01444f-bcfd-4926-89f8-dd1142b90e2d" providerId="AD" clId="Web-{43FB2353-51AD-421B-85DA-C72B01231767}" dt="2023-12-09T21:45:39.095" v="528"/>
          <ac:spMkLst>
            <pc:docMk/>
            <pc:sldMk cId="3176085848" sldId="283"/>
            <ac:spMk id="17" creationId="{B81933D1-5615-42C7-9C0B-4EB7105CCE2D}"/>
          </ac:spMkLst>
        </pc:spChg>
      </pc:sldChg>
      <pc:sldChg chg="addSp delSp modSp">
        <pc:chgData name="Estes, Michele - estesmd" userId="S::estesmd@jmu.edu::7f01444f-bcfd-4926-89f8-dd1142b90e2d" providerId="AD" clId="Web-{43FB2353-51AD-421B-85DA-C72B01231767}" dt="2023-12-09T21:36:38.495" v="387" actId="1076"/>
        <pc:sldMkLst>
          <pc:docMk/>
          <pc:sldMk cId="2376202966" sldId="285"/>
        </pc:sldMkLst>
        <pc:spChg chg="mod">
          <ac:chgData name="Estes, Michele - estesmd" userId="S::estesmd@jmu.edu::7f01444f-bcfd-4926-89f8-dd1142b90e2d" providerId="AD" clId="Web-{43FB2353-51AD-421B-85DA-C72B01231767}" dt="2023-12-09T21:20:04.295" v="365" actId="20577"/>
          <ac:spMkLst>
            <pc:docMk/>
            <pc:sldMk cId="2376202966" sldId="285"/>
            <ac:spMk id="2" creationId="{543BFF9E-BEB5-6427-046F-859A3AF8EAD9}"/>
          </ac:spMkLst>
        </pc:spChg>
        <pc:spChg chg="add">
          <ac:chgData name="Estes, Michele - estesmd" userId="S::estesmd@jmu.edu::7f01444f-bcfd-4926-89f8-dd1142b90e2d" providerId="AD" clId="Web-{43FB2353-51AD-421B-85DA-C72B01231767}" dt="2023-12-09T21:06:00.969" v="159"/>
          <ac:spMkLst>
            <pc:docMk/>
            <pc:sldMk cId="2376202966" sldId="285"/>
            <ac:spMk id="4" creationId="{6040C192-873B-501F-20FE-4560B3FC133B}"/>
          </ac:spMkLst>
        </pc:spChg>
        <pc:grpChg chg="del">
          <ac:chgData name="Estes, Michele - estesmd" userId="S::estesmd@jmu.edu::7f01444f-bcfd-4926-89f8-dd1142b90e2d" providerId="AD" clId="Web-{43FB2353-51AD-421B-85DA-C72B01231767}" dt="2023-12-09T21:05:59.891" v="158"/>
          <ac:grpSpMkLst>
            <pc:docMk/>
            <pc:sldMk cId="2376202966" sldId="285"/>
            <ac:grpSpMk id="19" creationId="{3AF6A671-C637-4547-85F4-51B6D1881399}"/>
          </ac:grpSpMkLst>
        </pc:grpChg>
        <pc:picChg chg="del">
          <ac:chgData name="Estes, Michele - estesmd" userId="S::estesmd@jmu.edu::7f01444f-bcfd-4926-89f8-dd1142b90e2d" providerId="AD" clId="Web-{43FB2353-51AD-421B-85DA-C72B01231767}" dt="2023-12-09T21:36:18.745" v="381"/>
          <ac:picMkLst>
            <pc:docMk/>
            <pc:sldMk cId="2376202966" sldId="285"/>
            <ac:picMk id="5" creationId="{9F9A2B15-F408-1F92-1264-C40CA856F7C0}"/>
          </ac:picMkLst>
        </pc:picChg>
        <pc:picChg chg="add">
          <ac:chgData name="Estes, Michele - estesmd" userId="S::estesmd@jmu.edu::7f01444f-bcfd-4926-89f8-dd1142b90e2d" providerId="AD" clId="Web-{43FB2353-51AD-421B-85DA-C72B01231767}" dt="2023-12-09T21:06:01" v="160"/>
          <ac:picMkLst>
            <pc:docMk/>
            <pc:sldMk cId="2376202966" sldId="285"/>
            <ac:picMk id="7" creationId="{8C00674C-E1DA-FFAC-CAFC-D2F4356B949F}"/>
          </ac:picMkLst>
        </pc:picChg>
        <pc:picChg chg="add mod">
          <ac:chgData name="Estes, Michele - estesmd" userId="S::estesmd@jmu.edu::7f01444f-bcfd-4926-89f8-dd1142b90e2d" providerId="AD" clId="Web-{43FB2353-51AD-421B-85DA-C72B01231767}" dt="2023-12-09T21:36:38.495" v="387" actId="1076"/>
          <ac:picMkLst>
            <pc:docMk/>
            <pc:sldMk cId="2376202966" sldId="285"/>
            <ac:picMk id="8" creationId="{536F3B6E-9A21-90FB-82BB-690378A180EE}"/>
          </ac:picMkLst>
        </pc:picChg>
      </pc:sldChg>
      <pc:sldChg chg="addSp delSp modSp">
        <pc:chgData name="Estes, Michele - estesmd" userId="S::estesmd@jmu.edu::7f01444f-bcfd-4926-89f8-dd1142b90e2d" providerId="AD" clId="Web-{43FB2353-51AD-421B-85DA-C72B01231767}" dt="2023-12-09T21:37:48.808" v="392" actId="1076"/>
        <pc:sldMkLst>
          <pc:docMk/>
          <pc:sldMk cId="2114775961" sldId="286"/>
        </pc:sldMkLst>
        <pc:spChg chg="mod">
          <ac:chgData name="Estes, Michele - estesmd" userId="S::estesmd@jmu.edu::7f01444f-bcfd-4926-89f8-dd1142b90e2d" providerId="AD" clId="Web-{43FB2353-51AD-421B-85DA-C72B01231767}" dt="2023-12-09T21:20:40.920" v="374" actId="14100"/>
          <ac:spMkLst>
            <pc:docMk/>
            <pc:sldMk cId="2114775961" sldId="286"/>
            <ac:spMk id="2" creationId="{543BFF9E-BEB5-6427-046F-859A3AF8EAD9}"/>
          </ac:spMkLst>
        </pc:spChg>
        <pc:spChg chg="add">
          <ac:chgData name="Estes, Michele - estesmd" userId="S::estesmd@jmu.edu::7f01444f-bcfd-4926-89f8-dd1142b90e2d" providerId="AD" clId="Web-{43FB2353-51AD-421B-85DA-C72B01231767}" dt="2023-12-09T21:06:05.235" v="162"/>
          <ac:spMkLst>
            <pc:docMk/>
            <pc:sldMk cId="2114775961" sldId="286"/>
            <ac:spMk id="4" creationId="{62CBD76B-6679-A627-D165-860FCDFF7037}"/>
          </ac:spMkLst>
        </pc:spChg>
        <pc:grpChg chg="del">
          <ac:chgData name="Estes, Michele - estesmd" userId="S::estesmd@jmu.edu::7f01444f-bcfd-4926-89f8-dd1142b90e2d" providerId="AD" clId="Web-{43FB2353-51AD-421B-85DA-C72B01231767}" dt="2023-12-09T21:06:04.360" v="161"/>
          <ac:grpSpMkLst>
            <pc:docMk/>
            <pc:sldMk cId="2114775961" sldId="286"/>
            <ac:grpSpMk id="19" creationId="{3AF6A671-C637-4547-85F4-51B6D1881399}"/>
          </ac:grpSpMkLst>
        </pc:grpChg>
        <pc:picChg chg="del">
          <ac:chgData name="Estes, Michele - estesmd" userId="S::estesmd@jmu.edu::7f01444f-bcfd-4926-89f8-dd1142b90e2d" providerId="AD" clId="Web-{43FB2353-51AD-421B-85DA-C72B01231767}" dt="2023-12-09T21:37:32.621" v="388"/>
          <ac:picMkLst>
            <pc:docMk/>
            <pc:sldMk cId="2114775961" sldId="286"/>
            <ac:picMk id="5" creationId="{B554DE33-1AB4-E444-D31E-2D7187279A1B}"/>
          </ac:picMkLst>
        </pc:picChg>
        <pc:picChg chg="add">
          <ac:chgData name="Estes, Michele - estesmd" userId="S::estesmd@jmu.edu::7f01444f-bcfd-4926-89f8-dd1142b90e2d" providerId="AD" clId="Web-{43FB2353-51AD-421B-85DA-C72B01231767}" dt="2023-12-09T21:06:05.250" v="163"/>
          <ac:picMkLst>
            <pc:docMk/>
            <pc:sldMk cId="2114775961" sldId="286"/>
            <ac:picMk id="7" creationId="{8952A195-8C1A-2FC0-8C3D-F692D68C170D}"/>
          </ac:picMkLst>
        </pc:picChg>
        <pc:picChg chg="add mod">
          <ac:chgData name="Estes, Michele - estesmd" userId="S::estesmd@jmu.edu::7f01444f-bcfd-4926-89f8-dd1142b90e2d" providerId="AD" clId="Web-{43FB2353-51AD-421B-85DA-C72B01231767}" dt="2023-12-09T21:37:48.808" v="392" actId="1076"/>
          <ac:picMkLst>
            <pc:docMk/>
            <pc:sldMk cId="2114775961" sldId="286"/>
            <ac:picMk id="8" creationId="{BC7AEBEC-88D5-3393-4445-7B00DAC25E3B}"/>
          </ac:picMkLst>
        </pc:picChg>
      </pc:sldChg>
      <pc:sldChg chg="addSp delSp modSp">
        <pc:chgData name="Estes, Michele - estesmd" userId="S::estesmd@jmu.edu::7f01444f-bcfd-4926-89f8-dd1142b90e2d" providerId="AD" clId="Web-{43FB2353-51AD-421B-85DA-C72B01231767}" dt="2023-12-09T21:40:35.717" v="428" actId="1076"/>
        <pc:sldMkLst>
          <pc:docMk/>
          <pc:sldMk cId="3082447600" sldId="295"/>
        </pc:sldMkLst>
        <pc:spChg chg="add mod">
          <ac:chgData name="Estes, Michele - estesmd" userId="S::estesmd@jmu.edu::7f01444f-bcfd-4926-89f8-dd1142b90e2d" providerId="AD" clId="Web-{43FB2353-51AD-421B-85DA-C72B01231767}" dt="2023-12-09T21:39:00.200" v="415" actId="1076"/>
          <ac:spMkLst>
            <pc:docMk/>
            <pc:sldMk cId="3082447600" sldId="295"/>
            <ac:spMk id="3" creationId="{6CBBECD0-AEB3-966C-E985-1C245C23F9F9}"/>
          </ac:spMkLst>
        </pc:spChg>
        <pc:spChg chg="mod">
          <ac:chgData name="Estes, Michele - estesmd" userId="S::estesmd@jmu.edu::7f01444f-bcfd-4926-89f8-dd1142b90e2d" providerId="AD" clId="Web-{43FB2353-51AD-421B-85DA-C72B01231767}" dt="2023-12-09T21:40:35.685" v="425" actId="1076"/>
          <ac:spMkLst>
            <pc:docMk/>
            <pc:sldMk cId="3082447600" sldId="295"/>
            <ac:spMk id="6" creationId="{24E507EF-AAF2-835B-3C00-E03FFAF1CA01}"/>
          </ac:spMkLst>
        </pc:spChg>
        <pc:picChg chg="add del mod">
          <ac:chgData name="Estes, Michele - estesmd" userId="S::estesmd@jmu.edu::7f01444f-bcfd-4926-89f8-dd1142b90e2d" providerId="AD" clId="Web-{43FB2353-51AD-421B-85DA-C72B01231767}" dt="2023-12-09T21:39:53.388" v="422"/>
          <ac:picMkLst>
            <pc:docMk/>
            <pc:sldMk cId="3082447600" sldId="295"/>
            <ac:picMk id="4" creationId="{2A4F30E0-8330-740A-5C75-B9293738DFDC}"/>
          </ac:picMkLst>
        </pc:picChg>
        <pc:picChg chg="add mod">
          <ac:chgData name="Estes, Michele - estesmd" userId="S::estesmd@jmu.edu::7f01444f-bcfd-4926-89f8-dd1142b90e2d" providerId="AD" clId="Web-{43FB2353-51AD-421B-85DA-C72B01231767}" dt="2023-12-09T21:40:21.170" v="424" actId="1076"/>
          <ac:picMkLst>
            <pc:docMk/>
            <pc:sldMk cId="3082447600" sldId="295"/>
            <ac:picMk id="5" creationId="{1369B0A3-9220-6AD6-2C55-42F1315C06E2}"/>
          </ac:picMkLst>
        </pc:picChg>
        <pc:picChg chg="mod">
          <ac:chgData name="Estes, Michele - estesmd" userId="S::estesmd@jmu.edu::7f01444f-bcfd-4926-89f8-dd1142b90e2d" providerId="AD" clId="Web-{43FB2353-51AD-421B-85DA-C72B01231767}" dt="2023-12-09T21:40:35.701" v="426" actId="1076"/>
          <ac:picMkLst>
            <pc:docMk/>
            <pc:sldMk cId="3082447600" sldId="295"/>
            <ac:picMk id="9" creationId="{C020844A-4F1E-72DB-A23E-C5F94FF6A142}"/>
          </ac:picMkLst>
        </pc:picChg>
        <pc:picChg chg="del">
          <ac:chgData name="Estes, Michele - estesmd" userId="S::estesmd@jmu.edu::7f01444f-bcfd-4926-89f8-dd1142b90e2d" providerId="AD" clId="Web-{43FB2353-51AD-421B-85DA-C72B01231767}" dt="2023-12-09T21:38:39.434" v="409"/>
          <ac:picMkLst>
            <pc:docMk/>
            <pc:sldMk cId="3082447600" sldId="295"/>
            <ac:picMk id="10" creationId="{F644A26D-C2A0-D1A6-7907-CC9A9ED561E9}"/>
          </ac:picMkLst>
        </pc:picChg>
        <pc:picChg chg="mod">
          <ac:chgData name="Estes, Michele - estesmd" userId="S::estesmd@jmu.edu::7f01444f-bcfd-4926-89f8-dd1142b90e2d" providerId="AD" clId="Web-{43FB2353-51AD-421B-85DA-C72B01231767}" dt="2023-12-09T21:40:35.701" v="427" actId="1076"/>
          <ac:picMkLst>
            <pc:docMk/>
            <pc:sldMk cId="3082447600" sldId="295"/>
            <ac:picMk id="11" creationId="{62E4E2A6-23A1-FD07-8EFA-B37236159B38}"/>
          </ac:picMkLst>
        </pc:picChg>
        <pc:picChg chg="mod">
          <ac:chgData name="Estes, Michele - estesmd" userId="S::estesmd@jmu.edu::7f01444f-bcfd-4926-89f8-dd1142b90e2d" providerId="AD" clId="Web-{43FB2353-51AD-421B-85DA-C72B01231767}" dt="2023-12-09T21:40:35.717" v="428" actId="1076"/>
          <ac:picMkLst>
            <pc:docMk/>
            <pc:sldMk cId="3082447600" sldId="295"/>
            <ac:picMk id="15" creationId="{8B889C74-F84D-1E42-B843-0CE4853EB886}"/>
          </ac:picMkLst>
        </pc:picChg>
      </pc:sldChg>
      <pc:sldChg chg="addSp delSp modSp">
        <pc:chgData name="Estes, Michele - estesmd" userId="S::estesmd@jmu.edu::7f01444f-bcfd-4926-89f8-dd1142b90e2d" providerId="AD" clId="Web-{43FB2353-51AD-421B-85DA-C72B01231767}" dt="2023-12-09T21:01:56.263" v="127" actId="14100"/>
        <pc:sldMkLst>
          <pc:docMk/>
          <pc:sldMk cId="1652838487" sldId="300"/>
        </pc:sldMkLst>
        <pc:spChg chg="mod">
          <ac:chgData name="Estes, Michele - estesmd" userId="S::estesmd@jmu.edu::7f01444f-bcfd-4926-89f8-dd1142b90e2d" providerId="AD" clId="Web-{43FB2353-51AD-421B-85DA-C72B01231767}" dt="2023-12-09T20:33:45.398" v="114" actId="1076"/>
          <ac:spMkLst>
            <pc:docMk/>
            <pc:sldMk cId="1652838487" sldId="300"/>
            <ac:spMk id="2" creationId="{85E1F4A3-0A15-BC7E-241A-62AC019C3B05}"/>
          </ac:spMkLst>
        </pc:spChg>
        <pc:spChg chg="add del ord">
          <ac:chgData name="Estes, Michele - estesmd" userId="S::estesmd@jmu.edu::7f01444f-bcfd-4926-89f8-dd1142b90e2d" providerId="AD" clId="Web-{43FB2353-51AD-421B-85DA-C72B01231767}" dt="2023-12-09T20:20:52.185" v="68"/>
          <ac:spMkLst>
            <pc:docMk/>
            <pc:sldMk cId="1652838487" sldId="300"/>
            <ac:spMk id="5" creationId="{4A3C7BA2-A483-935D-74E3-CA91C923FD81}"/>
          </ac:spMkLst>
        </pc:spChg>
        <pc:spChg chg="mod">
          <ac:chgData name="Estes, Michele - estesmd" userId="S::estesmd@jmu.edu::7f01444f-bcfd-4926-89f8-dd1142b90e2d" providerId="AD" clId="Web-{43FB2353-51AD-421B-85DA-C72B01231767}" dt="2023-12-09T20:33:30.788" v="113" actId="1076"/>
          <ac:spMkLst>
            <pc:docMk/>
            <pc:sldMk cId="1652838487" sldId="300"/>
            <ac:spMk id="6" creationId="{7A8E89B7-2811-8698-648E-3548C4314FAC}"/>
          </ac:spMkLst>
        </pc:spChg>
        <pc:spChg chg="del">
          <ac:chgData name="Estes, Michele - estesmd" userId="S::estesmd@jmu.edu::7f01444f-bcfd-4926-89f8-dd1142b90e2d" providerId="AD" clId="Web-{43FB2353-51AD-421B-85DA-C72B01231767}" dt="2023-12-09T20:19:46.903" v="60"/>
          <ac:spMkLst>
            <pc:docMk/>
            <pc:sldMk cId="1652838487" sldId="300"/>
            <ac:spMk id="30" creationId="{B81933D1-5615-42C7-9C0B-4EB7105CCE2D}"/>
          </ac:spMkLst>
        </pc:spChg>
        <pc:picChg chg="del">
          <ac:chgData name="Estes, Michele - estesmd" userId="S::estesmd@jmu.edu::7f01444f-bcfd-4926-89f8-dd1142b90e2d" providerId="AD" clId="Web-{43FB2353-51AD-421B-85DA-C72B01231767}" dt="2023-12-09T20:31:41.303" v="93"/>
          <ac:picMkLst>
            <pc:docMk/>
            <pc:sldMk cId="1652838487" sldId="300"/>
            <ac:picMk id="4" creationId="{16ADA34E-FF4E-4A1C-7C8C-91C1B8B4002B}"/>
          </ac:picMkLst>
        </pc:picChg>
        <pc:picChg chg="add del mod">
          <ac:chgData name="Estes, Michele - estesmd" userId="S::estesmd@jmu.edu::7f01444f-bcfd-4926-89f8-dd1142b90e2d" providerId="AD" clId="Web-{43FB2353-51AD-421B-85DA-C72B01231767}" dt="2023-12-09T20:37:23.135" v="118"/>
          <ac:picMkLst>
            <pc:docMk/>
            <pc:sldMk cId="1652838487" sldId="300"/>
            <ac:picMk id="7" creationId="{4D51E615-4C84-24E3-7F5F-2D274A5D3E67}"/>
          </ac:picMkLst>
        </pc:picChg>
        <pc:picChg chg="del">
          <ac:chgData name="Estes, Michele - estesmd" userId="S::estesmd@jmu.edu::7f01444f-bcfd-4926-89f8-dd1142b90e2d" providerId="AD" clId="Web-{43FB2353-51AD-421B-85DA-C72B01231767}" dt="2023-12-09T20:28:58.332" v="69"/>
          <ac:picMkLst>
            <pc:docMk/>
            <pc:sldMk cId="1652838487" sldId="300"/>
            <ac:picMk id="8" creationId="{ABCFE920-730A-8FF3-7D96-22449C1950B5}"/>
          </ac:picMkLst>
        </pc:picChg>
        <pc:picChg chg="add mod">
          <ac:chgData name="Estes, Michele - estesmd" userId="S::estesmd@jmu.edu::7f01444f-bcfd-4926-89f8-dd1142b90e2d" providerId="AD" clId="Web-{43FB2353-51AD-421B-85DA-C72B01231767}" dt="2023-12-09T21:01:56.263" v="127" actId="14100"/>
          <ac:picMkLst>
            <pc:docMk/>
            <pc:sldMk cId="1652838487" sldId="300"/>
            <ac:picMk id="9" creationId="{11DD0BC3-370B-2A45-8970-F261BDC12D61}"/>
          </ac:picMkLst>
        </pc:picChg>
      </pc:sldChg>
      <pc:sldChg chg="add del">
        <pc:chgData name="Estes, Michele - estesmd" userId="S::estesmd@jmu.edu::7f01444f-bcfd-4926-89f8-dd1142b90e2d" providerId="AD" clId="Web-{43FB2353-51AD-421B-85DA-C72B01231767}" dt="2023-12-09T20:18:57.465" v="51"/>
        <pc:sldMkLst>
          <pc:docMk/>
          <pc:sldMk cId="1011282750" sldId="332"/>
        </pc:sldMkLst>
      </pc:sldChg>
      <pc:sldChg chg="add del">
        <pc:chgData name="Estes, Michele - estesmd" userId="S::estesmd@jmu.edu::7f01444f-bcfd-4926-89f8-dd1142b90e2d" providerId="AD" clId="Web-{43FB2353-51AD-421B-85DA-C72B01231767}" dt="2023-12-09T20:18:57.465" v="52"/>
        <pc:sldMkLst>
          <pc:docMk/>
          <pc:sldMk cId="3499398852" sldId="333"/>
        </pc:sldMkLst>
      </pc:sldChg>
      <pc:sldChg chg="add del">
        <pc:chgData name="Estes, Michele - estesmd" userId="S::estesmd@jmu.edu::7f01444f-bcfd-4926-89f8-dd1142b90e2d" providerId="AD" clId="Web-{43FB2353-51AD-421B-85DA-C72B01231767}" dt="2023-12-09T20:18:57.481" v="53"/>
        <pc:sldMkLst>
          <pc:docMk/>
          <pc:sldMk cId="402644314" sldId="334"/>
        </pc:sldMkLst>
      </pc:sldChg>
      <pc:sldChg chg="add del">
        <pc:chgData name="Estes, Michele - estesmd" userId="S::estesmd@jmu.edu::7f01444f-bcfd-4926-89f8-dd1142b90e2d" providerId="AD" clId="Web-{43FB2353-51AD-421B-85DA-C72B01231767}" dt="2023-12-09T20:18:57.481" v="54"/>
        <pc:sldMkLst>
          <pc:docMk/>
          <pc:sldMk cId="3188815276" sldId="335"/>
        </pc:sldMkLst>
      </pc:sldChg>
      <pc:sldChg chg="add del">
        <pc:chgData name="Estes, Michele - estesmd" userId="S::estesmd@jmu.edu::7f01444f-bcfd-4926-89f8-dd1142b90e2d" providerId="AD" clId="Web-{43FB2353-51AD-421B-85DA-C72B01231767}" dt="2023-12-09T20:18:57.481" v="55"/>
        <pc:sldMkLst>
          <pc:docMk/>
          <pc:sldMk cId="2308191630" sldId="336"/>
        </pc:sldMkLst>
      </pc:sldChg>
      <pc:sldChg chg="add del">
        <pc:chgData name="Estes, Michele - estesmd" userId="S::estesmd@jmu.edu::7f01444f-bcfd-4926-89f8-dd1142b90e2d" providerId="AD" clId="Web-{43FB2353-51AD-421B-85DA-C72B01231767}" dt="2023-12-09T21:39:22.419" v="420"/>
        <pc:sldMkLst>
          <pc:docMk/>
          <pc:sldMk cId="3003366584" sldId="337"/>
        </pc:sldMkLst>
      </pc:sldChg>
      <pc:sldChg chg="addSp delSp modSp">
        <pc:chgData name="Estes, Michele - estesmd" userId="S::estesmd@jmu.edu::7f01444f-bcfd-4926-89f8-dd1142b90e2d" providerId="AD" clId="Web-{43FB2353-51AD-421B-85DA-C72B01231767}" dt="2023-12-09T20:38:52.167" v="124" actId="20577"/>
        <pc:sldMkLst>
          <pc:docMk/>
          <pc:sldMk cId="1675817455" sldId="338"/>
        </pc:sldMkLst>
        <pc:spChg chg="del mod">
          <ac:chgData name="Estes, Michele - estesmd" userId="S::estesmd@jmu.edu::7f01444f-bcfd-4926-89f8-dd1142b90e2d" providerId="AD" clId="Web-{43FB2353-51AD-421B-85DA-C72B01231767}" dt="2023-12-09T20:31:06.380" v="83"/>
          <ac:spMkLst>
            <pc:docMk/>
            <pc:sldMk cId="1675817455" sldId="338"/>
            <ac:spMk id="2" creationId="{85E1F4A3-0A15-BC7E-241A-62AC019C3B05}"/>
          </ac:spMkLst>
        </pc:spChg>
        <pc:spChg chg="mod">
          <ac:chgData name="Estes, Michele - estesmd" userId="S::estesmd@jmu.edu::7f01444f-bcfd-4926-89f8-dd1142b90e2d" providerId="AD" clId="Web-{43FB2353-51AD-421B-85DA-C72B01231767}" dt="2023-12-09T20:38:52.167" v="124" actId="20577"/>
          <ac:spMkLst>
            <pc:docMk/>
            <pc:sldMk cId="1675817455" sldId="338"/>
            <ac:spMk id="6" creationId="{7A8E89B7-2811-8698-648E-3548C4314FAC}"/>
          </ac:spMkLst>
        </pc:spChg>
        <pc:spChg chg="del">
          <ac:chgData name="Estes, Michele - estesmd" userId="S::estesmd@jmu.edu::7f01444f-bcfd-4926-89f8-dd1142b90e2d" providerId="AD" clId="Web-{43FB2353-51AD-421B-85DA-C72B01231767}" dt="2023-12-09T20:34:05.945" v="115"/>
          <ac:spMkLst>
            <pc:docMk/>
            <pc:sldMk cId="1675817455" sldId="338"/>
            <ac:spMk id="30" creationId="{B81933D1-5615-42C7-9C0B-4EB7105CCE2D}"/>
          </ac:spMkLst>
        </pc:spChg>
        <pc:picChg chg="add mod">
          <ac:chgData name="Estes, Michele - estesmd" userId="S::estesmd@jmu.edu::7f01444f-bcfd-4926-89f8-dd1142b90e2d" providerId="AD" clId="Web-{43FB2353-51AD-421B-85DA-C72B01231767}" dt="2023-12-09T20:37:51.479" v="123" actId="1076"/>
          <ac:picMkLst>
            <pc:docMk/>
            <pc:sldMk cId="1675817455" sldId="338"/>
            <ac:picMk id="3" creationId="{5535DB79-0B61-1AE4-A61D-C8DA6FA0D2F4}"/>
          </ac:picMkLst>
        </pc:picChg>
        <pc:picChg chg="del">
          <ac:chgData name="Estes, Michele - estesmd" userId="S::estesmd@jmu.edu::7f01444f-bcfd-4926-89f8-dd1142b90e2d" providerId="AD" clId="Web-{43FB2353-51AD-421B-85DA-C72B01231767}" dt="2023-12-09T20:34:36.321" v="117"/>
          <ac:picMkLst>
            <pc:docMk/>
            <pc:sldMk cId="1675817455" sldId="338"/>
            <ac:picMk id="4" creationId="{16ADA34E-FF4E-4A1C-7C8C-91C1B8B4002B}"/>
          </ac:picMkLst>
        </pc:picChg>
        <pc:picChg chg="del">
          <ac:chgData name="Estes, Michele - estesmd" userId="S::estesmd@jmu.edu::7f01444f-bcfd-4926-89f8-dd1142b90e2d" providerId="AD" clId="Web-{43FB2353-51AD-421B-85DA-C72B01231767}" dt="2023-12-09T20:37:25.901" v="119"/>
          <ac:picMkLst>
            <pc:docMk/>
            <pc:sldMk cId="1675817455" sldId="338"/>
            <ac:picMk id="5" creationId="{D7B3C954-E72B-8854-7637-9F739C5EF3BD}"/>
          </ac:picMkLst>
        </pc:picChg>
      </pc:sldChg>
      <pc:sldChg chg="modSp">
        <pc:chgData name="Estes, Michele - estesmd" userId="S::estesmd@jmu.edu::7f01444f-bcfd-4926-89f8-dd1142b90e2d" providerId="AD" clId="Web-{43FB2353-51AD-421B-85DA-C72B01231767}" dt="2023-12-09T21:05:03.687" v="148" actId="1076"/>
        <pc:sldMkLst>
          <pc:docMk/>
          <pc:sldMk cId="1158993916" sldId="339"/>
        </pc:sldMkLst>
        <pc:spChg chg="mod">
          <ac:chgData name="Estes, Michele - estesmd" userId="S::estesmd@jmu.edu::7f01444f-bcfd-4926-89f8-dd1142b90e2d" providerId="AD" clId="Web-{43FB2353-51AD-421B-85DA-C72B01231767}" dt="2023-12-09T21:05:03.687" v="148" actId="1076"/>
          <ac:spMkLst>
            <pc:docMk/>
            <pc:sldMk cId="1158993916" sldId="339"/>
            <ac:spMk id="2" creationId="{543BFF9E-BEB5-6427-046F-859A3AF8EAD9}"/>
          </ac:spMkLst>
        </pc:spChg>
      </pc:sldChg>
      <pc:sldChg chg="addSp delSp modSp">
        <pc:chgData name="Estes, Michele - estesmd" userId="S::estesmd@jmu.edu::7f01444f-bcfd-4926-89f8-dd1142b90e2d" providerId="AD" clId="Web-{43FB2353-51AD-421B-85DA-C72B01231767}" dt="2023-12-09T21:42:27.109" v="456" actId="1076"/>
        <pc:sldMkLst>
          <pc:docMk/>
          <pc:sldMk cId="4113706199" sldId="340"/>
        </pc:sldMkLst>
        <pc:spChg chg="mod">
          <ac:chgData name="Estes, Michele - estesmd" userId="S::estesmd@jmu.edu::7f01444f-bcfd-4926-89f8-dd1142b90e2d" providerId="AD" clId="Web-{43FB2353-51AD-421B-85DA-C72B01231767}" dt="2023-12-09T21:42:27.109" v="456" actId="1076"/>
          <ac:spMkLst>
            <pc:docMk/>
            <pc:sldMk cId="4113706199" sldId="340"/>
            <ac:spMk id="2" creationId="{9D024CA5-05C9-A50B-8A05-4BE8EA423B64}"/>
          </ac:spMkLst>
        </pc:spChg>
        <pc:spChg chg="add">
          <ac:chgData name="Estes, Michele - estesmd" userId="S::estesmd@jmu.edu::7f01444f-bcfd-4926-89f8-dd1142b90e2d" providerId="AD" clId="Web-{43FB2353-51AD-421B-85DA-C72B01231767}" dt="2023-12-09T21:41:25.217" v="435"/>
          <ac:spMkLst>
            <pc:docMk/>
            <pc:sldMk cId="4113706199" sldId="340"/>
            <ac:spMk id="4" creationId="{7E5F96F1-A6F4-63F8-091E-92EDB6075812}"/>
          </ac:spMkLst>
        </pc:spChg>
        <pc:spChg chg="del">
          <ac:chgData name="Estes, Michele - estesmd" userId="S::estesmd@jmu.edu::7f01444f-bcfd-4926-89f8-dd1142b90e2d" providerId="AD" clId="Web-{43FB2353-51AD-421B-85DA-C72B01231767}" dt="2023-12-09T21:41:29.374" v="443"/>
          <ac:spMkLst>
            <pc:docMk/>
            <pc:sldMk cId="4113706199" sldId="340"/>
            <ac:spMk id="6" creationId="{24E507EF-AAF2-835B-3C00-E03FFAF1CA01}"/>
          </ac:spMkLst>
        </pc:spChg>
        <pc:picChg chg="add">
          <ac:chgData name="Estes, Michele - estesmd" userId="S::estesmd@jmu.edu::7f01444f-bcfd-4926-89f8-dd1142b90e2d" providerId="AD" clId="Web-{43FB2353-51AD-421B-85DA-C72B01231767}" dt="2023-12-09T21:41:25.233" v="436"/>
          <ac:picMkLst>
            <pc:docMk/>
            <pc:sldMk cId="4113706199" sldId="340"/>
            <ac:picMk id="7" creationId="{516571CF-5E6B-5A51-EEBC-38DDA96DEEB5}"/>
          </ac:picMkLst>
        </pc:picChg>
        <pc:picChg chg="del">
          <ac:chgData name="Estes, Michele - estesmd" userId="S::estesmd@jmu.edu::7f01444f-bcfd-4926-89f8-dd1142b90e2d" providerId="AD" clId="Web-{43FB2353-51AD-421B-85DA-C72B01231767}" dt="2023-12-09T21:41:29.374" v="442"/>
          <ac:picMkLst>
            <pc:docMk/>
            <pc:sldMk cId="4113706199" sldId="340"/>
            <ac:picMk id="9" creationId="{C020844A-4F1E-72DB-A23E-C5F94FF6A142}"/>
          </ac:picMkLst>
        </pc:picChg>
        <pc:picChg chg="add">
          <ac:chgData name="Estes, Michele - estesmd" userId="S::estesmd@jmu.edu::7f01444f-bcfd-4926-89f8-dd1142b90e2d" providerId="AD" clId="Web-{43FB2353-51AD-421B-85DA-C72B01231767}" dt="2023-12-09T21:41:25.249" v="437"/>
          <ac:picMkLst>
            <pc:docMk/>
            <pc:sldMk cId="4113706199" sldId="340"/>
            <ac:picMk id="10" creationId="{F84A4DA2-5F4D-62AC-D47D-8881992B5716}"/>
          </ac:picMkLst>
        </pc:picChg>
        <pc:picChg chg="del">
          <ac:chgData name="Estes, Michele - estesmd" userId="S::estesmd@jmu.edu::7f01444f-bcfd-4926-89f8-dd1142b90e2d" providerId="AD" clId="Web-{43FB2353-51AD-421B-85DA-C72B01231767}" dt="2023-12-09T21:41:29.374" v="441"/>
          <ac:picMkLst>
            <pc:docMk/>
            <pc:sldMk cId="4113706199" sldId="340"/>
            <ac:picMk id="11" creationId="{62E4E2A6-23A1-FD07-8EFA-B37236159B38}"/>
          </ac:picMkLst>
        </pc:picChg>
        <pc:picChg chg="del">
          <ac:chgData name="Estes, Michele - estesmd" userId="S::estesmd@jmu.edu::7f01444f-bcfd-4926-89f8-dd1142b90e2d" providerId="AD" clId="Web-{43FB2353-51AD-421B-85DA-C72B01231767}" dt="2023-12-09T21:41:29.374" v="440"/>
          <ac:picMkLst>
            <pc:docMk/>
            <pc:sldMk cId="4113706199" sldId="340"/>
            <ac:picMk id="15" creationId="{8B889C74-F84D-1E42-B843-0CE4853EB886}"/>
          </ac:picMkLst>
        </pc:picChg>
        <pc:picChg chg="add">
          <ac:chgData name="Estes, Michele - estesmd" userId="S::estesmd@jmu.edu::7f01444f-bcfd-4926-89f8-dd1142b90e2d" providerId="AD" clId="Web-{43FB2353-51AD-421B-85DA-C72B01231767}" dt="2023-12-09T21:41:25.264" v="438"/>
          <ac:picMkLst>
            <pc:docMk/>
            <pc:sldMk cId="4113706199" sldId="340"/>
            <ac:picMk id="17" creationId="{F0BEF2C5-5899-31C7-376E-EE8FF71EE14A}"/>
          </ac:picMkLst>
        </pc:picChg>
        <pc:picChg chg="add">
          <ac:chgData name="Estes, Michele - estesmd" userId="S::estesmd@jmu.edu::7f01444f-bcfd-4926-89f8-dd1142b90e2d" providerId="AD" clId="Web-{43FB2353-51AD-421B-85DA-C72B01231767}" dt="2023-12-09T21:41:25.280" v="439"/>
          <ac:picMkLst>
            <pc:docMk/>
            <pc:sldMk cId="4113706199" sldId="340"/>
            <ac:picMk id="19" creationId="{830430A0-08D8-1775-8726-8E7D9E613F3A}"/>
          </ac:picMkLst>
        </pc:picChg>
      </pc:sldChg>
      <pc:sldChg chg="addSp delSp modSp">
        <pc:chgData name="Estes, Michele - estesmd" userId="S::estesmd@jmu.edu::7f01444f-bcfd-4926-89f8-dd1142b90e2d" providerId="AD" clId="Web-{43FB2353-51AD-421B-85DA-C72B01231767}" dt="2023-12-09T21:43:16.172" v="474" actId="1076"/>
        <pc:sldMkLst>
          <pc:docMk/>
          <pc:sldMk cId="1287423590" sldId="341"/>
        </pc:sldMkLst>
        <pc:spChg chg="mod">
          <ac:chgData name="Estes, Michele - estesmd" userId="S::estesmd@jmu.edu::7f01444f-bcfd-4926-89f8-dd1142b90e2d" providerId="AD" clId="Web-{43FB2353-51AD-421B-85DA-C72B01231767}" dt="2023-12-09T21:43:16.172" v="474" actId="1076"/>
          <ac:spMkLst>
            <pc:docMk/>
            <pc:sldMk cId="1287423590" sldId="341"/>
            <ac:spMk id="2" creationId="{9D024CA5-05C9-A50B-8A05-4BE8EA423B64}"/>
          </ac:spMkLst>
        </pc:spChg>
        <pc:spChg chg="add">
          <ac:chgData name="Estes, Michele - estesmd" userId="S::estesmd@jmu.edu::7f01444f-bcfd-4926-89f8-dd1142b90e2d" providerId="AD" clId="Web-{43FB2353-51AD-421B-85DA-C72B01231767}" dt="2023-12-09T21:42:38.687" v="459"/>
          <ac:spMkLst>
            <pc:docMk/>
            <pc:sldMk cId="1287423590" sldId="341"/>
            <ac:spMk id="4" creationId="{F7552532-3567-2B4A-45A8-B15A6950570D}"/>
          </ac:spMkLst>
        </pc:spChg>
        <pc:spChg chg="del">
          <ac:chgData name="Estes, Michele - estesmd" userId="S::estesmd@jmu.edu::7f01444f-bcfd-4926-89f8-dd1142b90e2d" providerId="AD" clId="Web-{43FB2353-51AD-421B-85DA-C72B01231767}" dt="2023-12-09T21:42:44.249" v="467"/>
          <ac:spMkLst>
            <pc:docMk/>
            <pc:sldMk cId="1287423590" sldId="341"/>
            <ac:spMk id="6" creationId="{24E507EF-AAF2-835B-3C00-E03FFAF1CA01}"/>
          </ac:spMkLst>
        </pc:spChg>
        <pc:picChg chg="add">
          <ac:chgData name="Estes, Michele - estesmd" userId="S::estesmd@jmu.edu::7f01444f-bcfd-4926-89f8-dd1142b90e2d" providerId="AD" clId="Web-{43FB2353-51AD-421B-85DA-C72B01231767}" dt="2023-12-09T21:42:38.703" v="460"/>
          <ac:picMkLst>
            <pc:docMk/>
            <pc:sldMk cId="1287423590" sldId="341"/>
            <ac:picMk id="7" creationId="{0B5B0F34-9411-EBB2-30F3-29C08BE4D6EB}"/>
          </ac:picMkLst>
        </pc:picChg>
        <pc:picChg chg="del">
          <ac:chgData name="Estes, Michele - estesmd" userId="S::estesmd@jmu.edu::7f01444f-bcfd-4926-89f8-dd1142b90e2d" providerId="AD" clId="Web-{43FB2353-51AD-421B-85DA-C72B01231767}" dt="2023-12-09T21:42:44.249" v="466"/>
          <ac:picMkLst>
            <pc:docMk/>
            <pc:sldMk cId="1287423590" sldId="341"/>
            <ac:picMk id="9" creationId="{C020844A-4F1E-72DB-A23E-C5F94FF6A142}"/>
          </ac:picMkLst>
        </pc:picChg>
        <pc:picChg chg="add">
          <ac:chgData name="Estes, Michele - estesmd" userId="S::estesmd@jmu.edu::7f01444f-bcfd-4926-89f8-dd1142b90e2d" providerId="AD" clId="Web-{43FB2353-51AD-421B-85DA-C72B01231767}" dt="2023-12-09T21:42:38.718" v="461"/>
          <ac:picMkLst>
            <pc:docMk/>
            <pc:sldMk cId="1287423590" sldId="341"/>
            <ac:picMk id="10" creationId="{E8328A24-F027-71F5-A45F-4D9FC413F502}"/>
          </ac:picMkLst>
        </pc:picChg>
        <pc:picChg chg="del">
          <ac:chgData name="Estes, Michele - estesmd" userId="S::estesmd@jmu.edu::7f01444f-bcfd-4926-89f8-dd1142b90e2d" providerId="AD" clId="Web-{43FB2353-51AD-421B-85DA-C72B01231767}" dt="2023-12-09T21:42:44.249" v="465"/>
          <ac:picMkLst>
            <pc:docMk/>
            <pc:sldMk cId="1287423590" sldId="341"/>
            <ac:picMk id="11" creationId="{62E4E2A6-23A1-FD07-8EFA-B37236159B38}"/>
          </ac:picMkLst>
        </pc:picChg>
        <pc:picChg chg="del">
          <ac:chgData name="Estes, Michele - estesmd" userId="S::estesmd@jmu.edu::7f01444f-bcfd-4926-89f8-dd1142b90e2d" providerId="AD" clId="Web-{43FB2353-51AD-421B-85DA-C72B01231767}" dt="2023-12-09T21:42:44.249" v="464"/>
          <ac:picMkLst>
            <pc:docMk/>
            <pc:sldMk cId="1287423590" sldId="341"/>
            <ac:picMk id="15" creationId="{8B889C74-F84D-1E42-B843-0CE4853EB886}"/>
          </ac:picMkLst>
        </pc:picChg>
        <pc:picChg chg="add">
          <ac:chgData name="Estes, Michele - estesmd" userId="S::estesmd@jmu.edu::7f01444f-bcfd-4926-89f8-dd1142b90e2d" providerId="AD" clId="Web-{43FB2353-51AD-421B-85DA-C72B01231767}" dt="2023-12-09T21:42:38.734" v="462"/>
          <ac:picMkLst>
            <pc:docMk/>
            <pc:sldMk cId="1287423590" sldId="341"/>
            <ac:picMk id="17" creationId="{822A49BD-3480-B179-487C-32FB2D605E77}"/>
          </ac:picMkLst>
        </pc:picChg>
        <pc:picChg chg="add">
          <ac:chgData name="Estes, Michele - estesmd" userId="S::estesmd@jmu.edu::7f01444f-bcfd-4926-89f8-dd1142b90e2d" providerId="AD" clId="Web-{43FB2353-51AD-421B-85DA-C72B01231767}" dt="2023-12-09T21:42:38.734" v="463"/>
          <ac:picMkLst>
            <pc:docMk/>
            <pc:sldMk cId="1287423590" sldId="341"/>
            <ac:picMk id="19" creationId="{7B1DFCAD-2429-C38C-D947-4BF4A8B87CEB}"/>
          </ac:picMkLst>
        </pc:picChg>
      </pc:sldChg>
      <pc:sldChg chg="addSp delSp modSp">
        <pc:chgData name="Estes, Michele - estesmd" userId="S::estesmd@jmu.edu::7f01444f-bcfd-4926-89f8-dd1142b90e2d" providerId="AD" clId="Web-{43FB2353-51AD-421B-85DA-C72B01231767}" dt="2023-12-09T21:43:56.063" v="490" actId="1076"/>
        <pc:sldMkLst>
          <pc:docMk/>
          <pc:sldMk cId="515858321" sldId="342"/>
        </pc:sldMkLst>
        <pc:spChg chg="mod">
          <ac:chgData name="Estes, Michele - estesmd" userId="S::estesmd@jmu.edu::7f01444f-bcfd-4926-89f8-dd1142b90e2d" providerId="AD" clId="Web-{43FB2353-51AD-421B-85DA-C72B01231767}" dt="2023-12-09T21:43:56.063" v="490" actId="1076"/>
          <ac:spMkLst>
            <pc:docMk/>
            <pc:sldMk cId="515858321" sldId="342"/>
            <ac:spMk id="2" creationId="{9D024CA5-05C9-A50B-8A05-4BE8EA423B64}"/>
          </ac:spMkLst>
        </pc:spChg>
        <pc:spChg chg="add">
          <ac:chgData name="Estes, Michele - estesmd" userId="S::estesmd@jmu.edu::7f01444f-bcfd-4926-89f8-dd1142b90e2d" providerId="AD" clId="Web-{43FB2353-51AD-421B-85DA-C72B01231767}" dt="2023-12-09T21:43:29.328" v="477"/>
          <ac:spMkLst>
            <pc:docMk/>
            <pc:sldMk cId="515858321" sldId="342"/>
            <ac:spMk id="4" creationId="{F11118AD-5A20-683F-B156-C0B7318EFEB2}"/>
          </ac:spMkLst>
        </pc:spChg>
        <pc:spChg chg="del">
          <ac:chgData name="Estes, Michele - estesmd" userId="S::estesmd@jmu.edu::7f01444f-bcfd-4926-89f8-dd1142b90e2d" providerId="AD" clId="Web-{43FB2353-51AD-421B-85DA-C72B01231767}" dt="2023-12-09T21:43:33.625" v="485"/>
          <ac:spMkLst>
            <pc:docMk/>
            <pc:sldMk cId="515858321" sldId="342"/>
            <ac:spMk id="6" creationId="{24E507EF-AAF2-835B-3C00-E03FFAF1CA01}"/>
          </ac:spMkLst>
        </pc:spChg>
        <pc:picChg chg="add">
          <ac:chgData name="Estes, Michele - estesmd" userId="S::estesmd@jmu.edu::7f01444f-bcfd-4926-89f8-dd1142b90e2d" providerId="AD" clId="Web-{43FB2353-51AD-421B-85DA-C72B01231767}" dt="2023-12-09T21:43:29.344" v="478"/>
          <ac:picMkLst>
            <pc:docMk/>
            <pc:sldMk cId="515858321" sldId="342"/>
            <ac:picMk id="7" creationId="{3598BBA3-95DD-7CEB-0E74-8CE0852EE50A}"/>
          </ac:picMkLst>
        </pc:picChg>
        <pc:picChg chg="del">
          <ac:chgData name="Estes, Michele - estesmd" userId="S::estesmd@jmu.edu::7f01444f-bcfd-4926-89f8-dd1142b90e2d" providerId="AD" clId="Web-{43FB2353-51AD-421B-85DA-C72B01231767}" dt="2023-12-09T21:43:33.625" v="484"/>
          <ac:picMkLst>
            <pc:docMk/>
            <pc:sldMk cId="515858321" sldId="342"/>
            <ac:picMk id="9" creationId="{C020844A-4F1E-72DB-A23E-C5F94FF6A142}"/>
          </ac:picMkLst>
        </pc:picChg>
        <pc:picChg chg="add">
          <ac:chgData name="Estes, Michele - estesmd" userId="S::estesmd@jmu.edu::7f01444f-bcfd-4926-89f8-dd1142b90e2d" providerId="AD" clId="Web-{43FB2353-51AD-421B-85DA-C72B01231767}" dt="2023-12-09T21:43:29.359" v="479"/>
          <ac:picMkLst>
            <pc:docMk/>
            <pc:sldMk cId="515858321" sldId="342"/>
            <ac:picMk id="10" creationId="{45B85C7A-3A2C-75BF-4E6B-3891C4050BF6}"/>
          </ac:picMkLst>
        </pc:picChg>
        <pc:picChg chg="del">
          <ac:chgData name="Estes, Michele - estesmd" userId="S::estesmd@jmu.edu::7f01444f-bcfd-4926-89f8-dd1142b90e2d" providerId="AD" clId="Web-{43FB2353-51AD-421B-85DA-C72B01231767}" dt="2023-12-09T21:43:33.625" v="483"/>
          <ac:picMkLst>
            <pc:docMk/>
            <pc:sldMk cId="515858321" sldId="342"/>
            <ac:picMk id="11" creationId="{62E4E2A6-23A1-FD07-8EFA-B37236159B38}"/>
          </ac:picMkLst>
        </pc:picChg>
        <pc:picChg chg="del">
          <ac:chgData name="Estes, Michele - estesmd" userId="S::estesmd@jmu.edu::7f01444f-bcfd-4926-89f8-dd1142b90e2d" providerId="AD" clId="Web-{43FB2353-51AD-421B-85DA-C72B01231767}" dt="2023-12-09T21:43:33.625" v="482"/>
          <ac:picMkLst>
            <pc:docMk/>
            <pc:sldMk cId="515858321" sldId="342"/>
            <ac:picMk id="15" creationId="{8B889C74-F84D-1E42-B843-0CE4853EB886}"/>
          </ac:picMkLst>
        </pc:picChg>
        <pc:picChg chg="add">
          <ac:chgData name="Estes, Michele - estesmd" userId="S::estesmd@jmu.edu::7f01444f-bcfd-4926-89f8-dd1142b90e2d" providerId="AD" clId="Web-{43FB2353-51AD-421B-85DA-C72B01231767}" dt="2023-12-09T21:43:29.375" v="480"/>
          <ac:picMkLst>
            <pc:docMk/>
            <pc:sldMk cId="515858321" sldId="342"/>
            <ac:picMk id="17" creationId="{61D1D66C-A3CF-6E42-C139-96EDCB209AFA}"/>
          </ac:picMkLst>
        </pc:picChg>
        <pc:picChg chg="add">
          <ac:chgData name="Estes, Michele - estesmd" userId="S::estesmd@jmu.edu::7f01444f-bcfd-4926-89f8-dd1142b90e2d" providerId="AD" clId="Web-{43FB2353-51AD-421B-85DA-C72B01231767}" dt="2023-12-09T21:43:29.391" v="481"/>
          <ac:picMkLst>
            <pc:docMk/>
            <pc:sldMk cId="515858321" sldId="342"/>
            <ac:picMk id="19" creationId="{35FA7EF9-7758-39D1-6DAA-29C8C82BA53D}"/>
          </ac:picMkLst>
        </pc:picChg>
      </pc:sldChg>
      <pc:sldChg chg="addSp delSp modSp">
        <pc:chgData name="Estes, Michele - estesmd" userId="S::estesmd@jmu.edu::7f01444f-bcfd-4926-89f8-dd1142b90e2d" providerId="AD" clId="Web-{43FB2353-51AD-421B-85DA-C72B01231767}" dt="2023-12-09T21:44:32.985" v="507" actId="1076"/>
        <pc:sldMkLst>
          <pc:docMk/>
          <pc:sldMk cId="478146244" sldId="343"/>
        </pc:sldMkLst>
        <pc:spChg chg="mod">
          <ac:chgData name="Estes, Michele - estesmd" userId="S::estesmd@jmu.edu::7f01444f-bcfd-4926-89f8-dd1142b90e2d" providerId="AD" clId="Web-{43FB2353-51AD-421B-85DA-C72B01231767}" dt="2023-12-09T21:44:32.985" v="507" actId="1076"/>
          <ac:spMkLst>
            <pc:docMk/>
            <pc:sldMk cId="478146244" sldId="343"/>
            <ac:spMk id="2" creationId="{9D024CA5-05C9-A50B-8A05-4BE8EA423B64}"/>
          </ac:spMkLst>
        </pc:spChg>
        <pc:spChg chg="add">
          <ac:chgData name="Estes, Michele - estesmd" userId="S::estesmd@jmu.edu::7f01444f-bcfd-4926-89f8-dd1142b90e2d" providerId="AD" clId="Web-{43FB2353-51AD-421B-85DA-C72B01231767}" dt="2023-12-09T21:44:05.188" v="493"/>
          <ac:spMkLst>
            <pc:docMk/>
            <pc:sldMk cId="478146244" sldId="343"/>
            <ac:spMk id="4" creationId="{84A9B170-3E7E-37B6-784C-912E4F51A4BF}"/>
          </ac:spMkLst>
        </pc:spChg>
        <pc:spChg chg="del">
          <ac:chgData name="Estes, Michele - estesmd" userId="S::estesmd@jmu.edu::7f01444f-bcfd-4926-89f8-dd1142b90e2d" providerId="AD" clId="Web-{43FB2353-51AD-421B-85DA-C72B01231767}" dt="2023-12-09T21:44:10.938" v="501"/>
          <ac:spMkLst>
            <pc:docMk/>
            <pc:sldMk cId="478146244" sldId="343"/>
            <ac:spMk id="6" creationId="{24E507EF-AAF2-835B-3C00-E03FFAF1CA01}"/>
          </ac:spMkLst>
        </pc:spChg>
        <pc:picChg chg="add">
          <ac:chgData name="Estes, Michele - estesmd" userId="S::estesmd@jmu.edu::7f01444f-bcfd-4926-89f8-dd1142b90e2d" providerId="AD" clId="Web-{43FB2353-51AD-421B-85DA-C72B01231767}" dt="2023-12-09T21:44:05.204" v="494"/>
          <ac:picMkLst>
            <pc:docMk/>
            <pc:sldMk cId="478146244" sldId="343"/>
            <ac:picMk id="7" creationId="{0C04DAB7-F3CD-A50C-1161-AEA485AB1F39}"/>
          </ac:picMkLst>
        </pc:picChg>
        <pc:picChg chg="del">
          <ac:chgData name="Estes, Michele - estesmd" userId="S::estesmd@jmu.edu::7f01444f-bcfd-4926-89f8-dd1142b90e2d" providerId="AD" clId="Web-{43FB2353-51AD-421B-85DA-C72B01231767}" dt="2023-12-09T21:44:10.938" v="500"/>
          <ac:picMkLst>
            <pc:docMk/>
            <pc:sldMk cId="478146244" sldId="343"/>
            <ac:picMk id="9" creationId="{C020844A-4F1E-72DB-A23E-C5F94FF6A142}"/>
          </ac:picMkLst>
        </pc:picChg>
        <pc:picChg chg="add">
          <ac:chgData name="Estes, Michele - estesmd" userId="S::estesmd@jmu.edu::7f01444f-bcfd-4926-89f8-dd1142b90e2d" providerId="AD" clId="Web-{43FB2353-51AD-421B-85DA-C72B01231767}" dt="2023-12-09T21:44:05.219" v="495"/>
          <ac:picMkLst>
            <pc:docMk/>
            <pc:sldMk cId="478146244" sldId="343"/>
            <ac:picMk id="10" creationId="{981D6B67-8FD7-541F-9672-8C19250E884A}"/>
          </ac:picMkLst>
        </pc:picChg>
        <pc:picChg chg="del">
          <ac:chgData name="Estes, Michele - estesmd" userId="S::estesmd@jmu.edu::7f01444f-bcfd-4926-89f8-dd1142b90e2d" providerId="AD" clId="Web-{43FB2353-51AD-421B-85DA-C72B01231767}" dt="2023-12-09T21:44:10.938" v="499"/>
          <ac:picMkLst>
            <pc:docMk/>
            <pc:sldMk cId="478146244" sldId="343"/>
            <ac:picMk id="11" creationId="{62E4E2A6-23A1-FD07-8EFA-B37236159B38}"/>
          </ac:picMkLst>
        </pc:picChg>
        <pc:picChg chg="del">
          <ac:chgData name="Estes, Michele - estesmd" userId="S::estesmd@jmu.edu::7f01444f-bcfd-4926-89f8-dd1142b90e2d" providerId="AD" clId="Web-{43FB2353-51AD-421B-85DA-C72B01231767}" dt="2023-12-09T21:44:10.938" v="498"/>
          <ac:picMkLst>
            <pc:docMk/>
            <pc:sldMk cId="478146244" sldId="343"/>
            <ac:picMk id="15" creationId="{8B889C74-F84D-1E42-B843-0CE4853EB886}"/>
          </ac:picMkLst>
        </pc:picChg>
        <pc:picChg chg="add">
          <ac:chgData name="Estes, Michele - estesmd" userId="S::estesmd@jmu.edu::7f01444f-bcfd-4926-89f8-dd1142b90e2d" providerId="AD" clId="Web-{43FB2353-51AD-421B-85DA-C72B01231767}" dt="2023-12-09T21:44:05.235" v="496"/>
          <ac:picMkLst>
            <pc:docMk/>
            <pc:sldMk cId="478146244" sldId="343"/>
            <ac:picMk id="17" creationId="{7698F9C5-87E3-2FED-2291-BC075666D6A1}"/>
          </ac:picMkLst>
        </pc:picChg>
        <pc:picChg chg="add">
          <ac:chgData name="Estes, Michele - estesmd" userId="S::estesmd@jmu.edu::7f01444f-bcfd-4926-89f8-dd1142b90e2d" providerId="AD" clId="Web-{43FB2353-51AD-421B-85DA-C72B01231767}" dt="2023-12-09T21:44:05.251" v="497"/>
          <ac:picMkLst>
            <pc:docMk/>
            <pc:sldMk cId="478146244" sldId="343"/>
            <ac:picMk id="19" creationId="{FCBD0296-FD59-F7B0-C9B2-67D9DEE479B0}"/>
          </ac:picMkLst>
        </pc:picChg>
      </pc:sldChg>
      <pc:sldChg chg="addSp delSp modSp">
        <pc:chgData name="Estes, Michele - estesmd" userId="S::estesmd@jmu.edu::7f01444f-bcfd-4926-89f8-dd1142b90e2d" providerId="AD" clId="Web-{43FB2353-51AD-421B-85DA-C72B01231767}" dt="2023-12-09T21:45:20.814" v="527" actId="14100"/>
        <pc:sldMkLst>
          <pc:docMk/>
          <pc:sldMk cId="535062688" sldId="344"/>
        </pc:sldMkLst>
        <pc:spChg chg="mod">
          <ac:chgData name="Estes, Michele - estesmd" userId="S::estesmd@jmu.edu::7f01444f-bcfd-4926-89f8-dd1142b90e2d" providerId="AD" clId="Web-{43FB2353-51AD-421B-85DA-C72B01231767}" dt="2023-12-09T21:45:20.814" v="527" actId="14100"/>
          <ac:spMkLst>
            <pc:docMk/>
            <pc:sldMk cId="535062688" sldId="344"/>
            <ac:spMk id="2" creationId="{9D024CA5-05C9-A50B-8A05-4BE8EA423B64}"/>
          </ac:spMkLst>
        </pc:spChg>
        <pc:spChg chg="add">
          <ac:chgData name="Estes, Michele - estesmd" userId="S::estesmd@jmu.edu::7f01444f-bcfd-4926-89f8-dd1142b90e2d" providerId="AD" clId="Web-{43FB2353-51AD-421B-85DA-C72B01231767}" dt="2023-12-09T21:44:41.563" v="510"/>
          <ac:spMkLst>
            <pc:docMk/>
            <pc:sldMk cId="535062688" sldId="344"/>
            <ac:spMk id="4" creationId="{023D718F-45F3-4D10-842A-0174615F83FB}"/>
          </ac:spMkLst>
        </pc:spChg>
        <pc:spChg chg="del">
          <ac:chgData name="Estes, Michele - estesmd" userId="S::estesmd@jmu.edu::7f01444f-bcfd-4926-89f8-dd1142b90e2d" providerId="AD" clId="Web-{43FB2353-51AD-421B-85DA-C72B01231767}" dt="2023-12-09T21:44:45.860" v="518"/>
          <ac:spMkLst>
            <pc:docMk/>
            <pc:sldMk cId="535062688" sldId="344"/>
            <ac:spMk id="6" creationId="{24E507EF-AAF2-835B-3C00-E03FFAF1CA01}"/>
          </ac:spMkLst>
        </pc:spChg>
        <pc:picChg chg="add">
          <ac:chgData name="Estes, Michele - estesmd" userId="S::estesmd@jmu.edu::7f01444f-bcfd-4926-89f8-dd1142b90e2d" providerId="AD" clId="Web-{43FB2353-51AD-421B-85DA-C72B01231767}" dt="2023-12-09T21:44:41.579" v="511"/>
          <ac:picMkLst>
            <pc:docMk/>
            <pc:sldMk cId="535062688" sldId="344"/>
            <ac:picMk id="7" creationId="{E0CC9A85-79B4-5AD9-FD0D-40A4B8C28330}"/>
          </ac:picMkLst>
        </pc:picChg>
        <pc:picChg chg="del">
          <ac:chgData name="Estes, Michele - estesmd" userId="S::estesmd@jmu.edu::7f01444f-bcfd-4926-89f8-dd1142b90e2d" providerId="AD" clId="Web-{43FB2353-51AD-421B-85DA-C72B01231767}" dt="2023-12-09T21:44:45.860" v="517"/>
          <ac:picMkLst>
            <pc:docMk/>
            <pc:sldMk cId="535062688" sldId="344"/>
            <ac:picMk id="9" creationId="{C020844A-4F1E-72DB-A23E-C5F94FF6A142}"/>
          </ac:picMkLst>
        </pc:picChg>
        <pc:picChg chg="add">
          <ac:chgData name="Estes, Michele - estesmd" userId="S::estesmd@jmu.edu::7f01444f-bcfd-4926-89f8-dd1142b90e2d" providerId="AD" clId="Web-{43FB2353-51AD-421B-85DA-C72B01231767}" dt="2023-12-09T21:44:41.595" v="512"/>
          <ac:picMkLst>
            <pc:docMk/>
            <pc:sldMk cId="535062688" sldId="344"/>
            <ac:picMk id="10" creationId="{360F4972-1BE4-64C4-8DBE-C5AD33DF0F54}"/>
          </ac:picMkLst>
        </pc:picChg>
        <pc:picChg chg="del">
          <ac:chgData name="Estes, Michele - estesmd" userId="S::estesmd@jmu.edu::7f01444f-bcfd-4926-89f8-dd1142b90e2d" providerId="AD" clId="Web-{43FB2353-51AD-421B-85DA-C72B01231767}" dt="2023-12-09T21:44:45.860" v="516"/>
          <ac:picMkLst>
            <pc:docMk/>
            <pc:sldMk cId="535062688" sldId="344"/>
            <ac:picMk id="11" creationId="{62E4E2A6-23A1-FD07-8EFA-B37236159B38}"/>
          </ac:picMkLst>
        </pc:picChg>
        <pc:picChg chg="del">
          <ac:chgData name="Estes, Michele - estesmd" userId="S::estesmd@jmu.edu::7f01444f-bcfd-4926-89f8-dd1142b90e2d" providerId="AD" clId="Web-{43FB2353-51AD-421B-85DA-C72B01231767}" dt="2023-12-09T21:44:45.860" v="515"/>
          <ac:picMkLst>
            <pc:docMk/>
            <pc:sldMk cId="535062688" sldId="344"/>
            <ac:picMk id="15" creationId="{8B889C74-F84D-1E42-B843-0CE4853EB886}"/>
          </ac:picMkLst>
        </pc:picChg>
        <pc:picChg chg="add">
          <ac:chgData name="Estes, Michele - estesmd" userId="S::estesmd@jmu.edu::7f01444f-bcfd-4926-89f8-dd1142b90e2d" providerId="AD" clId="Web-{43FB2353-51AD-421B-85DA-C72B01231767}" dt="2023-12-09T21:44:41.610" v="513"/>
          <ac:picMkLst>
            <pc:docMk/>
            <pc:sldMk cId="535062688" sldId="344"/>
            <ac:picMk id="17" creationId="{39C5CDD7-044B-C178-646A-EB2FD9EC1F25}"/>
          </ac:picMkLst>
        </pc:picChg>
        <pc:picChg chg="add">
          <ac:chgData name="Estes, Michele - estesmd" userId="S::estesmd@jmu.edu::7f01444f-bcfd-4926-89f8-dd1142b90e2d" providerId="AD" clId="Web-{43FB2353-51AD-421B-85DA-C72B01231767}" dt="2023-12-09T21:44:41.610" v="514"/>
          <ac:picMkLst>
            <pc:docMk/>
            <pc:sldMk cId="535062688" sldId="344"/>
            <ac:picMk id="19" creationId="{CBBDC37B-6C59-3D23-5956-A2D0CFB4CECB}"/>
          </ac:picMkLst>
        </pc:picChg>
      </pc:sldChg>
      <pc:sldChg chg="add">
        <pc:chgData name="Estes, Michele - estesmd" userId="S::estesmd@jmu.edu::7f01444f-bcfd-4926-89f8-dd1142b90e2d" providerId="AD" clId="Web-{43FB2353-51AD-421B-85DA-C72B01231767}" dt="2023-12-09T20:18:02.308" v="38"/>
        <pc:sldMkLst>
          <pc:docMk/>
          <pc:sldMk cId="1168013085" sldId="345"/>
        </pc:sldMkLst>
      </pc:sldChg>
      <pc:sldChg chg="add del">
        <pc:chgData name="Estes, Michele - estesmd" userId="S::estesmd@jmu.edu::7f01444f-bcfd-4926-89f8-dd1142b90e2d" providerId="AD" clId="Web-{43FB2353-51AD-421B-85DA-C72B01231767}" dt="2023-12-09T20:17:44.089" v="37"/>
        <pc:sldMkLst>
          <pc:docMk/>
          <pc:sldMk cId="1662780434" sldId="345"/>
        </pc:sldMkLst>
      </pc:sldChg>
      <pc:sldChg chg="add">
        <pc:chgData name="Estes, Michele - estesmd" userId="S::estesmd@jmu.edu::7f01444f-bcfd-4926-89f8-dd1142b90e2d" providerId="AD" clId="Web-{43FB2353-51AD-421B-85DA-C72B01231767}" dt="2023-12-09T20:18:02.402" v="39"/>
        <pc:sldMkLst>
          <pc:docMk/>
          <pc:sldMk cId="1908588095" sldId="346"/>
        </pc:sldMkLst>
      </pc:sldChg>
      <pc:sldChg chg="add del">
        <pc:chgData name="Estes, Michele - estesmd" userId="S::estesmd@jmu.edu::7f01444f-bcfd-4926-89f8-dd1142b90e2d" providerId="AD" clId="Web-{43FB2353-51AD-421B-85DA-C72B01231767}" dt="2023-12-09T20:17:44.089" v="36"/>
        <pc:sldMkLst>
          <pc:docMk/>
          <pc:sldMk cId="3600816460" sldId="346"/>
        </pc:sldMkLst>
      </pc:sldChg>
      <pc:sldChg chg="add del">
        <pc:chgData name="Estes, Michele - estesmd" userId="S::estesmd@jmu.edu::7f01444f-bcfd-4926-89f8-dd1142b90e2d" providerId="AD" clId="Web-{43FB2353-51AD-421B-85DA-C72B01231767}" dt="2023-12-09T20:17:44.073" v="35"/>
        <pc:sldMkLst>
          <pc:docMk/>
          <pc:sldMk cId="425089050" sldId="347"/>
        </pc:sldMkLst>
      </pc:sldChg>
      <pc:sldChg chg="add">
        <pc:chgData name="Estes, Michele - estesmd" userId="S::estesmd@jmu.edu::7f01444f-bcfd-4926-89f8-dd1142b90e2d" providerId="AD" clId="Web-{43FB2353-51AD-421B-85DA-C72B01231767}" dt="2023-12-09T20:18:02.511" v="40"/>
        <pc:sldMkLst>
          <pc:docMk/>
          <pc:sldMk cId="3683123695" sldId="347"/>
        </pc:sldMkLst>
      </pc:sldChg>
      <pc:sldChg chg="add del">
        <pc:chgData name="Estes, Michele - estesmd" userId="S::estesmd@jmu.edu::7f01444f-bcfd-4926-89f8-dd1142b90e2d" providerId="AD" clId="Web-{43FB2353-51AD-421B-85DA-C72B01231767}" dt="2023-12-09T20:17:44.073" v="34"/>
        <pc:sldMkLst>
          <pc:docMk/>
          <pc:sldMk cId="1793889144" sldId="348"/>
        </pc:sldMkLst>
      </pc:sldChg>
      <pc:sldChg chg="add">
        <pc:chgData name="Estes, Michele - estesmd" userId="S::estesmd@jmu.edu::7f01444f-bcfd-4926-89f8-dd1142b90e2d" providerId="AD" clId="Web-{43FB2353-51AD-421B-85DA-C72B01231767}" dt="2023-12-09T20:18:02.683" v="41"/>
        <pc:sldMkLst>
          <pc:docMk/>
          <pc:sldMk cId="2043457984" sldId="348"/>
        </pc:sldMkLst>
      </pc:sldChg>
      <pc:sldChg chg="add">
        <pc:chgData name="Estes, Michele - estesmd" userId="S::estesmd@jmu.edu::7f01444f-bcfd-4926-89f8-dd1142b90e2d" providerId="AD" clId="Web-{43FB2353-51AD-421B-85DA-C72B01231767}" dt="2023-12-09T20:18:02.714" v="42"/>
        <pc:sldMkLst>
          <pc:docMk/>
          <pc:sldMk cId="25493865" sldId="349"/>
        </pc:sldMkLst>
      </pc:sldChg>
      <pc:sldChg chg="add del">
        <pc:chgData name="Estes, Michele - estesmd" userId="S::estesmd@jmu.edu::7f01444f-bcfd-4926-89f8-dd1142b90e2d" providerId="AD" clId="Web-{43FB2353-51AD-421B-85DA-C72B01231767}" dt="2023-12-09T20:17:44.073" v="33"/>
        <pc:sldMkLst>
          <pc:docMk/>
          <pc:sldMk cId="1280964944" sldId="349"/>
        </pc:sldMkLst>
      </pc:sldChg>
      <pc:sldChg chg="addSp delSp modSp add replId">
        <pc:chgData name="Estes, Michele - estesmd" userId="S::estesmd@jmu.edu::7f01444f-bcfd-4926-89f8-dd1142b90e2d" providerId="AD" clId="Web-{43FB2353-51AD-421B-85DA-C72B01231767}" dt="2023-12-09T21:47:17.831" v="548" actId="1076"/>
        <pc:sldMkLst>
          <pc:docMk/>
          <pc:sldMk cId="990317671" sldId="350"/>
        </pc:sldMkLst>
        <pc:spChg chg="del">
          <ac:chgData name="Estes, Michele - estesmd" userId="S::estesmd@jmu.edu::7f01444f-bcfd-4926-89f8-dd1142b90e2d" providerId="AD" clId="Web-{43FB2353-51AD-421B-85DA-C72B01231767}" dt="2023-12-09T21:46:29.440" v="538"/>
          <ac:spMkLst>
            <pc:docMk/>
            <pc:sldMk cId="990317671" sldId="350"/>
            <ac:spMk id="2" creationId="{9D024CA5-05C9-A50B-8A05-4BE8EA423B64}"/>
          </ac:spMkLst>
        </pc:spChg>
        <pc:spChg chg="del">
          <ac:chgData name="Estes, Michele - estesmd" userId="S::estesmd@jmu.edu::7f01444f-bcfd-4926-89f8-dd1142b90e2d" providerId="AD" clId="Web-{43FB2353-51AD-421B-85DA-C72B01231767}" dt="2023-12-09T21:46:24.315" v="536"/>
          <ac:spMkLst>
            <pc:docMk/>
            <pc:sldMk cId="990317671" sldId="350"/>
            <ac:spMk id="3" creationId="{CD86C57B-F225-F2FA-60A3-270F649CEE9F}"/>
          </ac:spMkLst>
        </pc:spChg>
        <pc:spChg chg="add">
          <ac:chgData name="Estes, Michele - estesmd" userId="S::estesmd@jmu.edu::7f01444f-bcfd-4926-89f8-dd1142b90e2d" providerId="AD" clId="Web-{43FB2353-51AD-421B-85DA-C72B01231767}" dt="2023-12-09T21:46:48.706" v="540"/>
          <ac:spMkLst>
            <pc:docMk/>
            <pc:sldMk cId="990317671" sldId="350"/>
            <ac:spMk id="6" creationId="{2B9379DE-90B2-ED4E-36E0-7CA3C3114666}"/>
          </ac:spMkLst>
        </pc:spChg>
        <pc:spChg chg="add mod">
          <ac:chgData name="Estes, Michele - estesmd" userId="S::estesmd@jmu.edu::7f01444f-bcfd-4926-89f8-dd1142b90e2d" providerId="AD" clId="Web-{43FB2353-51AD-421B-85DA-C72B01231767}" dt="2023-12-09T21:47:17.831" v="548" actId="1076"/>
          <ac:spMkLst>
            <pc:docMk/>
            <pc:sldMk cId="990317671" sldId="350"/>
            <ac:spMk id="10" creationId="{0B65C757-CD44-FBB3-F98F-E42C82890238}"/>
          </ac:spMkLst>
        </pc:spChg>
        <pc:spChg chg="del">
          <ac:chgData name="Estes, Michele - estesmd" userId="S::estesmd@jmu.edu::7f01444f-bcfd-4926-89f8-dd1142b90e2d" providerId="AD" clId="Web-{43FB2353-51AD-421B-85DA-C72B01231767}" dt="2023-12-09T21:46:30.830" v="539"/>
          <ac:spMkLst>
            <pc:docMk/>
            <pc:sldMk cId="990317671" sldId="350"/>
            <ac:spMk id="16" creationId="{67EF550F-47CE-4FB2-9DAC-12AD835C833D}"/>
          </ac:spMkLst>
        </pc:spChg>
        <pc:picChg chg="del">
          <ac:chgData name="Estes, Michele - estesmd" userId="S::estesmd@jmu.edu::7f01444f-bcfd-4926-89f8-dd1142b90e2d" providerId="AD" clId="Web-{43FB2353-51AD-421B-85DA-C72B01231767}" dt="2023-12-09T21:46:22.940" v="535"/>
          <ac:picMkLst>
            <pc:docMk/>
            <pc:sldMk cId="990317671" sldId="350"/>
            <ac:picMk id="4" creationId="{D432E873-0DB1-5424-A2A1-077CA8435B77}"/>
          </ac:picMkLst>
        </pc:picChg>
        <pc:picChg chg="del">
          <ac:chgData name="Estes, Michele - estesmd" userId="S::estesmd@jmu.edu::7f01444f-bcfd-4926-89f8-dd1142b90e2d" providerId="AD" clId="Web-{43FB2353-51AD-421B-85DA-C72B01231767}" dt="2023-12-09T21:46:25.955" v="537"/>
          <ac:picMkLst>
            <pc:docMk/>
            <pc:sldMk cId="990317671" sldId="350"/>
            <ac:picMk id="8" creationId="{72C27AE4-7BC2-62B5-C8A2-697434017413}"/>
          </ac:picMkLst>
        </pc:picChg>
        <pc:picChg chg="add">
          <ac:chgData name="Estes, Michele - estesmd" userId="S::estesmd@jmu.edu::7f01444f-bcfd-4926-89f8-dd1142b90e2d" providerId="AD" clId="Web-{43FB2353-51AD-421B-85DA-C72B01231767}" dt="2023-12-09T21:46:48.721" v="541"/>
          <ac:picMkLst>
            <pc:docMk/>
            <pc:sldMk cId="990317671" sldId="350"/>
            <ac:picMk id="9" creationId="{B2331E41-8AA8-8C70-A4BD-3FFCDCDE9CCC}"/>
          </ac:picMkLst>
        </pc:picChg>
      </pc:sldChg>
      <pc:sldMasterChg chg="add addSldLayout">
        <pc:chgData name="Estes, Michele - estesmd" userId="S::estesmd@jmu.edu::7f01444f-bcfd-4926-89f8-dd1142b90e2d" providerId="AD" clId="Web-{43FB2353-51AD-421B-85DA-C72B01231767}" dt="2023-12-09T20:18:02.308" v="38"/>
        <pc:sldMasterMkLst>
          <pc:docMk/>
          <pc:sldMasterMk cId="3757983284" sldId="2147483648"/>
        </pc:sldMasterMkLst>
        <pc:sldLayoutChg chg="add">
          <pc:chgData name="Estes, Michele - estesmd" userId="S::estesmd@jmu.edu::7f01444f-bcfd-4926-89f8-dd1142b90e2d" providerId="AD" clId="Web-{43FB2353-51AD-421B-85DA-C72B01231767}" dt="2023-12-09T20:18:02.308" v="38"/>
          <pc:sldLayoutMkLst>
            <pc:docMk/>
            <pc:sldMasterMk cId="3757983284" sldId="2147483648"/>
            <pc:sldLayoutMk cId="2369802192" sldId="2147483649"/>
          </pc:sldLayoutMkLst>
        </pc:sldLayoutChg>
        <pc:sldLayoutChg chg="add">
          <pc:chgData name="Estes, Michele - estesmd" userId="S::estesmd@jmu.edu::7f01444f-bcfd-4926-89f8-dd1142b90e2d" providerId="AD" clId="Web-{43FB2353-51AD-421B-85DA-C72B01231767}" dt="2023-12-09T20:18:02.308" v="38"/>
          <pc:sldLayoutMkLst>
            <pc:docMk/>
            <pc:sldMasterMk cId="3757983284" sldId="2147483648"/>
            <pc:sldLayoutMk cId="3087527630" sldId="2147483650"/>
          </pc:sldLayoutMkLst>
        </pc:sldLayoutChg>
        <pc:sldLayoutChg chg="add">
          <pc:chgData name="Estes, Michele - estesmd" userId="S::estesmd@jmu.edu::7f01444f-bcfd-4926-89f8-dd1142b90e2d" providerId="AD" clId="Web-{43FB2353-51AD-421B-85DA-C72B01231767}" dt="2023-12-09T20:18:02.308" v="38"/>
          <pc:sldLayoutMkLst>
            <pc:docMk/>
            <pc:sldMasterMk cId="3757983284" sldId="2147483648"/>
            <pc:sldLayoutMk cId="1557605577" sldId="2147483651"/>
          </pc:sldLayoutMkLst>
        </pc:sldLayoutChg>
        <pc:sldLayoutChg chg="add">
          <pc:chgData name="Estes, Michele - estesmd" userId="S::estesmd@jmu.edu::7f01444f-bcfd-4926-89f8-dd1142b90e2d" providerId="AD" clId="Web-{43FB2353-51AD-421B-85DA-C72B01231767}" dt="2023-12-09T20:18:02.308" v="38"/>
          <pc:sldLayoutMkLst>
            <pc:docMk/>
            <pc:sldMasterMk cId="3757983284" sldId="2147483648"/>
            <pc:sldLayoutMk cId="4062572029" sldId="2147483652"/>
          </pc:sldLayoutMkLst>
        </pc:sldLayoutChg>
        <pc:sldLayoutChg chg="add">
          <pc:chgData name="Estes, Michele - estesmd" userId="S::estesmd@jmu.edu::7f01444f-bcfd-4926-89f8-dd1142b90e2d" providerId="AD" clId="Web-{43FB2353-51AD-421B-85DA-C72B01231767}" dt="2023-12-09T20:18:02.308" v="38"/>
          <pc:sldLayoutMkLst>
            <pc:docMk/>
            <pc:sldMasterMk cId="3757983284" sldId="2147483648"/>
            <pc:sldLayoutMk cId="983692921" sldId="2147483653"/>
          </pc:sldLayoutMkLst>
        </pc:sldLayoutChg>
        <pc:sldLayoutChg chg="add">
          <pc:chgData name="Estes, Michele - estesmd" userId="S::estesmd@jmu.edu::7f01444f-bcfd-4926-89f8-dd1142b90e2d" providerId="AD" clId="Web-{43FB2353-51AD-421B-85DA-C72B01231767}" dt="2023-12-09T20:18:02.308" v="38"/>
          <pc:sldLayoutMkLst>
            <pc:docMk/>
            <pc:sldMasterMk cId="3757983284" sldId="2147483648"/>
            <pc:sldLayoutMk cId="3505429710" sldId="2147483654"/>
          </pc:sldLayoutMkLst>
        </pc:sldLayoutChg>
        <pc:sldLayoutChg chg="add">
          <pc:chgData name="Estes, Michele - estesmd" userId="S::estesmd@jmu.edu::7f01444f-bcfd-4926-89f8-dd1142b90e2d" providerId="AD" clId="Web-{43FB2353-51AD-421B-85DA-C72B01231767}" dt="2023-12-09T20:18:02.308" v="38"/>
          <pc:sldLayoutMkLst>
            <pc:docMk/>
            <pc:sldMasterMk cId="3757983284" sldId="2147483648"/>
            <pc:sldLayoutMk cId="1254202446" sldId="2147483655"/>
          </pc:sldLayoutMkLst>
        </pc:sldLayoutChg>
        <pc:sldLayoutChg chg="add">
          <pc:chgData name="Estes, Michele - estesmd" userId="S::estesmd@jmu.edu::7f01444f-bcfd-4926-89f8-dd1142b90e2d" providerId="AD" clId="Web-{43FB2353-51AD-421B-85DA-C72B01231767}" dt="2023-12-09T20:18:02.308" v="38"/>
          <pc:sldLayoutMkLst>
            <pc:docMk/>
            <pc:sldMasterMk cId="3757983284" sldId="2147483648"/>
            <pc:sldLayoutMk cId="3623154789" sldId="2147483656"/>
          </pc:sldLayoutMkLst>
        </pc:sldLayoutChg>
        <pc:sldLayoutChg chg="add">
          <pc:chgData name="Estes, Michele - estesmd" userId="S::estesmd@jmu.edu::7f01444f-bcfd-4926-89f8-dd1142b90e2d" providerId="AD" clId="Web-{43FB2353-51AD-421B-85DA-C72B01231767}" dt="2023-12-09T20:18:02.308" v="38"/>
          <pc:sldLayoutMkLst>
            <pc:docMk/>
            <pc:sldMasterMk cId="3757983284" sldId="2147483648"/>
            <pc:sldLayoutMk cId="1954135629" sldId="2147483657"/>
          </pc:sldLayoutMkLst>
        </pc:sldLayoutChg>
        <pc:sldLayoutChg chg="add">
          <pc:chgData name="Estes, Michele - estesmd" userId="S::estesmd@jmu.edu::7f01444f-bcfd-4926-89f8-dd1142b90e2d" providerId="AD" clId="Web-{43FB2353-51AD-421B-85DA-C72B01231767}" dt="2023-12-09T20:18:02.308" v="38"/>
          <pc:sldLayoutMkLst>
            <pc:docMk/>
            <pc:sldMasterMk cId="3757983284" sldId="2147483648"/>
            <pc:sldLayoutMk cId="4202140192" sldId="2147483658"/>
          </pc:sldLayoutMkLst>
        </pc:sldLayoutChg>
        <pc:sldLayoutChg chg="add">
          <pc:chgData name="Estes, Michele - estesmd" userId="S::estesmd@jmu.edu::7f01444f-bcfd-4926-89f8-dd1142b90e2d" providerId="AD" clId="Web-{43FB2353-51AD-421B-85DA-C72B01231767}" dt="2023-12-09T20:18:02.308" v="38"/>
          <pc:sldLayoutMkLst>
            <pc:docMk/>
            <pc:sldMasterMk cId="3757983284" sldId="2147483648"/>
            <pc:sldLayoutMk cId="283036660" sldId="2147483659"/>
          </pc:sldLayoutMkLst>
        </pc:sldLayoutChg>
      </pc:sldMasterChg>
      <pc:sldMasterChg chg="replId modSldLayout">
        <pc:chgData name="Estes, Michele - estesmd" userId="S::estesmd@jmu.edu::7f01444f-bcfd-4926-89f8-dd1142b90e2d" providerId="AD" clId="Web-{43FB2353-51AD-421B-85DA-C72B01231767}" dt="2023-12-09T20:18:02.308" v="38"/>
        <pc:sldMasterMkLst>
          <pc:docMk/>
          <pc:sldMasterMk cId="4062626676" sldId="2147483666"/>
        </pc:sldMasterMkLst>
        <pc:sldLayoutChg chg="replId">
          <pc:chgData name="Estes, Michele - estesmd" userId="S::estesmd@jmu.edu::7f01444f-bcfd-4926-89f8-dd1142b90e2d" providerId="AD" clId="Web-{43FB2353-51AD-421B-85DA-C72B01231767}" dt="2023-12-09T20:18:02.308" v="38"/>
          <pc:sldLayoutMkLst>
            <pc:docMk/>
            <pc:sldMasterMk cId="4062626676" sldId="2147483666"/>
            <pc:sldLayoutMk cId="2915185632" sldId="2147483667"/>
          </pc:sldLayoutMkLst>
        </pc:sldLayoutChg>
        <pc:sldLayoutChg chg="replId">
          <pc:chgData name="Estes, Michele - estesmd" userId="S::estesmd@jmu.edu::7f01444f-bcfd-4926-89f8-dd1142b90e2d" providerId="AD" clId="Web-{43FB2353-51AD-421B-85DA-C72B01231767}" dt="2023-12-09T20:18:02.308" v="38"/>
          <pc:sldLayoutMkLst>
            <pc:docMk/>
            <pc:sldMasterMk cId="4062626676" sldId="2147483666"/>
            <pc:sldLayoutMk cId="890934366" sldId="2147483668"/>
          </pc:sldLayoutMkLst>
        </pc:sldLayoutChg>
        <pc:sldLayoutChg chg="replId">
          <pc:chgData name="Estes, Michele - estesmd" userId="S::estesmd@jmu.edu::7f01444f-bcfd-4926-89f8-dd1142b90e2d" providerId="AD" clId="Web-{43FB2353-51AD-421B-85DA-C72B01231767}" dt="2023-12-09T20:18:02.308" v="38"/>
          <pc:sldLayoutMkLst>
            <pc:docMk/>
            <pc:sldMasterMk cId="4062626676" sldId="2147483666"/>
            <pc:sldLayoutMk cId="783286283" sldId="2147483669"/>
          </pc:sldLayoutMkLst>
        </pc:sldLayoutChg>
        <pc:sldLayoutChg chg="replId">
          <pc:chgData name="Estes, Michele - estesmd" userId="S::estesmd@jmu.edu::7f01444f-bcfd-4926-89f8-dd1142b90e2d" providerId="AD" clId="Web-{43FB2353-51AD-421B-85DA-C72B01231767}" dt="2023-12-09T20:18:02.308" v="38"/>
          <pc:sldLayoutMkLst>
            <pc:docMk/>
            <pc:sldMasterMk cId="4062626676" sldId="2147483666"/>
            <pc:sldLayoutMk cId="1072888469" sldId="2147483670"/>
          </pc:sldLayoutMkLst>
        </pc:sldLayoutChg>
        <pc:sldLayoutChg chg="replId">
          <pc:chgData name="Estes, Michele - estesmd" userId="S::estesmd@jmu.edu::7f01444f-bcfd-4926-89f8-dd1142b90e2d" providerId="AD" clId="Web-{43FB2353-51AD-421B-85DA-C72B01231767}" dt="2023-12-09T20:18:02.308" v="38"/>
          <pc:sldLayoutMkLst>
            <pc:docMk/>
            <pc:sldMasterMk cId="4062626676" sldId="2147483666"/>
            <pc:sldLayoutMk cId="1987886093" sldId="2147483671"/>
          </pc:sldLayoutMkLst>
        </pc:sldLayoutChg>
        <pc:sldLayoutChg chg="replId">
          <pc:chgData name="Estes, Michele - estesmd" userId="S::estesmd@jmu.edu::7f01444f-bcfd-4926-89f8-dd1142b90e2d" providerId="AD" clId="Web-{43FB2353-51AD-421B-85DA-C72B01231767}" dt="2023-12-09T20:18:02.308" v="38"/>
          <pc:sldLayoutMkLst>
            <pc:docMk/>
            <pc:sldMasterMk cId="4062626676" sldId="2147483666"/>
            <pc:sldLayoutMk cId="1348888187" sldId="2147483672"/>
          </pc:sldLayoutMkLst>
        </pc:sldLayoutChg>
        <pc:sldLayoutChg chg="replId">
          <pc:chgData name="Estes, Michele - estesmd" userId="S::estesmd@jmu.edu::7f01444f-bcfd-4926-89f8-dd1142b90e2d" providerId="AD" clId="Web-{43FB2353-51AD-421B-85DA-C72B01231767}" dt="2023-12-09T20:18:02.308" v="38"/>
          <pc:sldLayoutMkLst>
            <pc:docMk/>
            <pc:sldMasterMk cId="4062626676" sldId="2147483666"/>
            <pc:sldLayoutMk cId="2237017997" sldId="2147483673"/>
          </pc:sldLayoutMkLst>
        </pc:sldLayoutChg>
        <pc:sldLayoutChg chg="replId">
          <pc:chgData name="Estes, Michele - estesmd" userId="S::estesmd@jmu.edu::7f01444f-bcfd-4926-89f8-dd1142b90e2d" providerId="AD" clId="Web-{43FB2353-51AD-421B-85DA-C72B01231767}" dt="2023-12-09T20:18:02.308" v="38"/>
          <pc:sldLayoutMkLst>
            <pc:docMk/>
            <pc:sldMasterMk cId="4062626676" sldId="2147483666"/>
            <pc:sldLayoutMk cId="3323067129" sldId="2147483674"/>
          </pc:sldLayoutMkLst>
        </pc:sldLayoutChg>
        <pc:sldLayoutChg chg="replId">
          <pc:chgData name="Estes, Michele - estesmd" userId="S::estesmd@jmu.edu::7f01444f-bcfd-4926-89f8-dd1142b90e2d" providerId="AD" clId="Web-{43FB2353-51AD-421B-85DA-C72B01231767}" dt="2023-12-09T20:18:02.308" v="38"/>
          <pc:sldLayoutMkLst>
            <pc:docMk/>
            <pc:sldMasterMk cId="4062626676" sldId="2147483666"/>
            <pc:sldLayoutMk cId="2805652364" sldId="2147483675"/>
          </pc:sldLayoutMkLst>
        </pc:sldLayoutChg>
        <pc:sldLayoutChg chg="replId">
          <pc:chgData name="Estes, Michele - estesmd" userId="S::estesmd@jmu.edu::7f01444f-bcfd-4926-89f8-dd1142b90e2d" providerId="AD" clId="Web-{43FB2353-51AD-421B-85DA-C72B01231767}" dt="2023-12-09T20:18:02.308" v="38"/>
          <pc:sldLayoutMkLst>
            <pc:docMk/>
            <pc:sldMasterMk cId="4062626676" sldId="2147483666"/>
            <pc:sldLayoutMk cId="422442957" sldId="2147483676"/>
          </pc:sldLayoutMkLst>
        </pc:sldLayoutChg>
        <pc:sldLayoutChg chg="replId">
          <pc:chgData name="Estes, Michele - estesmd" userId="S::estesmd@jmu.edu::7f01444f-bcfd-4926-89f8-dd1142b90e2d" providerId="AD" clId="Web-{43FB2353-51AD-421B-85DA-C72B01231767}" dt="2023-12-09T20:18:02.308" v="38"/>
          <pc:sldLayoutMkLst>
            <pc:docMk/>
            <pc:sldMasterMk cId="4062626676" sldId="2147483666"/>
            <pc:sldLayoutMk cId="3493071453" sldId="2147483677"/>
          </pc:sldLayoutMkLst>
        </pc:sldLayoutChg>
      </pc:sldMasterChg>
    </pc:docChg>
  </pc:docChgLst>
  <pc:docChgLst>
    <pc:chgData name="Estes, Michele - estesmd" userId="S::estesmd@jmu.edu::7f01444f-bcfd-4926-89f8-dd1142b90e2d" providerId="AD" clId="Web-{B36FCC1C-D351-4A2C-815C-FA16FFDA8886}"/>
    <pc:docChg chg="modSld">
      <pc:chgData name="Estes, Michele - estesmd" userId="S::estesmd@jmu.edu::7f01444f-bcfd-4926-89f8-dd1142b90e2d" providerId="AD" clId="Web-{B36FCC1C-D351-4A2C-815C-FA16FFDA8886}" dt="2023-11-21T19:54:55.476" v="176" actId="14100"/>
      <pc:docMkLst>
        <pc:docMk/>
      </pc:docMkLst>
      <pc:sldChg chg="modSp">
        <pc:chgData name="Estes, Michele - estesmd" userId="S::estesmd@jmu.edu::7f01444f-bcfd-4926-89f8-dd1142b90e2d" providerId="AD" clId="Web-{B36FCC1C-D351-4A2C-815C-FA16FFDA8886}" dt="2023-11-21T19:39:39.222" v="2" actId="1076"/>
        <pc:sldMkLst>
          <pc:docMk/>
          <pc:sldMk cId="2995651145" sldId="260"/>
        </pc:sldMkLst>
        <pc:spChg chg="mod">
          <ac:chgData name="Estes, Michele - estesmd" userId="S::estesmd@jmu.edu::7f01444f-bcfd-4926-89f8-dd1142b90e2d" providerId="AD" clId="Web-{B36FCC1C-D351-4A2C-815C-FA16FFDA8886}" dt="2023-11-21T19:39:39.222" v="2" actId="1076"/>
          <ac:spMkLst>
            <pc:docMk/>
            <pc:sldMk cId="2995651145" sldId="260"/>
            <ac:spMk id="2" creationId="{12137CD7-C57B-0BF1-899C-1C2FF3446DC7}"/>
          </ac:spMkLst>
        </pc:spChg>
      </pc:sldChg>
      <pc:sldChg chg="modSp">
        <pc:chgData name="Estes, Michele - estesmd" userId="S::estesmd@jmu.edu::7f01444f-bcfd-4926-89f8-dd1142b90e2d" providerId="AD" clId="Web-{B36FCC1C-D351-4A2C-815C-FA16FFDA8886}" dt="2023-11-21T19:48:15.617" v="91" actId="1076"/>
        <pc:sldMkLst>
          <pc:docMk/>
          <pc:sldMk cId="134240744" sldId="264"/>
        </pc:sldMkLst>
        <pc:spChg chg="mod">
          <ac:chgData name="Estes, Michele - estesmd" userId="S::estesmd@jmu.edu::7f01444f-bcfd-4926-89f8-dd1142b90e2d" providerId="AD" clId="Web-{B36FCC1C-D351-4A2C-815C-FA16FFDA8886}" dt="2023-11-21T19:47:42.710" v="88"/>
          <ac:spMkLst>
            <pc:docMk/>
            <pc:sldMk cId="134240744" sldId="264"/>
            <ac:spMk id="2" creationId="{0F43C5B3-1724-AFE1-6BD2-E6BB792BF2A1}"/>
          </ac:spMkLst>
        </pc:spChg>
        <pc:picChg chg="mod">
          <ac:chgData name="Estes, Michele - estesmd" userId="S::estesmd@jmu.edu::7f01444f-bcfd-4926-89f8-dd1142b90e2d" providerId="AD" clId="Web-{B36FCC1C-D351-4A2C-815C-FA16FFDA8886}" dt="2023-11-21T19:48:15.617" v="91" actId="1076"/>
          <ac:picMkLst>
            <pc:docMk/>
            <pc:sldMk cId="134240744" sldId="264"/>
            <ac:picMk id="10" creationId="{F5AD3D8D-85B0-FB74-5086-CA04FA4EEA3C}"/>
          </ac:picMkLst>
        </pc:picChg>
      </pc:sldChg>
      <pc:sldChg chg="modSp">
        <pc:chgData name="Estes, Michele - estesmd" userId="S::estesmd@jmu.edu::7f01444f-bcfd-4926-89f8-dd1142b90e2d" providerId="AD" clId="Web-{B36FCC1C-D351-4A2C-815C-FA16FFDA8886}" dt="2023-11-21T19:49:30.495" v="106" actId="1076"/>
        <pc:sldMkLst>
          <pc:docMk/>
          <pc:sldMk cId="2595544935" sldId="265"/>
        </pc:sldMkLst>
        <pc:spChg chg="mod">
          <ac:chgData name="Estes, Michele - estesmd" userId="S::estesmd@jmu.edu::7f01444f-bcfd-4926-89f8-dd1142b90e2d" providerId="AD" clId="Web-{B36FCC1C-D351-4A2C-815C-FA16FFDA8886}" dt="2023-11-21T19:49:30.495" v="106" actId="1076"/>
          <ac:spMkLst>
            <pc:docMk/>
            <pc:sldMk cId="2595544935" sldId="265"/>
            <ac:spMk id="2" creationId="{85E1F4A3-0A15-BC7E-241A-62AC019C3B05}"/>
          </ac:spMkLst>
        </pc:spChg>
      </pc:sldChg>
      <pc:sldChg chg="modSp">
        <pc:chgData name="Estes, Michele - estesmd" userId="S::estesmd@jmu.edu::7f01444f-bcfd-4926-89f8-dd1142b90e2d" providerId="AD" clId="Web-{B36FCC1C-D351-4A2C-815C-FA16FFDA8886}" dt="2023-11-21T19:51:19.484" v="128" actId="1076"/>
        <pc:sldMkLst>
          <pc:docMk/>
          <pc:sldMk cId="4191177408" sldId="268"/>
        </pc:sldMkLst>
        <pc:spChg chg="mod">
          <ac:chgData name="Estes, Michele - estesmd" userId="S::estesmd@jmu.edu::7f01444f-bcfd-4926-89f8-dd1142b90e2d" providerId="AD" clId="Web-{B36FCC1C-D351-4A2C-815C-FA16FFDA8886}" dt="2023-11-21T19:51:19.484" v="128" actId="1076"/>
          <ac:spMkLst>
            <pc:docMk/>
            <pc:sldMk cId="4191177408" sldId="268"/>
            <ac:spMk id="2" creationId="{ACA92F16-9F2E-A981-195D-A51D74D3123E}"/>
          </ac:spMkLst>
        </pc:spChg>
      </pc:sldChg>
      <pc:sldChg chg="modSp">
        <pc:chgData name="Estes, Michele - estesmd" userId="S::estesmd@jmu.edu::7f01444f-bcfd-4926-89f8-dd1142b90e2d" providerId="AD" clId="Web-{B36FCC1C-D351-4A2C-815C-FA16FFDA8886}" dt="2023-11-21T19:51:38.094" v="133" actId="1076"/>
        <pc:sldMkLst>
          <pc:docMk/>
          <pc:sldMk cId="183719477" sldId="269"/>
        </pc:sldMkLst>
        <pc:spChg chg="mod">
          <ac:chgData name="Estes, Michele - estesmd" userId="S::estesmd@jmu.edu::7f01444f-bcfd-4926-89f8-dd1142b90e2d" providerId="AD" clId="Web-{B36FCC1C-D351-4A2C-815C-FA16FFDA8886}" dt="2023-11-21T19:51:38.094" v="133" actId="1076"/>
          <ac:spMkLst>
            <pc:docMk/>
            <pc:sldMk cId="183719477" sldId="269"/>
            <ac:spMk id="2" creationId="{ACA92F16-9F2E-A981-195D-A51D74D3123E}"/>
          </ac:spMkLst>
        </pc:spChg>
      </pc:sldChg>
      <pc:sldChg chg="modSp">
        <pc:chgData name="Estes, Michele - estesmd" userId="S::estesmd@jmu.edu::7f01444f-bcfd-4926-89f8-dd1142b90e2d" providerId="AD" clId="Web-{B36FCC1C-D351-4A2C-815C-FA16FFDA8886}" dt="2023-11-21T19:53:46.005" v="162" actId="14100"/>
        <pc:sldMkLst>
          <pc:docMk/>
          <pc:sldMk cId="521166187" sldId="270"/>
        </pc:sldMkLst>
        <pc:picChg chg="mod">
          <ac:chgData name="Estes, Michele - estesmd" userId="S::estesmd@jmu.edu::7f01444f-bcfd-4926-89f8-dd1142b90e2d" providerId="AD" clId="Web-{B36FCC1C-D351-4A2C-815C-FA16FFDA8886}" dt="2023-11-21T19:53:46.005" v="162" actId="14100"/>
          <ac:picMkLst>
            <pc:docMk/>
            <pc:sldMk cId="521166187" sldId="270"/>
            <ac:picMk id="6" creationId="{A51D13B8-9E0A-28F3-C48D-92076CA8B520}"/>
          </ac:picMkLst>
        </pc:picChg>
      </pc:sldChg>
      <pc:sldChg chg="modSp">
        <pc:chgData name="Estes, Michele - estesmd" userId="S::estesmd@jmu.edu::7f01444f-bcfd-4926-89f8-dd1142b90e2d" providerId="AD" clId="Web-{B36FCC1C-D351-4A2C-815C-FA16FFDA8886}" dt="2023-11-21T19:42:40.729" v="33"/>
        <pc:sldMkLst>
          <pc:docMk/>
          <pc:sldMk cId="1077794125" sldId="271"/>
        </pc:sldMkLst>
        <pc:spChg chg="mod">
          <ac:chgData name="Estes, Michele - estesmd" userId="S::estesmd@jmu.edu::7f01444f-bcfd-4926-89f8-dd1142b90e2d" providerId="AD" clId="Web-{B36FCC1C-D351-4A2C-815C-FA16FFDA8886}" dt="2023-11-21T19:42:40.729" v="33"/>
          <ac:spMkLst>
            <pc:docMk/>
            <pc:sldMk cId="1077794125" sldId="271"/>
            <ac:spMk id="2" creationId="{543BFF9E-BEB5-6427-046F-859A3AF8EAD9}"/>
          </ac:spMkLst>
        </pc:spChg>
        <pc:picChg chg="mod">
          <ac:chgData name="Estes, Michele - estesmd" userId="S::estesmd@jmu.edu::7f01444f-bcfd-4926-89f8-dd1142b90e2d" providerId="AD" clId="Web-{B36FCC1C-D351-4A2C-815C-FA16FFDA8886}" dt="2023-11-21T19:42:24.947" v="29" actId="1076"/>
          <ac:picMkLst>
            <pc:docMk/>
            <pc:sldMk cId="1077794125" sldId="271"/>
            <ac:picMk id="6" creationId="{43FF1B80-D450-DF18-B113-B3698E8E9B63}"/>
          </ac:picMkLst>
        </pc:picChg>
      </pc:sldChg>
      <pc:sldChg chg="modSp">
        <pc:chgData name="Estes, Michele - estesmd" userId="S::estesmd@jmu.edu::7f01444f-bcfd-4926-89f8-dd1142b90e2d" providerId="AD" clId="Web-{B36FCC1C-D351-4A2C-815C-FA16FFDA8886}" dt="2023-11-21T19:43:21.043" v="40" actId="1076"/>
        <pc:sldMkLst>
          <pc:docMk/>
          <pc:sldMk cId="3595930829" sldId="272"/>
        </pc:sldMkLst>
        <pc:spChg chg="mod">
          <ac:chgData name="Estes, Michele - estesmd" userId="S::estesmd@jmu.edu::7f01444f-bcfd-4926-89f8-dd1142b90e2d" providerId="AD" clId="Web-{B36FCC1C-D351-4A2C-815C-FA16FFDA8886}" dt="2023-11-21T19:43:12.355" v="39" actId="1076"/>
          <ac:spMkLst>
            <pc:docMk/>
            <pc:sldMk cId="3595930829" sldId="272"/>
            <ac:spMk id="2" creationId="{543BFF9E-BEB5-6427-046F-859A3AF8EAD9}"/>
          </ac:spMkLst>
        </pc:spChg>
        <pc:picChg chg="mod">
          <ac:chgData name="Estes, Michele - estesmd" userId="S::estesmd@jmu.edu::7f01444f-bcfd-4926-89f8-dd1142b90e2d" providerId="AD" clId="Web-{B36FCC1C-D351-4A2C-815C-FA16FFDA8886}" dt="2023-11-21T19:43:21.043" v="40" actId="1076"/>
          <ac:picMkLst>
            <pc:docMk/>
            <pc:sldMk cId="3595930829" sldId="272"/>
            <ac:picMk id="6" creationId="{5565F1CB-EEAB-FDC8-2549-601D85335957}"/>
          </ac:picMkLst>
        </pc:picChg>
      </pc:sldChg>
      <pc:sldChg chg="modSp">
        <pc:chgData name="Estes, Michele - estesmd" userId="S::estesmd@jmu.edu::7f01444f-bcfd-4926-89f8-dd1142b90e2d" providerId="AD" clId="Web-{B36FCC1C-D351-4A2C-815C-FA16FFDA8886}" dt="2023-11-21T19:46:37.129" v="75" actId="20577"/>
        <pc:sldMkLst>
          <pc:docMk/>
          <pc:sldMk cId="1734527659" sldId="273"/>
        </pc:sldMkLst>
        <pc:spChg chg="mod">
          <ac:chgData name="Estes, Michele - estesmd" userId="S::estesmd@jmu.edu::7f01444f-bcfd-4926-89f8-dd1142b90e2d" providerId="AD" clId="Web-{B36FCC1C-D351-4A2C-815C-FA16FFDA8886}" dt="2023-11-21T19:46:37.129" v="75" actId="20577"/>
          <ac:spMkLst>
            <pc:docMk/>
            <pc:sldMk cId="1734527659" sldId="273"/>
            <ac:spMk id="2" creationId="{543BFF9E-BEB5-6427-046F-859A3AF8EAD9}"/>
          </ac:spMkLst>
        </pc:spChg>
        <pc:picChg chg="mod">
          <ac:chgData name="Estes, Michele - estesmd" userId="S::estesmd@jmu.edu::7f01444f-bcfd-4926-89f8-dd1142b90e2d" providerId="AD" clId="Web-{B36FCC1C-D351-4A2C-815C-FA16FFDA8886}" dt="2023-11-21T19:42:19.072" v="28" actId="1076"/>
          <ac:picMkLst>
            <pc:docMk/>
            <pc:sldMk cId="1734527659" sldId="273"/>
            <ac:picMk id="6" creationId="{1BA3C0B9-062E-5C85-32E4-5993BE6CF571}"/>
          </ac:picMkLst>
        </pc:picChg>
      </pc:sldChg>
      <pc:sldChg chg="modSp">
        <pc:chgData name="Estes, Michele - estesmd" userId="S::estesmd@jmu.edu::7f01444f-bcfd-4926-89f8-dd1142b90e2d" providerId="AD" clId="Web-{B36FCC1C-D351-4A2C-815C-FA16FFDA8886}" dt="2023-11-21T19:49:25.104" v="105" actId="1076"/>
        <pc:sldMkLst>
          <pc:docMk/>
          <pc:sldMk cId="3564327131" sldId="274"/>
        </pc:sldMkLst>
        <pc:spChg chg="mod">
          <ac:chgData name="Estes, Michele - estesmd" userId="S::estesmd@jmu.edu::7f01444f-bcfd-4926-89f8-dd1142b90e2d" providerId="AD" clId="Web-{B36FCC1C-D351-4A2C-815C-FA16FFDA8886}" dt="2023-11-21T19:49:25.104" v="105" actId="1076"/>
          <ac:spMkLst>
            <pc:docMk/>
            <pc:sldMk cId="3564327131" sldId="274"/>
            <ac:spMk id="2" creationId="{85E1F4A3-0A15-BC7E-241A-62AC019C3B05}"/>
          </ac:spMkLst>
        </pc:spChg>
      </pc:sldChg>
      <pc:sldChg chg="modSp">
        <pc:chgData name="Estes, Michele - estesmd" userId="S::estesmd@jmu.edu::7f01444f-bcfd-4926-89f8-dd1142b90e2d" providerId="AD" clId="Web-{B36FCC1C-D351-4A2C-815C-FA16FFDA8886}" dt="2023-11-21T19:50:05.746" v="114" actId="1076"/>
        <pc:sldMkLst>
          <pc:docMk/>
          <pc:sldMk cId="4061019133" sldId="275"/>
        </pc:sldMkLst>
        <pc:spChg chg="mod">
          <ac:chgData name="Estes, Michele - estesmd" userId="S::estesmd@jmu.edu::7f01444f-bcfd-4926-89f8-dd1142b90e2d" providerId="AD" clId="Web-{B36FCC1C-D351-4A2C-815C-FA16FFDA8886}" dt="2023-11-21T19:50:05.746" v="114" actId="1076"/>
          <ac:spMkLst>
            <pc:docMk/>
            <pc:sldMk cId="4061019133" sldId="275"/>
            <ac:spMk id="2" creationId="{85E1F4A3-0A15-BC7E-241A-62AC019C3B05}"/>
          </ac:spMkLst>
        </pc:spChg>
      </pc:sldChg>
      <pc:sldChg chg="modSp">
        <pc:chgData name="Estes, Michele - estesmd" userId="S::estesmd@jmu.edu::7f01444f-bcfd-4926-89f8-dd1142b90e2d" providerId="AD" clId="Web-{B36FCC1C-D351-4A2C-815C-FA16FFDA8886}" dt="2023-11-21T19:50:21.138" v="117" actId="1076"/>
        <pc:sldMkLst>
          <pc:docMk/>
          <pc:sldMk cId="23982810" sldId="276"/>
        </pc:sldMkLst>
        <pc:spChg chg="mod">
          <ac:chgData name="Estes, Michele - estesmd" userId="S::estesmd@jmu.edu::7f01444f-bcfd-4926-89f8-dd1142b90e2d" providerId="AD" clId="Web-{B36FCC1C-D351-4A2C-815C-FA16FFDA8886}" dt="2023-11-21T19:50:21.138" v="117" actId="1076"/>
          <ac:spMkLst>
            <pc:docMk/>
            <pc:sldMk cId="23982810" sldId="276"/>
            <ac:spMk id="2" creationId="{85E1F4A3-0A15-BC7E-241A-62AC019C3B05}"/>
          </ac:spMkLst>
        </pc:spChg>
      </pc:sldChg>
      <pc:sldChg chg="modSp">
        <pc:chgData name="Estes, Michele - estesmd" userId="S::estesmd@jmu.edu::7f01444f-bcfd-4926-89f8-dd1142b90e2d" providerId="AD" clId="Web-{B36FCC1C-D351-4A2C-815C-FA16FFDA8886}" dt="2023-11-21T19:50:52.826" v="124" actId="1076"/>
        <pc:sldMkLst>
          <pc:docMk/>
          <pc:sldMk cId="1399362834" sldId="277"/>
        </pc:sldMkLst>
        <pc:spChg chg="mod">
          <ac:chgData name="Estes, Michele - estesmd" userId="S::estesmd@jmu.edu::7f01444f-bcfd-4926-89f8-dd1142b90e2d" providerId="AD" clId="Web-{B36FCC1C-D351-4A2C-815C-FA16FFDA8886}" dt="2023-11-21T19:50:52.826" v="124" actId="1076"/>
          <ac:spMkLst>
            <pc:docMk/>
            <pc:sldMk cId="1399362834" sldId="277"/>
            <ac:spMk id="2" creationId="{85E1F4A3-0A15-BC7E-241A-62AC019C3B05}"/>
          </ac:spMkLst>
        </pc:spChg>
      </pc:sldChg>
      <pc:sldChg chg="modSp">
        <pc:chgData name="Estes, Michele - estesmd" userId="S::estesmd@jmu.edu::7f01444f-bcfd-4926-89f8-dd1142b90e2d" providerId="AD" clId="Web-{B36FCC1C-D351-4A2C-815C-FA16FFDA8886}" dt="2023-11-21T19:51:59.313" v="139" actId="1076"/>
        <pc:sldMkLst>
          <pc:docMk/>
          <pc:sldMk cId="1105150196" sldId="280"/>
        </pc:sldMkLst>
        <pc:spChg chg="mod">
          <ac:chgData name="Estes, Michele - estesmd" userId="S::estesmd@jmu.edu::7f01444f-bcfd-4926-89f8-dd1142b90e2d" providerId="AD" clId="Web-{B36FCC1C-D351-4A2C-815C-FA16FFDA8886}" dt="2023-11-21T19:51:59.313" v="139" actId="1076"/>
          <ac:spMkLst>
            <pc:docMk/>
            <pc:sldMk cId="1105150196" sldId="280"/>
            <ac:spMk id="2" creationId="{ACA92F16-9F2E-A981-195D-A51D74D3123E}"/>
          </ac:spMkLst>
        </pc:spChg>
      </pc:sldChg>
      <pc:sldChg chg="modSp">
        <pc:chgData name="Estes, Michele - estesmd" userId="S::estesmd@jmu.edu::7f01444f-bcfd-4926-89f8-dd1142b90e2d" providerId="AD" clId="Web-{B36FCC1C-D351-4A2C-815C-FA16FFDA8886}" dt="2023-11-21T19:54:55.476" v="176" actId="14100"/>
        <pc:sldMkLst>
          <pc:docMk/>
          <pc:sldMk cId="3176085848" sldId="283"/>
        </pc:sldMkLst>
        <pc:spChg chg="mod">
          <ac:chgData name="Estes, Michele - estesmd" userId="S::estesmd@jmu.edu::7f01444f-bcfd-4926-89f8-dd1142b90e2d" providerId="AD" clId="Web-{B36FCC1C-D351-4A2C-815C-FA16FFDA8886}" dt="2023-11-21T19:54:55.476" v="176" actId="14100"/>
          <ac:spMkLst>
            <pc:docMk/>
            <pc:sldMk cId="3176085848" sldId="283"/>
            <ac:spMk id="2" creationId="{F9AF390F-372F-3BCB-FCED-352A35938896}"/>
          </ac:spMkLst>
        </pc:spChg>
      </pc:sldChg>
      <pc:sldChg chg="modSp">
        <pc:chgData name="Estes, Michele - estesmd" userId="S::estesmd@jmu.edu::7f01444f-bcfd-4926-89f8-dd1142b90e2d" providerId="AD" clId="Web-{B36FCC1C-D351-4A2C-815C-FA16FFDA8886}" dt="2023-11-21T19:43:45.200" v="45" actId="14100"/>
        <pc:sldMkLst>
          <pc:docMk/>
          <pc:sldMk cId="2376202966" sldId="285"/>
        </pc:sldMkLst>
        <pc:spChg chg="mod">
          <ac:chgData name="Estes, Michele - estesmd" userId="S::estesmd@jmu.edu::7f01444f-bcfd-4926-89f8-dd1142b90e2d" providerId="AD" clId="Web-{B36FCC1C-D351-4A2C-815C-FA16FFDA8886}" dt="2023-11-21T19:43:45.200" v="45" actId="14100"/>
          <ac:spMkLst>
            <pc:docMk/>
            <pc:sldMk cId="2376202966" sldId="285"/>
            <ac:spMk id="2" creationId="{543BFF9E-BEB5-6427-046F-859A3AF8EAD9}"/>
          </ac:spMkLst>
        </pc:spChg>
        <pc:picChg chg="mod">
          <ac:chgData name="Estes, Michele - estesmd" userId="S::estesmd@jmu.edu::7f01444f-bcfd-4926-89f8-dd1142b90e2d" providerId="AD" clId="Web-{B36FCC1C-D351-4A2C-815C-FA16FFDA8886}" dt="2023-11-21T19:43:39.091" v="44" actId="1076"/>
          <ac:picMkLst>
            <pc:docMk/>
            <pc:sldMk cId="2376202966" sldId="285"/>
            <ac:picMk id="6" creationId="{2051C32B-EE2D-8511-A049-1F854D6A68CC}"/>
          </ac:picMkLst>
        </pc:picChg>
      </pc:sldChg>
      <pc:sldChg chg="modSp">
        <pc:chgData name="Estes, Michele - estesmd" userId="S::estesmd@jmu.edu::7f01444f-bcfd-4926-89f8-dd1142b90e2d" providerId="AD" clId="Web-{B36FCC1C-D351-4A2C-815C-FA16FFDA8886}" dt="2023-11-21T19:45:42.346" v="67" actId="1076"/>
        <pc:sldMkLst>
          <pc:docMk/>
          <pc:sldMk cId="2114775961" sldId="286"/>
        </pc:sldMkLst>
        <pc:spChg chg="mod">
          <ac:chgData name="Estes, Michele - estesmd" userId="S::estesmd@jmu.edu::7f01444f-bcfd-4926-89f8-dd1142b90e2d" providerId="AD" clId="Web-{B36FCC1C-D351-4A2C-815C-FA16FFDA8886}" dt="2023-11-21T19:44:03.764" v="48" actId="1076"/>
          <ac:spMkLst>
            <pc:docMk/>
            <pc:sldMk cId="2114775961" sldId="286"/>
            <ac:spMk id="2" creationId="{543BFF9E-BEB5-6427-046F-859A3AF8EAD9}"/>
          </ac:spMkLst>
        </pc:spChg>
        <pc:picChg chg="mod">
          <ac:chgData name="Estes, Michele - estesmd" userId="S::estesmd@jmu.edu::7f01444f-bcfd-4926-89f8-dd1142b90e2d" providerId="AD" clId="Web-{B36FCC1C-D351-4A2C-815C-FA16FFDA8886}" dt="2023-11-21T19:45:42.346" v="67" actId="1076"/>
          <ac:picMkLst>
            <pc:docMk/>
            <pc:sldMk cId="2114775961" sldId="286"/>
            <ac:picMk id="6" creationId="{79266693-5302-5532-01B5-E170677E55F3}"/>
          </ac:picMkLst>
        </pc:picChg>
      </pc:sldChg>
      <pc:sldChg chg="modSp">
        <pc:chgData name="Estes, Michele - estesmd" userId="S::estesmd@jmu.edu::7f01444f-bcfd-4926-89f8-dd1142b90e2d" providerId="AD" clId="Web-{B36FCC1C-D351-4A2C-815C-FA16FFDA8886}" dt="2023-11-21T19:45:20.938" v="65" actId="1076"/>
        <pc:sldMkLst>
          <pc:docMk/>
          <pc:sldMk cId="2082815458" sldId="288"/>
        </pc:sldMkLst>
        <pc:spChg chg="mod">
          <ac:chgData name="Estes, Michele - estesmd" userId="S::estesmd@jmu.edu::7f01444f-bcfd-4926-89f8-dd1142b90e2d" providerId="AD" clId="Web-{B36FCC1C-D351-4A2C-815C-FA16FFDA8886}" dt="2023-11-21T19:45:11.188" v="64" actId="14100"/>
          <ac:spMkLst>
            <pc:docMk/>
            <pc:sldMk cId="2082815458" sldId="288"/>
            <ac:spMk id="2" creationId="{543BFF9E-BEB5-6427-046F-859A3AF8EAD9}"/>
          </ac:spMkLst>
        </pc:spChg>
        <pc:picChg chg="mod">
          <ac:chgData name="Estes, Michele - estesmd" userId="S::estesmd@jmu.edu::7f01444f-bcfd-4926-89f8-dd1142b90e2d" providerId="AD" clId="Web-{B36FCC1C-D351-4A2C-815C-FA16FFDA8886}" dt="2023-11-21T19:45:20.938" v="65" actId="1076"/>
          <ac:picMkLst>
            <pc:docMk/>
            <pc:sldMk cId="2082815458" sldId="288"/>
            <ac:picMk id="6" creationId="{3BED9F09-1282-A30B-917F-F06690B10811}"/>
          </ac:picMkLst>
        </pc:picChg>
      </pc:sldChg>
      <pc:sldChg chg="modSp">
        <pc:chgData name="Estes, Michele - estesmd" userId="S::estesmd@jmu.edu::7f01444f-bcfd-4926-89f8-dd1142b90e2d" providerId="AD" clId="Web-{B36FCC1C-D351-4A2C-815C-FA16FFDA8886}" dt="2023-11-21T19:48:02.101" v="89" actId="1076"/>
        <pc:sldMkLst>
          <pc:docMk/>
          <pc:sldMk cId="1429298239" sldId="289"/>
        </pc:sldMkLst>
        <pc:spChg chg="mod">
          <ac:chgData name="Estes, Michele - estesmd" userId="S::estesmd@jmu.edu::7f01444f-bcfd-4926-89f8-dd1142b90e2d" providerId="AD" clId="Web-{B36FCC1C-D351-4A2C-815C-FA16FFDA8886}" dt="2023-11-21T19:47:05.021" v="81" actId="14100"/>
          <ac:spMkLst>
            <pc:docMk/>
            <pc:sldMk cId="1429298239" sldId="289"/>
            <ac:spMk id="2" creationId="{543BFF9E-BEB5-6427-046F-859A3AF8EAD9}"/>
          </ac:spMkLst>
        </pc:spChg>
        <pc:picChg chg="mod">
          <ac:chgData name="Estes, Michele - estesmd" userId="S::estesmd@jmu.edu::7f01444f-bcfd-4926-89f8-dd1142b90e2d" providerId="AD" clId="Web-{B36FCC1C-D351-4A2C-815C-FA16FFDA8886}" dt="2023-11-21T19:48:02.101" v="89" actId="1076"/>
          <ac:picMkLst>
            <pc:docMk/>
            <pc:sldMk cId="1429298239" sldId="289"/>
            <ac:picMk id="6" creationId="{DAE7A2DA-C3D8-FE4C-96BC-49742AA5B47E}"/>
          </ac:picMkLst>
        </pc:picChg>
      </pc:sldChg>
      <pc:sldChg chg="modSp">
        <pc:chgData name="Estes, Michele - estesmd" userId="S::estesmd@jmu.edu::7f01444f-bcfd-4926-89f8-dd1142b90e2d" providerId="AD" clId="Web-{B36FCC1C-D351-4A2C-815C-FA16FFDA8886}" dt="2023-11-21T19:49:00.353" v="101" actId="14100"/>
        <pc:sldMkLst>
          <pc:docMk/>
          <pc:sldMk cId="986631708" sldId="290"/>
        </pc:sldMkLst>
        <pc:spChg chg="mod">
          <ac:chgData name="Estes, Michele - estesmd" userId="S::estesmd@jmu.edu::7f01444f-bcfd-4926-89f8-dd1142b90e2d" providerId="AD" clId="Web-{B36FCC1C-D351-4A2C-815C-FA16FFDA8886}" dt="2023-11-21T19:49:00.353" v="101" actId="14100"/>
          <ac:spMkLst>
            <pc:docMk/>
            <pc:sldMk cId="986631708" sldId="290"/>
            <ac:spMk id="2" creationId="{0F43C5B3-1724-AFE1-6BD2-E6BB792BF2A1}"/>
          </ac:spMkLst>
        </pc:spChg>
        <pc:picChg chg="mod">
          <ac:chgData name="Estes, Michele - estesmd" userId="S::estesmd@jmu.edu::7f01444f-bcfd-4926-89f8-dd1142b90e2d" providerId="AD" clId="Web-{B36FCC1C-D351-4A2C-815C-FA16FFDA8886}" dt="2023-11-21T19:48:47.306" v="98" actId="1076"/>
          <ac:picMkLst>
            <pc:docMk/>
            <pc:sldMk cId="986631708" sldId="290"/>
            <ac:picMk id="5" creationId="{FF103F00-D086-198B-6824-B6C3C10B880C}"/>
          </ac:picMkLst>
        </pc:picChg>
      </pc:sldChg>
      <pc:sldChg chg="modSp">
        <pc:chgData name="Estes, Michele - estesmd" userId="S::estesmd@jmu.edu::7f01444f-bcfd-4926-89f8-dd1142b90e2d" providerId="AD" clId="Web-{B36FCC1C-D351-4A2C-815C-FA16FFDA8886}" dt="2023-11-21T19:52:31.221" v="149" actId="1076"/>
        <pc:sldMkLst>
          <pc:docMk/>
          <pc:sldMk cId="3943615767" sldId="291"/>
        </pc:sldMkLst>
        <pc:spChg chg="mod">
          <ac:chgData name="Estes, Michele - estesmd" userId="S::estesmd@jmu.edu::7f01444f-bcfd-4926-89f8-dd1142b90e2d" providerId="AD" clId="Web-{B36FCC1C-D351-4A2C-815C-FA16FFDA8886}" dt="2023-11-21T19:52:31.221" v="149" actId="1076"/>
          <ac:spMkLst>
            <pc:docMk/>
            <pc:sldMk cId="3943615767" sldId="291"/>
            <ac:spMk id="2" creationId="{ACA92F16-9F2E-A981-195D-A51D74D3123E}"/>
          </ac:spMkLst>
        </pc:spChg>
      </pc:sldChg>
      <pc:sldChg chg="modSp">
        <pc:chgData name="Estes, Michele - estesmd" userId="S::estesmd@jmu.edu::7f01444f-bcfd-4926-89f8-dd1142b90e2d" providerId="AD" clId="Web-{B36FCC1C-D351-4A2C-815C-FA16FFDA8886}" dt="2023-11-21T19:53:17.301" v="159" actId="1076"/>
        <pc:sldMkLst>
          <pc:docMk/>
          <pc:sldMk cId="2387386075" sldId="292"/>
        </pc:sldMkLst>
        <pc:spChg chg="mod">
          <ac:chgData name="Estes, Michele - estesmd" userId="S::estesmd@jmu.edu::7f01444f-bcfd-4926-89f8-dd1142b90e2d" providerId="AD" clId="Web-{B36FCC1C-D351-4A2C-815C-FA16FFDA8886}" dt="2023-11-21T19:53:17.301" v="159" actId="1076"/>
          <ac:spMkLst>
            <pc:docMk/>
            <pc:sldMk cId="2387386075" sldId="292"/>
            <ac:spMk id="2" creationId="{ACA92F16-9F2E-A981-195D-A51D74D3123E}"/>
          </ac:spMkLst>
        </pc:spChg>
      </pc:sldChg>
      <pc:sldChg chg="modSp">
        <pc:chgData name="Estes, Michele - estesmd" userId="S::estesmd@jmu.edu::7f01444f-bcfd-4926-89f8-dd1142b90e2d" providerId="AD" clId="Web-{B36FCC1C-D351-4A2C-815C-FA16FFDA8886}" dt="2023-11-21T19:53:01.831" v="155" actId="1076"/>
        <pc:sldMkLst>
          <pc:docMk/>
          <pc:sldMk cId="2124353542" sldId="293"/>
        </pc:sldMkLst>
        <pc:spChg chg="mod">
          <ac:chgData name="Estes, Michele - estesmd" userId="S::estesmd@jmu.edu::7f01444f-bcfd-4926-89f8-dd1142b90e2d" providerId="AD" clId="Web-{B36FCC1C-D351-4A2C-815C-FA16FFDA8886}" dt="2023-11-21T19:53:01.831" v="155" actId="1076"/>
          <ac:spMkLst>
            <pc:docMk/>
            <pc:sldMk cId="2124353542" sldId="293"/>
            <ac:spMk id="2" creationId="{ACA92F16-9F2E-A981-195D-A51D74D3123E}"/>
          </ac:spMkLst>
        </pc:spChg>
      </pc:sldChg>
      <pc:sldChg chg="modSp">
        <pc:chgData name="Estes, Michele - estesmd" userId="S::estesmd@jmu.edu::7f01444f-bcfd-4926-89f8-dd1142b90e2d" providerId="AD" clId="Web-{B36FCC1C-D351-4A2C-815C-FA16FFDA8886}" dt="2023-11-21T19:52:47.253" v="151" actId="1076"/>
        <pc:sldMkLst>
          <pc:docMk/>
          <pc:sldMk cId="1916685821" sldId="294"/>
        </pc:sldMkLst>
        <pc:spChg chg="mod">
          <ac:chgData name="Estes, Michele - estesmd" userId="S::estesmd@jmu.edu::7f01444f-bcfd-4926-89f8-dd1142b90e2d" providerId="AD" clId="Web-{B36FCC1C-D351-4A2C-815C-FA16FFDA8886}" dt="2023-11-21T19:52:47.253" v="151" actId="1076"/>
          <ac:spMkLst>
            <pc:docMk/>
            <pc:sldMk cId="1916685821" sldId="294"/>
            <ac:spMk id="2" creationId="{ACA92F16-9F2E-A981-195D-A51D74D3123E}"/>
          </ac:spMkLst>
        </pc:spChg>
      </pc:sldChg>
      <pc:sldChg chg="modSp">
        <pc:chgData name="Estes, Michele - estesmd" userId="S::estesmd@jmu.edu::7f01444f-bcfd-4926-89f8-dd1142b90e2d" providerId="AD" clId="Web-{B36FCC1C-D351-4A2C-815C-FA16FFDA8886}" dt="2023-11-21T19:53:30.457" v="160" actId="1076"/>
        <pc:sldMkLst>
          <pc:docMk/>
          <pc:sldMk cId="3082447600" sldId="295"/>
        </pc:sldMkLst>
        <pc:spChg chg="mod">
          <ac:chgData name="Estes, Michele - estesmd" userId="S::estesmd@jmu.edu::7f01444f-bcfd-4926-89f8-dd1142b90e2d" providerId="AD" clId="Web-{B36FCC1C-D351-4A2C-815C-FA16FFDA8886}" dt="2023-11-21T19:53:30.457" v="160" actId="1076"/>
          <ac:spMkLst>
            <pc:docMk/>
            <pc:sldMk cId="3082447600" sldId="295"/>
            <ac:spMk id="6" creationId="{24E507EF-AAF2-835B-3C00-E03FFAF1CA01}"/>
          </ac:spMkLst>
        </pc:spChg>
      </pc:sldChg>
      <pc:sldChg chg="modSp">
        <pc:chgData name="Estes, Michele - estesmd" userId="S::estesmd@jmu.edu::7f01444f-bcfd-4926-89f8-dd1142b90e2d" providerId="AD" clId="Web-{B36FCC1C-D351-4A2C-815C-FA16FFDA8886}" dt="2023-11-21T19:46:29.222" v="74" actId="1076"/>
        <pc:sldMkLst>
          <pc:docMk/>
          <pc:sldMk cId="1652838487" sldId="300"/>
        </pc:sldMkLst>
        <pc:spChg chg="mod">
          <ac:chgData name="Estes, Michele - estesmd" userId="S::estesmd@jmu.edu::7f01444f-bcfd-4926-89f8-dd1142b90e2d" providerId="AD" clId="Web-{B36FCC1C-D351-4A2C-815C-FA16FFDA8886}" dt="2023-11-21T19:46:29.222" v="74" actId="1076"/>
          <ac:spMkLst>
            <pc:docMk/>
            <pc:sldMk cId="1652838487" sldId="300"/>
            <ac:spMk id="2" creationId="{85E1F4A3-0A15-BC7E-241A-62AC019C3B05}"/>
          </ac:spMkLst>
        </pc:spChg>
      </pc:sldChg>
      <pc:sldChg chg="modSp">
        <pc:chgData name="Estes, Michele - estesmd" userId="S::estesmd@jmu.edu::7f01444f-bcfd-4926-89f8-dd1142b90e2d" providerId="AD" clId="Web-{B36FCC1C-D351-4A2C-815C-FA16FFDA8886}" dt="2023-11-21T19:46:50.708" v="78" actId="20577"/>
        <pc:sldMkLst>
          <pc:docMk/>
          <pc:sldMk cId="2303600591" sldId="302"/>
        </pc:sldMkLst>
        <pc:spChg chg="mod">
          <ac:chgData name="Estes, Michele - estesmd" userId="S::estesmd@jmu.edu::7f01444f-bcfd-4926-89f8-dd1142b90e2d" providerId="AD" clId="Web-{B36FCC1C-D351-4A2C-815C-FA16FFDA8886}" dt="2023-11-21T19:46:50.708" v="78" actId="20577"/>
          <ac:spMkLst>
            <pc:docMk/>
            <pc:sldMk cId="2303600591" sldId="302"/>
            <ac:spMk id="2" creationId="{543BFF9E-BEB5-6427-046F-859A3AF8EAD9}"/>
          </ac:spMkLst>
        </pc:spChg>
        <pc:picChg chg="mod">
          <ac:chgData name="Estes, Michele - estesmd" userId="S::estesmd@jmu.edu::7f01444f-bcfd-4926-89f8-dd1142b90e2d" providerId="AD" clId="Web-{B36FCC1C-D351-4A2C-815C-FA16FFDA8886}" dt="2023-11-21T19:44:58.484" v="57" actId="1076"/>
          <ac:picMkLst>
            <pc:docMk/>
            <pc:sldMk cId="2303600591" sldId="302"/>
            <ac:picMk id="1026" creationId="{0FA86652-77E4-ED7A-783D-21D9DDD0CA76}"/>
          </ac:picMkLst>
        </pc:picChg>
        <pc:picChg chg="mod">
          <ac:chgData name="Estes, Michele - estesmd" userId="S::estesmd@jmu.edu::7f01444f-bcfd-4926-89f8-dd1142b90e2d" providerId="AD" clId="Web-{B36FCC1C-D351-4A2C-815C-FA16FFDA8886}" dt="2023-11-21T19:44:58.500" v="58" actId="1076"/>
          <ac:picMkLst>
            <pc:docMk/>
            <pc:sldMk cId="2303600591" sldId="302"/>
            <ac:picMk id="1027" creationId="{BBF27A54-3370-A01F-D5D1-F3D94BD91731}"/>
          </ac:picMkLst>
        </pc:picChg>
        <pc:picChg chg="mod">
          <ac:chgData name="Estes, Michele - estesmd" userId="S::estesmd@jmu.edu::7f01444f-bcfd-4926-89f8-dd1142b90e2d" providerId="AD" clId="Web-{B36FCC1C-D351-4A2C-815C-FA16FFDA8886}" dt="2023-11-21T19:44:58.516" v="59" actId="1076"/>
          <ac:picMkLst>
            <pc:docMk/>
            <pc:sldMk cId="2303600591" sldId="302"/>
            <ac:picMk id="1028" creationId="{A0AEDBCA-2437-AC17-3145-CE54827F48FB}"/>
          </ac:picMkLst>
        </pc:picChg>
        <pc:cxnChg chg="mod">
          <ac:chgData name="Estes, Michele - estesmd" userId="S::estesmd@jmu.edu::7f01444f-bcfd-4926-89f8-dd1142b90e2d" providerId="AD" clId="Web-{B36FCC1C-D351-4A2C-815C-FA16FFDA8886}" dt="2023-11-21T19:44:58.531" v="60" actId="1076"/>
          <ac:cxnSpMkLst>
            <pc:docMk/>
            <pc:sldMk cId="2303600591" sldId="302"/>
            <ac:cxnSpMk id="6" creationId="{F32DCDCD-C4E5-BE49-646F-302233B08A50}"/>
          </ac:cxnSpMkLst>
        </pc:cxnChg>
        <pc:cxnChg chg="mod">
          <ac:chgData name="Estes, Michele - estesmd" userId="S::estesmd@jmu.edu::7f01444f-bcfd-4926-89f8-dd1142b90e2d" providerId="AD" clId="Web-{B36FCC1C-D351-4A2C-815C-FA16FFDA8886}" dt="2023-11-21T19:44:58.531" v="61" actId="1076"/>
          <ac:cxnSpMkLst>
            <pc:docMk/>
            <pc:sldMk cId="2303600591" sldId="302"/>
            <ac:cxnSpMk id="7" creationId="{11AE66E8-1935-8585-2E68-856417F7D951}"/>
          </ac:cxnSpMkLst>
        </pc:cxnChg>
      </pc:sldChg>
    </pc:docChg>
  </pc:docChgLst>
  <pc:docChgLst>
    <pc:chgData name="Morgan, Rob - morganrm" userId="2202593e-d52f-4214-b8a9-788363247110" providerId="ADAL" clId="{B15B7CCF-30C3-48B2-B3D8-4EB29565BDAA}"/>
    <pc:docChg chg="custSel addSld delSld modSld">
      <pc:chgData name="Morgan, Rob - morganrm" userId="2202593e-d52f-4214-b8a9-788363247110" providerId="ADAL" clId="{B15B7CCF-30C3-48B2-B3D8-4EB29565BDAA}" dt="2023-11-19T02:34:29.020" v="138" actId="20577"/>
      <pc:docMkLst>
        <pc:docMk/>
      </pc:docMkLst>
      <pc:sldChg chg="modSp mod">
        <pc:chgData name="Morgan, Rob - morganrm" userId="2202593e-d52f-4214-b8a9-788363247110" providerId="ADAL" clId="{B15B7CCF-30C3-48B2-B3D8-4EB29565BDAA}" dt="2023-11-19T01:06:13.015" v="0" actId="313"/>
        <pc:sldMkLst>
          <pc:docMk/>
          <pc:sldMk cId="3281928965" sldId="256"/>
        </pc:sldMkLst>
        <pc:spChg chg="mod">
          <ac:chgData name="Morgan, Rob - morganrm" userId="2202593e-d52f-4214-b8a9-788363247110" providerId="ADAL" clId="{B15B7CCF-30C3-48B2-B3D8-4EB29565BDAA}" dt="2023-11-19T01:06:13.015" v="0" actId="313"/>
          <ac:spMkLst>
            <pc:docMk/>
            <pc:sldMk cId="3281928965" sldId="256"/>
            <ac:spMk id="2" creationId="{F9AF390F-372F-3BCB-FCED-352A35938896}"/>
          </ac:spMkLst>
        </pc:spChg>
      </pc:sldChg>
      <pc:sldChg chg="delSp modSp mod">
        <pc:chgData name="Morgan, Rob - morganrm" userId="2202593e-d52f-4214-b8a9-788363247110" providerId="ADAL" clId="{B15B7CCF-30C3-48B2-B3D8-4EB29565BDAA}" dt="2023-11-19T01:06:51.161" v="2" actId="207"/>
        <pc:sldMkLst>
          <pc:docMk/>
          <pc:sldMk cId="689673926" sldId="261"/>
        </pc:sldMkLst>
        <pc:spChg chg="mod">
          <ac:chgData name="Morgan, Rob - morganrm" userId="2202593e-d52f-4214-b8a9-788363247110" providerId="ADAL" clId="{B15B7CCF-30C3-48B2-B3D8-4EB29565BDAA}" dt="2023-11-19T01:06:51.161" v="2" actId="207"/>
          <ac:spMkLst>
            <pc:docMk/>
            <pc:sldMk cId="689673926" sldId="261"/>
            <ac:spMk id="4109" creationId="{AF2F604E-43BE-4DC3-B983-E071523364F8}"/>
          </ac:spMkLst>
        </pc:spChg>
        <pc:picChg chg="del">
          <ac:chgData name="Morgan, Rob - morganrm" userId="2202593e-d52f-4214-b8a9-788363247110" providerId="ADAL" clId="{B15B7CCF-30C3-48B2-B3D8-4EB29565BDAA}" dt="2023-11-19T01:06:31.649" v="1" actId="478"/>
          <ac:picMkLst>
            <pc:docMk/>
            <pc:sldMk cId="689673926" sldId="261"/>
            <ac:picMk id="4" creationId="{DCD28DF2-2478-392E-AE5A-DA7B06E9E907}"/>
          </ac:picMkLst>
        </pc:picChg>
      </pc:sldChg>
      <pc:sldChg chg="delSp modSp del mod">
        <pc:chgData name="Morgan, Rob - morganrm" userId="2202593e-d52f-4214-b8a9-788363247110" providerId="ADAL" clId="{B15B7CCF-30C3-48B2-B3D8-4EB29565BDAA}" dt="2023-11-19T01:08:37.510" v="16" actId="47"/>
        <pc:sldMkLst>
          <pc:docMk/>
          <pc:sldMk cId="1504075741" sldId="262"/>
        </pc:sldMkLst>
        <pc:spChg chg="mod">
          <ac:chgData name="Morgan, Rob - morganrm" userId="2202593e-d52f-4214-b8a9-788363247110" providerId="ADAL" clId="{B15B7CCF-30C3-48B2-B3D8-4EB29565BDAA}" dt="2023-11-19T01:08:05.438" v="5" actId="21"/>
          <ac:spMkLst>
            <pc:docMk/>
            <pc:sldMk cId="1504075741" sldId="262"/>
            <ac:spMk id="2" creationId="{12137CD7-C57B-0BF1-899C-1C2FF3446DC7}"/>
          </ac:spMkLst>
        </pc:spChg>
        <pc:picChg chg="del">
          <ac:chgData name="Morgan, Rob - morganrm" userId="2202593e-d52f-4214-b8a9-788363247110" providerId="ADAL" clId="{B15B7CCF-30C3-48B2-B3D8-4EB29565BDAA}" dt="2023-11-19T01:08:26.693" v="12" actId="21"/>
          <ac:picMkLst>
            <pc:docMk/>
            <pc:sldMk cId="1504075741" sldId="262"/>
            <ac:picMk id="3" creationId="{7F70D120-5898-17C0-7A29-425BD060CA3E}"/>
          </ac:picMkLst>
        </pc:picChg>
        <pc:picChg chg="del">
          <ac:chgData name="Morgan, Rob - morganrm" userId="2202593e-d52f-4214-b8a9-788363247110" providerId="ADAL" clId="{B15B7CCF-30C3-48B2-B3D8-4EB29565BDAA}" dt="2023-11-19T01:08:12.681" v="7" actId="21"/>
          <ac:picMkLst>
            <pc:docMk/>
            <pc:sldMk cId="1504075741" sldId="262"/>
            <ac:picMk id="6" creationId="{DE3638EE-3A61-8AF5-78FA-D77FBDEC4380}"/>
          </ac:picMkLst>
        </pc:picChg>
      </pc:sldChg>
      <pc:sldChg chg="modSp mod">
        <pc:chgData name="Morgan, Rob - morganrm" userId="2202593e-d52f-4214-b8a9-788363247110" providerId="ADAL" clId="{B15B7CCF-30C3-48B2-B3D8-4EB29565BDAA}" dt="2023-11-19T01:10:54.985" v="45" actId="113"/>
        <pc:sldMkLst>
          <pc:docMk/>
          <pc:sldMk cId="2595544935" sldId="265"/>
        </pc:sldMkLst>
        <pc:spChg chg="mod">
          <ac:chgData name="Morgan, Rob - morganrm" userId="2202593e-d52f-4214-b8a9-788363247110" providerId="ADAL" clId="{B15B7CCF-30C3-48B2-B3D8-4EB29565BDAA}" dt="2023-11-19T01:10:54.985" v="45" actId="113"/>
          <ac:spMkLst>
            <pc:docMk/>
            <pc:sldMk cId="2595544935" sldId="265"/>
            <ac:spMk id="2" creationId="{85E1F4A3-0A15-BC7E-241A-62AC019C3B05}"/>
          </ac:spMkLst>
        </pc:spChg>
      </pc:sldChg>
      <pc:sldChg chg="modSp mod">
        <pc:chgData name="Morgan, Rob - morganrm" userId="2202593e-d52f-4214-b8a9-788363247110" providerId="ADAL" clId="{B15B7CCF-30C3-48B2-B3D8-4EB29565BDAA}" dt="2023-11-19T01:48:51.183" v="62" actId="20577"/>
        <pc:sldMkLst>
          <pc:docMk/>
          <pc:sldMk cId="4191177408" sldId="268"/>
        </pc:sldMkLst>
        <pc:spChg chg="mod">
          <ac:chgData name="Morgan, Rob - morganrm" userId="2202593e-d52f-4214-b8a9-788363247110" providerId="ADAL" clId="{B15B7CCF-30C3-48B2-B3D8-4EB29565BDAA}" dt="2023-11-19T01:48:51.183" v="62" actId="20577"/>
          <ac:spMkLst>
            <pc:docMk/>
            <pc:sldMk cId="4191177408" sldId="268"/>
            <ac:spMk id="2" creationId="{ACA92F16-9F2E-A981-195D-A51D74D3123E}"/>
          </ac:spMkLst>
        </pc:spChg>
        <pc:picChg chg="mod">
          <ac:chgData name="Morgan, Rob - morganrm" userId="2202593e-d52f-4214-b8a9-788363247110" providerId="ADAL" clId="{B15B7CCF-30C3-48B2-B3D8-4EB29565BDAA}" dt="2023-11-19T01:48:38.516" v="58" actId="14826"/>
          <ac:picMkLst>
            <pc:docMk/>
            <pc:sldMk cId="4191177408" sldId="268"/>
            <ac:picMk id="5" creationId="{951BD53D-F96C-BAAB-0E73-0B8137E65771}"/>
          </ac:picMkLst>
        </pc:picChg>
      </pc:sldChg>
      <pc:sldChg chg="modSp">
        <pc:chgData name="Morgan, Rob - morganrm" userId="2202593e-d52f-4214-b8a9-788363247110" providerId="ADAL" clId="{B15B7CCF-30C3-48B2-B3D8-4EB29565BDAA}" dt="2023-11-19T01:50:33.983" v="66" actId="20577"/>
        <pc:sldMkLst>
          <pc:docMk/>
          <pc:sldMk cId="183719477" sldId="269"/>
        </pc:sldMkLst>
        <pc:spChg chg="mod">
          <ac:chgData name="Morgan, Rob - morganrm" userId="2202593e-d52f-4214-b8a9-788363247110" providerId="ADAL" clId="{B15B7CCF-30C3-48B2-B3D8-4EB29565BDAA}" dt="2023-11-19T01:50:33.983" v="66" actId="20577"/>
          <ac:spMkLst>
            <pc:docMk/>
            <pc:sldMk cId="183719477" sldId="269"/>
            <ac:spMk id="2" creationId="{ACA92F16-9F2E-A981-195D-A51D74D3123E}"/>
          </ac:spMkLst>
        </pc:spChg>
        <pc:picChg chg="mod">
          <ac:chgData name="Morgan, Rob - morganrm" userId="2202593e-d52f-4214-b8a9-788363247110" providerId="ADAL" clId="{B15B7CCF-30C3-48B2-B3D8-4EB29565BDAA}" dt="2023-11-19T01:50:24.155" v="63" actId="14826"/>
          <ac:picMkLst>
            <pc:docMk/>
            <pc:sldMk cId="183719477" sldId="269"/>
            <ac:picMk id="5" creationId="{1B7D071B-5212-EC16-87AE-0BD7F89A9E19}"/>
          </ac:picMkLst>
        </pc:picChg>
      </pc:sldChg>
      <pc:sldChg chg="modSp">
        <pc:chgData name="Morgan, Rob - morganrm" userId="2202593e-d52f-4214-b8a9-788363247110" providerId="ADAL" clId="{B15B7CCF-30C3-48B2-B3D8-4EB29565BDAA}" dt="2023-11-19T01:52:53.693" v="73" actId="14826"/>
        <pc:sldMkLst>
          <pc:docMk/>
          <pc:sldMk cId="1105150196" sldId="280"/>
        </pc:sldMkLst>
        <pc:spChg chg="mod">
          <ac:chgData name="Morgan, Rob - morganrm" userId="2202593e-d52f-4214-b8a9-788363247110" providerId="ADAL" clId="{B15B7CCF-30C3-48B2-B3D8-4EB29565BDAA}" dt="2023-11-19T01:52:06.481" v="72" actId="20577"/>
          <ac:spMkLst>
            <pc:docMk/>
            <pc:sldMk cId="1105150196" sldId="280"/>
            <ac:spMk id="2" creationId="{ACA92F16-9F2E-A981-195D-A51D74D3123E}"/>
          </ac:spMkLst>
        </pc:spChg>
        <pc:picChg chg="mod">
          <ac:chgData name="Morgan, Rob - morganrm" userId="2202593e-d52f-4214-b8a9-788363247110" providerId="ADAL" clId="{B15B7CCF-30C3-48B2-B3D8-4EB29565BDAA}" dt="2023-11-19T01:52:53.693" v="73" actId="14826"/>
          <ac:picMkLst>
            <pc:docMk/>
            <pc:sldMk cId="1105150196" sldId="280"/>
            <ac:picMk id="7" creationId="{048C4703-A6A5-7BD9-FE9B-26579256D3F7}"/>
          </ac:picMkLst>
        </pc:picChg>
      </pc:sldChg>
      <pc:sldChg chg="delSp modSp del mod">
        <pc:chgData name="Morgan, Rob - morganrm" userId="2202593e-d52f-4214-b8a9-788363247110" providerId="ADAL" clId="{B15B7CCF-30C3-48B2-B3D8-4EB29565BDAA}" dt="2023-11-19T01:10:13.413" v="24" actId="47"/>
        <pc:sldMkLst>
          <pc:docMk/>
          <pc:sldMk cId="627696835" sldId="287"/>
        </pc:sldMkLst>
        <pc:spChg chg="mod">
          <ac:chgData name="Morgan, Rob - morganrm" userId="2202593e-d52f-4214-b8a9-788363247110" providerId="ADAL" clId="{B15B7CCF-30C3-48B2-B3D8-4EB29565BDAA}" dt="2023-11-19T01:09:32.303" v="21" actId="27636"/>
          <ac:spMkLst>
            <pc:docMk/>
            <pc:sldMk cId="627696835" sldId="287"/>
            <ac:spMk id="2" creationId="{543BFF9E-BEB5-6427-046F-859A3AF8EAD9}"/>
          </ac:spMkLst>
        </pc:spChg>
        <pc:picChg chg="del">
          <ac:chgData name="Morgan, Rob - morganrm" userId="2202593e-d52f-4214-b8a9-788363247110" providerId="ADAL" clId="{B15B7CCF-30C3-48B2-B3D8-4EB29565BDAA}" dt="2023-11-19T01:09:28.355" v="19" actId="478"/>
          <ac:picMkLst>
            <pc:docMk/>
            <pc:sldMk cId="627696835" sldId="287"/>
            <ac:picMk id="5" creationId="{D0C74736-3BDE-DB5E-B156-348E234E59AE}"/>
          </ac:picMkLst>
        </pc:picChg>
      </pc:sldChg>
      <pc:sldChg chg="modSp mod">
        <pc:chgData name="Morgan, Rob - morganrm" userId="2202593e-d52f-4214-b8a9-788363247110" providerId="ADAL" clId="{B15B7CCF-30C3-48B2-B3D8-4EB29565BDAA}" dt="2023-11-19T01:54:58.039" v="118" actId="20577"/>
        <pc:sldMkLst>
          <pc:docMk/>
          <pc:sldMk cId="3943615767" sldId="291"/>
        </pc:sldMkLst>
        <pc:spChg chg="mod">
          <ac:chgData name="Morgan, Rob - morganrm" userId="2202593e-d52f-4214-b8a9-788363247110" providerId="ADAL" clId="{B15B7CCF-30C3-48B2-B3D8-4EB29565BDAA}" dt="2023-11-19T01:54:58.039" v="118" actId="20577"/>
          <ac:spMkLst>
            <pc:docMk/>
            <pc:sldMk cId="3943615767" sldId="291"/>
            <ac:spMk id="2" creationId="{ACA92F16-9F2E-A981-195D-A51D74D3123E}"/>
          </ac:spMkLst>
        </pc:spChg>
        <pc:picChg chg="mod">
          <ac:chgData name="Morgan, Rob - morganrm" userId="2202593e-d52f-4214-b8a9-788363247110" providerId="ADAL" clId="{B15B7CCF-30C3-48B2-B3D8-4EB29565BDAA}" dt="2023-11-19T01:54:50.740" v="115" actId="1037"/>
          <ac:picMkLst>
            <pc:docMk/>
            <pc:sldMk cId="3943615767" sldId="291"/>
            <ac:picMk id="5" creationId="{A142E54A-811A-F5AB-B926-1952EDA94D63}"/>
          </ac:picMkLst>
        </pc:picChg>
      </pc:sldChg>
      <pc:sldChg chg="modSp mod">
        <pc:chgData name="Morgan, Rob - morganrm" userId="2202593e-d52f-4214-b8a9-788363247110" providerId="ADAL" clId="{B15B7CCF-30C3-48B2-B3D8-4EB29565BDAA}" dt="2023-11-19T02:34:29.020" v="138" actId="20577"/>
        <pc:sldMkLst>
          <pc:docMk/>
          <pc:sldMk cId="2387386075" sldId="292"/>
        </pc:sldMkLst>
        <pc:spChg chg="mod">
          <ac:chgData name="Morgan, Rob - morganrm" userId="2202593e-d52f-4214-b8a9-788363247110" providerId="ADAL" clId="{B15B7CCF-30C3-48B2-B3D8-4EB29565BDAA}" dt="2023-11-19T02:34:29.020" v="138" actId="20577"/>
          <ac:spMkLst>
            <pc:docMk/>
            <pc:sldMk cId="2387386075" sldId="292"/>
            <ac:spMk id="2" creationId="{ACA92F16-9F2E-A981-195D-A51D74D3123E}"/>
          </ac:spMkLst>
        </pc:spChg>
        <pc:picChg chg="mod">
          <ac:chgData name="Morgan, Rob - morganrm" userId="2202593e-d52f-4214-b8a9-788363247110" providerId="ADAL" clId="{B15B7CCF-30C3-48B2-B3D8-4EB29565BDAA}" dt="2023-11-19T02:31:51.447" v="133" actId="14100"/>
          <ac:picMkLst>
            <pc:docMk/>
            <pc:sldMk cId="2387386075" sldId="292"/>
            <ac:picMk id="5" creationId="{F465E77A-5C1A-F461-CC9F-BACE80B9DA3B}"/>
          </ac:picMkLst>
        </pc:picChg>
      </pc:sldChg>
      <pc:sldChg chg="modSp mod">
        <pc:chgData name="Morgan, Rob - morganrm" userId="2202593e-d52f-4214-b8a9-788363247110" providerId="ADAL" clId="{B15B7CCF-30C3-48B2-B3D8-4EB29565BDAA}" dt="2023-11-19T02:34:21.085" v="135" actId="20577"/>
        <pc:sldMkLst>
          <pc:docMk/>
          <pc:sldMk cId="2124353542" sldId="293"/>
        </pc:sldMkLst>
        <pc:spChg chg="mod">
          <ac:chgData name="Morgan, Rob - morganrm" userId="2202593e-d52f-4214-b8a9-788363247110" providerId="ADAL" clId="{B15B7CCF-30C3-48B2-B3D8-4EB29565BDAA}" dt="2023-11-19T02:34:21.085" v="135" actId="20577"/>
          <ac:spMkLst>
            <pc:docMk/>
            <pc:sldMk cId="2124353542" sldId="293"/>
            <ac:spMk id="2" creationId="{ACA92F16-9F2E-A981-195D-A51D74D3123E}"/>
          </ac:spMkLst>
        </pc:spChg>
        <pc:picChg chg="mod">
          <ac:chgData name="Morgan, Rob - morganrm" userId="2202593e-d52f-4214-b8a9-788363247110" providerId="ADAL" clId="{B15B7CCF-30C3-48B2-B3D8-4EB29565BDAA}" dt="2023-11-19T02:10:25.378" v="130" actId="1038"/>
          <ac:picMkLst>
            <pc:docMk/>
            <pc:sldMk cId="2124353542" sldId="293"/>
            <ac:picMk id="7" creationId="{0127099F-43AD-8241-8292-E18519939B8C}"/>
          </ac:picMkLst>
        </pc:picChg>
      </pc:sldChg>
      <pc:sldChg chg="modSp mod">
        <pc:chgData name="Morgan, Rob - morganrm" userId="2202593e-d52f-4214-b8a9-788363247110" providerId="ADAL" clId="{B15B7CCF-30C3-48B2-B3D8-4EB29565BDAA}" dt="2023-11-19T02:02:23.788" v="124" actId="20577"/>
        <pc:sldMkLst>
          <pc:docMk/>
          <pc:sldMk cId="1916685821" sldId="294"/>
        </pc:sldMkLst>
        <pc:spChg chg="mod">
          <ac:chgData name="Morgan, Rob - morganrm" userId="2202593e-d52f-4214-b8a9-788363247110" providerId="ADAL" clId="{B15B7CCF-30C3-48B2-B3D8-4EB29565BDAA}" dt="2023-11-19T02:02:23.788" v="124" actId="20577"/>
          <ac:spMkLst>
            <pc:docMk/>
            <pc:sldMk cId="1916685821" sldId="294"/>
            <ac:spMk id="2" creationId="{ACA92F16-9F2E-A981-195D-A51D74D3123E}"/>
          </ac:spMkLst>
        </pc:spChg>
        <pc:picChg chg="mod">
          <ac:chgData name="Morgan, Rob - morganrm" userId="2202593e-d52f-4214-b8a9-788363247110" providerId="ADAL" clId="{B15B7CCF-30C3-48B2-B3D8-4EB29565BDAA}" dt="2023-11-19T02:02:16.555" v="121" actId="14100"/>
          <ac:picMkLst>
            <pc:docMk/>
            <pc:sldMk cId="1916685821" sldId="294"/>
            <ac:picMk id="7" creationId="{05012065-87FC-430B-356C-29C88BED79C7}"/>
          </ac:picMkLst>
        </pc:picChg>
      </pc:sldChg>
      <pc:sldChg chg="addSp modSp mod">
        <pc:chgData name="Morgan, Rob - morganrm" userId="2202593e-d52f-4214-b8a9-788363247110" providerId="ADAL" clId="{B15B7CCF-30C3-48B2-B3D8-4EB29565BDAA}" dt="2023-11-19T01:12:07.381" v="52" actId="1076"/>
        <pc:sldMkLst>
          <pc:docMk/>
          <pc:sldMk cId="0" sldId="297"/>
        </pc:sldMkLst>
        <pc:spChg chg="add mod ord">
          <ac:chgData name="Morgan, Rob - morganrm" userId="2202593e-d52f-4214-b8a9-788363247110" providerId="ADAL" clId="{B15B7CCF-30C3-48B2-B3D8-4EB29565BDAA}" dt="2023-11-19T01:11:45.128" v="50" actId="167"/>
          <ac:spMkLst>
            <pc:docMk/>
            <pc:sldMk cId="0" sldId="297"/>
            <ac:spMk id="2" creationId="{72FCEB10-24E5-5113-6D3B-B71DE3FFAD25}"/>
          </ac:spMkLst>
        </pc:spChg>
        <pc:picChg chg="mod">
          <ac:chgData name="Morgan, Rob - morganrm" userId="2202593e-d52f-4214-b8a9-788363247110" providerId="ADAL" clId="{B15B7CCF-30C3-48B2-B3D8-4EB29565BDAA}" dt="2023-11-19T01:11:59.942" v="51"/>
          <ac:picMkLst>
            <pc:docMk/>
            <pc:sldMk cId="0" sldId="297"/>
            <ac:picMk id="108" creationId="{00000000-0000-0000-0000-000000000000}"/>
          </ac:picMkLst>
        </pc:picChg>
        <pc:picChg chg="mod">
          <ac:chgData name="Morgan, Rob - morganrm" userId="2202593e-d52f-4214-b8a9-788363247110" providerId="ADAL" clId="{B15B7CCF-30C3-48B2-B3D8-4EB29565BDAA}" dt="2023-11-19T01:12:07.381" v="52" actId="1076"/>
          <ac:picMkLst>
            <pc:docMk/>
            <pc:sldMk cId="0" sldId="297"/>
            <ac:picMk id="113" creationId="{00000000-0000-0000-0000-000000000000}"/>
          </ac:picMkLst>
        </pc:picChg>
      </pc:sldChg>
      <pc:sldChg chg="addSp delSp modSp">
        <pc:chgData name="Morgan, Rob - morganrm" userId="2202593e-d52f-4214-b8a9-788363247110" providerId="ADAL" clId="{B15B7CCF-30C3-48B2-B3D8-4EB29565BDAA}" dt="2023-11-19T01:13:06.026" v="57"/>
        <pc:sldMkLst>
          <pc:docMk/>
          <pc:sldMk cId="0" sldId="298"/>
        </pc:sldMkLst>
        <pc:spChg chg="mod">
          <ac:chgData name="Morgan, Rob - morganrm" userId="2202593e-d52f-4214-b8a9-788363247110" providerId="ADAL" clId="{B15B7CCF-30C3-48B2-B3D8-4EB29565BDAA}" dt="2023-11-19T01:12:50.651" v="55"/>
          <ac:spMkLst>
            <pc:docMk/>
            <pc:sldMk cId="0" sldId="298"/>
            <ac:spMk id="5" creationId="{F63B0AB7-573B-8E13-BEC6-54B18DF4496E}"/>
          </ac:spMkLst>
        </pc:spChg>
        <pc:spChg chg="mod">
          <ac:chgData name="Morgan, Rob - morganrm" userId="2202593e-d52f-4214-b8a9-788363247110" providerId="ADAL" clId="{B15B7CCF-30C3-48B2-B3D8-4EB29565BDAA}" dt="2023-11-19T01:12:50.651" v="55"/>
          <ac:spMkLst>
            <pc:docMk/>
            <pc:sldMk cId="0" sldId="298"/>
            <ac:spMk id="6" creationId="{418C8AE2-4D13-473F-617E-142788635A0B}"/>
          </ac:spMkLst>
        </pc:spChg>
        <pc:spChg chg="mod">
          <ac:chgData name="Morgan, Rob - morganrm" userId="2202593e-d52f-4214-b8a9-788363247110" providerId="ADAL" clId="{B15B7CCF-30C3-48B2-B3D8-4EB29565BDAA}" dt="2023-11-19T01:12:50.651" v="55"/>
          <ac:spMkLst>
            <pc:docMk/>
            <pc:sldMk cId="0" sldId="298"/>
            <ac:spMk id="7" creationId="{BBB012D8-D6C0-7C09-7CEC-4F8C1A789655}"/>
          </ac:spMkLst>
        </pc:spChg>
        <pc:spChg chg="mod">
          <ac:chgData name="Morgan, Rob - morganrm" userId="2202593e-d52f-4214-b8a9-788363247110" providerId="ADAL" clId="{B15B7CCF-30C3-48B2-B3D8-4EB29565BDAA}" dt="2023-11-19T01:12:56.046" v="56"/>
          <ac:spMkLst>
            <pc:docMk/>
            <pc:sldMk cId="0" sldId="298"/>
            <ac:spMk id="9" creationId="{31D30026-BF41-4A48-18DD-7B3A169EDAB0}"/>
          </ac:spMkLst>
        </pc:spChg>
        <pc:spChg chg="mod">
          <ac:chgData name="Morgan, Rob - morganrm" userId="2202593e-d52f-4214-b8a9-788363247110" providerId="ADAL" clId="{B15B7CCF-30C3-48B2-B3D8-4EB29565BDAA}" dt="2023-11-19T01:12:56.046" v="56"/>
          <ac:spMkLst>
            <pc:docMk/>
            <pc:sldMk cId="0" sldId="298"/>
            <ac:spMk id="10" creationId="{1A4C0ACC-4C90-3197-AEC7-2DA9A67EF486}"/>
          </ac:spMkLst>
        </pc:spChg>
        <pc:spChg chg="mod">
          <ac:chgData name="Morgan, Rob - morganrm" userId="2202593e-d52f-4214-b8a9-788363247110" providerId="ADAL" clId="{B15B7CCF-30C3-48B2-B3D8-4EB29565BDAA}" dt="2023-11-19T01:12:56.046" v="56"/>
          <ac:spMkLst>
            <pc:docMk/>
            <pc:sldMk cId="0" sldId="298"/>
            <ac:spMk id="11" creationId="{98D0F9FB-92C2-9F68-6361-ED5BDF9C0D66}"/>
          </ac:spMkLst>
        </pc:spChg>
        <pc:grpChg chg="add mod">
          <ac:chgData name="Morgan, Rob - morganrm" userId="2202593e-d52f-4214-b8a9-788363247110" providerId="ADAL" clId="{B15B7CCF-30C3-48B2-B3D8-4EB29565BDAA}" dt="2023-11-19T01:12:50.651" v="55"/>
          <ac:grpSpMkLst>
            <pc:docMk/>
            <pc:sldMk cId="0" sldId="298"/>
            <ac:grpSpMk id="4" creationId="{7C6A9D1E-7B30-CDEE-33B1-E6EF72BF3F74}"/>
          </ac:grpSpMkLst>
        </pc:grpChg>
        <pc:grpChg chg="add del mod">
          <ac:chgData name="Morgan, Rob - morganrm" userId="2202593e-d52f-4214-b8a9-788363247110" providerId="ADAL" clId="{B15B7CCF-30C3-48B2-B3D8-4EB29565BDAA}" dt="2023-11-19T01:13:06.026" v="57"/>
          <ac:grpSpMkLst>
            <pc:docMk/>
            <pc:sldMk cId="0" sldId="298"/>
            <ac:grpSpMk id="8" creationId="{AAF3DFC0-45C8-2B5B-14EF-3457F83EF22A}"/>
          </ac:grpSpMkLst>
        </pc:grpChg>
        <pc:picChg chg="add del mod">
          <ac:chgData name="Morgan, Rob - morganrm" userId="2202593e-d52f-4214-b8a9-788363247110" providerId="ADAL" clId="{B15B7CCF-30C3-48B2-B3D8-4EB29565BDAA}" dt="2023-11-19T01:12:37.639" v="54"/>
          <ac:picMkLst>
            <pc:docMk/>
            <pc:sldMk cId="0" sldId="298"/>
            <ac:picMk id="3" creationId="{50D0A925-7F82-5A1E-84CB-3B5853004A21}"/>
          </ac:picMkLst>
        </pc:picChg>
      </pc:sldChg>
      <pc:sldChg chg="addSp delSp modSp add mod">
        <pc:chgData name="Morgan, Rob - morganrm" userId="2202593e-d52f-4214-b8a9-788363247110" providerId="ADAL" clId="{B15B7CCF-30C3-48B2-B3D8-4EB29565BDAA}" dt="2023-11-19T01:08:35.654" v="15" actId="1076"/>
        <pc:sldMkLst>
          <pc:docMk/>
          <pc:sldMk cId="1652838487" sldId="300"/>
        </pc:sldMkLst>
        <pc:spChg chg="mod">
          <ac:chgData name="Morgan, Rob - morganrm" userId="2202593e-d52f-4214-b8a9-788363247110" providerId="ADAL" clId="{B15B7CCF-30C3-48B2-B3D8-4EB29565BDAA}" dt="2023-11-19T01:08:08.532" v="6"/>
          <ac:spMkLst>
            <pc:docMk/>
            <pc:sldMk cId="1652838487" sldId="300"/>
            <ac:spMk id="2" creationId="{85E1F4A3-0A15-BC7E-241A-62AC019C3B05}"/>
          </ac:spMkLst>
        </pc:spChg>
        <pc:picChg chg="add mod">
          <ac:chgData name="Morgan, Rob - morganrm" userId="2202593e-d52f-4214-b8a9-788363247110" providerId="ADAL" clId="{B15B7CCF-30C3-48B2-B3D8-4EB29565BDAA}" dt="2023-11-19T01:08:22.675" v="11" actId="1076"/>
          <ac:picMkLst>
            <pc:docMk/>
            <pc:sldMk cId="1652838487" sldId="300"/>
            <ac:picMk id="3" creationId="{6A7F24E9-2756-FA3A-971F-9B3C600E149B}"/>
          </ac:picMkLst>
        </pc:picChg>
        <pc:picChg chg="add mod">
          <ac:chgData name="Morgan, Rob - morganrm" userId="2202593e-d52f-4214-b8a9-788363247110" providerId="ADAL" clId="{B15B7CCF-30C3-48B2-B3D8-4EB29565BDAA}" dt="2023-11-19T01:08:35.654" v="15" actId="1076"/>
          <ac:picMkLst>
            <pc:docMk/>
            <pc:sldMk cId="1652838487" sldId="300"/>
            <ac:picMk id="4" creationId="{16ADA34E-FF4E-4A1C-7C8C-91C1B8B4002B}"/>
          </ac:picMkLst>
        </pc:picChg>
        <pc:picChg chg="del">
          <ac:chgData name="Morgan, Rob - morganrm" userId="2202593e-d52f-4214-b8a9-788363247110" providerId="ADAL" clId="{B15B7CCF-30C3-48B2-B3D8-4EB29565BDAA}" dt="2023-11-19T01:08:15.034" v="8" actId="478"/>
          <ac:picMkLst>
            <pc:docMk/>
            <pc:sldMk cId="1652838487" sldId="300"/>
            <ac:picMk id="5" creationId="{62BA5C4A-F144-8A4D-B916-B62FD27DEF9F}"/>
          </ac:picMkLst>
        </pc:picChg>
      </pc:sldChg>
      <pc:sldChg chg="add del">
        <pc:chgData name="Morgan, Rob - morganrm" userId="2202593e-d52f-4214-b8a9-788363247110" providerId="ADAL" clId="{B15B7CCF-30C3-48B2-B3D8-4EB29565BDAA}" dt="2023-11-19T01:10:38.609" v="44" actId="47"/>
        <pc:sldMkLst>
          <pc:docMk/>
          <pc:sldMk cId="3654548105" sldId="301"/>
        </pc:sldMkLst>
      </pc:sldChg>
      <pc:sldChg chg="modSp add mod">
        <pc:chgData name="Morgan, Rob - morganrm" userId="2202593e-d52f-4214-b8a9-788363247110" providerId="ADAL" clId="{B15B7CCF-30C3-48B2-B3D8-4EB29565BDAA}" dt="2023-11-19T01:10:25.862" v="43" actId="403"/>
        <pc:sldMkLst>
          <pc:docMk/>
          <pc:sldMk cId="2303600591" sldId="302"/>
        </pc:sldMkLst>
        <pc:spChg chg="mod">
          <ac:chgData name="Morgan, Rob - morganrm" userId="2202593e-d52f-4214-b8a9-788363247110" providerId="ADAL" clId="{B15B7CCF-30C3-48B2-B3D8-4EB29565BDAA}" dt="2023-11-19T01:10:25.862" v="43" actId="403"/>
          <ac:spMkLst>
            <pc:docMk/>
            <pc:sldMk cId="2303600591" sldId="302"/>
            <ac:spMk id="2" creationId="{543BFF9E-BEB5-6427-046F-859A3AF8EAD9}"/>
          </ac:spMkLst>
        </pc:spChg>
      </pc:sldChg>
      <pc:sldChg chg="add del">
        <pc:chgData name="Morgan, Rob - morganrm" userId="2202593e-d52f-4214-b8a9-788363247110" providerId="ADAL" clId="{B15B7CCF-30C3-48B2-B3D8-4EB29565BDAA}" dt="2023-11-19T01:11:31.768" v="47"/>
        <pc:sldMkLst>
          <pc:docMk/>
          <pc:sldMk cId="895529747" sldId="303"/>
        </pc:sldMkLst>
      </pc:sldChg>
    </pc:docChg>
  </pc:docChgLst>
  <pc:docChgLst>
    <pc:chgData name="Estes, Michele - estesmd" userId="S::estesmd@jmu.edu::7f01444f-bcfd-4926-89f8-dd1142b90e2d" providerId="AD" clId="Web-{71805358-80C4-4CB5-BA3F-959436B0F896}"/>
    <pc:docChg chg="addSld delSld modSld sldOrd">
      <pc:chgData name="Estes, Michele - estesmd" userId="S::estesmd@jmu.edu::7f01444f-bcfd-4926-89f8-dd1142b90e2d" providerId="AD" clId="Web-{71805358-80C4-4CB5-BA3F-959436B0F896}" dt="2023-11-25T21:00:50.586" v="426"/>
      <pc:docMkLst>
        <pc:docMk/>
      </pc:docMkLst>
      <pc:sldChg chg="modSp">
        <pc:chgData name="Estes, Michele - estesmd" userId="S::estesmd@jmu.edu::7f01444f-bcfd-4926-89f8-dd1142b90e2d" providerId="AD" clId="Web-{71805358-80C4-4CB5-BA3F-959436B0F896}" dt="2023-11-25T20:37:51.187" v="172" actId="1076"/>
        <pc:sldMkLst>
          <pc:docMk/>
          <pc:sldMk cId="3281928965" sldId="256"/>
        </pc:sldMkLst>
        <pc:spChg chg="mod">
          <ac:chgData name="Estes, Michele - estesmd" userId="S::estesmd@jmu.edu::7f01444f-bcfd-4926-89f8-dd1142b90e2d" providerId="AD" clId="Web-{71805358-80C4-4CB5-BA3F-959436B0F896}" dt="2023-11-25T20:37:51.187" v="172" actId="1076"/>
          <ac:spMkLst>
            <pc:docMk/>
            <pc:sldMk cId="3281928965" sldId="256"/>
            <ac:spMk id="2" creationId="{F9AF390F-372F-3BCB-FCED-352A35938896}"/>
          </ac:spMkLst>
        </pc:spChg>
      </pc:sldChg>
      <pc:sldChg chg="modSp">
        <pc:chgData name="Estes, Michele - estesmd" userId="S::estesmd@jmu.edu::7f01444f-bcfd-4926-89f8-dd1142b90e2d" providerId="AD" clId="Web-{71805358-80C4-4CB5-BA3F-959436B0F896}" dt="2023-11-25T20:38:06.312" v="173"/>
        <pc:sldMkLst>
          <pc:docMk/>
          <pc:sldMk cId="2607595366" sldId="257"/>
        </pc:sldMkLst>
        <pc:spChg chg="mod">
          <ac:chgData name="Estes, Michele - estesmd" userId="S::estesmd@jmu.edu::7f01444f-bcfd-4926-89f8-dd1142b90e2d" providerId="AD" clId="Web-{71805358-80C4-4CB5-BA3F-959436B0F896}" dt="2023-11-25T20:38:06.312" v="173"/>
          <ac:spMkLst>
            <pc:docMk/>
            <pc:sldMk cId="2607595366" sldId="257"/>
            <ac:spMk id="2" creationId="{12137CD7-C57B-0BF1-899C-1C2FF3446DC7}"/>
          </ac:spMkLst>
        </pc:spChg>
      </pc:sldChg>
      <pc:sldChg chg="addSp modSp">
        <pc:chgData name="Estes, Michele - estesmd" userId="S::estesmd@jmu.edu::7f01444f-bcfd-4926-89f8-dd1142b90e2d" providerId="AD" clId="Web-{71805358-80C4-4CB5-BA3F-959436B0F896}" dt="2023-11-25T20:35:53.496" v="158" actId="1076"/>
        <pc:sldMkLst>
          <pc:docMk/>
          <pc:sldMk cId="4286153928" sldId="258"/>
        </pc:sldMkLst>
        <pc:spChg chg="mod">
          <ac:chgData name="Estes, Michele - estesmd" userId="S::estesmd@jmu.edu::7f01444f-bcfd-4926-89f8-dd1142b90e2d" providerId="AD" clId="Web-{71805358-80C4-4CB5-BA3F-959436B0F896}" dt="2023-11-25T20:17:49.871" v="22" actId="1076"/>
          <ac:spMkLst>
            <pc:docMk/>
            <pc:sldMk cId="4286153928" sldId="258"/>
            <ac:spMk id="2" creationId="{12137CD7-C57B-0BF1-899C-1C2FF3446DC7}"/>
          </ac:spMkLst>
        </pc:spChg>
        <pc:spChg chg="add">
          <ac:chgData name="Estes, Michele - estesmd" userId="S::estesmd@jmu.edu::7f01444f-bcfd-4926-89f8-dd1142b90e2d" providerId="AD" clId="Web-{71805358-80C4-4CB5-BA3F-959436B0F896}" dt="2023-11-25T20:34:27.759" v="137"/>
          <ac:spMkLst>
            <pc:docMk/>
            <pc:sldMk cId="4286153928" sldId="258"/>
            <ac:spMk id="4" creationId="{346E8833-712F-22A1-223F-BAF4C4ADE55C}"/>
          </ac:spMkLst>
        </pc:spChg>
        <pc:picChg chg="add">
          <ac:chgData name="Estes, Michele - estesmd" userId="S::estesmd@jmu.edu::7f01444f-bcfd-4926-89f8-dd1142b90e2d" providerId="AD" clId="Web-{71805358-80C4-4CB5-BA3F-959436B0F896}" dt="2023-11-25T20:34:27.774" v="138"/>
          <ac:picMkLst>
            <pc:docMk/>
            <pc:sldMk cId="4286153928" sldId="258"/>
            <ac:picMk id="6" creationId="{7ABF5A4F-BDAC-E479-6C68-3187CEA6F1AD}"/>
          </ac:picMkLst>
        </pc:picChg>
        <pc:picChg chg="mod">
          <ac:chgData name="Estes, Michele - estesmd" userId="S::estesmd@jmu.edu::7f01444f-bcfd-4926-89f8-dd1142b90e2d" providerId="AD" clId="Web-{71805358-80C4-4CB5-BA3F-959436B0F896}" dt="2023-11-25T20:35:53.496" v="158" actId="1076"/>
          <ac:picMkLst>
            <pc:docMk/>
            <pc:sldMk cId="4286153928" sldId="258"/>
            <ac:picMk id="1026" creationId="{79E1C6A1-6197-E95D-F628-5DF52B028A3F}"/>
          </ac:picMkLst>
        </pc:picChg>
      </pc:sldChg>
      <pc:sldChg chg="addSp modSp">
        <pc:chgData name="Estes, Michele - estesmd" userId="S::estesmd@jmu.edu::7f01444f-bcfd-4926-89f8-dd1142b90e2d" providerId="AD" clId="Web-{71805358-80C4-4CB5-BA3F-959436B0F896}" dt="2023-11-25T20:36:00.855" v="159" actId="1076"/>
        <pc:sldMkLst>
          <pc:docMk/>
          <pc:sldMk cId="2861626453" sldId="259"/>
        </pc:sldMkLst>
        <pc:spChg chg="mod">
          <ac:chgData name="Estes, Michele - estesmd" userId="S::estesmd@jmu.edu::7f01444f-bcfd-4926-89f8-dd1142b90e2d" providerId="AD" clId="Web-{71805358-80C4-4CB5-BA3F-959436B0F896}" dt="2023-11-25T20:17:54.308" v="23" actId="1076"/>
          <ac:spMkLst>
            <pc:docMk/>
            <pc:sldMk cId="2861626453" sldId="259"/>
            <ac:spMk id="2" creationId="{12137CD7-C57B-0BF1-899C-1C2FF3446DC7}"/>
          </ac:spMkLst>
        </pc:spChg>
        <pc:spChg chg="add">
          <ac:chgData name="Estes, Michele - estesmd" userId="S::estesmd@jmu.edu::7f01444f-bcfd-4926-89f8-dd1142b90e2d" providerId="AD" clId="Web-{71805358-80C4-4CB5-BA3F-959436B0F896}" dt="2023-11-25T20:34:58.010" v="144"/>
          <ac:spMkLst>
            <pc:docMk/>
            <pc:sldMk cId="2861626453" sldId="259"/>
            <ac:spMk id="4" creationId="{48D1107A-B9A2-B2DC-BCF2-3300F38F566E}"/>
          </ac:spMkLst>
        </pc:spChg>
        <pc:picChg chg="add">
          <ac:chgData name="Estes, Michele - estesmd" userId="S::estesmd@jmu.edu::7f01444f-bcfd-4926-89f8-dd1142b90e2d" providerId="AD" clId="Web-{71805358-80C4-4CB5-BA3F-959436B0F896}" dt="2023-11-25T20:34:58.025" v="145"/>
          <ac:picMkLst>
            <pc:docMk/>
            <pc:sldMk cId="2861626453" sldId="259"/>
            <ac:picMk id="6" creationId="{8553FD87-CAA9-C47B-D259-87ED75B63D47}"/>
          </ac:picMkLst>
        </pc:picChg>
        <pc:picChg chg="mod">
          <ac:chgData name="Estes, Michele - estesmd" userId="S::estesmd@jmu.edu::7f01444f-bcfd-4926-89f8-dd1142b90e2d" providerId="AD" clId="Web-{71805358-80C4-4CB5-BA3F-959436B0F896}" dt="2023-11-25T20:36:00.855" v="159" actId="1076"/>
          <ac:picMkLst>
            <pc:docMk/>
            <pc:sldMk cId="2861626453" sldId="259"/>
            <ac:picMk id="2050" creationId="{A9003557-2282-99BF-9F91-A59862BB8591}"/>
          </ac:picMkLst>
        </pc:picChg>
      </pc:sldChg>
      <pc:sldChg chg="addSp modSp">
        <pc:chgData name="Estes, Michele - estesmd" userId="S::estesmd@jmu.edu::7f01444f-bcfd-4926-89f8-dd1142b90e2d" providerId="AD" clId="Web-{71805358-80C4-4CB5-BA3F-959436B0F896}" dt="2023-11-25T20:36:08.043" v="160" actId="1076"/>
        <pc:sldMkLst>
          <pc:docMk/>
          <pc:sldMk cId="2995651145" sldId="260"/>
        </pc:sldMkLst>
        <pc:spChg chg="mod">
          <ac:chgData name="Estes, Michele - estesmd" userId="S::estesmd@jmu.edu::7f01444f-bcfd-4926-89f8-dd1142b90e2d" providerId="AD" clId="Web-{71805358-80C4-4CB5-BA3F-959436B0F896}" dt="2023-11-25T20:17:18.323" v="17" actId="14100"/>
          <ac:spMkLst>
            <pc:docMk/>
            <pc:sldMk cId="2995651145" sldId="260"/>
            <ac:spMk id="2" creationId="{12137CD7-C57B-0BF1-899C-1C2FF3446DC7}"/>
          </ac:spMkLst>
        </pc:spChg>
        <pc:spChg chg="add">
          <ac:chgData name="Estes, Michele - estesmd" userId="S::estesmd@jmu.edu::7f01444f-bcfd-4926-89f8-dd1142b90e2d" providerId="AD" clId="Web-{71805358-80C4-4CB5-BA3F-959436B0F896}" dt="2023-11-25T20:35:16.401" v="148"/>
          <ac:spMkLst>
            <pc:docMk/>
            <pc:sldMk cId="2995651145" sldId="260"/>
            <ac:spMk id="4" creationId="{BA70071E-DC80-02DA-810A-23C02198D156}"/>
          </ac:spMkLst>
        </pc:spChg>
        <pc:picChg chg="add">
          <ac:chgData name="Estes, Michele - estesmd" userId="S::estesmd@jmu.edu::7f01444f-bcfd-4926-89f8-dd1142b90e2d" providerId="AD" clId="Web-{71805358-80C4-4CB5-BA3F-959436B0F896}" dt="2023-11-25T20:35:16.417" v="149"/>
          <ac:picMkLst>
            <pc:docMk/>
            <pc:sldMk cId="2995651145" sldId="260"/>
            <ac:picMk id="6" creationId="{4347F34C-22FA-09B8-DBF5-B31E8F0F5714}"/>
          </ac:picMkLst>
        </pc:picChg>
        <pc:picChg chg="mod">
          <ac:chgData name="Estes, Michele - estesmd" userId="S::estesmd@jmu.edu::7f01444f-bcfd-4926-89f8-dd1142b90e2d" providerId="AD" clId="Web-{71805358-80C4-4CB5-BA3F-959436B0F896}" dt="2023-11-25T20:36:08.043" v="160" actId="1076"/>
          <ac:picMkLst>
            <pc:docMk/>
            <pc:sldMk cId="2995651145" sldId="260"/>
            <ac:picMk id="3074" creationId="{83A5E89B-CCA6-90CB-A232-C721D0B4B6F1}"/>
          </ac:picMkLst>
        </pc:picChg>
      </pc:sldChg>
      <pc:sldChg chg="addSp modSp">
        <pc:chgData name="Estes, Michele - estesmd" userId="S::estesmd@jmu.edu::7f01444f-bcfd-4926-89f8-dd1142b90e2d" providerId="AD" clId="Web-{71805358-80C4-4CB5-BA3F-959436B0F896}" dt="2023-11-25T20:36:22.918" v="162" actId="1076"/>
        <pc:sldMkLst>
          <pc:docMk/>
          <pc:sldMk cId="689673926" sldId="261"/>
        </pc:sldMkLst>
        <pc:spChg chg="mod">
          <ac:chgData name="Estes, Michele - estesmd" userId="S::estesmd@jmu.edu::7f01444f-bcfd-4926-89f8-dd1142b90e2d" providerId="AD" clId="Web-{71805358-80C4-4CB5-BA3F-959436B0F896}" dt="2023-11-25T20:17:41.089" v="21"/>
          <ac:spMkLst>
            <pc:docMk/>
            <pc:sldMk cId="689673926" sldId="261"/>
            <ac:spMk id="2" creationId="{12137CD7-C57B-0BF1-899C-1C2FF3446DC7}"/>
          </ac:spMkLst>
        </pc:spChg>
        <pc:spChg chg="add">
          <ac:chgData name="Estes, Michele - estesmd" userId="S::estesmd@jmu.edu::7f01444f-bcfd-4926-89f8-dd1142b90e2d" providerId="AD" clId="Web-{71805358-80C4-4CB5-BA3F-959436B0F896}" dt="2023-11-25T20:35:27.011" v="152"/>
          <ac:spMkLst>
            <pc:docMk/>
            <pc:sldMk cId="689673926" sldId="261"/>
            <ac:spMk id="4" creationId="{9614F063-41D2-B4A2-7D1E-E15917A38F1F}"/>
          </ac:spMkLst>
        </pc:spChg>
        <pc:picChg chg="add">
          <ac:chgData name="Estes, Michele - estesmd" userId="S::estesmd@jmu.edu::7f01444f-bcfd-4926-89f8-dd1142b90e2d" providerId="AD" clId="Web-{71805358-80C4-4CB5-BA3F-959436B0F896}" dt="2023-11-25T20:35:27.026" v="153"/>
          <ac:picMkLst>
            <pc:docMk/>
            <pc:sldMk cId="689673926" sldId="261"/>
            <ac:picMk id="6" creationId="{43D32E5E-6D0A-CD28-30F6-75377182F3EE}"/>
          </ac:picMkLst>
        </pc:picChg>
        <pc:picChg chg="mod">
          <ac:chgData name="Estes, Michele - estesmd" userId="S::estesmd@jmu.edu::7f01444f-bcfd-4926-89f8-dd1142b90e2d" providerId="AD" clId="Web-{71805358-80C4-4CB5-BA3F-959436B0F896}" dt="2023-11-25T20:36:22.918" v="162" actId="1076"/>
          <ac:picMkLst>
            <pc:docMk/>
            <pc:sldMk cId="689673926" sldId="261"/>
            <ac:picMk id="4098" creationId="{77AAC474-9D59-2616-9D17-E0233C54DF13}"/>
          </ac:picMkLst>
        </pc:picChg>
      </pc:sldChg>
      <pc:sldChg chg="addSp modSp">
        <pc:chgData name="Estes, Michele - estesmd" userId="S::estesmd@jmu.edu::7f01444f-bcfd-4926-89f8-dd1142b90e2d" providerId="AD" clId="Web-{71805358-80C4-4CB5-BA3F-959436B0F896}" dt="2023-11-25T20:23:46.615" v="75" actId="1076"/>
        <pc:sldMkLst>
          <pc:docMk/>
          <pc:sldMk cId="134240744" sldId="264"/>
        </pc:sldMkLst>
        <pc:spChg chg="mod">
          <ac:chgData name="Estes, Michele - estesmd" userId="S::estesmd@jmu.edu::7f01444f-bcfd-4926-89f8-dd1142b90e2d" providerId="AD" clId="Web-{71805358-80C4-4CB5-BA3F-959436B0F896}" dt="2023-11-25T20:23:12.286" v="72" actId="14100"/>
          <ac:spMkLst>
            <pc:docMk/>
            <pc:sldMk cId="134240744" sldId="264"/>
            <ac:spMk id="2" creationId="{0F43C5B3-1724-AFE1-6BD2-E6BB792BF2A1}"/>
          </ac:spMkLst>
        </pc:spChg>
        <pc:grpChg chg="add mod">
          <ac:chgData name="Estes, Michele - estesmd" userId="S::estesmd@jmu.edu::7f01444f-bcfd-4926-89f8-dd1142b90e2d" providerId="AD" clId="Web-{71805358-80C4-4CB5-BA3F-959436B0F896}" dt="2023-11-25T20:23:46.615" v="75" actId="1076"/>
          <ac:grpSpMkLst>
            <pc:docMk/>
            <pc:sldMk cId="134240744" sldId="264"/>
            <ac:grpSpMk id="3" creationId="{D9C99A07-30C9-FF89-53D3-A9AD0263DE9C}"/>
          </ac:grpSpMkLst>
        </pc:grpChg>
      </pc:sldChg>
      <pc:sldChg chg="addSp delSp modSp del">
        <pc:chgData name="Estes, Michele - estesmd" userId="S::estesmd@jmu.edu::7f01444f-bcfd-4926-89f8-dd1142b90e2d" providerId="AD" clId="Web-{71805358-80C4-4CB5-BA3F-959436B0F896}" dt="2023-11-25T20:45:03.496" v="233"/>
        <pc:sldMkLst>
          <pc:docMk/>
          <pc:sldMk cId="2595544935" sldId="265"/>
        </pc:sldMkLst>
        <pc:spChg chg="mod">
          <ac:chgData name="Estes, Michele - estesmd" userId="S::estesmd@jmu.edu::7f01444f-bcfd-4926-89f8-dd1142b90e2d" providerId="AD" clId="Web-{71805358-80C4-4CB5-BA3F-959436B0F896}" dt="2023-11-25T20:44:42.574" v="228" actId="20577"/>
          <ac:spMkLst>
            <pc:docMk/>
            <pc:sldMk cId="2595544935" sldId="265"/>
            <ac:spMk id="2" creationId="{85E1F4A3-0A15-BC7E-241A-62AC019C3B05}"/>
          </ac:spMkLst>
        </pc:spChg>
        <pc:spChg chg="add">
          <ac:chgData name="Estes, Michele - estesmd" userId="S::estesmd@jmu.edu::7f01444f-bcfd-4926-89f8-dd1142b90e2d" providerId="AD" clId="Web-{71805358-80C4-4CB5-BA3F-959436B0F896}" dt="2023-11-25T20:41:34.193" v="185"/>
          <ac:spMkLst>
            <pc:docMk/>
            <pc:sldMk cId="2595544935" sldId="265"/>
            <ac:spMk id="5" creationId="{E26327D0-CB2C-5780-F629-AB0C5864D796}"/>
          </ac:spMkLst>
        </pc:spChg>
        <pc:picChg chg="add del mod">
          <ac:chgData name="Estes, Michele - estesmd" userId="S::estesmd@jmu.edu::7f01444f-bcfd-4926-89f8-dd1142b90e2d" providerId="AD" clId="Web-{71805358-80C4-4CB5-BA3F-959436B0F896}" dt="2023-11-25T20:44:21.182" v="223"/>
          <ac:picMkLst>
            <pc:docMk/>
            <pc:sldMk cId="2595544935" sldId="265"/>
            <ac:picMk id="4" creationId="{692CF5C3-3A3F-023B-F4EC-10FEADDF818C}"/>
          </ac:picMkLst>
        </pc:picChg>
        <pc:picChg chg="del mod">
          <ac:chgData name="Estes, Michele - estesmd" userId="S::estesmd@jmu.edu::7f01444f-bcfd-4926-89f8-dd1142b90e2d" providerId="AD" clId="Web-{71805358-80C4-4CB5-BA3F-959436B0F896}" dt="2023-11-25T20:41:36.224" v="187"/>
          <ac:picMkLst>
            <pc:docMk/>
            <pc:sldMk cId="2595544935" sldId="265"/>
            <ac:picMk id="7" creationId="{971F8227-766C-FBA4-E608-BE09C4213FC4}"/>
          </ac:picMkLst>
        </pc:picChg>
        <pc:picChg chg="add">
          <ac:chgData name="Estes, Michele - estesmd" userId="S::estesmd@jmu.edu::7f01444f-bcfd-4926-89f8-dd1142b90e2d" providerId="AD" clId="Web-{71805358-80C4-4CB5-BA3F-959436B0F896}" dt="2023-11-25T20:41:34.209" v="186"/>
          <ac:picMkLst>
            <pc:docMk/>
            <pc:sldMk cId="2595544935" sldId="265"/>
            <ac:picMk id="8" creationId="{133A9EED-57D5-3FAC-EA80-28ACB1C4DCED}"/>
          </ac:picMkLst>
        </pc:picChg>
      </pc:sldChg>
      <pc:sldChg chg="addSp delSp modSp del">
        <pc:chgData name="Estes, Michele - estesmd" userId="S::estesmd@jmu.edu::7f01444f-bcfd-4926-89f8-dd1142b90e2d" providerId="AD" clId="Web-{71805358-80C4-4CB5-BA3F-959436B0F896}" dt="2023-11-25T20:51:16.491" v="320"/>
        <pc:sldMkLst>
          <pc:docMk/>
          <pc:sldMk cId="4191177408" sldId="268"/>
        </pc:sldMkLst>
        <pc:spChg chg="mod">
          <ac:chgData name="Estes, Michele - estesmd" userId="S::estesmd@jmu.edu::7f01444f-bcfd-4926-89f8-dd1142b90e2d" providerId="AD" clId="Web-{71805358-80C4-4CB5-BA3F-959436B0F896}" dt="2023-11-25T20:51:00.819" v="315" actId="20577"/>
          <ac:spMkLst>
            <pc:docMk/>
            <pc:sldMk cId="4191177408" sldId="268"/>
            <ac:spMk id="2" creationId="{ACA92F16-9F2E-A981-195D-A51D74D3123E}"/>
          </ac:spMkLst>
        </pc:spChg>
        <pc:spChg chg="add del mod">
          <ac:chgData name="Estes, Michele - estesmd" userId="S::estesmd@jmu.edu::7f01444f-bcfd-4926-89f8-dd1142b90e2d" providerId="AD" clId="Web-{71805358-80C4-4CB5-BA3F-959436B0F896}" dt="2023-11-25T20:49:32.426" v="291"/>
          <ac:spMkLst>
            <pc:docMk/>
            <pc:sldMk cId="4191177408" sldId="268"/>
            <ac:spMk id="3" creationId="{9A8CFD1F-DEC5-E25F-1750-B52E920C8CEB}"/>
          </ac:spMkLst>
        </pc:spChg>
        <pc:spChg chg="add">
          <ac:chgData name="Estes, Michele - estesmd" userId="S::estesmd@jmu.edu::7f01444f-bcfd-4926-89f8-dd1142b90e2d" providerId="AD" clId="Web-{71805358-80C4-4CB5-BA3F-959436B0F896}" dt="2023-11-25T20:49:43.676" v="292"/>
          <ac:spMkLst>
            <pc:docMk/>
            <pc:sldMk cId="4191177408" sldId="268"/>
            <ac:spMk id="7" creationId="{C076D055-B750-0988-C720-E17F3B4CF773}"/>
          </ac:spMkLst>
        </pc:spChg>
        <pc:picChg chg="del mod">
          <ac:chgData name="Estes, Michele - estesmd" userId="S::estesmd@jmu.edu::7f01444f-bcfd-4926-89f8-dd1142b90e2d" providerId="AD" clId="Web-{71805358-80C4-4CB5-BA3F-959436B0F896}" dt="2023-11-25T20:49:47.004" v="294"/>
          <ac:picMkLst>
            <pc:docMk/>
            <pc:sldMk cId="4191177408" sldId="268"/>
            <ac:picMk id="4" creationId="{019B6D9B-D6E6-575A-BFC4-8F24042555F3}"/>
          </ac:picMkLst>
        </pc:picChg>
        <pc:picChg chg="add del">
          <ac:chgData name="Estes, Michele - estesmd" userId="S::estesmd@jmu.edu::7f01444f-bcfd-4926-89f8-dd1142b90e2d" providerId="AD" clId="Web-{71805358-80C4-4CB5-BA3F-959436B0F896}" dt="2023-11-25T20:50:31.599" v="308"/>
          <ac:picMkLst>
            <pc:docMk/>
            <pc:sldMk cId="4191177408" sldId="268"/>
            <ac:picMk id="5" creationId="{951BD53D-F96C-BAAB-0E73-0B8137E65771}"/>
          </ac:picMkLst>
        </pc:picChg>
        <pc:picChg chg="add">
          <ac:chgData name="Estes, Michele - estesmd" userId="S::estesmd@jmu.edu::7f01444f-bcfd-4926-89f8-dd1142b90e2d" providerId="AD" clId="Web-{71805358-80C4-4CB5-BA3F-959436B0F896}" dt="2023-11-25T20:49:43.692" v="293"/>
          <ac:picMkLst>
            <pc:docMk/>
            <pc:sldMk cId="4191177408" sldId="268"/>
            <ac:picMk id="9" creationId="{1511E9D3-70D7-504E-9E93-08B4C55E1A55}"/>
          </ac:picMkLst>
        </pc:picChg>
      </pc:sldChg>
      <pc:sldChg chg="addSp delSp modSp">
        <pc:chgData name="Estes, Michele - estesmd" userId="S::estesmd@jmu.edu::7f01444f-bcfd-4926-89f8-dd1142b90e2d" providerId="AD" clId="Web-{71805358-80C4-4CB5-BA3F-959436B0F896}" dt="2023-11-25T20:51:11.069" v="319"/>
        <pc:sldMkLst>
          <pc:docMk/>
          <pc:sldMk cId="183719477" sldId="269"/>
        </pc:sldMkLst>
        <pc:spChg chg="mod">
          <ac:chgData name="Estes, Michele - estesmd" userId="S::estesmd@jmu.edu::7f01444f-bcfd-4926-89f8-dd1142b90e2d" providerId="AD" clId="Web-{71805358-80C4-4CB5-BA3F-959436B0F896}" dt="2023-11-25T20:51:11.069" v="319"/>
          <ac:spMkLst>
            <pc:docMk/>
            <pc:sldMk cId="183719477" sldId="269"/>
            <ac:spMk id="2" creationId="{ACA92F16-9F2E-A981-195D-A51D74D3123E}"/>
          </ac:spMkLst>
        </pc:spChg>
        <pc:spChg chg="add del">
          <ac:chgData name="Estes, Michele - estesmd" userId="S::estesmd@jmu.edu::7f01444f-bcfd-4926-89f8-dd1142b90e2d" providerId="AD" clId="Web-{71805358-80C4-4CB5-BA3F-959436B0F896}" dt="2023-11-25T20:49:54.333" v="298"/>
          <ac:spMkLst>
            <pc:docMk/>
            <pc:sldMk cId="183719477" sldId="269"/>
            <ac:spMk id="6" creationId="{7916DA55-B02E-73FC-F604-0E45267CB058}"/>
          </ac:spMkLst>
        </pc:spChg>
        <pc:spChg chg="add">
          <ac:chgData name="Estes, Michele - estesmd" userId="S::estesmd@jmu.edu::7f01444f-bcfd-4926-89f8-dd1142b90e2d" providerId="AD" clId="Web-{71805358-80C4-4CB5-BA3F-959436B0F896}" dt="2023-11-25T20:49:57.067" v="300"/>
          <ac:spMkLst>
            <pc:docMk/>
            <pc:sldMk cId="183719477" sldId="269"/>
            <ac:spMk id="10" creationId="{DFC650E7-0C68-FE55-8885-81DB37BE35CE}"/>
          </ac:spMkLst>
        </pc:spChg>
        <pc:picChg chg="del">
          <ac:chgData name="Estes, Michele - estesmd" userId="S::estesmd@jmu.edu::7f01444f-bcfd-4926-89f8-dd1142b90e2d" providerId="AD" clId="Web-{71805358-80C4-4CB5-BA3F-959436B0F896}" dt="2023-11-25T20:49:56.051" v="299"/>
          <ac:picMkLst>
            <pc:docMk/>
            <pc:sldMk cId="183719477" sldId="269"/>
            <ac:picMk id="4" creationId="{373BB2CE-7E3C-694F-3B4F-B34480D0B811}"/>
          </ac:picMkLst>
        </pc:picChg>
        <pc:picChg chg="del">
          <ac:chgData name="Estes, Michele - estesmd" userId="S::estesmd@jmu.edu::7f01444f-bcfd-4926-89f8-dd1142b90e2d" providerId="AD" clId="Web-{71805358-80C4-4CB5-BA3F-959436B0F896}" dt="2023-11-25T20:50:15.786" v="303"/>
          <ac:picMkLst>
            <pc:docMk/>
            <pc:sldMk cId="183719477" sldId="269"/>
            <ac:picMk id="5" creationId="{1B7D071B-5212-EC16-87AE-0BD7F89A9E19}"/>
          </ac:picMkLst>
        </pc:picChg>
        <pc:picChg chg="add del">
          <ac:chgData name="Estes, Michele - estesmd" userId="S::estesmd@jmu.edu::7f01444f-bcfd-4926-89f8-dd1142b90e2d" providerId="AD" clId="Web-{71805358-80C4-4CB5-BA3F-959436B0F896}" dt="2023-11-25T20:49:54.333" v="297"/>
          <ac:picMkLst>
            <pc:docMk/>
            <pc:sldMk cId="183719477" sldId="269"/>
            <ac:picMk id="8" creationId="{D6899E63-E434-E9C6-0DE8-BC9322787688}"/>
          </ac:picMkLst>
        </pc:picChg>
        <pc:picChg chg="add">
          <ac:chgData name="Estes, Michele - estesmd" userId="S::estesmd@jmu.edu::7f01444f-bcfd-4926-89f8-dd1142b90e2d" providerId="AD" clId="Web-{71805358-80C4-4CB5-BA3F-959436B0F896}" dt="2023-11-25T20:49:57.098" v="301"/>
          <ac:picMkLst>
            <pc:docMk/>
            <pc:sldMk cId="183719477" sldId="269"/>
            <ac:picMk id="12" creationId="{787BCB2E-8BFA-E6E5-6383-FEE4231C5627}"/>
          </ac:picMkLst>
        </pc:picChg>
        <pc:picChg chg="add mod">
          <ac:chgData name="Estes, Michele - estesmd" userId="S::estesmd@jmu.edu::7f01444f-bcfd-4926-89f8-dd1142b90e2d" providerId="AD" clId="Web-{71805358-80C4-4CB5-BA3F-959436B0F896}" dt="2023-11-25T20:50:56.006" v="314" actId="1076"/>
          <ac:picMkLst>
            <pc:docMk/>
            <pc:sldMk cId="183719477" sldId="269"/>
            <ac:picMk id="14" creationId="{48B6B19F-6615-5229-46D9-67491FC40F31}"/>
          </ac:picMkLst>
        </pc:picChg>
      </pc:sldChg>
      <pc:sldChg chg="addSp delSp modSp">
        <pc:chgData name="Estes, Michele - estesmd" userId="S::estesmd@jmu.edu::7f01444f-bcfd-4926-89f8-dd1142b90e2d" providerId="AD" clId="Web-{71805358-80C4-4CB5-BA3F-959436B0F896}" dt="2023-11-25T20:56:06.250" v="377"/>
        <pc:sldMkLst>
          <pc:docMk/>
          <pc:sldMk cId="521166187" sldId="270"/>
        </pc:sldMkLst>
        <pc:spChg chg="del">
          <ac:chgData name="Estes, Michele - estesmd" userId="S::estesmd@jmu.edu::7f01444f-bcfd-4926-89f8-dd1142b90e2d" providerId="AD" clId="Web-{71805358-80C4-4CB5-BA3F-959436B0F896}" dt="2023-11-25T20:55:59.249" v="375"/>
          <ac:spMkLst>
            <pc:docMk/>
            <pc:sldMk cId="521166187" sldId="270"/>
            <ac:spMk id="14" creationId="{114A821F-8663-46BA-8CC0-D4C44F639F3A}"/>
          </ac:spMkLst>
        </pc:spChg>
        <pc:picChg chg="add del">
          <ac:chgData name="Estes, Michele - estesmd" userId="S::estesmd@jmu.edu::7f01444f-bcfd-4926-89f8-dd1142b90e2d" providerId="AD" clId="Web-{71805358-80C4-4CB5-BA3F-959436B0F896}" dt="2023-11-25T20:56:06.250" v="377"/>
          <ac:picMkLst>
            <pc:docMk/>
            <pc:sldMk cId="521166187" sldId="270"/>
            <ac:picMk id="3" creationId="{A3E98F8D-D13D-11BC-E3E4-55D126C593BF}"/>
          </ac:picMkLst>
        </pc:picChg>
        <pc:picChg chg="mod">
          <ac:chgData name="Estes, Michele - estesmd" userId="S::estesmd@jmu.edu::7f01444f-bcfd-4926-89f8-dd1142b90e2d" providerId="AD" clId="Web-{71805358-80C4-4CB5-BA3F-959436B0F896}" dt="2023-11-25T20:32:07.239" v="133"/>
          <ac:picMkLst>
            <pc:docMk/>
            <pc:sldMk cId="521166187" sldId="270"/>
            <ac:picMk id="6" creationId="{A51D13B8-9E0A-28F3-C48D-92076CA8B520}"/>
          </ac:picMkLst>
        </pc:picChg>
      </pc:sldChg>
      <pc:sldChg chg="modSp">
        <pc:chgData name="Estes, Michele - estesmd" userId="S::estesmd@jmu.edu::7f01444f-bcfd-4926-89f8-dd1142b90e2d" providerId="AD" clId="Web-{71805358-80C4-4CB5-BA3F-959436B0F896}" dt="2023-11-25T20:20:06.390" v="41" actId="1076"/>
        <pc:sldMkLst>
          <pc:docMk/>
          <pc:sldMk cId="1077794125" sldId="271"/>
        </pc:sldMkLst>
        <pc:spChg chg="mod">
          <ac:chgData name="Estes, Michele - estesmd" userId="S::estesmd@jmu.edu::7f01444f-bcfd-4926-89f8-dd1142b90e2d" providerId="AD" clId="Web-{71805358-80C4-4CB5-BA3F-959436B0F896}" dt="2023-11-25T20:18:38.981" v="30"/>
          <ac:spMkLst>
            <pc:docMk/>
            <pc:sldMk cId="1077794125" sldId="271"/>
            <ac:spMk id="2" creationId="{543BFF9E-BEB5-6427-046F-859A3AF8EAD9}"/>
          </ac:spMkLst>
        </pc:spChg>
        <pc:picChg chg="mod">
          <ac:chgData name="Estes, Michele - estesmd" userId="S::estesmd@jmu.edu::7f01444f-bcfd-4926-89f8-dd1142b90e2d" providerId="AD" clId="Web-{71805358-80C4-4CB5-BA3F-959436B0F896}" dt="2023-11-25T20:20:06.390" v="41" actId="1076"/>
          <ac:picMkLst>
            <pc:docMk/>
            <pc:sldMk cId="1077794125" sldId="271"/>
            <ac:picMk id="6" creationId="{43FF1B80-D450-DF18-B113-B3698E8E9B63}"/>
          </ac:picMkLst>
        </pc:picChg>
      </pc:sldChg>
      <pc:sldChg chg="modSp">
        <pc:chgData name="Estes, Michele - estesmd" userId="S::estesmd@jmu.edu::7f01444f-bcfd-4926-89f8-dd1142b90e2d" providerId="AD" clId="Web-{71805358-80C4-4CB5-BA3F-959436B0F896}" dt="2023-11-25T20:19:40.374" v="39" actId="1076"/>
        <pc:sldMkLst>
          <pc:docMk/>
          <pc:sldMk cId="3595930829" sldId="272"/>
        </pc:sldMkLst>
        <pc:spChg chg="mod">
          <ac:chgData name="Estes, Michele - estesmd" userId="S::estesmd@jmu.edu::7f01444f-bcfd-4926-89f8-dd1142b90e2d" providerId="AD" clId="Web-{71805358-80C4-4CB5-BA3F-959436B0F896}" dt="2023-11-25T20:19:28.498" v="38" actId="14100"/>
          <ac:spMkLst>
            <pc:docMk/>
            <pc:sldMk cId="3595930829" sldId="272"/>
            <ac:spMk id="2" creationId="{543BFF9E-BEB5-6427-046F-859A3AF8EAD9}"/>
          </ac:spMkLst>
        </pc:spChg>
        <pc:picChg chg="mod">
          <ac:chgData name="Estes, Michele - estesmd" userId="S::estesmd@jmu.edu::7f01444f-bcfd-4926-89f8-dd1142b90e2d" providerId="AD" clId="Web-{71805358-80C4-4CB5-BA3F-959436B0F896}" dt="2023-11-25T20:19:40.374" v="39" actId="1076"/>
          <ac:picMkLst>
            <pc:docMk/>
            <pc:sldMk cId="3595930829" sldId="272"/>
            <ac:picMk id="6" creationId="{5565F1CB-EEAB-FDC8-2549-601D85335957}"/>
          </ac:picMkLst>
        </pc:picChg>
      </pc:sldChg>
      <pc:sldChg chg="modSp">
        <pc:chgData name="Estes, Michele - estesmd" userId="S::estesmd@jmu.edu::7f01444f-bcfd-4926-89f8-dd1142b90e2d" providerId="AD" clId="Web-{71805358-80C4-4CB5-BA3F-959436B0F896}" dt="2023-11-25T20:19:54.906" v="40" actId="1076"/>
        <pc:sldMkLst>
          <pc:docMk/>
          <pc:sldMk cId="1734527659" sldId="273"/>
        </pc:sldMkLst>
        <pc:spChg chg="mod">
          <ac:chgData name="Estes, Michele - estesmd" userId="S::estesmd@jmu.edu::7f01444f-bcfd-4926-89f8-dd1142b90e2d" providerId="AD" clId="Web-{71805358-80C4-4CB5-BA3F-959436B0F896}" dt="2023-11-25T20:19:04.420" v="34" actId="14100"/>
          <ac:spMkLst>
            <pc:docMk/>
            <pc:sldMk cId="1734527659" sldId="273"/>
            <ac:spMk id="2" creationId="{543BFF9E-BEB5-6427-046F-859A3AF8EAD9}"/>
          </ac:spMkLst>
        </pc:spChg>
        <pc:picChg chg="mod">
          <ac:chgData name="Estes, Michele - estesmd" userId="S::estesmd@jmu.edu::7f01444f-bcfd-4926-89f8-dd1142b90e2d" providerId="AD" clId="Web-{71805358-80C4-4CB5-BA3F-959436B0F896}" dt="2023-11-25T20:19:54.906" v="40" actId="1076"/>
          <ac:picMkLst>
            <pc:docMk/>
            <pc:sldMk cId="1734527659" sldId="273"/>
            <ac:picMk id="6" creationId="{1BA3C0B9-062E-5C85-32E4-5993BE6CF571}"/>
          </ac:picMkLst>
        </pc:picChg>
      </pc:sldChg>
      <pc:sldChg chg="delSp modSp del">
        <pc:chgData name="Estes, Michele - estesmd" userId="S::estesmd@jmu.edu::7f01444f-bcfd-4926-89f8-dd1142b90e2d" providerId="AD" clId="Web-{71805358-80C4-4CB5-BA3F-959436B0F896}" dt="2023-11-25T20:45:41.200" v="243"/>
        <pc:sldMkLst>
          <pc:docMk/>
          <pc:sldMk cId="3564327131" sldId="274"/>
        </pc:sldMkLst>
        <pc:spChg chg="mod">
          <ac:chgData name="Estes, Michele - estesmd" userId="S::estesmd@jmu.edu::7f01444f-bcfd-4926-89f8-dd1142b90e2d" providerId="AD" clId="Web-{71805358-80C4-4CB5-BA3F-959436B0F896}" dt="2023-11-25T20:45:27.294" v="239" actId="20577"/>
          <ac:spMkLst>
            <pc:docMk/>
            <pc:sldMk cId="3564327131" sldId="274"/>
            <ac:spMk id="2" creationId="{85E1F4A3-0A15-BC7E-241A-62AC019C3B05}"/>
          </ac:spMkLst>
        </pc:spChg>
        <pc:picChg chg="del mod">
          <ac:chgData name="Estes, Michele - estesmd" userId="S::estesmd@jmu.edu::7f01444f-bcfd-4926-89f8-dd1142b90e2d" providerId="AD" clId="Web-{71805358-80C4-4CB5-BA3F-959436B0F896}" dt="2023-11-25T20:45:08.231" v="234"/>
          <ac:picMkLst>
            <pc:docMk/>
            <pc:sldMk cId="3564327131" sldId="274"/>
            <ac:picMk id="6" creationId="{3444973C-63A4-898E-93C1-37795AD39903}"/>
          </ac:picMkLst>
        </pc:picChg>
      </pc:sldChg>
      <pc:sldChg chg="delSp modSp del">
        <pc:chgData name="Estes, Michele - estesmd" userId="S::estesmd@jmu.edu::7f01444f-bcfd-4926-89f8-dd1142b90e2d" providerId="AD" clId="Web-{71805358-80C4-4CB5-BA3F-959436B0F896}" dt="2023-11-25T20:46:40.968" v="255"/>
        <pc:sldMkLst>
          <pc:docMk/>
          <pc:sldMk cId="4061019133" sldId="275"/>
        </pc:sldMkLst>
        <pc:spChg chg="mod">
          <ac:chgData name="Estes, Michele - estesmd" userId="S::estesmd@jmu.edu::7f01444f-bcfd-4926-89f8-dd1142b90e2d" providerId="AD" clId="Web-{71805358-80C4-4CB5-BA3F-959436B0F896}" dt="2023-11-25T20:46:20.779" v="252" actId="20577"/>
          <ac:spMkLst>
            <pc:docMk/>
            <pc:sldMk cId="4061019133" sldId="275"/>
            <ac:spMk id="2" creationId="{85E1F4A3-0A15-BC7E-241A-62AC019C3B05}"/>
          </ac:spMkLst>
        </pc:spChg>
        <pc:picChg chg="del">
          <ac:chgData name="Estes, Michele - estesmd" userId="S::estesmd@jmu.edu::7f01444f-bcfd-4926-89f8-dd1142b90e2d" providerId="AD" clId="Web-{71805358-80C4-4CB5-BA3F-959436B0F896}" dt="2023-11-25T20:46:04.060" v="247"/>
          <ac:picMkLst>
            <pc:docMk/>
            <pc:sldMk cId="4061019133" sldId="275"/>
            <ac:picMk id="6" creationId="{6239EA7F-4C64-48DF-D0AE-E2A6FFCB947C}"/>
          </ac:picMkLst>
        </pc:picChg>
      </pc:sldChg>
      <pc:sldChg chg="addSp delSp modSp del">
        <pc:chgData name="Estes, Michele - estesmd" userId="S::estesmd@jmu.edu::7f01444f-bcfd-4926-89f8-dd1142b90e2d" providerId="AD" clId="Web-{71805358-80C4-4CB5-BA3F-959436B0F896}" dt="2023-11-25T20:43:50.478" v="218"/>
        <pc:sldMkLst>
          <pc:docMk/>
          <pc:sldMk cId="23982810" sldId="276"/>
        </pc:sldMkLst>
        <pc:spChg chg="mod">
          <ac:chgData name="Estes, Michele - estesmd" userId="S::estesmd@jmu.edu::7f01444f-bcfd-4926-89f8-dd1142b90e2d" providerId="AD" clId="Web-{71805358-80C4-4CB5-BA3F-959436B0F896}" dt="2023-11-25T20:43:22.352" v="208" actId="20577"/>
          <ac:spMkLst>
            <pc:docMk/>
            <pc:sldMk cId="23982810" sldId="276"/>
            <ac:spMk id="2" creationId="{85E1F4A3-0A15-BC7E-241A-62AC019C3B05}"/>
          </ac:spMkLst>
        </pc:spChg>
        <pc:picChg chg="add del mod">
          <ac:chgData name="Estes, Michele - estesmd" userId="S::estesmd@jmu.edu::7f01444f-bcfd-4926-89f8-dd1142b90e2d" providerId="AD" clId="Web-{71805358-80C4-4CB5-BA3F-959436B0F896}" dt="2023-11-25T20:42:25.429" v="195"/>
          <ac:picMkLst>
            <pc:docMk/>
            <pc:sldMk cId="23982810" sldId="276"/>
            <ac:picMk id="3" creationId="{55B31F45-54F0-8ABF-8C28-353E347F3C7E}"/>
          </ac:picMkLst>
        </pc:picChg>
        <pc:picChg chg="add del mod">
          <ac:chgData name="Estes, Michele - estesmd" userId="S::estesmd@jmu.edu::7f01444f-bcfd-4926-89f8-dd1142b90e2d" providerId="AD" clId="Web-{71805358-80C4-4CB5-BA3F-959436B0F896}" dt="2023-11-25T20:42:29.398" v="197" actId="1076"/>
          <ac:picMkLst>
            <pc:docMk/>
            <pc:sldMk cId="23982810" sldId="276"/>
            <ac:picMk id="5" creationId="{1EB25C29-63E8-CC66-EB9F-F6CE24D63F44}"/>
          </ac:picMkLst>
        </pc:picChg>
        <pc:picChg chg="del">
          <ac:chgData name="Estes, Michele - estesmd" userId="S::estesmd@jmu.edu::7f01444f-bcfd-4926-89f8-dd1142b90e2d" providerId="AD" clId="Web-{71805358-80C4-4CB5-BA3F-959436B0F896}" dt="2023-11-25T20:43:28.618" v="211"/>
          <ac:picMkLst>
            <pc:docMk/>
            <pc:sldMk cId="23982810" sldId="276"/>
            <ac:picMk id="7" creationId="{ED54DBCF-CE35-9532-40C4-FB1401979061}"/>
          </ac:picMkLst>
        </pc:picChg>
      </pc:sldChg>
      <pc:sldChg chg="delSp modSp del ord">
        <pc:chgData name="Estes, Michele - estesmd" userId="S::estesmd@jmu.edu::7f01444f-bcfd-4926-89f8-dd1142b90e2d" providerId="AD" clId="Web-{71805358-80C4-4CB5-BA3F-959436B0F896}" dt="2023-11-25T20:48:04.095" v="282"/>
        <pc:sldMkLst>
          <pc:docMk/>
          <pc:sldMk cId="1399362834" sldId="277"/>
        </pc:sldMkLst>
        <pc:spChg chg="mod">
          <ac:chgData name="Estes, Michele - estesmd" userId="S::estesmd@jmu.edu::7f01444f-bcfd-4926-89f8-dd1142b90e2d" providerId="AD" clId="Web-{71805358-80C4-4CB5-BA3F-959436B0F896}" dt="2023-11-25T20:47:14.765" v="263" actId="20577"/>
          <ac:spMkLst>
            <pc:docMk/>
            <pc:sldMk cId="1399362834" sldId="277"/>
            <ac:spMk id="2" creationId="{85E1F4A3-0A15-BC7E-241A-62AC019C3B05}"/>
          </ac:spMkLst>
        </pc:spChg>
        <pc:picChg chg="del mod">
          <ac:chgData name="Estes, Michele - estesmd" userId="S::estesmd@jmu.edu::7f01444f-bcfd-4926-89f8-dd1142b90e2d" providerId="AD" clId="Web-{71805358-80C4-4CB5-BA3F-959436B0F896}" dt="2023-11-25T20:46:57.406" v="258"/>
          <ac:picMkLst>
            <pc:docMk/>
            <pc:sldMk cId="1399362834" sldId="277"/>
            <ac:picMk id="5" creationId="{370C13B2-6413-6CBE-BBAE-8A0A6EF199C7}"/>
          </ac:picMkLst>
        </pc:picChg>
      </pc:sldChg>
      <pc:sldChg chg="addSp delSp modSp">
        <pc:chgData name="Estes, Michele - estesmd" userId="S::estesmd@jmu.edu::7f01444f-bcfd-4926-89f8-dd1142b90e2d" providerId="AD" clId="Web-{71805358-80C4-4CB5-BA3F-959436B0F896}" dt="2023-11-25T20:52:42.650" v="330" actId="1076"/>
        <pc:sldMkLst>
          <pc:docMk/>
          <pc:sldMk cId="1105150196" sldId="280"/>
        </pc:sldMkLst>
        <pc:spChg chg="mod">
          <ac:chgData name="Estes, Michele - estesmd" userId="S::estesmd@jmu.edu::7f01444f-bcfd-4926-89f8-dd1142b90e2d" providerId="AD" clId="Web-{71805358-80C4-4CB5-BA3F-959436B0F896}" dt="2023-11-25T20:52:42.650" v="330" actId="1076"/>
          <ac:spMkLst>
            <pc:docMk/>
            <pc:sldMk cId="1105150196" sldId="280"/>
            <ac:spMk id="2" creationId="{ACA92F16-9F2E-A981-195D-A51D74D3123E}"/>
          </ac:spMkLst>
        </pc:spChg>
        <pc:spChg chg="add del mod">
          <ac:chgData name="Estes, Michele - estesmd" userId="S::estesmd@jmu.edu::7f01444f-bcfd-4926-89f8-dd1142b90e2d" providerId="AD" clId="Web-{71805358-80C4-4CB5-BA3F-959436B0F896}" dt="2023-11-25T20:52:30.696" v="327"/>
          <ac:spMkLst>
            <pc:docMk/>
            <pc:sldMk cId="1105150196" sldId="280"/>
            <ac:spMk id="3" creationId="{07267921-4CE3-4565-090F-4A6605E59DC9}"/>
          </ac:spMkLst>
        </pc:spChg>
        <pc:spChg chg="add">
          <ac:chgData name="Estes, Michele - estesmd" userId="S::estesmd@jmu.edu::7f01444f-bcfd-4926-89f8-dd1142b90e2d" providerId="AD" clId="Web-{71805358-80C4-4CB5-BA3F-959436B0F896}" dt="2023-11-25T20:52:37.556" v="328"/>
          <ac:spMkLst>
            <pc:docMk/>
            <pc:sldMk cId="1105150196" sldId="280"/>
            <ac:spMk id="6" creationId="{50DD42A8-7F43-9018-CFFA-2101D48B06D1}"/>
          </ac:spMkLst>
        </pc:spChg>
        <pc:picChg chg="del">
          <ac:chgData name="Estes, Michele - estesmd" userId="S::estesmd@jmu.edu::7f01444f-bcfd-4926-89f8-dd1142b90e2d" providerId="AD" clId="Web-{71805358-80C4-4CB5-BA3F-959436B0F896}" dt="2023-11-25T20:52:27.165" v="323"/>
          <ac:picMkLst>
            <pc:docMk/>
            <pc:sldMk cId="1105150196" sldId="280"/>
            <ac:picMk id="4" creationId="{60C2F9D8-A6D2-8261-900F-629F21AE5E72}"/>
          </ac:picMkLst>
        </pc:picChg>
        <pc:picChg chg="add">
          <ac:chgData name="Estes, Michele - estesmd" userId="S::estesmd@jmu.edu::7f01444f-bcfd-4926-89f8-dd1142b90e2d" providerId="AD" clId="Web-{71805358-80C4-4CB5-BA3F-959436B0F896}" dt="2023-11-25T20:52:37.587" v="329"/>
          <ac:picMkLst>
            <pc:docMk/>
            <pc:sldMk cId="1105150196" sldId="280"/>
            <ac:picMk id="9" creationId="{BFFD2B4E-6EB5-7C5C-85C7-EDB8AE29463E}"/>
          </ac:picMkLst>
        </pc:picChg>
      </pc:sldChg>
      <pc:sldChg chg="modSp">
        <pc:chgData name="Estes, Michele - estesmd" userId="S::estesmd@jmu.edu::7f01444f-bcfd-4926-89f8-dd1142b90e2d" providerId="AD" clId="Web-{71805358-80C4-4CB5-BA3F-959436B0F896}" dt="2023-11-25T20:39:40.565" v="182" actId="1076"/>
        <pc:sldMkLst>
          <pc:docMk/>
          <pc:sldMk cId="3176085848" sldId="283"/>
        </pc:sldMkLst>
        <pc:spChg chg="mod">
          <ac:chgData name="Estes, Michele - estesmd" userId="S::estesmd@jmu.edu::7f01444f-bcfd-4926-89f8-dd1142b90e2d" providerId="AD" clId="Web-{71805358-80C4-4CB5-BA3F-959436B0F896}" dt="2023-11-25T20:39:40.565" v="182" actId="1076"/>
          <ac:spMkLst>
            <pc:docMk/>
            <pc:sldMk cId="3176085848" sldId="283"/>
            <ac:spMk id="2" creationId="{F9AF390F-372F-3BCB-FCED-352A35938896}"/>
          </ac:spMkLst>
        </pc:spChg>
      </pc:sldChg>
      <pc:sldChg chg="modSp">
        <pc:chgData name="Estes, Michele - estesmd" userId="S::estesmd@jmu.edu::7f01444f-bcfd-4926-89f8-dd1142b90e2d" providerId="AD" clId="Web-{71805358-80C4-4CB5-BA3F-959436B0F896}" dt="2023-11-25T20:20:47.079" v="46" actId="1076"/>
        <pc:sldMkLst>
          <pc:docMk/>
          <pc:sldMk cId="2376202966" sldId="285"/>
        </pc:sldMkLst>
        <pc:spChg chg="mod">
          <ac:chgData name="Estes, Michele - estesmd" userId="S::estesmd@jmu.edu::7f01444f-bcfd-4926-89f8-dd1142b90e2d" providerId="AD" clId="Web-{71805358-80C4-4CB5-BA3F-959436B0F896}" dt="2023-11-25T20:20:34.313" v="45" actId="1076"/>
          <ac:spMkLst>
            <pc:docMk/>
            <pc:sldMk cId="2376202966" sldId="285"/>
            <ac:spMk id="2" creationId="{543BFF9E-BEB5-6427-046F-859A3AF8EAD9}"/>
          </ac:spMkLst>
        </pc:spChg>
        <pc:picChg chg="mod">
          <ac:chgData name="Estes, Michele - estesmd" userId="S::estesmd@jmu.edu::7f01444f-bcfd-4926-89f8-dd1142b90e2d" providerId="AD" clId="Web-{71805358-80C4-4CB5-BA3F-959436B0F896}" dt="2023-11-25T20:20:47.079" v="46" actId="1076"/>
          <ac:picMkLst>
            <pc:docMk/>
            <pc:sldMk cId="2376202966" sldId="285"/>
            <ac:picMk id="6" creationId="{2051C32B-EE2D-8511-A049-1F854D6A68CC}"/>
          </ac:picMkLst>
        </pc:picChg>
      </pc:sldChg>
      <pc:sldChg chg="modSp">
        <pc:chgData name="Estes, Michele - estesmd" userId="S::estesmd@jmu.edu::7f01444f-bcfd-4926-89f8-dd1142b90e2d" providerId="AD" clId="Web-{71805358-80C4-4CB5-BA3F-959436B0F896}" dt="2023-11-25T20:21:12.626" v="51" actId="1076"/>
        <pc:sldMkLst>
          <pc:docMk/>
          <pc:sldMk cId="2114775961" sldId="286"/>
        </pc:sldMkLst>
        <pc:spChg chg="mod">
          <ac:chgData name="Estes, Michele - estesmd" userId="S::estesmd@jmu.edu::7f01444f-bcfd-4926-89f8-dd1142b90e2d" providerId="AD" clId="Web-{71805358-80C4-4CB5-BA3F-959436B0F896}" dt="2023-11-25T20:21:06.783" v="50" actId="14100"/>
          <ac:spMkLst>
            <pc:docMk/>
            <pc:sldMk cId="2114775961" sldId="286"/>
            <ac:spMk id="2" creationId="{543BFF9E-BEB5-6427-046F-859A3AF8EAD9}"/>
          </ac:spMkLst>
        </pc:spChg>
        <pc:picChg chg="mod">
          <ac:chgData name="Estes, Michele - estesmd" userId="S::estesmd@jmu.edu::7f01444f-bcfd-4926-89f8-dd1142b90e2d" providerId="AD" clId="Web-{71805358-80C4-4CB5-BA3F-959436B0F896}" dt="2023-11-25T20:21:12.626" v="51" actId="1076"/>
          <ac:picMkLst>
            <pc:docMk/>
            <pc:sldMk cId="2114775961" sldId="286"/>
            <ac:picMk id="6" creationId="{79266693-5302-5532-01B5-E170677E55F3}"/>
          </ac:picMkLst>
        </pc:picChg>
      </pc:sldChg>
      <pc:sldChg chg="modSp">
        <pc:chgData name="Estes, Michele - estesmd" userId="S::estesmd@jmu.edu::7f01444f-bcfd-4926-89f8-dd1142b90e2d" providerId="AD" clId="Web-{71805358-80C4-4CB5-BA3F-959436B0F896}" dt="2023-11-25T20:22:36.629" v="64" actId="1076"/>
        <pc:sldMkLst>
          <pc:docMk/>
          <pc:sldMk cId="2082815458" sldId="288"/>
        </pc:sldMkLst>
        <pc:spChg chg="mod">
          <ac:chgData name="Estes, Michele - estesmd" userId="S::estesmd@jmu.edu::7f01444f-bcfd-4926-89f8-dd1142b90e2d" providerId="AD" clId="Web-{71805358-80C4-4CB5-BA3F-959436B0F896}" dt="2023-11-25T20:22:32.207" v="63" actId="14100"/>
          <ac:spMkLst>
            <pc:docMk/>
            <pc:sldMk cId="2082815458" sldId="288"/>
            <ac:spMk id="2" creationId="{543BFF9E-BEB5-6427-046F-859A3AF8EAD9}"/>
          </ac:spMkLst>
        </pc:spChg>
        <pc:picChg chg="mod">
          <ac:chgData name="Estes, Michele - estesmd" userId="S::estesmd@jmu.edu::7f01444f-bcfd-4926-89f8-dd1142b90e2d" providerId="AD" clId="Web-{71805358-80C4-4CB5-BA3F-959436B0F896}" dt="2023-11-25T20:22:36.629" v="64" actId="1076"/>
          <ac:picMkLst>
            <pc:docMk/>
            <pc:sldMk cId="2082815458" sldId="288"/>
            <ac:picMk id="6" creationId="{3BED9F09-1282-A30B-917F-F06690B10811}"/>
          </ac:picMkLst>
        </pc:picChg>
      </pc:sldChg>
      <pc:sldChg chg="modSp">
        <pc:chgData name="Estes, Michele - estesmd" userId="S::estesmd@jmu.edu::7f01444f-bcfd-4926-89f8-dd1142b90e2d" providerId="AD" clId="Web-{71805358-80C4-4CB5-BA3F-959436B0F896}" dt="2023-11-25T20:22:56.755" v="69" actId="1076"/>
        <pc:sldMkLst>
          <pc:docMk/>
          <pc:sldMk cId="1429298239" sldId="289"/>
        </pc:sldMkLst>
        <pc:spChg chg="mod">
          <ac:chgData name="Estes, Michele - estesmd" userId="S::estesmd@jmu.edu::7f01444f-bcfd-4926-89f8-dd1142b90e2d" providerId="AD" clId="Web-{71805358-80C4-4CB5-BA3F-959436B0F896}" dt="2023-11-25T20:22:53.442" v="68" actId="14100"/>
          <ac:spMkLst>
            <pc:docMk/>
            <pc:sldMk cId="1429298239" sldId="289"/>
            <ac:spMk id="2" creationId="{543BFF9E-BEB5-6427-046F-859A3AF8EAD9}"/>
          </ac:spMkLst>
        </pc:spChg>
        <pc:picChg chg="mod">
          <ac:chgData name="Estes, Michele - estesmd" userId="S::estesmd@jmu.edu::7f01444f-bcfd-4926-89f8-dd1142b90e2d" providerId="AD" clId="Web-{71805358-80C4-4CB5-BA3F-959436B0F896}" dt="2023-11-25T20:22:56.755" v="69" actId="1076"/>
          <ac:picMkLst>
            <pc:docMk/>
            <pc:sldMk cId="1429298239" sldId="289"/>
            <ac:picMk id="6" creationId="{DAE7A2DA-C3D8-FE4C-96BC-49742AA5B47E}"/>
          </ac:picMkLst>
        </pc:picChg>
      </pc:sldChg>
      <pc:sldChg chg="modSp">
        <pc:chgData name="Estes, Michele - estesmd" userId="S::estesmd@jmu.edu::7f01444f-bcfd-4926-89f8-dd1142b90e2d" providerId="AD" clId="Web-{71805358-80C4-4CB5-BA3F-959436B0F896}" dt="2023-11-25T20:24:02.663" v="78" actId="14100"/>
        <pc:sldMkLst>
          <pc:docMk/>
          <pc:sldMk cId="986631708" sldId="290"/>
        </pc:sldMkLst>
        <pc:spChg chg="mod">
          <ac:chgData name="Estes, Michele - estesmd" userId="S::estesmd@jmu.edu::7f01444f-bcfd-4926-89f8-dd1142b90e2d" providerId="AD" clId="Web-{71805358-80C4-4CB5-BA3F-959436B0F896}" dt="2023-11-25T20:24:02.663" v="78" actId="14100"/>
          <ac:spMkLst>
            <pc:docMk/>
            <pc:sldMk cId="986631708" sldId="290"/>
            <ac:spMk id="2" creationId="{0F43C5B3-1724-AFE1-6BD2-E6BB792BF2A1}"/>
          </ac:spMkLst>
        </pc:spChg>
      </pc:sldChg>
      <pc:sldChg chg="addSp delSp modSp">
        <pc:chgData name="Estes, Michele - estesmd" userId="S::estesmd@jmu.edu::7f01444f-bcfd-4926-89f8-dd1142b90e2d" providerId="AD" clId="Web-{71805358-80C4-4CB5-BA3F-959436B0F896}" dt="2023-11-25T20:52:54.619" v="334" actId="1076"/>
        <pc:sldMkLst>
          <pc:docMk/>
          <pc:sldMk cId="3943615767" sldId="291"/>
        </pc:sldMkLst>
        <pc:spChg chg="mod">
          <ac:chgData name="Estes, Michele - estesmd" userId="S::estesmd@jmu.edu::7f01444f-bcfd-4926-89f8-dd1142b90e2d" providerId="AD" clId="Web-{71805358-80C4-4CB5-BA3F-959436B0F896}" dt="2023-11-25T20:52:54.619" v="334" actId="1076"/>
          <ac:spMkLst>
            <pc:docMk/>
            <pc:sldMk cId="3943615767" sldId="291"/>
            <ac:spMk id="2" creationId="{ACA92F16-9F2E-A981-195D-A51D74D3123E}"/>
          </ac:spMkLst>
        </pc:spChg>
        <pc:spChg chg="add">
          <ac:chgData name="Estes, Michele - estesmd" userId="S::estesmd@jmu.edu::7f01444f-bcfd-4926-89f8-dd1142b90e2d" providerId="AD" clId="Web-{71805358-80C4-4CB5-BA3F-959436B0F896}" dt="2023-11-25T20:52:50.119" v="332"/>
          <ac:spMkLst>
            <pc:docMk/>
            <pc:sldMk cId="3943615767" sldId="291"/>
            <ac:spMk id="6" creationId="{DC1B17E0-4DF3-7C9E-B1A9-0DC543282A15}"/>
          </ac:spMkLst>
        </pc:spChg>
        <pc:picChg chg="del">
          <ac:chgData name="Estes, Michele - estesmd" userId="S::estesmd@jmu.edu::7f01444f-bcfd-4926-89f8-dd1142b90e2d" providerId="AD" clId="Web-{71805358-80C4-4CB5-BA3F-959436B0F896}" dt="2023-11-25T20:52:49.416" v="331"/>
          <ac:picMkLst>
            <pc:docMk/>
            <pc:sldMk cId="3943615767" sldId="291"/>
            <ac:picMk id="4" creationId="{60C2F9D8-A6D2-8261-900F-629F21AE5E72}"/>
          </ac:picMkLst>
        </pc:picChg>
        <pc:picChg chg="add">
          <ac:chgData name="Estes, Michele - estesmd" userId="S::estesmd@jmu.edu::7f01444f-bcfd-4926-89f8-dd1142b90e2d" providerId="AD" clId="Web-{71805358-80C4-4CB5-BA3F-959436B0F896}" dt="2023-11-25T20:52:50.150" v="333"/>
          <ac:picMkLst>
            <pc:docMk/>
            <pc:sldMk cId="3943615767" sldId="291"/>
            <ac:picMk id="8" creationId="{1AB94EC6-C072-7F1A-A378-529703F84EDE}"/>
          </ac:picMkLst>
        </pc:picChg>
      </pc:sldChg>
      <pc:sldChg chg="addSp delSp modSp">
        <pc:chgData name="Estes, Michele - estesmd" userId="S::estesmd@jmu.edu::7f01444f-bcfd-4926-89f8-dd1142b90e2d" providerId="AD" clId="Web-{71805358-80C4-4CB5-BA3F-959436B0F896}" dt="2023-11-25T20:53:38.995" v="349" actId="1076"/>
        <pc:sldMkLst>
          <pc:docMk/>
          <pc:sldMk cId="2387386075" sldId="292"/>
        </pc:sldMkLst>
        <pc:spChg chg="mod">
          <ac:chgData name="Estes, Michele - estesmd" userId="S::estesmd@jmu.edu::7f01444f-bcfd-4926-89f8-dd1142b90e2d" providerId="AD" clId="Web-{71805358-80C4-4CB5-BA3F-959436B0F896}" dt="2023-11-25T20:53:38.995" v="349" actId="1076"/>
          <ac:spMkLst>
            <pc:docMk/>
            <pc:sldMk cId="2387386075" sldId="292"/>
            <ac:spMk id="2" creationId="{ACA92F16-9F2E-A981-195D-A51D74D3123E}"/>
          </ac:spMkLst>
        </pc:spChg>
        <pc:spChg chg="add">
          <ac:chgData name="Estes, Michele - estesmd" userId="S::estesmd@jmu.edu::7f01444f-bcfd-4926-89f8-dd1142b90e2d" providerId="AD" clId="Web-{71805358-80C4-4CB5-BA3F-959436B0F896}" dt="2023-11-25T20:53:33.308" v="347"/>
          <ac:spMkLst>
            <pc:docMk/>
            <pc:sldMk cId="2387386075" sldId="292"/>
            <ac:spMk id="6" creationId="{E1EA8BEA-5257-29FB-7FE7-5E37516252A2}"/>
          </ac:spMkLst>
        </pc:spChg>
        <pc:picChg chg="del">
          <ac:chgData name="Estes, Michele - estesmd" userId="S::estesmd@jmu.edu::7f01444f-bcfd-4926-89f8-dd1142b90e2d" providerId="AD" clId="Web-{71805358-80C4-4CB5-BA3F-959436B0F896}" dt="2023-11-25T20:53:32.933" v="346"/>
          <ac:picMkLst>
            <pc:docMk/>
            <pc:sldMk cId="2387386075" sldId="292"/>
            <ac:picMk id="4" creationId="{60C2F9D8-A6D2-8261-900F-629F21AE5E72}"/>
          </ac:picMkLst>
        </pc:picChg>
        <pc:picChg chg="add">
          <ac:chgData name="Estes, Michele - estesmd" userId="S::estesmd@jmu.edu::7f01444f-bcfd-4926-89f8-dd1142b90e2d" providerId="AD" clId="Web-{71805358-80C4-4CB5-BA3F-959436B0F896}" dt="2023-11-25T20:53:33.339" v="348"/>
          <ac:picMkLst>
            <pc:docMk/>
            <pc:sldMk cId="2387386075" sldId="292"/>
            <ac:picMk id="8" creationId="{C59719A6-A974-7E59-E9D2-34D15FFC71FA}"/>
          </ac:picMkLst>
        </pc:picChg>
      </pc:sldChg>
      <pc:sldChg chg="addSp delSp modSp">
        <pc:chgData name="Estes, Michele - estesmd" userId="S::estesmd@jmu.edu::7f01444f-bcfd-4926-89f8-dd1142b90e2d" providerId="AD" clId="Web-{71805358-80C4-4CB5-BA3F-959436B0F896}" dt="2023-11-25T20:53:26.323" v="345" actId="1076"/>
        <pc:sldMkLst>
          <pc:docMk/>
          <pc:sldMk cId="2124353542" sldId="293"/>
        </pc:sldMkLst>
        <pc:spChg chg="mod">
          <ac:chgData name="Estes, Michele - estesmd" userId="S::estesmd@jmu.edu::7f01444f-bcfd-4926-89f8-dd1142b90e2d" providerId="AD" clId="Web-{71805358-80C4-4CB5-BA3F-959436B0F896}" dt="2023-11-25T20:53:26.323" v="345" actId="1076"/>
          <ac:spMkLst>
            <pc:docMk/>
            <pc:sldMk cId="2124353542" sldId="293"/>
            <ac:spMk id="2" creationId="{ACA92F16-9F2E-A981-195D-A51D74D3123E}"/>
          </ac:spMkLst>
        </pc:spChg>
        <pc:spChg chg="add">
          <ac:chgData name="Estes, Michele - estesmd" userId="S::estesmd@jmu.edu::7f01444f-bcfd-4926-89f8-dd1142b90e2d" providerId="AD" clId="Web-{71805358-80C4-4CB5-BA3F-959436B0F896}" dt="2023-11-25T20:53:13.979" v="341"/>
          <ac:spMkLst>
            <pc:docMk/>
            <pc:sldMk cId="2124353542" sldId="293"/>
            <ac:spMk id="5" creationId="{ED2FF36A-71D7-856D-A336-298EF28D7B63}"/>
          </ac:spMkLst>
        </pc:spChg>
        <pc:picChg chg="del">
          <ac:chgData name="Estes, Michele - estesmd" userId="S::estesmd@jmu.edu::7f01444f-bcfd-4926-89f8-dd1142b90e2d" providerId="AD" clId="Web-{71805358-80C4-4CB5-BA3F-959436B0F896}" dt="2023-11-25T20:53:12.916" v="340"/>
          <ac:picMkLst>
            <pc:docMk/>
            <pc:sldMk cId="2124353542" sldId="293"/>
            <ac:picMk id="4" creationId="{60C2F9D8-A6D2-8261-900F-629F21AE5E72}"/>
          </ac:picMkLst>
        </pc:picChg>
        <pc:picChg chg="add">
          <ac:chgData name="Estes, Michele - estesmd" userId="S::estesmd@jmu.edu::7f01444f-bcfd-4926-89f8-dd1142b90e2d" providerId="AD" clId="Web-{71805358-80C4-4CB5-BA3F-959436B0F896}" dt="2023-11-25T20:53:14.010" v="342"/>
          <ac:picMkLst>
            <pc:docMk/>
            <pc:sldMk cId="2124353542" sldId="293"/>
            <ac:picMk id="8" creationId="{7FE64271-43DF-9F60-F8C0-B6786A225477}"/>
          </ac:picMkLst>
        </pc:picChg>
      </pc:sldChg>
      <pc:sldChg chg="addSp delSp modSp">
        <pc:chgData name="Estes, Michele - estesmd" userId="S::estesmd@jmu.edu::7f01444f-bcfd-4926-89f8-dd1142b90e2d" providerId="AD" clId="Web-{71805358-80C4-4CB5-BA3F-959436B0F896}" dt="2023-11-25T20:53:08.807" v="339" actId="1076"/>
        <pc:sldMkLst>
          <pc:docMk/>
          <pc:sldMk cId="1916685821" sldId="294"/>
        </pc:sldMkLst>
        <pc:spChg chg="mod">
          <ac:chgData name="Estes, Michele - estesmd" userId="S::estesmd@jmu.edu::7f01444f-bcfd-4926-89f8-dd1142b90e2d" providerId="AD" clId="Web-{71805358-80C4-4CB5-BA3F-959436B0F896}" dt="2023-11-25T20:53:08.807" v="339" actId="1076"/>
          <ac:spMkLst>
            <pc:docMk/>
            <pc:sldMk cId="1916685821" sldId="294"/>
            <ac:spMk id="2" creationId="{ACA92F16-9F2E-A981-195D-A51D74D3123E}"/>
          </ac:spMkLst>
        </pc:spChg>
        <pc:spChg chg="add">
          <ac:chgData name="Estes, Michele - estesmd" userId="S::estesmd@jmu.edu::7f01444f-bcfd-4926-89f8-dd1142b90e2d" providerId="AD" clId="Web-{71805358-80C4-4CB5-BA3F-959436B0F896}" dt="2023-11-25T20:53:01.088" v="336"/>
          <ac:spMkLst>
            <pc:docMk/>
            <pc:sldMk cId="1916685821" sldId="294"/>
            <ac:spMk id="5" creationId="{70F16BDC-6FAC-859E-4444-644209D43E51}"/>
          </ac:spMkLst>
        </pc:spChg>
        <pc:picChg chg="del">
          <ac:chgData name="Estes, Michele - estesmd" userId="S::estesmd@jmu.edu::7f01444f-bcfd-4926-89f8-dd1142b90e2d" providerId="AD" clId="Web-{71805358-80C4-4CB5-BA3F-959436B0F896}" dt="2023-11-25T20:53:00.072" v="335"/>
          <ac:picMkLst>
            <pc:docMk/>
            <pc:sldMk cId="1916685821" sldId="294"/>
            <ac:picMk id="4" creationId="{60C2F9D8-A6D2-8261-900F-629F21AE5E72}"/>
          </ac:picMkLst>
        </pc:picChg>
        <pc:picChg chg="add">
          <ac:chgData name="Estes, Michele - estesmd" userId="S::estesmd@jmu.edu::7f01444f-bcfd-4926-89f8-dd1142b90e2d" providerId="AD" clId="Web-{71805358-80C4-4CB5-BA3F-959436B0F896}" dt="2023-11-25T20:53:01.104" v="337"/>
          <ac:picMkLst>
            <pc:docMk/>
            <pc:sldMk cId="1916685821" sldId="294"/>
            <ac:picMk id="8" creationId="{32014553-7A49-5554-DBE4-008D53DA5EC9}"/>
          </ac:picMkLst>
        </pc:picChg>
      </pc:sldChg>
      <pc:sldChg chg="addSp delSp modSp">
        <pc:chgData name="Estes, Michele - estesmd" userId="S::estesmd@jmu.edu::7f01444f-bcfd-4926-89f8-dd1142b90e2d" providerId="AD" clId="Web-{71805358-80C4-4CB5-BA3F-959436B0F896}" dt="2023-11-25T20:56:52.313" v="395" actId="1076"/>
        <pc:sldMkLst>
          <pc:docMk/>
          <pc:sldMk cId="3082447600" sldId="295"/>
        </pc:sldMkLst>
        <pc:spChg chg="add del">
          <ac:chgData name="Estes, Michele - estesmd" userId="S::estesmd@jmu.edu::7f01444f-bcfd-4926-89f8-dd1142b90e2d" providerId="AD" clId="Web-{71805358-80C4-4CB5-BA3F-959436B0F896}" dt="2023-11-25T20:56:13.172" v="379"/>
          <ac:spMkLst>
            <pc:docMk/>
            <pc:sldMk cId="3082447600" sldId="295"/>
            <ac:spMk id="4" creationId="{33CF2EE6-F516-F2E9-9ACE-3064219DA6DB}"/>
          </ac:spMkLst>
        </pc:spChg>
        <pc:spChg chg="mod">
          <ac:chgData name="Estes, Michele - estesmd" userId="S::estesmd@jmu.edu::7f01444f-bcfd-4926-89f8-dd1142b90e2d" providerId="AD" clId="Web-{71805358-80C4-4CB5-BA3F-959436B0F896}" dt="2023-11-25T20:56:52.282" v="392" actId="1076"/>
          <ac:spMkLst>
            <pc:docMk/>
            <pc:sldMk cId="3082447600" sldId="295"/>
            <ac:spMk id="6" creationId="{24E507EF-AAF2-835B-3C00-E03FFAF1CA01}"/>
          </ac:spMkLst>
        </pc:spChg>
        <pc:spChg chg="del">
          <ac:chgData name="Estes, Michele - estesmd" userId="S::estesmd@jmu.edu::7f01444f-bcfd-4926-89f8-dd1142b90e2d" providerId="AD" clId="Web-{71805358-80C4-4CB5-BA3F-959436B0F896}" dt="2023-11-25T20:55:02.326" v="369"/>
          <ac:spMkLst>
            <pc:docMk/>
            <pc:sldMk cId="3082447600" sldId="295"/>
            <ac:spMk id="14" creationId="{114A821F-8663-46BA-8CC0-D4C44F639F3A}"/>
          </ac:spMkLst>
        </pc:spChg>
        <pc:picChg chg="add del">
          <ac:chgData name="Estes, Michele - estesmd" userId="S::estesmd@jmu.edu::7f01444f-bcfd-4926-89f8-dd1142b90e2d" providerId="AD" clId="Web-{71805358-80C4-4CB5-BA3F-959436B0F896}" dt="2023-11-25T20:56:13.172" v="378"/>
          <ac:picMkLst>
            <pc:docMk/>
            <pc:sldMk cId="3082447600" sldId="295"/>
            <ac:picMk id="7" creationId="{72DDA944-AD3E-71F0-E8FA-071BD16A6F51}"/>
          </ac:picMkLst>
        </pc:picChg>
        <pc:picChg chg="del">
          <ac:chgData name="Estes, Michele - estesmd" userId="S::estesmd@jmu.edu::7f01444f-bcfd-4926-89f8-dd1142b90e2d" providerId="AD" clId="Web-{71805358-80C4-4CB5-BA3F-959436B0F896}" dt="2023-11-25T20:54:47.935" v="368"/>
          <ac:picMkLst>
            <pc:docMk/>
            <pc:sldMk cId="3082447600" sldId="295"/>
            <ac:picMk id="8" creationId="{72C27AE4-7BC2-62B5-C8A2-697434017413}"/>
          </ac:picMkLst>
        </pc:picChg>
        <pc:picChg chg="mod">
          <ac:chgData name="Estes, Michele - estesmd" userId="S::estesmd@jmu.edu::7f01444f-bcfd-4926-89f8-dd1142b90e2d" providerId="AD" clId="Web-{71805358-80C4-4CB5-BA3F-959436B0F896}" dt="2023-11-25T20:56:52.298" v="393" actId="1076"/>
          <ac:picMkLst>
            <pc:docMk/>
            <pc:sldMk cId="3082447600" sldId="295"/>
            <ac:picMk id="9" creationId="{C020844A-4F1E-72DB-A23E-C5F94FF6A142}"/>
          </ac:picMkLst>
        </pc:picChg>
        <pc:picChg chg="mod">
          <ac:chgData name="Estes, Michele - estesmd" userId="S::estesmd@jmu.edu::7f01444f-bcfd-4926-89f8-dd1142b90e2d" providerId="AD" clId="Web-{71805358-80C4-4CB5-BA3F-959436B0F896}" dt="2023-11-25T20:56:52.313" v="394" actId="1076"/>
          <ac:picMkLst>
            <pc:docMk/>
            <pc:sldMk cId="3082447600" sldId="295"/>
            <ac:picMk id="11" creationId="{62E4E2A6-23A1-FD07-8EFA-B37236159B38}"/>
          </ac:picMkLst>
        </pc:picChg>
        <pc:picChg chg="add">
          <ac:chgData name="Estes, Michele - estesmd" userId="S::estesmd@jmu.edu::7f01444f-bcfd-4926-89f8-dd1142b90e2d" providerId="AD" clId="Web-{71805358-80C4-4CB5-BA3F-959436B0F896}" dt="2023-11-25T20:55:45.546" v="374"/>
          <ac:picMkLst>
            <pc:docMk/>
            <pc:sldMk cId="3082447600" sldId="295"/>
            <ac:picMk id="13" creationId="{21C45E9C-C9EC-0F0F-FAA0-B28A49DA814F}"/>
          </ac:picMkLst>
        </pc:picChg>
        <pc:picChg chg="mod">
          <ac:chgData name="Estes, Michele - estesmd" userId="S::estesmd@jmu.edu::7f01444f-bcfd-4926-89f8-dd1142b90e2d" providerId="AD" clId="Web-{71805358-80C4-4CB5-BA3F-959436B0F896}" dt="2023-11-25T20:56:52.313" v="395" actId="1076"/>
          <ac:picMkLst>
            <pc:docMk/>
            <pc:sldMk cId="3082447600" sldId="295"/>
            <ac:picMk id="15" creationId="{8B889C74-F84D-1E42-B843-0CE4853EB886}"/>
          </ac:picMkLst>
        </pc:picChg>
      </pc:sldChg>
      <pc:sldChg chg="modSp">
        <pc:chgData name="Estes, Michele - estesmd" userId="S::estesmd@jmu.edu::7f01444f-bcfd-4926-89f8-dd1142b90e2d" providerId="AD" clId="Web-{71805358-80C4-4CB5-BA3F-959436B0F896}" dt="2023-11-25T21:00:50.586" v="426"/>
        <pc:sldMkLst>
          <pc:docMk/>
          <pc:sldMk cId="0" sldId="296"/>
        </pc:sldMkLst>
        <pc:spChg chg="mod">
          <ac:chgData name="Estes, Michele - estesmd" userId="S::estesmd@jmu.edu::7f01444f-bcfd-4926-89f8-dd1142b90e2d" providerId="AD" clId="Web-{71805358-80C4-4CB5-BA3F-959436B0F896}" dt="2023-11-25T21:00:50.586" v="426"/>
          <ac:spMkLst>
            <pc:docMk/>
            <pc:sldMk cId="0" sldId="296"/>
            <ac:spMk id="100" creationId="{00000000-0000-0000-0000-000000000000}"/>
          </ac:spMkLst>
        </pc:spChg>
        <pc:spChg chg="mod">
          <ac:chgData name="Estes, Michele - estesmd" userId="S::estesmd@jmu.edu::7f01444f-bcfd-4926-89f8-dd1142b90e2d" providerId="AD" clId="Web-{71805358-80C4-4CB5-BA3F-959436B0F896}" dt="2023-11-25T21:00:38.820" v="424" actId="20577"/>
          <ac:spMkLst>
            <pc:docMk/>
            <pc:sldMk cId="0" sldId="296"/>
            <ac:spMk id="101" creationId="{00000000-0000-0000-0000-000000000000}"/>
          </ac:spMkLst>
        </pc:spChg>
      </pc:sldChg>
      <pc:sldChg chg="addSp delSp modSp">
        <pc:chgData name="Estes, Michele - estesmd" userId="S::estesmd@jmu.edu::7f01444f-bcfd-4926-89f8-dd1142b90e2d" providerId="AD" clId="Web-{71805358-80C4-4CB5-BA3F-959436B0F896}" dt="2023-11-25T20:58:11.191" v="406"/>
        <pc:sldMkLst>
          <pc:docMk/>
          <pc:sldMk cId="0" sldId="297"/>
        </pc:sldMkLst>
        <pc:spChg chg="add del">
          <ac:chgData name="Estes, Michele - estesmd" userId="S::estesmd@jmu.edu::7f01444f-bcfd-4926-89f8-dd1142b90e2d" providerId="AD" clId="Web-{71805358-80C4-4CB5-BA3F-959436B0F896}" dt="2023-11-25T20:57:25.877" v="398"/>
          <ac:spMkLst>
            <pc:docMk/>
            <pc:sldMk cId="0" sldId="297"/>
            <ac:spMk id="2" creationId="{72FCEB10-24E5-5113-6D3B-B71DE3FFAD25}"/>
          </ac:spMkLst>
        </pc:spChg>
        <pc:spChg chg="mod">
          <ac:chgData name="Estes, Michele - estesmd" userId="S::estesmd@jmu.edu::7f01444f-bcfd-4926-89f8-dd1142b90e2d" providerId="AD" clId="Web-{71805358-80C4-4CB5-BA3F-959436B0F896}" dt="2023-11-25T20:58:11.191" v="406"/>
          <ac:spMkLst>
            <pc:docMk/>
            <pc:sldMk cId="0" sldId="297"/>
            <ac:spMk id="111" creationId="{00000000-0000-0000-0000-000000000000}"/>
          </ac:spMkLst>
        </pc:spChg>
        <pc:spChg chg="mod">
          <ac:chgData name="Estes, Michele - estesmd" userId="S::estesmd@jmu.edu::7f01444f-bcfd-4926-89f8-dd1142b90e2d" providerId="AD" clId="Web-{71805358-80C4-4CB5-BA3F-959436B0F896}" dt="2023-11-25T20:57:53.143" v="403" actId="14100"/>
          <ac:spMkLst>
            <pc:docMk/>
            <pc:sldMk cId="0" sldId="297"/>
            <ac:spMk id="112" creationId="{00000000-0000-0000-0000-000000000000}"/>
          </ac:spMkLst>
        </pc:spChg>
        <pc:picChg chg="mod">
          <ac:chgData name="Estes, Michele - estesmd" userId="S::estesmd@jmu.edu::7f01444f-bcfd-4926-89f8-dd1142b90e2d" providerId="AD" clId="Web-{71805358-80C4-4CB5-BA3F-959436B0F896}" dt="2023-11-25T20:57:36.565" v="400" actId="1076"/>
          <ac:picMkLst>
            <pc:docMk/>
            <pc:sldMk cId="0" sldId="297"/>
            <ac:picMk id="113" creationId="{00000000-0000-0000-0000-000000000000}"/>
          </ac:picMkLst>
        </pc:picChg>
      </pc:sldChg>
      <pc:sldChg chg="modSp">
        <pc:chgData name="Estes, Michele - estesmd" userId="S::estesmd@jmu.edu::7f01444f-bcfd-4926-89f8-dd1142b90e2d" providerId="AD" clId="Web-{71805358-80C4-4CB5-BA3F-959436B0F896}" dt="2023-11-25T21:00:04.256" v="419" actId="20577"/>
        <pc:sldMkLst>
          <pc:docMk/>
          <pc:sldMk cId="0" sldId="299"/>
        </pc:sldMkLst>
        <pc:spChg chg="mod">
          <ac:chgData name="Estes, Michele - estesmd" userId="S::estesmd@jmu.edu::7f01444f-bcfd-4926-89f8-dd1142b90e2d" providerId="AD" clId="Web-{71805358-80C4-4CB5-BA3F-959436B0F896}" dt="2023-11-25T21:00:04.256" v="419" actId="20577"/>
          <ac:spMkLst>
            <pc:docMk/>
            <pc:sldMk cId="0" sldId="299"/>
            <ac:spMk id="91" creationId="{00000000-0000-0000-0000-000000000000}"/>
          </ac:spMkLst>
        </pc:spChg>
        <pc:picChg chg="mod">
          <ac:chgData name="Estes, Michele - estesmd" userId="S::estesmd@jmu.edu::7f01444f-bcfd-4926-89f8-dd1142b90e2d" providerId="AD" clId="Web-{71805358-80C4-4CB5-BA3F-959436B0F896}" dt="2023-11-25T20:59:27.552" v="416"/>
          <ac:picMkLst>
            <pc:docMk/>
            <pc:sldMk cId="0" sldId="299"/>
            <ac:picMk id="92" creationId="{00000000-0000-0000-0000-000000000000}"/>
          </ac:picMkLst>
        </pc:picChg>
        <pc:picChg chg="mod">
          <ac:chgData name="Estes, Michele - estesmd" userId="S::estesmd@jmu.edu::7f01444f-bcfd-4926-89f8-dd1142b90e2d" providerId="AD" clId="Web-{71805358-80C4-4CB5-BA3F-959436B0F896}" dt="2023-11-25T20:58:32.332" v="409" actId="1076"/>
          <ac:picMkLst>
            <pc:docMk/>
            <pc:sldMk cId="0" sldId="299"/>
            <ac:picMk id="93" creationId="{00000000-0000-0000-0000-000000000000}"/>
          </ac:picMkLst>
        </pc:picChg>
      </pc:sldChg>
      <pc:sldChg chg="modSp">
        <pc:chgData name="Estes, Michele - estesmd" userId="S::estesmd@jmu.edu::7f01444f-bcfd-4926-89f8-dd1142b90e2d" providerId="AD" clId="Web-{71805358-80C4-4CB5-BA3F-959436B0F896}" dt="2023-11-25T20:48:39.237" v="286" actId="1076"/>
        <pc:sldMkLst>
          <pc:docMk/>
          <pc:sldMk cId="1652838487" sldId="300"/>
        </pc:sldMkLst>
        <pc:spChg chg="mod">
          <ac:chgData name="Estes, Michele - estesmd" userId="S::estesmd@jmu.edu::7f01444f-bcfd-4926-89f8-dd1142b90e2d" providerId="AD" clId="Web-{71805358-80C4-4CB5-BA3F-959436B0F896}" dt="2023-11-25T20:40:12.066" v="183" actId="14100"/>
          <ac:spMkLst>
            <pc:docMk/>
            <pc:sldMk cId="1652838487" sldId="300"/>
            <ac:spMk id="2" creationId="{85E1F4A3-0A15-BC7E-241A-62AC019C3B05}"/>
          </ac:spMkLst>
        </pc:spChg>
        <pc:picChg chg="mod">
          <ac:chgData name="Estes, Michele - estesmd" userId="S::estesmd@jmu.edu::7f01444f-bcfd-4926-89f8-dd1142b90e2d" providerId="AD" clId="Web-{71805358-80C4-4CB5-BA3F-959436B0F896}" dt="2023-11-25T20:48:39.237" v="286" actId="1076"/>
          <ac:picMkLst>
            <pc:docMk/>
            <pc:sldMk cId="1652838487" sldId="300"/>
            <ac:picMk id="3" creationId="{6A7F24E9-2756-FA3A-971F-9B3C600E149B}"/>
          </ac:picMkLst>
        </pc:picChg>
      </pc:sldChg>
      <pc:sldChg chg="addSp modSp">
        <pc:chgData name="Estes, Michele - estesmd" userId="S::estesmd@jmu.edu::7f01444f-bcfd-4926-89f8-dd1142b90e2d" providerId="AD" clId="Web-{71805358-80C4-4CB5-BA3F-959436B0F896}" dt="2023-11-25T20:22:12.113" v="59" actId="1076"/>
        <pc:sldMkLst>
          <pc:docMk/>
          <pc:sldMk cId="2303600591" sldId="302"/>
        </pc:sldMkLst>
        <pc:spChg chg="mod">
          <ac:chgData name="Estes, Michele - estesmd" userId="S::estesmd@jmu.edu::7f01444f-bcfd-4926-89f8-dd1142b90e2d" providerId="AD" clId="Web-{71805358-80C4-4CB5-BA3F-959436B0F896}" dt="2023-11-25T20:21:28.033" v="54" actId="14100"/>
          <ac:spMkLst>
            <pc:docMk/>
            <pc:sldMk cId="2303600591" sldId="302"/>
            <ac:spMk id="2" creationId="{543BFF9E-BEB5-6427-046F-859A3AF8EAD9}"/>
          </ac:spMkLst>
        </pc:spChg>
        <pc:grpChg chg="add mod">
          <ac:chgData name="Estes, Michele - estesmd" userId="S::estesmd@jmu.edu::7f01444f-bcfd-4926-89f8-dd1142b90e2d" providerId="AD" clId="Web-{71805358-80C4-4CB5-BA3F-959436B0F896}" dt="2023-11-25T20:22:12.113" v="59" actId="1076"/>
          <ac:grpSpMkLst>
            <pc:docMk/>
            <pc:sldMk cId="2303600591" sldId="302"/>
            <ac:grpSpMk id="3" creationId="{1D7DA510-5946-6C07-FFA4-09EEE73D9B04}"/>
          </ac:grpSpMkLst>
        </pc:grpChg>
      </pc:sldChg>
      <pc:sldChg chg="addSp delSp modSp add del replId">
        <pc:chgData name="Estes, Michele - estesmd" userId="S::estesmd@jmu.edu::7f01444f-bcfd-4926-89f8-dd1142b90e2d" providerId="AD" clId="Web-{71805358-80C4-4CB5-BA3F-959436B0F896}" dt="2023-11-25T20:44:56.590" v="231"/>
        <pc:sldMkLst>
          <pc:docMk/>
          <pc:sldMk cId="2349638158" sldId="303"/>
        </pc:sldMkLst>
        <pc:spChg chg="mod">
          <ac:chgData name="Estes, Michele - estesmd" userId="S::estesmd@jmu.edu::7f01444f-bcfd-4926-89f8-dd1142b90e2d" providerId="AD" clId="Web-{71805358-80C4-4CB5-BA3F-959436B0F896}" dt="2023-11-25T20:34:05.118" v="136" actId="20577"/>
          <ac:spMkLst>
            <pc:docMk/>
            <pc:sldMk cId="2349638158" sldId="303"/>
            <ac:spMk id="2" creationId="{0F43C5B3-1724-AFE1-6BD2-E6BB792BF2A1}"/>
          </ac:spMkLst>
        </pc:spChg>
        <pc:picChg chg="add del mod">
          <ac:chgData name="Estes, Michele - estesmd" userId="S::estesmd@jmu.edu::7f01444f-bcfd-4926-89f8-dd1142b90e2d" providerId="AD" clId="Web-{71805358-80C4-4CB5-BA3F-959436B0F896}" dt="2023-11-25T20:41:54.662" v="190"/>
          <ac:picMkLst>
            <pc:docMk/>
            <pc:sldMk cId="2349638158" sldId="303"/>
            <ac:picMk id="3" creationId="{1A94AD5D-DC15-3821-E32B-C77C1A8D4EF2}"/>
          </ac:picMkLst>
        </pc:picChg>
        <pc:picChg chg="del">
          <ac:chgData name="Estes, Michele - estesmd" userId="S::estesmd@jmu.edu::7f01444f-bcfd-4926-89f8-dd1142b90e2d" providerId="AD" clId="Web-{71805358-80C4-4CB5-BA3F-959436B0F896}" dt="2023-11-25T20:34:01.508" v="135"/>
          <ac:picMkLst>
            <pc:docMk/>
            <pc:sldMk cId="2349638158" sldId="303"/>
            <ac:picMk id="5" creationId="{FF103F00-D086-198B-6824-B6C3C10B880C}"/>
          </ac:picMkLst>
        </pc:picChg>
      </pc:sldChg>
      <pc:sldChg chg="addSp delSp modSp add ord replId">
        <pc:chgData name="Estes, Michele - estesmd" userId="S::estesmd@jmu.edu::7f01444f-bcfd-4926-89f8-dd1142b90e2d" providerId="AD" clId="Web-{71805358-80C4-4CB5-BA3F-959436B0F896}" dt="2023-11-25T20:46:46.999" v="256"/>
        <pc:sldMkLst>
          <pc:docMk/>
          <pc:sldMk cId="867975950" sldId="304"/>
        </pc:sldMkLst>
        <pc:spChg chg="mod">
          <ac:chgData name="Estes, Michele - estesmd" userId="S::estesmd@jmu.edu::7f01444f-bcfd-4926-89f8-dd1142b90e2d" providerId="AD" clId="Web-{71805358-80C4-4CB5-BA3F-959436B0F896}" dt="2023-11-25T20:43:45.462" v="217"/>
          <ac:spMkLst>
            <pc:docMk/>
            <pc:sldMk cId="867975950" sldId="304"/>
            <ac:spMk id="2" creationId="{85E1F4A3-0A15-BC7E-241A-62AC019C3B05}"/>
          </ac:spMkLst>
        </pc:spChg>
        <pc:spChg chg="add">
          <ac:chgData name="Estes, Michele - estesmd" userId="S::estesmd@jmu.edu::7f01444f-bcfd-4926-89f8-dd1142b90e2d" providerId="AD" clId="Web-{71805358-80C4-4CB5-BA3F-959436B0F896}" dt="2023-11-25T20:42:50.617" v="202"/>
          <ac:spMkLst>
            <pc:docMk/>
            <pc:sldMk cId="867975950" sldId="304"/>
            <ac:spMk id="4" creationId="{1EE2AE49-AC9E-704A-5EE8-F2326C326137}"/>
          </ac:spMkLst>
        </pc:spChg>
        <pc:grpChg chg="del">
          <ac:chgData name="Estes, Michele - estesmd" userId="S::estesmd@jmu.edu::7f01444f-bcfd-4926-89f8-dd1142b90e2d" providerId="AD" clId="Web-{71805358-80C4-4CB5-BA3F-959436B0F896}" dt="2023-11-25T20:42:55.992" v="204"/>
          <ac:grpSpMkLst>
            <pc:docMk/>
            <pc:sldMk cId="867975950" sldId="304"/>
            <ac:grpSpMk id="21" creationId="{3AF6A671-C637-4547-85F4-51B6D1881399}"/>
          </ac:grpSpMkLst>
        </pc:grpChg>
        <pc:picChg chg="del">
          <ac:chgData name="Estes, Michele - estesmd" userId="S::estesmd@jmu.edu::7f01444f-bcfd-4926-89f8-dd1142b90e2d" providerId="AD" clId="Web-{71805358-80C4-4CB5-BA3F-959436B0F896}" dt="2023-11-25T20:42:49.523" v="201"/>
          <ac:picMkLst>
            <pc:docMk/>
            <pc:sldMk cId="867975950" sldId="304"/>
            <ac:picMk id="5" creationId="{1EB25C29-63E8-CC66-EB9F-F6CE24D63F44}"/>
          </ac:picMkLst>
        </pc:picChg>
        <pc:picChg chg="del">
          <ac:chgData name="Estes, Michele - estesmd" userId="S::estesmd@jmu.edu::7f01444f-bcfd-4926-89f8-dd1142b90e2d" providerId="AD" clId="Web-{71805358-80C4-4CB5-BA3F-959436B0F896}" dt="2023-11-25T20:42:37.195" v="199"/>
          <ac:picMkLst>
            <pc:docMk/>
            <pc:sldMk cId="867975950" sldId="304"/>
            <ac:picMk id="7" creationId="{ED54DBCF-CE35-9532-40C4-FB1401979061}"/>
          </ac:picMkLst>
        </pc:picChg>
        <pc:picChg chg="add">
          <ac:chgData name="Estes, Michele - estesmd" userId="S::estesmd@jmu.edu::7f01444f-bcfd-4926-89f8-dd1142b90e2d" providerId="AD" clId="Web-{71805358-80C4-4CB5-BA3F-959436B0F896}" dt="2023-11-25T20:42:50.633" v="203"/>
          <ac:picMkLst>
            <pc:docMk/>
            <pc:sldMk cId="867975950" sldId="304"/>
            <ac:picMk id="8" creationId="{51B9D214-26D1-DD50-A8E9-9119F5D0D3AC}"/>
          </ac:picMkLst>
        </pc:picChg>
        <pc:picChg chg="add mod">
          <ac:chgData name="Estes, Michele - estesmd" userId="S::estesmd@jmu.edu::7f01444f-bcfd-4926-89f8-dd1142b90e2d" providerId="AD" clId="Web-{71805358-80C4-4CB5-BA3F-959436B0F896}" dt="2023-11-25T20:43:37.994" v="215" actId="1076"/>
          <ac:picMkLst>
            <pc:docMk/>
            <pc:sldMk cId="867975950" sldId="304"/>
            <ac:picMk id="9" creationId="{D95987E8-04C6-B04A-43C3-3773E9F7BBFF}"/>
          </ac:picMkLst>
        </pc:picChg>
      </pc:sldChg>
      <pc:sldChg chg="addSp modSp add ord replId">
        <pc:chgData name="Estes, Michele - estesmd" userId="S::estesmd@jmu.edu::7f01444f-bcfd-4926-89f8-dd1142b90e2d" providerId="AD" clId="Web-{71805358-80C4-4CB5-BA3F-959436B0F896}" dt="2023-11-25T20:45:00.465" v="232"/>
        <pc:sldMkLst>
          <pc:docMk/>
          <pc:sldMk cId="4194556880" sldId="305"/>
        </pc:sldMkLst>
        <pc:spChg chg="mod">
          <ac:chgData name="Estes, Michele - estesmd" userId="S::estesmd@jmu.edu::7f01444f-bcfd-4926-89f8-dd1142b90e2d" providerId="AD" clId="Web-{71805358-80C4-4CB5-BA3F-959436B0F896}" dt="2023-11-25T20:44:51.996" v="230" actId="20577"/>
          <ac:spMkLst>
            <pc:docMk/>
            <pc:sldMk cId="4194556880" sldId="305"/>
            <ac:spMk id="2" creationId="{85E1F4A3-0A15-BC7E-241A-62AC019C3B05}"/>
          </ac:spMkLst>
        </pc:spChg>
        <pc:picChg chg="add mod">
          <ac:chgData name="Estes, Michele - estesmd" userId="S::estesmd@jmu.edu::7f01444f-bcfd-4926-89f8-dd1142b90e2d" providerId="AD" clId="Web-{71805358-80C4-4CB5-BA3F-959436B0F896}" dt="2023-11-25T20:44:37.902" v="227" actId="1076"/>
          <ac:picMkLst>
            <pc:docMk/>
            <pc:sldMk cId="4194556880" sldId="305"/>
            <ac:picMk id="3" creationId="{CB7F6342-75AB-B9BA-43D3-864209E9B99F}"/>
          </ac:picMkLst>
        </pc:picChg>
      </pc:sldChg>
      <pc:sldChg chg="addSp modSp add ord replId">
        <pc:chgData name="Estes, Michele - estesmd" userId="S::estesmd@jmu.edu::7f01444f-bcfd-4926-89f8-dd1142b90e2d" providerId="AD" clId="Web-{71805358-80C4-4CB5-BA3F-959436B0F896}" dt="2023-11-25T20:45:35.481" v="242" actId="20577"/>
        <pc:sldMkLst>
          <pc:docMk/>
          <pc:sldMk cId="989801707" sldId="306"/>
        </pc:sldMkLst>
        <pc:spChg chg="mod">
          <ac:chgData name="Estes, Michele - estesmd" userId="S::estesmd@jmu.edu::7f01444f-bcfd-4926-89f8-dd1142b90e2d" providerId="AD" clId="Web-{71805358-80C4-4CB5-BA3F-959436B0F896}" dt="2023-11-25T20:45:35.481" v="242" actId="20577"/>
          <ac:spMkLst>
            <pc:docMk/>
            <pc:sldMk cId="989801707" sldId="306"/>
            <ac:spMk id="2" creationId="{85E1F4A3-0A15-BC7E-241A-62AC019C3B05}"/>
          </ac:spMkLst>
        </pc:spChg>
        <pc:picChg chg="add mod">
          <ac:chgData name="Estes, Michele - estesmd" userId="S::estesmd@jmu.edu::7f01444f-bcfd-4926-89f8-dd1142b90e2d" providerId="AD" clId="Web-{71805358-80C4-4CB5-BA3F-959436B0F896}" dt="2023-11-25T20:45:23.200" v="238" actId="1076"/>
          <ac:picMkLst>
            <pc:docMk/>
            <pc:sldMk cId="989801707" sldId="306"/>
            <ac:picMk id="3" creationId="{FE0CBD31-9963-8A21-8B89-B1623C8E0FB8}"/>
          </ac:picMkLst>
        </pc:picChg>
      </pc:sldChg>
      <pc:sldChg chg="addSp modSp add ord replId">
        <pc:chgData name="Estes, Michele - estesmd" userId="S::estesmd@jmu.edu::7f01444f-bcfd-4926-89f8-dd1142b90e2d" providerId="AD" clId="Web-{71805358-80C4-4CB5-BA3F-959436B0F896}" dt="2023-11-25T20:48:00.173" v="281" actId="1076"/>
        <pc:sldMkLst>
          <pc:docMk/>
          <pc:sldMk cId="2019271054" sldId="307"/>
        </pc:sldMkLst>
        <pc:spChg chg="mod">
          <ac:chgData name="Estes, Michele - estesmd" userId="S::estesmd@jmu.edu::7f01444f-bcfd-4926-89f8-dd1142b90e2d" providerId="AD" clId="Web-{71805358-80C4-4CB5-BA3F-959436B0F896}" dt="2023-11-25T20:48:00.173" v="281" actId="1076"/>
          <ac:spMkLst>
            <pc:docMk/>
            <pc:sldMk cId="2019271054" sldId="307"/>
            <ac:spMk id="2" creationId="{85E1F4A3-0A15-BC7E-241A-62AC019C3B05}"/>
          </ac:spMkLst>
        </pc:spChg>
        <pc:picChg chg="add mod">
          <ac:chgData name="Estes, Michele - estesmd" userId="S::estesmd@jmu.edu::7f01444f-bcfd-4926-89f8-dd1142b90e2d" providerId="AD" clId="Web-{71805358-80C4-4CB5-BA3F-959436B0F896}" dt="2023-11-25T20:47:10.547" v="262" actId="1076"/>
          <ac:picMkLst>
            <pc:docMk/>
            <pc:sldMk cId="2019271054" sldId="307"/>
            <ac:picMk id="3" creationId="{A589597D-18DD-1E22-10D1-EA92E3B785AB}"/>
          </ac:picMkLst>
        </pc:picChg>
      </pc:sldChg>
      <pc:sldChg chg="addSp delSp modSp add replId">
        <pc:chgData name="Estes, Michele - estesmd" userId="S::estesmd@jmu.edu::7f01444f-bcfd-4926-89f8-dd1142b90e2d" providerId="AD" clId="Web-{71805358-80C4-4CB5-BA3F-959436B0F896}" dt="2023-11-25T20:46:28.233" v="254" actId="20577"/>
        <pc:sldMkLst>
          <pc:docMk/>
          <pc:sldMk cId="639117269" sldId="308"/>
        </pc:sldMkLst>
        <pc:spChg chg="mod">
          <ac:chgData name="Estes, Michele - estesmd" userId="S::estesmd@jmu.edu::7f01444f-bcfd-4926-89f8-dd1142b90e2d" providerId="AD" clId="Web-{71805358-80C4-4CB5-BA3F-959436B0F896}" dt="2023-11-25T20:46:28.233" v="254" actId="20577"/>
          <ac:spMkLst>
            <pc:docMk/>
            <pc:sldMk cId="639117269" sldId="308"/>
            <ac:spMk id="2" creationId="{85E1F4A3-0A15-BC7E-241A-62AC019C3B05}"/>
          </ac:spMkLst>
        </pc:spChg>
        <pc:picChg chg="del">
          <ac:chgData name="Estes, Michele - estesmd" userId="S::estesmd@jmu.edu::7f01444f-bcfd-4926-89f8-dd1142b90e2d" providerId="AD" clId="Web-{71805358-80C4-4CB5-BA3F-959436B0F896}" dt="2023-11-25T20:45:56.294" v="245"/>
          <ac:picMkLst>
            <pc:docMk/>
            <pc:sldMk cId="639117269" sldId="308"/>
            <ac:picMk id="3" creationId="{FE0CBD31-9963-8A21-8B89-B1623C8E0FB8}"/>
          </ac:picMkLst>
        </pc:picChg>
        <pc:picChg chg="add mod">
          <ac:chgData name="Estes, Michele - estesmd" userId="S::estesmd@jmu.edu::7f01444f-bcfd-4926-89f8-dd1142b90e2d" providerId="AD" clId="Web-{71805358-80C4-4CB5-BA3F-959436B0F896}" dt="2023-11-25T20:46:16.264" v="251" actId="1076"/>
          <ac:picMkLst>
            <pc:docMk/>
            <pc:sldMk cId="639117269" sldId="308"/>
            <ac:picMk id="5" creationId="{27AC1393-1B4F-AAE3-D55B-E7AD75F2231B}"/>
          </ac:picMkLst>
        </pc:picChg>
      </pc:sldChg>
      <pc:sldChg chg="modSp add replId">
        <pc:chgData name="Estes, Michele - estesmd" userId="S::estesmd@jmu.edu::7f01444f-bcfd-4926-89f8-dd1142b90e2d" providerId="AD" clId="Web-{71805358-80C4-4CB5-BA3F-959436B0F896}" dt="2023-11-25T20:52:21.009" v="322" actId="1076"/>
        <pc:sldMkLst>
          <pc:docMk/>
          <pc:sldMk cId="1292973462" sldId="309"/>
        </pc:sldMkLst>
        <pc:spChg chg="mod">
          <ac:chgData name="Estes, Michele - estesmd" userId="S::estesmd@jmu.edu::7f01444f-bcfd-4926-89f8-dd1142b90e2d" providerId="AD" clId="Web-{71805358-80C4-4CB5-BA3F-959436B0F896}" dt="2023-11-25T20:52:21.009" v="322" actId="1076"/>
          <ac:spMkLst>
            <pc:docMk/>
            <pc:sldMk cId="1292973462" sldId="309"/>
            <ac:spMk id="2" creationId="{ACA92F16-9F2E-A981-195D-A51D74D3123E}"/>
          </ac:spMkLst>
        </pc:spChg>
      </pc:sldChg>
      <pc:sldChg chg="add del replId">
        <pc:chgData name="Estes, Michele - estesmd" userId="S::estesmd@jmu.edu::7f01444f-bcfd-4926-89f8-dd1142b90e2d" providerId="AD" clId="Web-{71805358-80C4-4CB5-BA3F-959436B0F896}" dt="2023-11-25T20:50:29.130" v="307"/>
        <pc:sldMkLst>
          <pc:docMk/>
          <pc:sldMk cId="564430326" sldId="310"/>
        </pc:sldMkLst>
      </pc:sldChg>
    </pc:docChg>
  </pc:docChgLst>
  <pc:docChgLst>
    <pc:chgData name="Minnis-McClain, Jessica - minnisjl" userId="S::minnisjl@jmu.edu::f8e4ea62-acf4-407a-9d20-f8a6b1277f80" providerId="AD" clId="Web-{8B0F2316-0F7B-5E78-C260-23982D57408A}"/>
    <pc:docChg chg="modSld">
      <pc:chgData name="Minnis-McClain, Jessica - minnisjl" userId="S::minnisjl@jmu.edu::f8e4ea62-acf4-407a-9d20-f8a6b1277f80" providerId="AD" clId="Web-{8B0F2316-0F7B-5E78-C260-23982D57408A}" dt="2023-12-13T18:23:12.928" v="0" actId="20577"/>
      <pc:docMkLst>
        <pc:docMk/>
      </pc:docMkLst>
      <pc:sldChg chg="modSp">
        <pc:chgData name="Minnis-McClain, Jessica - minnisjl" userId="S::minnisjl@jmu.edu::f8e4ea62-acf4-407a-9d20-f8a6b1277f80" providerId="AD" clId="Web-{8B0F2316-0F7B-5E78-C260-23982D57408A}" dt="2023-12-13T18:23:12.928" v="0" actId="20577"/>
        <pc:sldMkLst>
          <pc:docMk/>
          <pc:sldMk cId="990317671" sldId="350"/>
        </pc:sldMkLst>
        <pc:spChg chg="mod">
          <ac:chgData name="Minnis-McClain, Jessica - minnisjl" userId="S::minnisjl@jmu.edu::f8e4ea62-acf4-407a-9d20-f8a6b1277f80" providerId="AD" clId="Web-{8B0F2316-0F7B-5E78-C260-23982D57408A}" dt="2023-12-13T18:23:12.928" v="0" actId="20577"/>
          <ac:spMkLst>
            <pc:docMk/>
            <pc:sldMk cId="990317671" sldId="350"/>
            <ac:spMk id="10" creationId="{0B65C757-CD44-FBB3-F98F-E42C82890238}"/>
          </ac:spMkLst>
        </pc:spChg>
      </pc:sldChg>
    </pc:docChg>
  </pc:docChgLst>
  <pc:docChgLst>
    <pc:chgData name="Anderson, Dannie (DCJS)" userId="3309786d-ca09-4b25-9407-7fcc16175d79" providerId="ADAL" clId="{106FB6A5-0530-497D-BB6F-48C429EB6318}"/>
    <pc:docChg chg="custSel modSld">
      <pc:chgData name="Anderson, Dannie (DCJS)" userId="3309786d-ca09-4b25-9407-7fcc16175d79" providerId="ADAL" clId="{106FB6A5-0530-497D-BB6F-48C429EB6318}" dt="2024-07-15T16:37:08.139" v="59" actId="113"/>
      <pc:docMkLst>
        <pc:docMk/>
      </pc:docMkLst>
      <pc:sldChg chg="modSp mod">
        <pc:chgData name="Anderson, Dannie (DCJS)" userId="3309786d-ca09-4b25-9407-7fcc16175d79" providerId="ADAL" clId="{106FB6A5-0530-497D-BB6F-48C429EB6318}" dt="2024-07-15T16:27:28.761" v="1" actId="14100"/>
        <pc:sldMkLst>
          <pc:docMk/>
          <pc:sldMk cId="3281928965" sldId="257"/>
        </pc:sldMkLst>
        <pc:spChg chg="mod">
          <ac:chgData name="Anderson, Dannie (DCJS)" userId="3309786d-ca09-4b25-9407-7fcc16175d79" providerId="ADAL" clId="{106FB6A5-0530-497D-BB6F-48C429EB6318}" dt="2024-07-15T16:27:28.761" v="1" actId="14100"/>
          <ac:spMkLst>
            <pc:docMk/>
            <pc:sldMk cId="3281928965" sldId="257"/>
            <ac:spMk id="2" creationId="{F9AF390F-372F-3BCB-FCED-352A35938896}"/>
          </ac:spMkLst>
        </pc:spChg>
      </pc:sldChg>
      <pc:sldChg chg="modSp mod">
        <pc:chgData name="Anderson, Dannie (DCJS)" userId="3309786d-ca09-4b25-9407-7fcc16175d79" providerId="ADAL" clId="{106FB6A5-0530-497D-BB6F-48C429EB6318}" dt="2024-07-15T16:36:18.891" v="27" actId="20577"/>
        <pc:sldMkLst>
          <pc:docMk/>
          <pc:sldMk cId="521166187" sldId="270"/>
        </pc:sldMkLst>
        <pc:spChg chg="mod">
          <ac:chgData name="Anderson, Dannie (DCJS)" userId="3309786d-ca09-4b25-9407-7fcc16175d79" providerId="ADAL" clId="{106FB6A5-0530-497D-BB6F-48C429EB6318}" dt="2024-07-15T16:36:18.891" v="27" actId="20577"/>
          <ac:spMkLst>
            <pc:docMk/>
            <pc:sldMk cId="521166187" sldId="270"/>
            <ac:spMk id="2" creationId="{9D024CA5-05C9-A50B-8A05-4BE8EA423B64}"/>
          </ac:spMkLst>
        </pc:spChg>
      </pc:sldChg>
      <pc:sldChg chg="modSp mod">
        <pc:chgData name="Anderson, Dannie (DCJS)" userId="3309786d-ca09-4b25-9407-7fcc16175d79" providerId="ADAL" clId="{106FB6A5-0530-497D-BB6F-48C429EB6318}" dt="2024-07-15T16:32:24.995" v="10" actId="255"/>
        <pc:sldMkLst>
          <pc:docMk/>
          <pc:sldMk cId="3082447600" sldId="295"/>
        </pc:sldMkLst>
        <pc:spChg chg="mod">
          <ac:chgData name="Anderson, Dannie (DCJS)" userId="3309786d-ca09-4b25-9407-7fcc16175d79" providerId="ADAL" clId="{106FB6A5-0530-497D-BB6F-48C429EB6318}" dt="2024-07-15T16:32:24.995" v="10" actId="255"/>
          <ac:spMkLst>
            <pc:docMk/>
            <pc:sldMk cId="3082447600" sldId="295"/>
            <ac:spMk id="2" creationId="{9D024CA5-05C9-A50B-8A05-4BE8EA423B64}"/>
          </ac:spMkLst>
        </pc:spChg>
        <pc:spChg chg="mod">
          <ac:chgData name="Anderson, Dannie (DCJS)" userId="3309786d-ca09-4b25-9407-7fcc16175d79" providerId="ADAL" clId="{106FB6A5-0530-497D-BB6F-48C429EB6318}" dt="2024-07-15T16:32:13.040" v="9" actId="113"/>
          <ac:spMkLst>
            <pc:docMk/>
            <pc:sldMk cId="3082447600" sldId="295"/>
            <ac:spMk id="3" creationId="{6CBBECD0-AEB3-966C-E985-1C245C23F9F9}"/>
          </ac:spMkLst>
        </pc:spChg>
      </pc:sldChg>
      <pc:sldChg chg="modSp mod">
        <pc:chgData name="Anderson, Dannie (DCJS)" userId="3309786d-ca09-4b25-9407-7fcc16175d79" providerId="ADAL" clId="{106FB6A5-0530-497D-BB6F-48C429EB6318}" dt="2024-07-15T16:31:28.028" v="8" actId="113"/>
        <pc:sldMkLst>
          <pc:docMk/>
          <pc:sldMk cId="1652838487" sldId="300"/>
        </pc:sldMkLst>
        <pc:spChg chg="mod">
          <ac:chgData name="Anderson, Dannie (DCJS)" userId="3309786d-ca09-4b25-9407-7fcc16175d79" providerId="ADAL" clId="{106FB6A5-0530-497D-BB6F-48C429EB6318}" dt="2024-07-15T16:31:28.028" v="8" actId="113"/>
          <ac:spMkLst>
            <pc:docMk/>
            <pc:sldMk cId="1652838487" sldId="300"/>
            <ac:spMk id="2" creationId="{85E1F4A3-0A15-BC7E-241A-62AC019C3B05}"/>
          </ac:spMkLst>
        </pc:spChg>
      </pc:sldChg>
      <pc:sldChg chg="modSp mod">
        <pc:chgData name="Anderson, Dannie (DCJS)" userId="3309786d-ca09-4b25-9407-7fcc16175d79" providerId="ADAL" clId="{106FB6A5-0530-497D-BB6F-48C429EB6318}" dt="2024-07-15T16:31:22.859" v="7" actId="113"/>
        <pc:sldMkLst>
          <pc:docMk/>
          <pc:sldMk cId="1675817455" sldId="338"/>
        </pc:sldMkLst>
        <pc:spChg chg="mod">
          <ac:chgData name="Anderson, Dannie (DCJS)" userId="3309786d-ca09-4b25-9407-7fcc16175d79" providerId="ADAL" clId="{106FB6A5-0530-497D-BB6F-48C429EB6318}" dt="2024-07-15T16:31:22.859" v="7" actId="113"/>
          <ac:spMkLst>
            <pc:docMk/>
            <pc:sldMk cId="1675817455" sldId="338"/>
            <ac:spMk id="6" creationId="{7A8E89B7-2811-8698-648E-3548C4314FAC}"/>
          </ac:spMkLst>
        </pc:spChg>
      </pc:sldChg>
      <pc:sldChg chg="modSp mod">
        <pc:chgData name="Anderson, Dannie (DCJS)" userId="3309786d-ca09-4b25-9407-7fcc16175d79" providerId="ADAL" clId="{106FB6A5-0530-497D-BB6F-48C429EB6318}" dt="2024-07-15T16:31:16.920" v="6" actId="113"/>
        <pc:sldMkLst>
          <pc:docMk/>
          <pc:sldMk cId="1158993916" sldId="339"/>
        </pc:sldMkLst>
        <pc:spChg chg="mod">
          <ac:chgData name="Anderson, Dannie (DCJS)" userId="3309786d-ca09-4b25-9407-7fcc16175d79" providerId="ADAL" clId="{106FB6A5-0530-497D-BB6F-48C429EB6318}" dt="2024-07-15T16:31:16.920" v="6" actId="113"/>
          <ac:spMkLst>
            <pc:docMk/>
            <pc:sldMk cId="1158993916" sldId="339"/>
            <ac:spMk id="2" creationId="{543BFF9E-BEB5-6427-046F-859A3AF8EAD9}"/>
          </ac:spMkLst>
        </pc:spChg>
      </pc:sldChg>
      <pc:sldChg chg="modSp mod">
        <pc:chgData name="Anderson, Dannie (DCJS)" userId="3309786d-ca09-4b25-9407-7fcc16175d79" providerId="ADAL" clId="{106FB6A5-0530-497D-BB6F-48C429EB6318}" dt="2024-07-15T16:32:46.298" v="11" actId="20577"/>
        <pc:sldMkLst>
          <pc:docMk/>
          <pc:sldMk cId="4113706199" sldId="340"/>
        </pc:sldMkLst>
        <pc:spChg chg="mod">
          <ac:chgData name="Anderson, Dannie (DCJS)" userId="3309786d-ca09-4b25-9407-7fcc16175d79" providerId="ADAL" clId="{106FB6A5-0530-497D-BB6F-48C429EB6318}" dt="2024-07-15T16:32:46.298" v="11" actId="20577"/>
          <ac:spMkLst>
            <pc:docMk/>
            <pc:sldMk cId="4113706199" sldId="340"/>
            <ac:spMk id="2" creationId="{9D024CA5-05C9-A50B-8A05-4BE8EA423B64}"/>
          </ac:spMkLst>
        </pc:spChg>
      </pc:sldChg>
      <pc:sldChg chg="modSp mod">
        <pc:chgData name="Anderson, Dannie (DCJS)" userId="3309786d-ca09-4b25-9407-7fcc16175d79" providerId="ADAL" clId="{106FB6A5-0530-497D-BB6F-48C429EB6318}" dt="2024-07-15T16:35:47.945" v="21" actId="20577"/>
        <pc:sldMkLst>
          <pc:docMk/>
          <pc:sldMk cId="515858321" sldId="342"/>
        </pc:sldMkLst>
        <pc:spChg chg="mod">
          <ac:chgData name="Anderson, Dannie (DCJS)" userId="3309786d-ca09-4b25-9407-7fcc16175d79" providerId="ADAL" clId="{106FB6A5-0530-497D-BB6F-48C429EB6318}" dt="2024-07-15T16:35:47.945" v="21" actId="20577"/>
          <ac:spMkLst>
            <pc:docMk/>
            <pc:sldMk cId="515858321" sldId="342"/>
            <ac:spMk id="2" creationId="{9D024CA5-05C9-A50B-8A05-4BE8EA423B64}"/>
          </ac:spMkLst>
        </pc:spChg>
      </pc:sldChg>
      <pc:sldChg chg="modSp mod">
        <pc:chgData name="Anderson, Dannie (DCJS)" userId="3309786d-ca09-4b25-9407-7fcc16175d79" providerId="ADAL" clId="{106FB6A5-0530-497D-BB6F-48C429EB6318}" dt="2024-07-15T16:27:38.833" v="3" actId="1076"/>
        <pc:sldMkLst>
          <pc:docMk/>
          <pc:sldMk cId="25493865" sldId="349"/>
        </pc:sldMkLst>
        <pc:spChg chg="mod">
          <ac:chgData name="Anderson, Dannie (DCJS)" userId="3309786d-ca09-4b25-9407-7fcc16175d79" providerId="ADAL" clId="{106FB6A5-0530-497D-BB6F-48C429EB6318}" dt="2024-07-15T16:27:38.833" v="3" actId="1076"/>
          <ac:spMkLst>
            <pc:docMk/>
            <pc:sldMk cId="25493865" sldId="349"/>
            <ac:spMk id="2" creationId="{12137CD7-C57B-0BF1-899C-1C2FF3446DC7}"/>
          </ac:spMkLst>
        </pc:spChg>
      </pc:sldChg>
      <pc:sldChg chg="modSp mod">
        <pc:chgData name="Anderson, Dannie (DCJS)" userId="3309786d-ca09-4b25-9407-7fcc16175d79" providerId="ADAL" clId="{106FB6A5-0530-497D-BB6F-48C429EB6318}" dt="2024-07-15T16:37:08.139" v="59" actId="113"/>
        <pc:sldMkLst>
          <pc:docMk/>
          <pc:sldMk cId="990317671" sldId="350"/>
        </pc:sldMkLst>
        <pc:spChg chg="mod">
          <ac:chgData name="Anderson, Dannie (DCJS)" userId="3309786d-ca09-4b25-9407-7fcc16175d79" providerId="ADAL" clId="{106FB6A5-0530-497D-BB6F-48C429EB6318}" dt="2024-07-15T16:37:08.139" v="59" actId="113"/>
          <ac:spMkLst>
            <pc:docMk/>
            <pc:sldMk cId="990317671" sldId="350"/>
            <ac:spMk id="10" creationId="{0B65C757-CD44-FBB3-F98F-E42C82890238}"/>
          </ac:spMkLst>
        </pc:spChg>
      </pc:sldChg>
      <pc:sldChg chg="modSp mod">
        <pc:chgData name="Anderson, Dannie (DCJS)" userId="3309786d-ca09-4b25-9407-7fcc16175d79" providerId="ADAL" clId="{106FB6A5-0530-497D-BB6F-48C429EB6318}" dt="2024-07-15T16:36:53.007" v="34" actId="20577"/>
        <pc:sldMkLst>
          <pc:docMk/>
          <pc:sldMk cId="625472961" sldId="351"/>
        </pc:sldMkLst>
        <pc:spChg chg="mod">
          <ac:chgData name="Anderson, Dannie (DCJS)" userId="3309786d-ca09-4b25-9407-7fcc16175d79" providerId="ADAL" clId="{106FB6A5-0530-497D-BB6F-48C429EB6318}" dt="2024-07-15T16:36:53.007" v="34" actId="20577"/>
          <ac:spMkLst>
            <pc:docMk/>
            <pc:sldMk cId="625472961" sldId="351"/>
            <ac:spMk id="2" creationId="{FE4368CA-01B2-4CA8-2AFD-3AFB011E6CE0}"/>
          </ac:spMkLst>
        </pc:spChg>
      </pc:sldChg>
    </pc:docChg>
  </pc:docChgLst>
  <pc:docChgLst>
    <pc:chgData name="Hobson, Jarrod Daniel - hobsonjd" userId="S::hobsonjd@jmu.edu::df8f22fe-d1ff-42d4-9c31-1fc28689c166" providerId="AD" clId="Web-{E12D9FF1-4A65-459A-A232-E623B8E5DD14}"/>
    <pc:docChg chg="mod addSld modSld">
      <pc:chgData name="Hobson, Jarrod Daniel - hobsonjd" userId="S::hobsonjd@jmu.edu::df8f22fe-d1ff-42d4-9c31-1fc28689c166" providerId="AD" clId="Web-{E12D9FF1-4A65-459A-A232-E623B8E5DD14}" dt="2023-12-17T14:18:10.507" v="9"/>
      <pc:docMkLst>
        <pc:docMk/>
      </pc:docMkLst>
      <pc:sldChg chg="addSp delSp modSp addCm">
        <pc:chgData name="Hobson, Jarrod Daniel - hobsonjd" userId="S::hobsonjd@jmu.edu::df8f22fe-d1ff-42d4-9c31-1fc28689c166" providerId="AD" clId="Web-{E12D9FF1-4A65-459A-A232-E623B8E5DD14}" dt="2023-12-17T14:18:10.507" v="9"/>
        <pc:sldMkLst>
          <pc:docMk/>
          <pc:sldMk cId="521166187" sldId="270"/>
        </pc:sldMkLst>
        <pc:spChg chg="mod">
          <ac:chgData name="Hobson, Jarrod Daniel - hobsonjd" userId="S::hobsonjd@jmu.edu::df8f22fe-d1ff-42d4-9c31-1fc28689c166" providerId="AD" clId="Web-{E12D9FF1-4A65-459A-A232-E623B8E5DD14}" dt="2023-12-17T13:53:59.110" v="3" actId="20577"/>
          <ac:spMkLst>
            <pc:docMk/>
            <pc:sldMk cId="521166187" sldId="270"/>
            <ac:spMk id="2" creationId="{9D024CA5-05C9-A50B-8A05-4BE8EA423B64}"/>
          </ac:spMkLst>
        </pc:spChg>
        <pc:picChg chg="del">
          <ac:chgData name="Hobson, Jarrod Daniel - hobsonjd" userId="S::hobsonjd@jmu.edu::df8f22fe-d1ff-42d4-9c31-1fc28689c166" providerId="AD" clId="Web-{E12D9FF1-4A65-459A-A232-E623B8E5DD14}" dt="2023-12-17T14:17:15.771" v="4"/>
          <ac:picMkLst>
            <pc:docMk/>
            <pc:sldMk cId="521166187" sldId="270"/>
            <ac:picMk id="4" creationId="{D432E873-0DB1-5424-A2A1-077CA8435B77}"/>
          </ac:picMkLst>
        </pc:picChg>
        <pc:picChg chg="add mod">
          <ac:chgData name="Hobson, Jarrod Daniel - hobsonjd" userId="S::hobsonjd@jmu.edu::df8f22fe-d1ff-42d4-9c31-1fc28689c166" providerId="AD" clId="Web-{E12D9FF1-4A65-459A-A232-E623B8E5DD14}" dt="2023-12-17T14:17:32.130" v="7" actId="1076"/>
          <ac:picMkLst>
            <pc:docMk/>
            <pc:sldMk cId="521166187" sldId="270"/>
            <ac:picMk id="5" creationId="{A173A6E2-DDD7-6A39-23BB-677DE533EFA5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Hobson, Jarrod Daniel - hobsonjd" userId="S::hobsonjd@jmu.edu::df8f22fe-d1ff-42d4-9c31-1fc28689c166" providerId="AD" clId="Web-{E12D9FF1-4A65-459A-A232-E623B8E5DD14}" dt="2023-12-17T14:18:10.507" v="9"/>
              <pc2:cmMkLst xmlns:pc2="http://schemas.microsoft.com/office/powerpoint/2019/9/main/command">
                <pc:docMk/>
                <pc:sldMk cId="521166187" sldId="270"/>
                <pc2:cmMk id="{17BD9CA1-EAC6-49D1-8C32-CE1069272222}"/>
              </pc2:cmMkLst>
            </pc226:cmChg>
          </p:ext>
        </pc:extLst>
      </pc:sldChg>
      <pc:sldChg chg="add replId">
        <pc:chgData name="Hobson, Jarrod Daniel - hobsonjd" userId="S::hobsonjd@jmu.edu::df8f22fe-d1ff-42d4-9c31-1fc28689c166" providerId="AD" clId="Web-{E12D9FF1-4A65-459A-A232-E623B8E5DD14}" dt="2023-12-17T13:53:47.984" v="0"/>
        <pc:sldMkLst>
          <pc:docMk/>
          <pc:sldMk cId="625472961" sldId="351"/>
        </pc:sldMkLst>
      </pc:sldChg>
    </pc:docChg>
  </pc:docChgLst>
  <pc:docChgLst>
    <pc:chgData name="Minnis-McClain, Jessica - minnisjl" userId="S::minnisjl@jmu.edu::f8e4ea62-acf4-407a-9d20-f8a6b1277f80" providerId="AD" clId="Web-{E88EAC6F-A5E3-4D6F-AB46-A6FD4DDC282D}"/>
    <pc:docChg chg="modSld">
      <pc:chgData name="Minnis-McClain, Jessica - minnisjl" userId="S::minnisjl@jmu.edu::f8e4ea62-acf4-407a-9d20-f8a6b1277f80" providerId="AD" clId="Web-{E88EAC6F-A5E3-4D6F-AB46-A6FD4DDC282D}" dt="2023-12-18T03:32:36.666" v="2" actId="14100"/>
      <pc:docMkLst>
        <pc:docMk/>
      </pc:docMkLst>
      <pc:sldChg chg="modSp delCm modCm">
        <pc:chgData name="Minnis-McClain, Jessica - minnisjl" userId="S::minnisjl@jmu.edu::f8e4ea62-acf4-407a-9d20-f8a6b1277f80" providerId="AD" clId="Web-{E88EAC6F-A5E3-4D6F-AB46-A6FD4DDC282D}" dt="2023-12-18T03:32:36.666" v="2" actId="14100"/>
        <pc:sldMkLst>
          <pc:docMk/>
          <pc:sldMk cId="521166187" sldId="270"/>
        </pc:sldMkLst>
        <pc:picChg chg="mod">
          <ac:chgData name="Minnis-McClain, Jessica - minnisjl" userId="S::minnisjl@jmu.edu::f8e4ea62-acf4-407a-9d20-f8a6b1277f80" providerId="AD" clId="Web-{E88EAC6F-A5E3-4D6F-AB46-A6FD4DDC282D}" dt="2023-12-18T03:32:36.666" v="2" actId="14100"/>
          <ac:picMkLst>
            <pc:docMk/>
            <pc:sldMk cId="521166187" sldId="270"/>
            <ac:picMk id="5" creationId="{A173A6E2-DDD7-6A39-23BB-677DE533EFA5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del mod">
              <pc226:chgData name="Minnis-McClain, Jessica - minnisjl" userId="S::minnisjl@jmu.edu::f8e4ea62-acf4-407a-9d20-f8a6b1277f80" providerId="AD" clId="Web-{E88EAC6F-A5E3-4D6F-AB46-A6FD4DDC282D}" dt="2023-12-18T03:32:26.290" v="1"/>
              <pc2:cmMkLst xmlns:pc2="http://schemas.microsoft.com/office/powerpoint/2019/9/main/command">
                <pc:docMk/>
                <pc:sldMk cId="521166187" sldId="270"/>
                <pc2:cmMk id="{17BD9CA1-EAC6-49D1-8C32-CE1069272222}"/>
              </pc2:cmMkLst>
            </pc226:cmChg>
          </p:ext>
        </pc:extLst>
      </pc:sldChg>
    </pc:docChg>
  </pc:docChgLst>
  <pc:docChgLst>
    <pc:chgData name="Morgan, Rob - morganrm" userId="S::morganrm@jmu.edu::2202593e-d52f-4214-b8a9-788363247110" providerId="AD" clId="Web-{EF6AFF04-75BA-F330-DD66-7FC41941DCAA}"/>
    <pc:docChg chg="modSld">
      <pc:chgData name="Morgan, Rob - morganrm" userId="S::morganrm@jmu.edu::2202593e-d52f-4214-b8a9-788363247110" providerId="AD" clId="Web-{EF6AFF04-75BA-F330-DD66-7FC41941DCAA}" dt="2023-11-19T01:01:39.077" v="8"/>
      <pc:docMkLst>
        <pc:docMk/>
      </pc:docMkLst>
      <pc:sldChg chg="delSp modSp">
        <pc:chgData name="Morgan, Rob - morganrm" userId="S::morganrm@jmu.edu::2202593e-d52f-4214-b8a9-788363247110" providerId="AD" clId="Web-{EF6AFF04-75BA-F330-DD66-7FC41941DCAA}" dt="2023-11-19T01:00:50.842" v="1"/>
        <pc:sldMkLst>
          <pc:docMk/>
          <pc:sldMk cId="4286153928" sldId="258"/>
        </pc:sldMkLst>
        <pc:spChg chg="mod">
          <ac:chgData name="Morgan, Rob - morganrm" userId="S::morganrm@jmu.edu::2202593e-d52f-4214-b8a9-788363247110" providerId="AD" clId="Web-{EF6AFF04-75BA-F330-DD66-7FC41941DCAA}" dt="2023-11-19T01:00:50.842" v="1"/>
          <ac:spMkLst>
            <pc:docMk/>
            <pc:sldMk cId="4286153928" sldId="258"/>
            <ac:spMk id="1042" creationId="{AF2F604E-43BE-4DC3-B983-E071523364F8}"/>
          </ac:spMkLst>
        </pc:spChg>
        <pc:picChg chg="del">
          <ac:chgData name="Morgan, Rob - morganrm" userId="S::morganrm@jmu.edu::2202593e-d52f-4214-b8a9-788363247110" providerId="AD" clId="Web-{EF6AFF04-75BA-F330-DD66-7FC41941DCAA}" dt="2023-11-19T01:00:43.982" v="0"/>
          <ac:picMkLst>
            <pc:docMk/>
            <pc:sldMk cId="4286153928" sldId="258"/>
            <ac:picMk id="4" creationId="{C25832BC-67F1-1CDF-4E3D-6C2D0485A06E}"/>
          </ac:picMkLst>
        </pc:picChg>
      </pc:sldChg>
      <pc:sldChg chg="delSp modSp">
        <pc:chgData name="Morgan, Rob - morganrm" userId="S::morganrm@jmu.edu::2202593e-d52f-4214-b8a9-788363247110" providerId="AD" clId="Web-{EF6AFF04-75BA-F330-DD66-7FC41941DCAA}" dt="2023-11-19T01:00:57.185" v="3"/>
        <pc:sldMkLst>
          <pc:docMk/>
          <pc:sldMk cId="2861626453" sldId="259"/>
        </pc:sldMkLst>
        <pc:spChg chg="mod">
          <ac:chgData name="Morgan, Rob - morganrm" userId="S::morganrm@jmu.edu::2202593e-d52f-4214-b8a9-788363247110" providerId="AD" clId="Web-{EF6AFF04-75BA-F330-DD66-7FC41941DCAA}" dt="2023-11-19T01:00:55.513" v="2"/>
          <ac:spMkLst>
            <pc:docMk/>
            <pc:sldMk cId="2861626453" sldId="259"/>
            <ac:spMk id="2061" creationId="{AF2F604E-43BE-4DC3-B983-E071523364F8}"/>
          </ac:spMkLst>
        </pc:spChg>
        <pc:picChg chg="del">
          <ac:chgData name="Morgan, Rob - morganrm" userId="S::morganrm@jmu.edu::2202593e-d52f-4214-b8a9-788363247110" providerId="AD" clId="Web-{EF6AFF04-75BA-F330-DD66-7FC41941DCAA}" dt="2023-11-19T01:00:57.185" v="3"/>
          <ac:picMkLst>
            <pc:docMk/>
            <pc:sldMk cId="2861626453" sldId="259"/>
            <ac:picMk id="4" creationId="{CC597EE3-11A8-29CC-8B61-FBB0DB775CE9}"/>
          </ac:picMkLst>
        </pc:picChg>
      </pc:sldChg>
      <pc:sldChg chg="delSp modSp">
        <pc:chgData name="Morgan, Rob - morganrm" userId="S::morganrm@jmu.edu::2202593e-d52f-4214-b8a9-788363247110" providerId="AD" clId="Web-{EF6AFF04-75BA-F330-DD66-7FC41941DCAA}" dt="2023-11-19T01:01:03.123" v="5"/>
        <pc:sldMkLst>
          <pc:docMk/>
          <pc:sldMk cId="2995651145" sldId="260"/>
        </pc:sldMkLst>
        <pc:spChg chg="mod">
          <ac:chgData name="Morgan, Rob - morganrm" userId="S::morganrm@jmu.edu::2202593e-d52f-4214-b8a9-788363247110" providerId="AD" clId="Web-{EF6AFF04-75BA-F330-DD66-7FC41941DCAA}" dt="2023-11-19T01:01:01.357" v="4"/>
          <ac:spMkLst>
            <pc:docMk/>
            <pc:sldMk cId="2995651145" sldId="260"/>
            <ac:spMk id="3085" creationId="{AF2F604E-43BE-4DC3-B983-E071523364F8}"/>
          </ac:spMkLst>
        </pc:spChg>
        <pc:picChg chg="del">
          <ac:chgData name="Morgan, Rob - morganrm" userId="S::morganrm@jmu.edu::2202593e-d52f-4214-b8a9-788363247110" providerId="AD" clId="Web-{EF6AFF04-75BA-F330-DD66-7FC41941DCAA}" dt="2023-11-19T01:01:03.123" v="5"/>
          <ac:picMkLst>
            <pc:docMk/>
            <pc:sldMk cId="2995651145" sldId="260"/>
            <ac:picMk id="4" creationId="{FB340546-3673-32C0-0423-ADFA6B0DE68E}"/>
          </ac:picMkLst>
        </pc:picChg>
      </pc:sldChg>
      <pc:sldChg chg="delSp">
        <pc:chgData name="Morgan, Rob - morganrm" userId="S::morganrm@jmu.edu::2202593e-d52f-4214-b8a9-788363247110" providerId="AD" clId="Web-{EF6AFF04-75BA-F330-DD66-7FC41941DCAA}" dt="2023-11-19T01:01:39.077" v="8"/>
        <pc:sldMkLst>
          <pc:docMk/>
          <pc:sldMk cId="1504075741" sldId="262"/>
        </pc:sldMkLst>
        <pc:spChg chg="del">
          <ac:chgData name="Morgan, Rob - morganrm" userId="S::morganrm@jmu.edu::2202593e-d52f-4214-b8a9-788363247110" providerId="AD" clId="Web-{EF6AFF04-75BA-F330-DD66-7FC41941DCAA}" dt="2023-11-19T01:01:39.077" v="8"/>
          <ac:spMkLst>
            <pc:docMk/>
            <pc:sldMk cId="1504075741" sldId="262"/>
            <ac:spMk id="47" creationId="{A68CFF98-17D2-423B-B835-08CCF25C4925}"/>
          </ac:spMkLst>
        </pc:spChg>
        <pc:spChg chg="del">
          <ac:chgData name="Morgan, Rob - morganrm" userId="S::morganrm@jmu.edu::2202593e-d52f-4214-b8a9-788363247110" providerId="AD" clId="Web-{EF6AFF04-75BA-F330-DD66-7FC41941DCAA}" dt="2023-11-19T01:01:29.295" v="6"/>
          <ac:spMkLst>
            <pc:docMk/>
            <pc:sldMk cId="1504075741" sldId="262"/>
            <ac:spMk id="49" creationId="{CF8AD9F3-9AF6-494F-83A3-2F677563935C}"/>
          </ac:spMkLst>
        </pc:spChg>
        <pc:spChg chg="del">
          <ac:chgData name="Morgan, Rob - morganrm" userId="S::morganrm@jmu.edu::2202593e-d52f-4214-b8a9-788363247110" providerId="AD" clId="Web-{EF6AFF04-75BA-F330-DD66-7FC41941DCAA}" dt="2023-11-19T01:01:32.452" v="7"/>
          <ac:spMkLst>
            <pc:docMk/>
            <pc:sldMk cId="1504075741" sldId="262"/>
            <ac:spMk id="51" creationId="{0DA5DB8B-7E5C-4ABC-8069-A9A8806F3976}"/>
          </ac:spMkLst>
        </pc:spChg>
      </pc:sldChg>
    </pc:docChg>
  </pc:docChgLst>
  <pc:docChgLst>
    <pc:chgData name="Estes, Michele - estesmd" userId="S::estesmd@jmu.edu::7f01444f-bcfd-4926-89f8-dd1142b90e2d" providerId="AD" clId="Web-{DBD6A988-BB14-41FA-A87B-5194C97ED9A7}"/>
    <pc:docChg chg="mod">
      <pc:chgData name="Estes, Michele - estesmd" userId="S::estesmd@jmu.edu::7f01444f-bcfd-4926-89f8-dd1142b90e2d" providerId="AD" clId="Web-{DBD6A988-BB14-41FA-A87B-5194C97ED9A7}" dt="2023-12-18T00:05:12.955" v="1"/>
      <pc:docMkLst>
        <pc:docMk/>
      </pc:docMkLst>
      <pc:sldChg chg="modCm">
        <pc:chgData name="Estes, Michele - estesmd" userId="S::estesmd@jmu.edu::7f01444f-bcfd-4926-89f8-dd1142b90e2d" providerId="AD" clId="Web-{DBD6A988-BB14-41FA-A87B-5194C97ED9A7}" dt="2023-12-18T00:05:12.955" v="1"/>
        <pc:sldMkLst>
          <pc:docMk/>
          <pc:sldMk cId="521166187" sldId="27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">
              <pc226:chgData name="Estes, Michele - estesmd" userId="S::estesmd@jmu.edu::7f01444f-bcfd-4926-89f8-dd1142b90e2d" providerId="AD" clId="Web-{DBD6A988-BB14-41FA-A87B-5194C97ED9A7}" dt="2023-12-18T00:05:12.955" v="1"/>
              <pc2:cmMkLst xmlns:pc2="http://schemas.microsoft.com/office/powerpoint/2019/9/main/command">
                <pc:docMk/>
                <pc:sldMk cId="521166187" sldId="270"/>
                <pc2:cmMk id="{17BD9CA1-EAC6-49D1-8C32-CE1069272222}"/>
              </pc2:cmMkLst>
              <pc226:cmRplyChg chg="add">
                <pc226:chgData name="Estes, Michele - estesmd" userId="S::estesmd@jmu.edu::7f01444f-bcfd-4926-89f8-dd1142b90e2d" providerId="AD" clId="Web-{DBD6A988-BB14-41FA-A87B-5194C97ED9A7}" dt="2023-12-18T00:05:12.955" v="1"/>
                <pc2:cmRplyMkLst xmlns:pc2="http://schemas.microsoft.com/office/powerpoint/2019/9/main/command">
                  <pc:docMk/>
                  <pc:sldMk cId="521166187" sldId="270"/>
                  <pc2:cmMk id="{17BD9CA1-EAC6-49D1-8C32-CE1069272222}"/>
                  <pc2:cmRplyMk id="{4AE25634-C4BC-4D0A-98BF-80D79BCBCBFD}"/>
                </pc2:cmRplyMkLst>
              </pc226:cmRplyChg>
            </pc226:cmChg>
          </p:ext>
        </pc:extLst>
      </pc:sldChg>
    </pc:docChg>
  </pc:docChgLst>
  <pc:docChgLst>
    <pc:chgData name="Estes, Michele - estesmd" userId="S::estesmd@jmu.edu::7f01444f-bcfd-4926-89f8-dd1142b90e2d" providerId="AD" clId="Web-{957E7585-459D-471C-B67F-C90DC5E530BA}"/>
    <pc:docChg chg="modSld">
      <pc:chgData name="Estes, Michele - estesmd" userId="S::estesmd@jmu.edu::7f01444f-bcfd-4926-89f8-dd1142b90e2d" providerId="AD" clId="Web-{957E7585-459D-471C-B67F-C90DC5E530BA}" dt="2023-12-19T04:07:14.530" v="41"/>
      <pc:docMkLst>
        <pc:docMk/>
      </pc:docMkLst>
      <pc:sldChg chg="modSp">
        <pc:chgData name="Estes, Michele - estesmd" userId="S::estesmd@jmu.edu::7f01444f-bcfd-4926-89f8-dd1142b90e2d" providerId="AD" clId="Web-{957E7585-459D-471C-B67F-C90DC5E530BA}" dt="2023-12-19T04:06:23.435" v="35" actId="14100"/>
        <pc:sldMkLst>
          <pc:docMk/>
          <pc:sldMk cId="521166187" sldId="270"/>
        </pc:sldMkLst>
        <pc:spChg chg="mod">
          <ac:chgData name="Estes, Michele - estesmd" userId="S::estesmd@jmu.edu::7f01444f-bcfd-4926-89f8-dd1142b90e2d" providerId="AD" clId="Web-{957E7585-459D-471C-B67F-C90DC5E530BA}" dt="2023-12-19T04:06:23.435" v="35" actId="14100"/>
          <ac:spMkLst>
            <pc:docMk/>
            <pc:sldMk cId="521166187" sldId="270"/>
            <ac:spMk id="2" creationId="{9D024CA5-05C9-A50B-8A05-4BE8EA423B64}"/>
          </ac:spMkLst>
        </pc:spChg>
      </pc:sldChg>
      <pc:sldChg chg="modSp">
        <pc:chgData name="Estes, Michele - estesmd" userId="S::estesmd@jmu.edu::7f01444f-bcfd-4926-89f8-dd1142b90e2d" providerId="AD" clId="Web-{957E7585-459D-471C-B67F-C90DC5E530BA}" dt="2023-12-19T04:07:14.530" v="41"/>
        <pc:sldMkLst>
          <pc:docMk/>
          <pc:sldMk cId="990317671" sldId="350"/>
        </pc:sldMkLst>
        <pc:spChg chg="mod">
          <ac:chgData name="Estes, Michele - estesmd" userId="S::estesmd@jmu.edu::7f01444f-bcfd-4926-89f8-dd1142b90e2d" providerId="AD" clId="Web-{957E7585-459D-471C-B67F-C90DC5E530BA}" dt="2023-12-19T04:07:14.530" v="41"/>
          <ac:spMkLst>
            <pc:docMk/>
            <pc:sldMk cId="990317671" sldId="350"/>
            <ac:spMk id="10" creationId="{0B65C757-CD44-FBB3-F98F-E42C82890238}"/>
          </ac:spMkLst>
        </pc:spChg>
      </pc:sldChg>
      <pc:sldChg chg="modSp">
        <pc:chgData name="Estes, Michele - estesmd" userId="S::estesmd@jmu.edu::7f01444f-bcfd-4926-89f8-dd1142b90e2d" providerId="AD" clId="Web-{957E7585-459D-471C-B67F-C90DC5E530BA}" dt="2023-12-19T04:06:09.200" v="34" actId="1076"/>
        <pc:sldMkLst>
          <pc:docMk/>
          <pc:sldMk cId="625472961" sldId="351"/>
        </pc:sldMkLst>
        <pc:spChg chg="mod">
          <ac:chgData name="Estes, Michele - estesmd" userId="S::estesmd@jmu.edu::7f01444f-bcfd-4926-89f8-dd1142b90e2d" providerId="AD" clId="Web-{957E7585-459D-471C-B67F-C90DC5E530BA}" dt="2023-12-19T04:06:00.512" v="33" actId="1076"/>
          <ac:spMkLst>
            <pc:docMk/>
            <pc:sldMk cId="625472961" sldId="351"/>
            <ac:spMk id="2" creationId="{FE4368CA-01B2-4CA8-2AFD-3AFB011E6CE0}"/>
          </ac:spMkLst>
        </pc:spChg>
        <pc:picChg chg="mod">
          <ac:chgData name="Estes, Michele - estesmd" userId="S::estesmd@jmu.edu::7f01444f-bcfd-4926-89f8-dd1142b90e2d" providerId="AD" clId="Web-{957E7585-459D-471C-B67F-C90DC5E530BA}" dt="2023-12-19T04:06:09.200" v="34" actId="1076"/>
          <ac:picMkLst>
            <pc:docMk/>
            <pc:sldMk cId="625472961" sldId="351"/>
            <ac:picMk id="4" creationId="{DA21E3B0-7FC6-7B94-18AE-C715E302727C}"/>
          </ac:picMkLst>
        </pc:picChg>
        <pc:picChg chg="mod">
          <ac:chgData name="Estes, Michele - estesmd" userId="S::estesmd@jmu.edu::7f01444f-bcfd-4926-89f8-dd1142b90e2d" providerId="AD" clId="Web-{957E7585-459D-471C-B67F-C90DC5E530BA}" dt="2023-12-19T04:03:25.820" v="7" actId="1076"/>
          <ac:picMkLst>
            <pc:docMk/>
            <pc:sldMk cId="625472961" sldId="351"/>
            <ac:picMk id="8" creationId="{5DD77280-7775-129D-3A5C-09490B7E2382}"/>
          </ac:picMkLst>
        </pc:picChg>
      </pc:sldChg>
    </pc:docChg>
  </pc:docChgLst>
  <pc:docChgLst>
    <pc:chgData name="Hobson, Jarrod Daniel - hobsonjd" userId="S::hobsonjd@jmu.edu::df8f22fe-d1ff-42d4-9c31-1fc28689c166" providerId="AD" clId="Web-{D0CC4FAC-0A00-43CD-B220-38A7E43D2DE3}"/>
    <pc:docChg chg="modSld">
      <pc:chgData name="Hobson, Jarrod Daniel - hobsonjd" userId="S::hobsonjd@jmu.edu::df8f22fe-d1ff-42d4-9c31-1fc28689c166" providerId="AD" clId="Web-{D0CC4FAC-0A00-43CD-B220-38A7E43D2DE3}" dt="2023-12-15T02:02:33.624" v="80" actId="20577"/>
      <pc:docMkLst>
        <pc:docMk/>
      </pc:docMkLst>
      <pc:sldChg chg="modSp">
        <pc:chgData name="Hobson, Jarrod Daniel - hobsonjd" userId="S::hobsonjd@jmu.edu::df8f22fe-d1ff-42d4-9c31-1fc28689c166" providerId="AD" clId="Web-{D0CC4FAC-0A00-43CD-B220-38A7E43D2DE3}" dt="2023-12-15T02:02:33.624" v="80" actId="20577"/>
        <pc:sldMkLst>
          <pc:docMk/>
          <pc:sldMk cId="521166187" sldId="270"/>
        </pc:sldMkLst>
        <pc:spChg chg="mod">
          <ac:chgData name="Hobson, Jarrod Daniel - hobsonjd" userId="S::hobsonjd@jmu.edu::df8f22fe-d1ff-42d4-9c31-1fc28689c166" providerId="AD" clId="Web-{D0CC4FAC-0A00-43CD-B220-38A7E43D2DE3}" dt="2023-12-15T02:02:33.624" v="80" actId="20577"/>
          <ac:spMkLst>
            <pc:docMk/>
            <pc:sldMk cId="521166187" sldId="270"/>
            <ac:spMk id="2" creationId="{9D024CA5-05C9-A50B-8A05-4BE8EA423B64}"/>
          </ac:spMkLst>
        </pc:spChg>
      </pc:sldChg>
      <pc:sldChg chg="addCm">
        <pc:chgData name="Hobson, Jarrod Daniel - hobsonjd" userId="S::hobsonjd@jmu.edu::df8f22fe-d1ff-42d4-9c31-1fc28689c166" providerId="AD" clId="Web-{D0CC4FAC-0A00-43CD-B220-38A7E43D2DE3}" dt="2023-12-15T02:00:23.822" v="0"/>
        <pc:sldMkLst>
          <pc:docMk/>
          <pc:sldMk cId="1077794125" sldId="271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Hobson, Jarrod Daniel - hobsonjd" userId="S::hobsonjd@jmu.edu::df8f22fe-d1ff-42d4-9c31-1fc28689c166" providerId="AD" clId="Web-{D0CC4FAC-0A00-43CD-B220-38A7E43D2DE3}" dt="2023-12-15T02:00:23.822" v="0"/>
              <pc2:cmMkLst xmlns:pc2="http://schemas.microsoft.com/office/powerpoint/2019/9/main/command">
                <pc:docMk/>
                <pc:sldMk cId="1077794125" sldId="271"/>
                <pc2:cmMk id="{FCBCCD51-8534-418E-A39C-B10EA297A69C}"/>
              </pc2:cmMkLst>
            </pc226:cmChg>
          </p:ext>
        </pc:extLst>
      </pc:sldChg>
      <pc:sldChg chg="modSp">
        <pc:chgData name="Hobson, Jarrod Daniel - hobsonjd" userId="S::hobsonjd@jmu.edu::df8f22fe-d1ff-42d4-9c31-1fc28689c166" providerId="AD" clId="Web-{D0CC4FAC-0A00-43CD-B220-38A7E43D2DE3}" dt="2023-12-15T02:00:58.855" v="2" actId="20577"/>
        <pc:sldMkLst>
          <pc:docMk/>
          <pc:sldMk cId="1287423590" sldId="341"/>
        </pc:sldMkLst>
        <pc:spChg chg="mod">
          <ac:chgData name="Hobson, Jarrod Daniel - hobsonjd" userId="S::hobsonjd@jmu.edu::df8f22fe-d1ff-42d4-9c31-1fc28689c166" providerId="AD" clId="Web-{D0CC4FAC-0A00-43CD-B220-38A7E43D2DE3}" dt="2023-12-15T02:00:58.855" v="2" actId="20577"/>
          <ac:spMkLst>
            <pc:docMk/>
            <pc:sldMk cId="1287423590" sldId="341"/>
            <ac:spMk id="2" creationId="{9D024CA5-05C9-A50B-8A05-4BE8EA423B64}"/>
          </ac:spMkLst>
        </pc:spChg>
      </pc:sldChg>
    </pc:docChg>
  </pc:docChgLst>
  <pc:docChgLst>
    <pc:chgData name="Estes, Michele - estesmd" userId="S::estesmd@jmu.edu::7f01444f-bcfd-4926-89f8-dd1142b90e2d" providerId="AD" clId="Web-{C3D00039-6DCE-4861-A1DD-4F6574EA68E6}"/>
    <pc:docChg chg="modSld">
      <pc:chgData name="Estes, Michele - estesmd" userId="S::estesmd@jmu.edu::7f01444f-bcfd-4926-89f8-dd1142b90e2d" providerId="AD" clId="Web-{C3D00039-6DCE-4861-A1DD-4F6574EA68E6}" dt="2023-11-25T21:09:54.002" v="0" actId="1076"/>
      <pc:docMkLst>
        <pc:docMk/>
      </pc:docMkLst>
      <pc:sldChg chg="modSp">
        <pc:chgData name="Estes, Michele - estesmd" userId="S::estesmd@jmu.edu::7f01444f-bcfd-4926-89f8-dd1142b90e2d" providerId="AD" clId="Web-{C3D00039-6DCE-4861-A1DD-4F6574EA68E6}" dt="2023-11-25T21:09:54.002" v="0" actId="1076"/>
        <pc:sldMkLst>
          <pc:docMk/>
          <pc:sldMk cId="1652838487" sldId="300"/>
        </pc:sldMkLst>
        <pc:picChg chg="mod">
          <ac:chgData name="Estes, Michele - estesmd" userId="S::estesmd@jmu.edu::7f01444f-bcfd-4926-89f8-dd1142b90e2d" providerId="AD" clId="Web-{C3D00039-6DCE-4861-A1DD-4F6574EA68E6}" dt="2023-11-25T21:09:54.002" v="0" actId="1076"/>
          <ac:picMkLst>
            <pc:docMk/>
            <pc:sldMk cId="1652838487" sldId="300"/>
            <ac:picMk id="4" creationId="{16ADA34E-FF4E-4A1C-7C8C-91C1B8B4002B}"/>
          </ac:picMkLst>
        </pc:picChg>
      </pc:sldChg>
    </pc:docChg>
  </pc:docChgLst>
  <pc:docChgLst>
    <pc:chgData name="Estes, Michele - estesmd" userId="S::estesmd@jmu.edu::7f01444f-bcfd-4926-89f8-dd1142b90e2d" providerId="AD" clId="Web-{C229F883-3119-4EB7-92EF-E8AB256DF25D}"/>
    <pc:docChg chg="modSld">
      <pc:chgData name="Estes, Michele - estesmd" userId="S::estesmd@jmu.edu::7f01444f-bcfd-4926-89f8-dd1142b90e2d" providerId="AD" clId="Web-{C229F883-3119-4EB7-92EF-E8AB256DF25D}" dt="2023-11-16T21:10:29.535" v="7" actId="1076"/>
      <pc:docMkLst>
        <pc:docMk/>
      </pc:docMkLst>
      <pc:sldChg chg="modSp">
        <pc:chgData name="Estes, Michele - estesmd" userId="S::estesmd@jmu.edu::7f01444f-bcfd-4926-89f8-dd1142b90e2d" providerId="AD" clId="Web-{C229F883-3119-4EB7-92EF-E8AB256DF25D}" dt="2023-11-16T21:09:32.143" v="0"/>
        <pc:sldMkLst>
          <pc:docMk/>
          <pc:sldMk cId="0" sldId="298"/>
        </pc:sldMkLst>
        <pc:spChg chg="mod">
          <ac:chgData name="Estes, Michele - estesmd" userId="S::estesmd@jmu.edu::7f01444f-bcfd-4926-89f8-dd1142b90e2d" providerId="AD" clId="Web-{C229F883-3119-4EB7-92EF-E8AB256DF25D}" dt="2023-11-16T21:09:32.143" v="0"/>
          <ac:spMkLst>
            <pc:docMk/>
            <pc:sldMk cId="0" sldId="298"/>
            <ac:spMk id="118" creationId="{00000000-0000-0000-0000-000000000000}"/>
          </ac:spMkLst>
        </pc:spChg>
      </pc:sldChg>
      <pc:sldChg chg="modSp">
        <pc:chgData name="Estes, Michele - estesmd" userId="S::estesmd@jmu.edu::7f01444f-bcfd-4926-89f8-dd1142b90e2d" providerId="AD" clId="Web-{C229F883-3119-4EB7-92EF-E8AB256DF25D}" dt="2023-11-16T21:10:29.535" v="7" actId="1076"/>
        <pc:sldMkLst>
          <pc:docMk/>
          <pc:sldMk cId="0" sldId="299"/>
        </pc:sldMkLst>
        <pc:spChg chg="mod">
          <ac:chgData name="Estes, Michele - estesmd" userId="S::estesmd@jmu.edu::7f01444f-bcfd-4926-89f8-dd1142b90e2d" providerId="AD" clId="Web-{C229F883-3119-4EB7-92EF-E8AB256DF25D}" dt="2023-11-16T21:09:40.846" v="1"/>
          <ac:spMkLst>
            <pc:docMk/>
            <pc:sldMk cId="0" sldId="299"/>
            <ac:spMk id="87" creationId="{00000000-0000-0000-0000-000000000000}"/>
          </ac:spMkLst>
        </pc:spChg>
        <pc:spChg chg="mod">
          <ac:chgData name="Estes, Michele - estesmd" userId="S::estesmd@jmu.edu::7f01444f-bcfd-4926-89f8-dd1142b90e2d" providerId="AD" clId="Web-{C229F883-3119-4EB7-92EF-E8AB256DF25D}" dt="2023-11-16T21:10:16.722" v="5" actId="14100"/>
          <ac:spMkLst>
            <pc:docMk/>
            <pc:sldMk cId="0" sldId="299"/>
            <ac:spMk id="91" creationId="{00000000-0000-0000-0000-000000000000}"/>
          </ac:spMkLst>
        </pc:spChg>
        <pc:picChg chg="mod">
          <ac:chgData name="Estes, Michele - estesmd" userId="S::estesmd@jmu.edu::7f01444f-bcfd-4926-89f8-dd1142b90e2d" providerId="AD" clId="Web-{C229F883-3119-4EB7-92EF-E8AB256DF25D}" dt="2023-11-16T21:10:08.941" v="4" actId="14100"/>
          <ac:picMkLst>
            <pc:docMk/>
            <pc:sldMk cId="0" sldId="299"/>
            <ac:picMk id="90" creationId="{00000000-0000-0000-0000-000000000000}"/>
          </ac:picMkLst>
        </pc:picChg>
        <pc:picChg chg="mod">
          <ac:chgData name="Estes, Michele - estesmd" userId="S::estesmd@jmu.edu::7f01444f-bcfd-4926-89f8-dd1142b90e2d" providerId="AD" clId="Web-{C229F883-3119-4EB7-92EF-E8AB256DF25D}" dt="2023-11-16T21:10:24.738" v="6" actId="1076"/>
          <ac:picMkLst>
            <pc:docMk/>
            <pc:sldMk cId="0" sldId="299"/>
            <ac:picMk id="92" creationId="{00000000-0000-0000-0000-000000000000}"/>
          </ac:picMkLst>
        </pc:picChg>
        <pc:picChg chg="mod">
          <ac:chgData name="Estes, Michele - estesmd" userId="S::estesmd@jmu.edu::7f01444f-bcfd-4926-89f8-dd1142b90e2d" providerId="AD" clId="Web-{C229F883-3119-4EB7-92EF-E8AB256DF25D}" dt="2023-11-16T21:10:29.535" v="7" actId="1076"/>
          <ac:picMkLst>
            <pc:docMk/>
            <pc:sldMk cId="0" sldId="299"/>
            <ac:picMk id="93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E52747-BC99-1D4F-B884-03C74ABC44E9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B37E9-860B-3848-8AF8-7C12E2EEA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683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DB5BE-F605-A5CF-0D7D-88F219D7AA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FCA84-994A-3DFA-596D-E4F2735249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2458E-77CC-C575-BE9D-3702A4DE6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F2A3D-F6C0-3214-1949-5002066CA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6A76B-E3D0-E89D-D0CE-81C02C86B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185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DB5BE-F605-A5CF-0D7D-88F219D7AA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FCA84-994A-3DFA-596D-E4F2735249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2458E-77CC-C575-BE9D-3702A4DE6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F2A3D-F6C0-3214-1949-5002066CA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6A76B-E3D0-E89D-D0CE-81C02C86B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2A896B6F-3733-4183-35CB-262E317B3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3623742E-2C6D-460B-28F3-AD6A9B14A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016A96-D70B-06FC-FAD8-A296EABB74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3570E59-B761-67F7-263C-B44AF872B2DE}"/>
              </a:ext>
            </a:extLst>
          </p:cNvPr>
          <p:cNvSpPr txBox="1">
            <a:spLocks/>
          </p:cNvSpPr>
          <p:nvPr userDrawn="1"/>
        </p:nvSpPr>
        <p:spPr>
          <a:xfrm>
            <a:off x="965200" y="1383528"/>
            <a:ext cx="5925989" cy="316751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9600" dirty="0"/>
              <a:t>Title</a:t>
            </a:r>
          </a:p>
        </p:txBody>
      </p:sp>
      <p:pic>
        <p:nvPicPr>
          <p:cNvPr id="11" name="Picture 10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62D8BC2A-DD1F-353E-F223-EEF5525260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140" y="2209474"/>
            <a:ext cx="2489416" cy="248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185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36129-0272-A08E-DFAA-0CF7D54EE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E8BAE-E56F-9C9B-6CA3-038CA492EF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A0E40-2A17-A2F5-3BC6-2DD90858F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1B8D6-DD35-13F1-0392-D8D4DB1E6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8B7818-8208-CAD6-EAD1-7922CED1A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934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AABF6-66D1-108D-E462-CAFC80418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4041F0-D530-430A-3C40-5689BD6CB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6FA3C-E4D3-D2D0-781B-E80D576FA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D17CC9-9AFC-E2CE-C62F-203F21426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6DF121-B04A-7162-FB97-462E9BE7F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286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0808A-FADD-6856-4857-57B7534A8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E1283-F228-E79B-DC60-E0CA5A3ECC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D5F453-E1B3-B84C-70F8-BE932E7376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1D8DD1-FE5B-280A-8BB8-54968142E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F00AE9-12D5-3BF5-B9DE-9B6DDC94E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265873-5337-7DF8-4A80-F8EDD3FAB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888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F95E9-0250-A613-EE0F-999BEBB03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D1E1CA-A0DD-E5CB-5108-76C40447C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AB0E3A-9419-9343-9D6C-DF5EAA0E39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04EAAB-84AE-7D2E-5349-15DFF129DF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19F477-88A7-0570-7857-5F02B856C2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809060-81C0-A538-6068-7EBDD2F34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D406BA-785C-D50B-426D-A8DD82136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B98A89-99F3-6880-338C-AF7A01B0D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886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7C968-3D43-DC24-30CE-F9EC1C547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EE7880-3AAB-95FE-56D8-2F0D2BA70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3FB418-877D-8583-E6A1-D8182187A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4FD6C7-6BD5-4EA3-DC3F-E67A02B05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888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7C968-3D43-DC24-30CE-F9EC1C547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EE7880-3AAB-95FE-56D8-2F0D2BA70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3FB418-877D-8583-E6A1-D8182187A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4FD6C7-6BD5-4EA3-DC3F-E67A02B05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1CDB689B-DC84-B7EC-C49D-FDFB9503E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EDB6212-2723-E765-4B3D-FC11548C5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9255A8AD-A897-0463-064A-F7C0AC848A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C08EF6-5C21-839B-98D2-4974A5129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2D1034B-5668-D326-BF2B-7531E2DA2D40}"/>
              </a:ext>
            </a:extLst>
          </p:cNvPr>
          <p:cNvSpPr txBox="1">
            <a:spLocks/>
          </p:cNvSpPr>
          <p:nvPr userDrawn="1"/>
        </p:nvSpPr>
        <p:spPr>
          <a:xfrm>
            <a:off x="1010024" y="1383527"/>
            <a:ext cx="6072333" cy="41751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600" b="1"/>
              <a:t>Quote</a:t>
            </a:r>
            <a:endParaRPr lang="en-US" sz="46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9DF0C22-EA4A-D0DF-6279-27DD61D6F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65386119-FD8D-4C87-CB36-CF253C90E0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888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6175A6-AD47-CC27-609E-E55D6C185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0885C1-069E-B32C-12F1-3C8C17213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F812E2-8C93-9293-E2AC-6F78DFA7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017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8C308-145E-D165-6015-1633CA42A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E3AE3-0A52-5114-7547-ECCD40D34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06986-BA4E-8EB1-84B7-E1EC03B9E2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3B2474-FE76-26A7-9440-04E095860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B51BE3-402D-B96B-D07B-41DB56086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BEB0AA-3296-0C34-BC67-220D5E928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067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28DFD-4564-E7F6-E49E-6BB25A15D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2319DD-B4BB-B0C5-AE4E-FB5A448CFD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EC5FE0-4BFE-554A-77ED-62C90B17C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3ECA7D-E084-CB37-8B9A-BFA029CCA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B5B04D-CF43-6DC0-E0A1-2D97F8355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713128-095D-8CAC-CD16-443FA9477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6523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56713-6B23-692A-7D19-55F576932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99C733-89F9-C682-24D1-2ED839C461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ABCA5-DEF0-BD5E-2EE5-D5997B60F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B4D03-58A2-7EDB-86DD-167CE241A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06B026-499C-2B24-A050-94ADB7EE0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429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D103A8-BE0D-C773-AC63-6C4158C051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2B24D8-A3E4-744E-8B20-9C27FD11D9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70714-2547-B334-F28B-472DECC46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2318E-F025-2A5C-09DF-35F9C7875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F26688-F3AE-0B29-E100-A1DE98861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0714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64CCE-A7E2-401F-A0C4-FA5F1168CF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FFF599-0607-408A-A84A-2E98CC81AD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02FFED-0501-4E7E-9753-A505B969E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3A60E2-19D1-4D2A-A931-9121402CE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78822-BC4A-480E-B661-4EAC77287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8021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7F51C-5CBB-4002-9F88-750CD2DC7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3A333-C1D2-49DF-BA91-3C72FC760F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E8A9D3-574B-4C02-B576-E3DE9FD80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272885-B3E6-4446-BBE7-F9753F37B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04EAD2-4735-42E9-9BD8-2578BAFA2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527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ECD2E-01F5-450D-989B-700991772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168934-A982-4825-A07B-641782BC5F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BDA6C3-F52C-4BAB-9B90-8403D82C2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5D846A-3F06-4500-AF06-ADBF2894E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3B36E8-183A-478E-9B9C-EF35BF44D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6055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3EB75-FDA6-45F0-991C-232B12CF5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F4D8C7-2122-4BA4-AEC0-C3A0D91BDE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406712-E511-466D-A3AF-26275FC7E0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BEBF1D-6938-452D-8AB7-3702D8D94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F63B3A-CCD9-4780-B4FC-D126B3F77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60266D-36B6-4DBD-BA47-B2C9F82F5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5720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B1A06-8BF5-4710-86E2-54F1D7FD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1A7BDB-B136-4509-AA81-CBE0F6920C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5FEDE7-38C8-4E1C-85B7-5A4B084F7D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F7C02E-86E2-4323-9D58-68B79CEC43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C20E8C-7E9D-42EE-ACF9-12DFBB23F2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A6A35F-E292-46AC-95A7-13205D4E7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A1CCBB-1228-4CF9-B830-B5C20DDEE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B8AB56-FD95-4D33-8FD9-B6B866DE0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6929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45E21-35B8-4940-AC51-F5BE7564F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83DEF7-EC38-41E6-B120-4F8F7884F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D24A29-8106-436D-9C4A-9528C8A57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B5A807-F4EF-4361-82A8-5FCC8B161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4297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18E9FD-F104-4D19-9E0B-EB146EF7A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7C70E6-6922-4F72-A12D-B944AC7E3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EF01E9-2C45-4B5C-9AAD-6FF5E9703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2024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0EF20-4917-4DBE-BA80-D4A84E88C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024E3-1F60-43A1-A751-6AFB45619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9A615-3BC1-431C-9A58-0EC1FAA17B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CDE8A1-0521-4841-AD9C-F8EFE142E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4D4B1B-8D29-461A-9762-0C466C3A2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EF8431-4F13-40A4-AE47-970A326AF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1547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EFE35-F586-4E74-BEEC-85D147377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720227-8BAB-4991-8A12-DE4ABF533A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9C2F77-B3D7-44F8-BC34-109381BE9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9CAD94-1394-4952-8001-4D58DA290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0EB4F7-9B4B-41E8-ABAB-09A2583E3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A016EC-6536-466C-8ACB-CA0542C33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1356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A08D-AA87-4B84-83D2-3B4463A5A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8B4C6D-D85E-4E91-A327-13AC3B7191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751FAD-6488-4A3E-8722-908BC0809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7A3FEC-A5B5-47EE-8F36-530E06D0A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1F93E-714F-41C0-8341-0E44555B6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1401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A3CE0C-6288-4922-8F5A-BB72E5E1BD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DD6FD0-9E5F-4F24-A716-71925B5D42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155129-C832-4791-9F51-32F8D548D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7EDB3E-EF7D-4FF3-B357-873AF50FA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08F94-E188-4E99-931D-FA61ECDC3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36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E34CE9-38DF-BFCC-189F-04F84DE6E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D6DFA-85AB-54F7-5FD6-56FCD0A5C6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B810F2-FAC7-724D-317F-9D98998E0E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3F6B1-1C61-4635-A09D-AD8A54010B14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2C5BB-1F34-0323-ED7E-1E31083788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5BAC3-190F-3962-CA34-E600F86203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626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4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65" r:id="rId8"/>
    <p:sldLayoutId id="2147483673" r:id="rId9"/>
    <p:sldLayoutId id="2147483674" r:id="rId10"/>
    <p:sldLayoutId id="2147483675" r:id="rId11"/>
    <p:sldLayoutId id="2147483676" r:id="rId12"/>
    <p:sldLayoutId id="214748367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E8C828-82CF-4420-A35A-8D422D165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0E1617-1B47-462E-BB5C-314CCE6254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28ED73-9273-49DE-98B9-916E1E6EE6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A94FA0-5734-4FD4-8AD1-1EF1DCE63A3C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2815E3-56BC-4237-8103-FF5E699F7B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E57199-26ED-4C42-BA0F-9E509738DA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83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3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6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F390F-372F-3BCB-FCED-352A359388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3444" y="1383528"/>
            <a:ext cx="5495696" cy="3167510"/>
          </a:xfrm>
        </p:spPr>
        <p:txBody>
          <a:bodyPr anchor="b">
            <a:normAutofit/>
          </a:bodyPr>
          <a:lstStyle/>
          <a:p>
            <a:pPr algn="r"/>
            <a:r>
              <a:rPr lang="en-US" dirty="0">
                <a:latin typeface="Calibri"/>
                <a:cs typeface="Calibri"/>
              </a:rPr>
              <a:t>Digital Citizenship</a:t>
            </a:r>
            <a:br>
              <a:rPr lang="en-US" b="0" i="0" dirty="0">
                <a:solidFill>
                  <a:srgbClr val="000000"/>
                </a:solidFill>
                <a:effectLst/>
                <a:latin typeface="Calibri"/>
                <a:cs typeface="Calibri"/>
              </a:rPr>
            </a:br>
            <a:r>
              <a:rPr lang="en-US" sz="4000" dirty="0">
                <a:solidFill>
                  <a:srgbClr val="000000"/>
                </a:solidFill>
                <a:latin typeface="Calibri"/>
                <a:cs typeface="Calibri"/>
              </a:rPr>
              <a:t>First Grade Lesson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 </a:t>
            </a:r>
            <a:r>
              <a:rPr lang="en-US" sz="4000" dirty="0">
                <a:solidFill>
                  <a:srgbClr val="000000"/>
                </a:solidFill>
                <a:latin typeface="Calibri"/>
                <a:cs typeface="Calibri"/>
              </a:rPr>
              <a:t>2</a:t>
            </a:r>
            <a:endParaRPr lang="en-US" sz="4000" dirty="0">
              <a:latin typeface="Calibri"/>
              <a:ea typeface="Calibri"/>
              <a:cs typeface="Calibri"/>
            </a:endParaRPr>
          </a:p>
        </p:txBody>
      </p:sp>
      <p:pic>
        <p:nvPicPr>
          <p:cNvPr id="5" name="Picture 4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8DF0FAA9-1A48-49BB-8C30-1CC4B64294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140" y="2209474"/>
            <a:ext cx="2489416" cy="248941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230B374-32A6-47CC-947F-4E8A803493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AF239B15-0E0B-431C-84E0-51A07716D4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1928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C28D3E84-DD58-4D4F-B1BA-06575B640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847" y="1339633"/>
            <a:ext cx="5868736" cy="41751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kern="12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When we are learning we will:</a:t>
            </a:r>
          </a:p>
        </p:txBody>
      </p: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C1DE8442-D614-5B26-05E9-5F63F6E6DD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80704C-E988-4A11-A4B8-F55B18D34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2F077FC3-4D05-441C-9C10-7646B23827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93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4463BBA0-2E9D-416F-81C7-29B07957DD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824578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Calibri"/>
                <a:cs typeface="Calibri"/>
              </a:rPr>
              <a:t>Keep our bodies in our own place!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9E1C6A1-6197-E95D-F628-5DF52B028A3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61628" y="956474"/>
            <a:ext cx="5800478" cy="4947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2A86C28-58A0-B4AC-ED28-7FAA2B9E18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958C052-BF98-406C-A48F-3754C1EB3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3457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0D19FED3-4213-4A4A-B911-AE1599C92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59FD59-CFAA-4856-A9E7-BE0E72C52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171435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Calibri"/>
                <a:cs typeface="Calibri"/>
              </a:rPr>
              <a:t>Use our quiet voices!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9003557-2282-99BF-9F91-A59862BB85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51401" y="1371099"/>
            <a:ext cx="4614203" cy="393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B6547DB8-27EE-F738-F70F-CF0988A85C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83123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1475C0C0-62A0-4C27-B9B0-00789C6E5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A752FA-B32F-4F65-A25B-F480FCF33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218764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Keep our ears open!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3A5E89B-CCA6-90CB-A232-C721D0B4B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0279" y="1842520"/>
            <a:ext cx="3727130" cy="318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6323C7CC-F097-3CF9-C4C1-5BD7309078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08588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5D22BAC-D87F-49A6-9F35-19B106332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CBD628-A470-4DAD-BBA3-F153867BB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Have our brains ready to learn!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7AAC474-9D59-2616-9D17-E0233C54D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8838" y="950569"/>
            <a:ext cx="5605547" cy="477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0BA74BFE-1DAD-3D6B-7730-D27B18A85F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68013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62542EEC-4F7C-4AE2-933E-EAC8EB3FA3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E1F4A3-0A15-BC7E-241A-62AC019C3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4494" y="738175"/>
            <a:ext cx="3834443" cy="79498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400" b="1" dirty="0">
                <a:latin typeface="Calibri"/>
                <a:cs typeface="Calibri"/>
              </a:rPr>
              <a:t>Internet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6824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60480" y="315431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7A8E89B7-2811-8698-648E-3548C4314FAC}"/>
              </a:ext>
            </a:extLst>
          </p:cNvPr>
          <p:cNvSpPr txBox="1"/>
          <p:nvPr/>
        </p:nvSpPr>
        <p:spPr>
          <a:xfrm>
            <a:off x="6712191" y="1649452"/>
            <a:ext cx="4950677" cy="415498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400" b="0" i="0" dirty="0">
                <a:solidFill>
                  <a:srgbClr val="0E101A"/>
                </a:solidFill>
                <a:effectLst/>
                <a:latin typeface="Calibri"/>
                <a:cs typeface="Calibri"/>
              </a:rPr>
              <a:t>The internet is a network that we use to communicate with others on computers, phones, iPads, and games.</a:t>
            </a:r>
          </a:p>
          <a:p>
            <a:endParaRPr lang="en-US" sz="2400" dirty="0">
              <a:solidFill>
                <a:srgbClr val="0E101A"/>
              </a:solidFill>
              <a:latin typeface="Calibri"/>
              <a:cs typeface="Calibri"/>
            </a:endParaRPr>
          </a:p>
          <a:p>
            <a:r>
              <a:rPr lang="en-US" sz="2400" b="0" i="0" dirty="0">
                <a:solidFill>
                  <a:srgbClr val="0E101A"/>
                </a:solidFill>
                <a:effectLst/>
                <a:latin typeface="Calibri"/>
                <a:cs typeface="Calibri"/>
              </a:rPr>
              <a:t>I can be in my house and use my computer to send messages, emails, or call other people in other places.</a:t>
            </a:r>
            <a:r>
              <a:rPr lang="en-US" sz="2400" dirty="0">
                <a:solidFill>
                  <a:srgbClr val="0E101A"/>
                </a:solidFill>
                <a:latin typeface="Calibri"/>
                <a:cs typeface="Calibri"/>
              </a:rPr>
              <a:t> </a:t>
            </a:r>
            <a:endParaRPr lang="en-US" sz="2400" b="0" i="0" dirty="0">
              <a:solidFill>
                <a:srgbClr val="0E101A"/>
              </a:solidFill>
              <a:effectLst/>
              <a:latin typeface="Calibri"/>
              <a:cs typeface="Calibri"/>
            </a:endParaRPr>
          </a:p>
          <a:p>
            <a:endParaRPr lang="en-US" sz="2400" dirty="0">
              <a:solidFill>
                <a:srgbClr val="0E101A"/>
              </a:solidFill>
              <a:latin typeface="Calibri"/>
              <a:cs typeface="Calibri"/>
            </a:endParaRPr>
          </a:p>
          <a:p>
            <a:r>
              <a:rPr lang="en-US" sz="2400" b="0" i="0" dirty="0">
                <a:solidFill>
                  <a:srgbClr val="0E101A"/>
                </a:solidFill>
                <a:effectLst/>
                <a:latin typeface="Calibri"/>
                <a:cs typeface="Calibri"/>
              </a:rPr>
              <a:t>We can use the internet to talk to other people, play games, learn new information, and create art.</a:t>
            </a: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9" name="Picture 8" descr="A group of devices around a globe&#10;&#10;Description automatically generated">
            <a:extLst>
              <a:ext uri="{FF2B5EF4-FFF2-40B4-BE49-F238E27FC236}">
                <a16:creationId xmlns:a16="http://schemas.microsoft.com/office/drawing/2014/main" id="{11DD0BC3-370B-2A45-8970-F261BDC12D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626" y="394677"/>
            <a:ext cx="6016543" cy="6016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838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62542EEC-4F7C-4AE2-933E-EAC8EB3FA3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6824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60480" y="315431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7A8E89B7-2811-8698-648E-3548C4314FAC}"/>
              </a:ext>
            </a:extLst>
          </p:cNvPr>
          <p:cNvSpPr txBox="1"/>
          <p:nvPr/>
        </p:nvSpPr>
        <p:spPr>
          <a:xfrm>
            <a:off x="6696955" y="1075556"/>
            <a:ext cx="4203619" cy="255454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4400" b="1" dirty="0">
                <a:solidFill>
                  <a:srgbClr val="000000"/>
                </a:solidFill>
                <a:ea typeface="+mn-lt"/>
                <a:cs typeface="+mn-lt"/>
              </a:rPr>
              <a:t>Online</a:t>
            </a:r>
          </a:p>
          <a:p>
            <a:endParaRPr lang="en-US" sz="4400" dirty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sz="2400" dirty="0">
                <a:solidFill>
                  <a:srgbClr val="0E101A"/>
                </a:solidFill>
                <a:latin typeface="Calibri"/>
                <a:cs typeface="Calibri"/>
              </a:rPr>
              <a:t>When</a:t>
            </a:r>
            <a:r>
              <a:rPr lang="en-US" sz="2400" b="0" i="0" dirty="0">
                <a:solidFill>
                  <a:srgbClr val="0E101A"/>
                </a:solidFill>
                <a:effectLst/>
                <a:latin typeface="Calibri"/>
                <a:cs typeface="Calibri"/>
              </a:rPr>
              <a:t> we get on the internet and use the network we are "online</a:t>
            </a:r>
            <a:r>
              <a:rPr lang="en-US" sz="2400" dirty="0">
                <a:solidFill>
                  <a:srgbClr val="0E101A"/>
                </a:solidFill>
                <a:latin typeface="Calibri"/>
                <a:cs typeface="Calibri"/>
              </a:rPr>
              <a:t>."</a:t>
            </a: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3" name="Picture 2" descr="A cartoon of a child sitting at a desk with a computer and books&#10;&#10;Description automatically generated">
            <a:extLst>
              <a:ext uri="{FF2B5EF4-FFF2-40B4-BE49-F238E27FC236}">
                <a16:creationId xmlns:a16="http://schemas.microsoft.com/office/drawing/2014/main" id="{5535DB79-0B61-1AE4-A61D-C8DA6FA0D2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541" y="488155"/>
            <a:ext cx="5997005" cy="600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817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180DE06-7362-4888-AADA-7AADD57AC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96922" y="2151627"/>
            <a:ext cx="4171994" cy="25129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en-US" sz="4400" b="1" dirty="0">
                <a:latin typeface="Calibri"/>
                <a:cs typeface="Calibri"/>
              </a:rPr>
              <a:t>Rules for staying safe while using the internet:</a:t>
            </a:r>
            <a:endParaRPr lang="en-US" b="1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2218698" y="2733627"/>
            <a:ext cx="1340409" cy="5777807"/>
            <a:chOff x="329184" y="2"/>
            <a:chExt cx="524256" cy="5777807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2"/>
              <a:ext cx="524256" cy="566677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23" y="372533"/>
            <a:ext cx="6116779" cy="60687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93" y="624585"/>
            <a:ext cx="5608830" cy="560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993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180DE06-7362-4888-AADA-7AADD57AC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3845" y="373627"/>
            <a:ext cx="5285684" cy="2499908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100000"/>
              </a:lnSpc>
              <a:buAutoNum type="arabicPeriod"/>
            </a:pPr>
            <a:r>
              <a:rPr lang="en-US" sz="3600" dirty="0">
                <a:latin typeface="Calibri"/>
                <a:cs typeface="Calibri"/>
              </a:rPr>
              <a:t> Always</a:t>
            </a:r>
            <a:r>
              <a:rPr lang="en-US" sz="3600" i="0" dirty="0">
                <a:effectLst/>
                <a:latin typeface="Calibri"/>
                <a:cs typeface="Calibri"/>
              </a:rPr>
              <a:t> ask a </a:t>
            </a:r>
            <a:r>
              <a:rPr lang="en-US" sz="3600" dirty="0">
                <a:latin typeface="Calibri"/>
                <a:cs typeface="Calibri"/>
              </a:rPr>
              <a:t>trusted adult </a:t>
            </a:r>
            <a:r>
              <a:rPr lang="en-US" sz="3600" i="0" dirty="0">
                <a:effectLst/>
                <a:latin typeface="Calibri"/>
                <a:cs typeface="Calibri"/>
              </a:rPr>
              <a:t>(parent,</a:t>
            </a:r>
            <a:r>
              <a:rPr lang="en-US" sz="3600" dirty="0">
                <a:latin typeface="Calibri"/>
                <a:cs typeface="Calibri"/>
              </a:rPr>
              <a:t> </a:t>
            </a:r>
            <a:r>
              <a:rPr lang="en-US" sz="3600" i="0" dirty="0">
                <a:effectLst/>
                <a:latin typeface="Calibri"/>
                <a:cs typeface="Calibri"/>
              </a:rPr>
              <a:t>teacher, etc.) that is taking care of </a:t>
            </a:r>
            <a:r>
              <a:rPr lang="en-US" sz="3600" dirty="0">
                <a:latin typeface="Calibri"/>
                <a:cs typeface="Calibri"/>
              </a:rPr>
              <a:t>you if</a:t>
            </a:r>
            <a:r>
              <a:rPr lang="en-US" sz="3600" i="0" dirty="0">
                <a:effectLst/>
                <a:latin typeface="Calibri"/>
                <a:cs typeface="Calibri"/>
              </a:rPr>
              <a:t> you can go online.</a:t>
            </a:r>
            <a:r>
              <a:rPr lang="en-US" sz="3600" b="0" i="0" dirty="0">
                <a:effectLst/>
                <a:latin typeface="Calibri"/>
                <a:cs typeface="Calibri"/>
              </a:rPr>
              <a:t> </a:t>
            </a:r>
            <a:endParaRPr lang="en-US" sz="3600" dirty="0">
              <a:latin typeface="Calibri"/>
              <a:cs typeface="Calibri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23" y="372533"/>
            <a:ext cx="6116779" cy="60687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erson and a child looking at each other&#10;&#10;Description automatically generated">
            <a:extLst>
              <a:ext uri="{FF2B5EF4-FFF2-40B4-BE49-F238E27FC236}">
                <a16:creationId xmlns:a16="http://schemas.microsoft.com/office/drawing/2014/main" id="{27CBB879-5A72-C317-4C60-B93B0AC94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76" y="591864"/>
            <a:ext cx="5784987" cy="5778475"/>
          </a:xfrm>
          <a:prstGeom prst="rect">
            <a:avLst/>
          </a:prstGeom>
        </p:spPr>
      </p:pic>
      <p:sp>
        <p:nvSpPr>
          <p:cNvPr id="4" name="Right Triangle 3">
            <a:extLst>
              <a:ext uri="{FF2B5EF4-FFF2-40B4-BE49-F238E27FC236}">
                <a16:creationId xmlns:a16="http://schemas.microsoft.com/office/drawing/2014/main" id="{554E8D9F-8FE1-08F7-504E-CEDA36EF2F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60956B99-387D-ED40-951F-E9AA1BEF56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527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180DE06-7362-4888-AADA-7AADD57AC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3846" y="373626"/>
            <a:ext cx="5240095" cy="3118627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600" dirty="0">
                <a:latin typeface="Calibri"/>
                <a:cs typeface="Calibri"/>
              </a:rPr>
              <a:t>2.  Do not talk to people </a:t>
            </a:r>
            <a:br>
              <a:rPr lang="en-US" sz="3600" dirty="0">
                <a:latin typeface="Calibri"/>
                <a:cs typeface="Calibri"/>
              </a:rPr>
            </a:br>
            <a:r>
              <a:rPr lang="en-US" sz="3600" dirty="0">
                <a:latin typeface="Calibri"/>
                <a:cs typeface="Calibri"/>
              </a:rPr>
              <a:t>you do not know in real life and immediately tell an adult if someone tries to talk to you on the internet.</a:t>
            </a:r>
            <a:endParaRPr lang="en-US" sz="3600" dirty="0">
              <a:latin typeface="Calibri"/>
              <a:cs typeface="Calibri Light" panose="020F0302020204030204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23" y="372533"/>
            <a:ext cx="6116779" cy="60687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FDE3C676-7B5C-0D9D-5F80-B457818C0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08272301-622E-AAE1-D4AC-3BF9747F1C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7" name="Picture 6" descr="A person and child looking at a tablet&#10;&#10;Description automatically generated">
            <a:extLst>
              <a:ext uri="{FF2B5EF4-FFF2-40B4-BE49-F238E27FC236}">
                <a16:creationId xmlns:a16="http://schemas.microsoft.com/office/drawing/2014/main" id="{393A104A-2863-EBB6-00BB-476E65FDFF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702" y="453292"/>
            <a:ext cx="5912338" cy="591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9308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180DE06-7362-4888-AADA-7AADD57AC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3846" y="373627"/>
            <a:ext cx="5383378" cy="217426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en-US" sz="3600" dirty="0">
                <a:latin typeface="Calibri"/>
                <a:cs typeface="Calibri"/>
              </a:rPr>
              <a:t>3. </a:t>
            </a:r>
            <a:r>
              <a:rPr lang="en-US" sz="3600" i="0" dirty="0">
                <a:effectLst/>
                <a:latin typeface="Calibri"/>
                <a:cs typeface="Calibri"/>
              </a:rPr>
              <a:t>Never answer a question while online about your personal information. </a:t>
            </a:r>
            <a:r>
              <a:rPr lang="en-US" sz="3600" b="0" i="0" dirty="0">
                <a:effectLst/>
                <a:latin typeface="Calibri"/>
                <a:cs typeface="Calibri"/>
              </a:rPr>
              <a:t> </a:t>
            </a: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23" y="372533"/>
            <a:ext cx="6116779" cy="60687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6040C192-873B-501F-20FE-4560B3FC1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8C00674C-E1DA-FFAC-CAFC-D2F4356B94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8" name="Picture 7" descr="A person typing on a computer&#10;&#10;Description automatically generated">
            <a:extLst>
              <a:ext uri="{FF2B5EF4-FFF2-40B4-BE49-F238E27FC236}">
                <a16:creationId xmlns:a16="http://schemas.microsoft.com/office/drawing/2014/main" id="{536F3B6E-9A21-90FB-82BB-690378A180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805" y="524933"/>
            <a:ext cx="5808133" cy="580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2029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180DE06-7362-4888-AADA-7AADD57AC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3846" y="373627"/>
            <a:ext cx="5350815" cy="30730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en-US" sz="3600" dirty="0">
                <a:latin typeface="Calibri"/>
                <a:cs typeface="Calibri"/>
              </a:rPr>
              <a:t>4. </a:t>
            </a:r>
            <a:r>
              <a:rPr lang="en-US" sz="3600" i="0" dirty="0">
                <a:effectLst/>
                <a:latin typeface="Calibri"/>
                <a:cs typeface="Calibri"/>
              </a:rPr>
              <a:t>If someone keeps trying to contact you and you don't want them to, go right away to your adult.  </a:t>
            </a: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23" y="372533"/>
            <a:ext cx="6116779" cy="60687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62CBD76B-6679-A627-D165-860FCDFF7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8952A195-8C1A-2FC0-8C3D-F692D68C17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8" name="Picture 7" descr="A person and a child sitting at a table looking at each other&#10;&#10;Description automatically generated">
            <a:extLst>
              <a:ext uri="{FF2B5EF4-FFF2-40B4-BE49-F238E27FC236}">
                <a16:creationId xmlns:a16="http://schemas.microsoft.com/office/drawing/2014/main" id="{BC7AEBEC-88D5-3393-4445-7B00DAC25E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728" y="466318"/>
            <a:ext cx="5886287" cy="58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775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8F923FF-DD0C-4FD3-A1B4-68DFA511C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024CA5-05C9-A50B-8A05-4BE8EA423B64}"/>
              </a:ext>
            </a:extLst>
          </p:cNvPr>
          <p:cNvSpPr txBox="1">
            <a:spLocks/>
          </p:cNvSpPr>
          <p:nvPr/>
        </p:nvSpPr>
        <p:spPr>
          <a:xfrm>
            <a:off x="1018193" y="1235716"/>
            <a:ext cx="4066029" cy="305126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600" b="1" dirty="0"/>
              <a:t>Activity</a:t>
            </a:r>
            <a:endParaRPr lang="en-US" sz="36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171" y="4177748"/>
            <a:ext cx="3706859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E507EF-AAF2-835B-3C00-E03FFAF1CA01}"/>
              </a:ext>
            </a:extLst>
          </p:cNvPr>
          <p:cNvSpPr txBox="1"/>
          <p:nvPr/>
        </p:nvSpPr>
        <p:spPr>
          <a:xfrm>
            <a:off x="4431640" y="5928726"/>
            <a:ext cx="7134649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base"/>
            <a:r>
              <a:rPr lang="en-US" sz="3200" b="0" i="1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      True				  False</a:t>
            </a:r>
            <a:endParaRPr lang="en-US" sz="2800" b="0" i="1" dirty="0">
              <a:solidFill>
                <a:srgbClr val="000000"/>
              </a:solidFill>
              <a:effectLst/>
              <a:latin typeface="Calibri"/>
              <a:cs typeface="Calibri"/>
            </a:endParaRPr>
          </a:p>
        </p:txBody>
      </p:sp>
      <p:pic>
        <p:nvPicPr>
          <p:cNvPr id="9" name="Picture 8" descr="A red arrow pointing to a white square&#10;&#10;Description automatically generated">
            <a:extLst>
              <a:ext uri="{FF2B5EF4-FFF2-40B4-BE49-F238E27FC236}">
                <a16:creationId xmlns:a16="http://schemas.microsoft.com/office/drawing/2014/main" id="{C020844A-4F1E-72DB-A23E-C5F94FF6A1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277" y="4462644"/>
            <a:ext cx="1790700" cy="1524000"/>
          </a:xfrm>
          <a:prstGeom prst="rect">
            <a:avLst/>
          </a:prstGeom>
        </p:spPr>
      </p:pic>
      <p:pic>
        <p:nvPicPr>
          <p:cNvPr id="11" name="Picture 10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62E4E2A6-23A1-FD07-8EFA-B37236159B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497" y="4451900"/>
            <a:ext cx="2121490" cy="1524000"/>
          </a:xfrm>
          <a:prstGeom prst="rect">
            <a:avLst/>
          </a:prstGeom>
        </p:spPr>
      </p:pic>
      <p:pic>
        <p:nvPicPr>
          <p:cNvPr id="15" name="Picture 14" descr="A red arrow pointing to a white square&#10;&#10;Description automatically generated">
            <a:extLst>
              <a:ext uri="{FF2B5EF4-FFF2-40B4-BE49-F238E27FC236}">
                <a16:creationId xmlns:a16="http://schemas.microsoft.com/office/drawing/2014/main" id="{8B889C74-F84D-1E42-B843-0CE4853EB8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392" y="4445630"/>
            <a:ext cx="1790700" cy="1524000"/>
          </a:xfrm>
          <a:prstGeom prst="rect">
            <a:avLst/>
          </a:prstGeom>
        </p:spPr>
      </p:pic>
      <p:pic>
        <p:nvPicPr>
          <p:cNvPr id="13" name="Picture 1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21C45E9C-C9EC-0F0F-FAA0-B28A49DA81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328" y="4379149"/>
            <a:ext cx="1772544" cy="177254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CBBECD0-AEB3-966C-E985-1C245C23F9F9}"/>
              </a:ext>
            </a:extLst>
          </p:cNvPr>
          <p:cNvSpPr txBox="1"/>
          <p:nvPr/>
        </p:nvSpPr>
        <p:spPr>
          <a:xfrm>
            <a:off x="1322102" y="514512"/>
            <a:ext cx="9547794" cy="14465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 dirty="0">
                <a:cs typeface="Calibri"/>
              </a:rPr>
              <a:t>Let's practice making decisions about safety on the internet.</a:t>
            </a:r>
          </a:p>
        </p:txBody>
      </p:sp>
      <p:pic>
        <p:nvPicPr>
          <p:cNvPr id="5" name="Picture 4" descr="A yellow and black rectangles&#10;&#10;Description automatically generated">
            <a:extLst>
              <a:ext uri="{FF2B5EF4-FFF2-40B4-BE49-F238E27FC236}">
                <a16:creationId xmlns:a16="http://schemas.microsoft.com/office/drawing/2014/main" id="{1369B0A3-9220-6AD6-2C55-42F1315C06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67455" y="2857500"/>
            <a:ext cx="13335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4476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8F923FF-DD0C-4FD3-A1B4-68DFA511C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024CA5-05C9-A50B-8A05-4BE8EA423B64}"/>
              </a:ext>
            </a:extLst>
          </p:cNvPr>
          <p:cNvSpPr txBox="1">
            <a:spLocks/>
          </p:cNvSpPr>
          <p:nvPr/>
        </p:nvSpPr>
        <p:spPr>
          <a:xfrm>
            <a:off x="362073" y="1267706"/>
            <a:ext cx="8728893" cy="159239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Your name, address, and phone 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number are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 personal information.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171" y="4177748"/>
            <a:ext cx="3706859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21C45E9C-C9EC-0F0F-FAA0-B28A49DA81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328" y="4379149"/>
            <a:ext cx="1772544" cy="17725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5F96F1-A6F4-63F8-091E-92EDB6075812}"/>
              </a:ext>
            </a:extLst>
          </p:cNvPr>
          <p:cNvSpPr txBox="1"/>
          <p:nvPr/>
        </p:nvSpPr>
        <p:spPr>
          <a:xfrm>
            <a:off x="4431640" y="5928726"/>
            <a:ext cx="7134649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base"/>
            <a:r>
              <a:rPr lang="en-US" sz="3200" b="0" i="1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      True				  False</a:t>
            </a:r>
            <a:endParaRPr lang="en-US" sz="2800" b="0" i="1" dirty="0">
              <a:solidFill>
                <a:srgbClr val="000000"/>
              </a:solidFill>
              <a:effectLst/>
              <a:latin typeface="Calibri"/>
              <a:cs typeface="Calibri"/>
            </a:endParaRPr>
          </a:p>
        </p:txBody>
      </p:sp>
      <p:pic>
        <p:nvPicPr>
          <p:cNvPr id="7" name="Picture 6" descr="A red arrow pointing to a white square&#10;&#10;Description automatically generated">
            <a:extLst>
              <a:ext uri="{FF2B5EF4-FFF2-40B4-BE49-F238E27FC236}">
                <a16:creationId xmlns:a16="http://schemas.microsoft.com/office/drawing/2014/main" id="{516571CF-5E6B-5A51-EEBC-38DDA96DEE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277" y="4462644"/>
            <a:ext cx="1790700" cy="1524000"/>
          </a:xfrm>
          <a:prstGeom prst="rect">
            <a:avLst/>
          </a:prstGeom>
        </p:spPr>
      </p:pic>
      <p:pic>
        <p:nvPicPr>
          <p:cNvPr id="10" name="Picture 9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F84A4DA2-5F4D-62AC-D47D-8881992B57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497" y="4451900"/>
            <a:ext cx="2121490" cy="1524000"/>
          </a:xfrm>
          <a:prstGeom prst="rect">
            <a:avLst/>
          </a:prstGeom>
        </p:spPr>
      </p:pic>
      <p:pic>
        <p:nvPicPr>
          <p:cNvPr id="17" name="Picture 16" descr="A red arrow pointing to a white square&#10;&#10;Description automatically generated">
            <a:extLst>
              <a:ext uri="{FF2B5EF4-FFF2-40B4-BE49-F238E27FC236}">
                <a16:creationId xmlns:a16="http://schemas.microsoft.com/office/drawing/2014/main" id="{F0BEF2C5-5899-31C7-376E-EE8FF71EE1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392" y="4445630"/>
            <a:ext cx="1790700" cy="1524000"/>
          </a:xfrm>
          <a:prstGeom prst="rect">
            <a:avLst/>
          </a:prstGeom>
        </p:spPr>
      </p:pic>
      <p:pic>
        <p:nvPicPr>
          <p:cNvPr id="19" name="Picture 18" descr="A yellow and black rectangles&#10;&#10;Description automatically generated">
            <a:extLst>
              <a:ext uri="{FF2B5EF4-FFF2-40B4-BE49-F238E27FC236}">
                <a16:creationId xmlns:a16="http://schemas.microsoft.com/office/drawing/2014/main" id="{830430A0-08D8-1775-8726-8E7D9E613F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67455" y="2857500"/>
            <a:ext cx="13335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7061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8F923FF-DD0C-4FD3-A1B4-68DFA511C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024CA5-05C9-A50B-8A05-4BE8EA423B64}"/>
              </a:ext>
            </a:extLst>
          </p:cNvPr>
          <p:cNvSpPr txBox="1">
            <a:spLocks/>
          </p:cNvSpPr>
          <p:nvPr/>
        </p:nvSpPr>
        <p:spPr>
          <a:xfrm>
            <a:off x="362072" y="1567295"/>
            <a:ext cx="9191305" cy="129280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You should not give your personal information 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on websites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.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171" y="4177748"/>
            <a:ext cx="3706859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21C45E9C-C9EC-0F0F-FAA0-B28A49DA81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328" y="4379149"/>
            <a:ext cx="1772544" cy="17725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552532-3567-2B4A-45A8-B15A6950570D}"/>
              </a:ext>
            </a:extLst>
          </p:cNvPr>
          <p:cNvSpPr txBox="1"/>
          <p:nvPr/>
        </p:nvSpPr>
        <p:spPr>
          <a:xfrm>
            <a:off x="4431640" y="5928726"/>
            <a:ext cx="7134649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base"/>
            <a:r>
              <a:rPr lang="en-US" sz="3200" b="0" i="1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      True				  False</a:t>
            </a:r>
            <a:endParaRPr lang="en-US" sz="2800" b="0" i="1" dirty="0">
              <a:solidFill>
                <a:srgbClr val="000000"/>
              </a:solidFill>
              <a:effectLst/>
              <a:latin typeface="Calibri"/>
              <a:cs typeface="Calibri"/>
            </a:endParaRPr>
          </a:p>
        </p:txBody>
      </p:sp>
      <p:pic>
        <p:nvPicPr>
          <p:cNvPr id="7" name="Picture 6" descr="A red arrow pointing to a white square&#10;&#10;Description automatically generated">
            <a:extLst>
              <a:ext uri="{FF2B5EF4-FFF2-40B4-BE49-F238E27FC236}">
                <a16:creationId xmlns:a16="http://schemas.microsoft.com/office/drawing/2014/main" id="{0B5B0F34-9411-EBB2-30F3-29C08BE4D6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277" y="4462644"/>
            <a:ext cx="1790700" cy="1524000"/>
          </a:xfrm>
          <a:prstGeom prst="rect">
            <a:avLst/>
          </a:prstGeom>
        </p:spPr>
      </p:pic>
      <p:pic>
        <p:nvPicPr>
          <p:cNvPr id="10" name="Picture 9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8328A24-F027-71F5-A45F-4D9FC413F5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497" y="4451900"/>
            <a:ext cx="2121490" cy="1524000"/>
          </a:xfrm>
          <a:prstGeom prst="rect">
            <a:avLst/>
          </a:prstGeom>
        </p:spPr>
      </p:pic>
      <p:pic>
        <p:nvPicPr>
          <p:cNvPr id="17" name="Picture 16" descr="A red arrow pointing to a white square&#10;&#10;Description automatically generated">
            <a:extLst>
              <a:ext uri="{FF2B5EF4-FFF2-40B4-BE49-F238E27FC236}">
                <a16:creationId xmlns:a16="http://schemas.microsoft.com/office/drawing/2014/main" id="{822A49BD-3480-B179-487C-32FB2D605E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392" y="4445630"/>
            <a:ext cx="1790700" cy="1524000"/>
          </a:xfrm>
          <a:prstGeom prst="rect">
            <a:avLst/>
          </a:prstGeom>
        </p:spPr>
      </p:pic>
      <p:pic>
        <p:nvPicPr>
          <p:cNvPr id="19" name="Picture 18" descr="A yellow and black rectangles&#10;&#10;Description automatically generated">
            <a:extLst>
              <a:ext uri="{FF2B5EF4-FFF2-40B4-BE49-F238E27FC236}">
                <a16:creationId xmlns:a16="http://schemas.microsoft.com/office/drawing/2014/main" id="{7B1DFCAD-2429-C38C-D947-4BF4A8B87C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67455" y="2857500"/>
            <a:ext cx="13335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4235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8F923FF-DD0C-4FD3-A1B4-68DFA511C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024CA5-05C9-A50B-8A05-4BE8EA423B64}"/>
              </a:ext>
            </a:extLst>
          </p:cNvPr>
          <p:cNvSpPr txBox="1">
            <a:spLocks/>
          </p:cNvSpPr>
          <p:nvPr/>
        </p:nvSpPr>
        <p:spPr>
          <a:xfrm>
            <a:off x="362073" y="1671499"/>
            <a:ext cx="8982894" cy="11886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If you don't know what websites are safe, you should ask a trusted adult. 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171" y="4177748"/>
            <a:ext cx="3706859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21C45E9C-C9EC-0F0F-FAA0-B28A49DA81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328" y="4379149"/>
            <a:ext cx="1772544" cy="17725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11118AD-5A20-683F-B156-C0B7318EFEB2}"/>
              </a:ext>
            </a:extLst>
          </p:cNvPr>
          <p:cNvSpPr txBox="1"/>
          <p:nvPr/>
        </p:nvSpPr>
        <p:spPr>
          <a:xfrm>
            <a:off x="4431640" y="5928726"/>
            <a:ext cx="7134649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base"/>
            <a:r>
              <a:rPr lang="en-US" sz="3200" b="0" i="1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      True				  False</a:t>
            </a:r>
            <a:endParaRPr lang="en-US" sz="2800" b="0" i="1" dirty="0">
              <a:solidFill>
                <a:srgbClr val="000000"/>
              </a:solidFill>
              <a:effectLst/>
              <a:latin typeface="Calibri"/>
              <a:cs typeface="Calibri"/>
            </a:endParaRPr>
          </a:p>
        </p:txBody>
      </p:sp>
      <p:pic>
        <p:nvPicPr>
          <p:cNvPr id="7" name="Picture 6" descr="A red arrow pointing to a white square&#10;&#10;Description automatically generated">
            <a:extLst>
              <a:ext uri="{FF2B5EF4-FFF2-40B4-BE49-F238E27FC236}">
                <a16:creationId xmlns:a16="http://schemas.microsoft.com/office/drawing/2014/main" id="{3598BBA3-95DD-7CEB-0E74-8CE0852EE5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277" y="4462644"/>
            <a:ext cx="1790700" cy="1524000"/>
          </a:xfrm>
          <a:prstGeom prst="rect">
            <a:avLst/>
          </a:prstGeom>
        </p:spPr>
      </p:pic>
      <p:pic>
        <p:nvPicPr>
          <p:cNvPr id="10" name="Picture 9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5B85C7A-3A2C-75BF-4E6B-3891C4050B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497" y="4451900"/>
            <a:ext cx="2121490" cy="1524000"/>
          </a:xfrm>
          <a:prstGeom prst="rect">
            <a:avLst/>
          </a:prstGeom>
        </p:spPr>
      </p:pic>
      <p:pic>
        <p:nvPicPr>
          <p:cNvPr id="17" name="Picture 16" descr="A red arrow pointing to a white square&#10;&#10;Description automatically generated">
            <a:extLst>
              <a:ext uri="{FF2B5EF4-FFF2-40B4-BE49-F238E27FC236}">
                <a16:creationId xmlns:a16="http://schemas.microsoft.com/office/drawing/2014/main" id="{61D1D66C-A3CF-6E42-C139-96EDCB209A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392" y="4445630"/>
            <a:ext cx="1790700" cy="1524000"/>
          </a:xfrm>
          <a:prstGeom prst="rect">
            <a:avLst/>
          </a:prstGeom>
        </p:spPr>
      </p:pic>
      <p:pic>
        <p:nvPicPr>
          <p:cNvPr id="19" name="Picture 18" descr="A yellow and black rectangles&#10;&#10;Description automatically generated">
            <a:extLst>
              <a:ext uri="{FF2B5EF4-FFF2-40B4-BE49-F238E27FC236}">
                <a16:creationId xmlns:a16="http://schemas.microsoft.com/office/drawing/2014/main" id="{35FA7EF9-7758-39D1-6DAA-29C8C82BA5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67455" y="2857500"/>
            <a:ext cx="13335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8583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8F923FF-DD0C-4FD3-A1B4-68DFA511C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024CA5-05C9-A50B-8A05-4BE8EA423B64}"/>
              </a:ext>
            </a:extLst>
          </p:cNvPr>
          <p:cNvSpPr txBox="1">
            <a:spLocks/>
          </p:cNvSpPr>
          <p:nvPr/>
        </p:nvSpPr>
        <p:spPr>
          <a:xfrm>
            <a:off x="362073" y="2049244"/>
            <a:ext cx="9608125" cy="81085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A stranger is someone you don't know.  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171" y="4177748"/>
            <a:ext cx="3706859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21C45E9C-C9EC-0F0F-FAA0-B28A49DA81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328" y="4379149"/>
            <a:ext cx="1772544" cy="17725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4A9B170-3E7E-37B6-784C-912E4F51A4BF}"/>
              </a:ext>
            </a:extLst>
          </p:cNvPr>
          <p:cNvSpPr txBox="1"/>
          <p:nvPr/>
        </p:nvSpPr>
        <p:spPr>
          <a:xfrm>
            <a:off x="4431640" y="5928726"/>
            <a:ext cx="7134649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base"/>
            <a:r>
              <a:rPr lang="en-US" sz="3200" b="0" i="1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      True				  False</a:t>
            </a:r>
            <a:endParaRPr lang="en-US" sz="2800" b="0" i="1" dirty="0">
              <a:solidFill>
                <a:srgbClr val="000000"/>
              </a:solidFill>
              <a:effectLst/>
              <a:latin typeface="Calibri"/>
              <a:cs typeface="Calibri"/>
            </a:endParaRPr>
          </a:p>
        </p:txBody>
      </p:sp>
      <p:pic>
        <p:nvPicPr>
          <p:cNvPr id="7" name="Picture 6" descr="A red arrow pointing to a white square&#10;&#10;Description automatically generated">
            <a:extLst>
              <a:ext uri="{FF2B5EF4-FFF2-40B4-BE49-F238E27FC236}">
                <a16:creationId xmlns:a16="http://schemas.microsoft.com/office/drawing/2014/main" id="{0C04DAB7-F3CD-A50C-1161-AEA485AB1F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277" y="4462644"/>
            <a:ext cx="1790700" cy="1524000"/>
          </a:xfrm>
          <a:prstGeom prst="rect">
            <a:avLst/>
          </a:prstGeom>
        </p:spPr>
      </p:pic>
      <p:pic>
        <p:nvPicPr>
          <p:cNvPr id="10" name="Picture 9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981D6B67-8FD7-541F-9672-8C19250E88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497" y="4451900"/>
            <a:ext cx="2121490" cy="1524000"/>
          </a:xfrm>
          <a:prstGeom prst="rect">
            <a:avLst/>
          </a:prstGeom>
        </p:spPr>
      </p:pic>
      <p:pic>
        <p:nvPicPr>
          <p:cNvPr id="17" name="Picture 16" descr="A red arrow pointing to a white square&#10;&#10;Description automatically generated">
            <a:extLst>
              <a:ext uri="{FF2B5EF4-FFF2-40B4-BE49-F238E27FC236}">
                <a16:creationId xmlns:a16="http://schemas.microsoft.com/office/drawing/2014/main" id="{7698F9C5-87E3-2FED-2291-BC075666D6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392" y="4445630"/>
            <a:ext cx="1790700" cy="1524000"/>
          </a:xfrm>
          <a:prstGeom prst="rect">
            <a:avLst/>
          </a:prstGeom>
        </p:spPr>
      </p:pic>
      <p:pic>
        <p:nvPicPr>
          <p:cNvPr id="19" name="Picture 18" descr="A yellow and black rectangles&#10;&#10;Description automatically generated">
            <a:extLst>
              <a:ext uri="{FF2B5EF4-FFF2-40B4-BE49-F238E27FC236}">
                <a16:creationId xmlns:a16="http://schemas.microsoft.com/office/drawing/2014/main" id="{FCBD0296-FD59-F7B0-C9B2-67D9DEE479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67455" y="2857500"/>
            <a:ext cx="13335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1462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8F923FF-DD0C-4FD3-A1B4-68DFA511C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024CA5-05C9-A50B-8A05-4BE8EA423B64}"/>
              </a:ext>
            </a:extLst>
          </p:cNvPr>
          <p:cNvSpPr txBox="1">
            <a:spLocks/>
          </p:cNvSpPr>
          <p:nvPr/>
        </p:nvSpPr>
        <p:spPr>
          <a:xfrm>
            <a:off x="362072" y="1085347"/>
            <a:ext cx="8956843" cy="17747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Private information should be shared with anyone.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171" y="4177748"/>
            <a:ext cx="3706859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21C45E9C-C9EC-0F0F-FAA0-B28A49DA81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328" y="4379149"/>
            <a:ext cx="1772544" cy="17725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23D718F-45F3-4D10-842A-0174615F83FB}"/>
              </a:ext>
            </a:extLst>
          </p:cNvPr>
          <p:cNvSpPr txBox="1"/>
          <p:nvPr/>
        </p:nvSpPr>
        <p:spPr>
          <a:xfrm>
            <a:off x="4431640" y="5928726"/>
            <a:ext cx="7134649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base"/>
            <a:r>
              <a:rPr lang="en-US" sz="3200" b="0" i="1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      True				  False</a:t>
            </a:r>
            <a:endParaRPr lang="en-US" sz="2800" b="0" i="1" dirty="0">
              <a:solidFill>
                <a:srgbClr val="000000"/>
              </a:solidFill>
              <a:effectLst/>
              <a:latin typeface="Calibri"/>
              <a:cs typeface="Calibri"/>
            </a:endParaRPr>
          </a:p>
        </p:txBody>
      </p:sp>
      <p:pic>
        <p:nvPicPr>
          <p:cNvPr id="7" name="Picture 6" descr="A red arrow pointing to a white square&#10;&#10;Description automatically generated">
            <a:extLst>
              <a:ext uri="{FF2B5EF4-FFF2-40B4-BE49-F238E27FC236}">
                <a16:creationId xmlns:a16="http://schemas.microsoft.com/office/drawing/2014/main" id="{E0CC9A85-79B4-5AD9-FD0D-40A4B8C283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277" y="4462644"/>
            <a:ext cx="1790700" cy="1524000"/>
          </a:xfrm>
          <a:prstGeom prst="rect">
            <a:avLst/>
          </a:prstGeom>
        </p:spPr>
      </p:pic>
      <p:pic>
        <p:nvPicPr>
          <p:cNvPr id="10" name="Picture 9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360F4972-1BE4-64C4-8DBE-C5AD33DF0F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497" y="4451900"/>
            <a:ext cx="2121490" cy="1524000"/>
          </a:xfrm>
          <a:prstGeom prst="rect">
            <a:avLst/>
          </a:prstGeom>
        </p:spPr>
      </p:pic>
      <p:pic>
        <p:nvPicPr>
          <p:cNvPr id="17" name="Picture 16" descr="A red arrow pointing to a white square&#10;&#10;Description automatically generated">
            <a:extLst>
              <a:ext uri="{FF2B5EF4-FFF2-40B4-BE49-F238E27FC236}">
                <a16:creationId xmlns:a16="http://schemas.microsoft.com/office/drawing/2014/main" id="{39C5CDD7-044B-C178-646A-EB2FD9EC1F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392" y="4445630"/>
            <a:ext cx="1790700" cy="1524000"/>
          </a:xfrm>
          <a:prstGeom prst="rect">
            <a:avLst/>
          </a:prstGeom>
        </p:spPr>
      </p:pic>
      <p:pic>
        <p:nvPicPr>
          <p:cNvPr id="19" name="Picture 18" descr="A yellow and black rectangles&#10;&#10;Description automatically generated">
            <a:extLst>
              <a:ext uri="{FF2B5EF4-FFF2-40B4-BE49-F238E27FC236}">
                <a16:creationId xmlns:a16="http://schemas.microsoft.com/office/drawing/2014/main" id="{CBBDC37B-6C59-3D23-5956-A2D0CFB4CE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67455" y="2857500"/>
            <a:ext cx="13335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0626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8F923FF-DD0C-4FD3-A1B4-68DFA511C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86C57B-F225-F2FA-60A3-270F649CE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024CA5-05C9-A50B-8A05-4BE8EA423B64}"/>
              </a:ext>
            </a:extLst>
          </p:cNvPr>
          <p:cNvSpPr txBox="1">
            <a:spLocks/>
          </p:cNvSpPr>
          <p:nvPr/>
        </p:nvSpPr>
        <p:spPr>
          <a:xfrm>
            <a:off x="357656" y="1221827"/>
            <a:ext cx="3705586" cy="287060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b="1" dirty="0">
                <a:latin typeface="Calibri"/>
                <a:ea typeface="Calibri"/>
                <a:cs typeface="Calibri"/>
              </a:rPr>
              <a:t>Comic Strip Activity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171" y="4177748"/>
            <a:ext cx="3706859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2C27AE4-7BC2-62B5-C8A2-6974340174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328" y="4379149"/>
            <a:ext cx="1772544" cy="1772544"/>
          </a:xfrm>
          <a:prstGeom prst="rect">
            <a:avLst/>
          </a:prstGeom>
        </p:spPr>
      </p:pic>
      <p:pic>
        <p:nvPicPr>
          <p:cNvPr id="5" name="Picture 4" descr="A cartoon of kids using computers&#10;&#10;Description automatically generated">
            <a:extLst>
              <a:ext uri="{FF2B5EF4-FFF2-40B4-BE49-F238E27FC236}">
                <a16:creationId xmlns:a16="http://schemas.microsoft.com/office/drawing/2014/main" id="{A173A6E2-DDD7-6A39-23BB-677DE533EF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1228" y="884981"/>
            <a:ext cx="6725452" cy="536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1661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A2B0D3-FEE0-3E9F-CB48-B43BC07EB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0ADAD08-6A7B-FDD3-767A-E19E54C85C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69E1249-D44B-C806-831E-1384250E1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4368CA-01B2-4CA8-2AFD-3AFB011E6CE0}"/>
              </a:ext>
            </a:extLst>
          </p:cNvPr>
          <p:cNvSpPr txBox="1">
            <a:spLocks/>
          </p:cNvSpPr>
          <p:nvPr/>
        </p:nvSpPr>
        <p:spPr>
          <a:xfrm>
            <a:off x="2057" y="989598"/>
            <a:ext cx="4257127" cy="371243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en-US" sz="5200" dirty="0">
                <a:latin typeface="Calibri"/>
                <a:ea typeface="Calibri"/>
                <a:cs typeface="Calibri"/>
              </a:rPr>
              <a:t>Create a comic that shows one way to be a good digital citizen: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B6A379-DEC1-FFA9-DE70-439A71825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171" y="4177748"/>
            <a:ext cx="3706859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5DD77280-7775-129D-3A5C-09490B7E2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328" y="4379149"/>
            <a:ext cx="1772544" cy="1772544"/>
          </a:xfrm>
          <a:prstGeom prst="rect">
            <a:avLst/>
          </a:prstGeom>
        </p:spPr>
      </p:pic>
      <p:pic>
        <p:nvPicPr>
          <p:cNvPr id="4" name="Picture 3" descr="A close-up of a screen&#10;&#10;Description automatically generated">
            <a:extLst>
              <a:ext uri="{FF2B5EF4-FFF2-40B4-BE49-F238E27FC236}">
                <a16:creationId xmlns:a16="http://schemas.microsoft.com/office/drawing/2014/main" id="{DA21E3B0-7FC6-7B94-18AE-C715E30272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973" y="353153"/>
            <a:ext cx="7689616" cy="6151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4729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8F923FF-DD0C-4FD3-A1B4-68DFA511C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2B9379DE-90B2-ED4E-36E0-7CA3C3114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B2331E41-8AA8-8C70-A4BD-3FFCDCDE9C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0B65C757-CD44-FBB3-F98F-E42C82890238}"/>
              </a:ext>
            </a:extLst>
          </p:cNvPr>
          <p:cNvSpPr>
            <a:spLocks noGrp="1"/>
          </p:cNvSpPr>
          <p:nvPr/>
        </p:nvSpPr>
        <p:spPr>
          <a:xfrm>
            <a:off x="53643" y="3008120"/>
            <a:ext cx="12183255" cy="84708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>
                <a:latin typeface="Calibri Light"/>
                <a:ea typeface="Calibri Light"/>
                <a:cs typeface="Calibri Light"/>
              </a:rPr>
              <a:t>All done, great job!</a:t>
            </a:r>
          </a:p>
        </p:txBody>
      </p:sp>
    </p:spTree>
    <p:extLst>
      <p:ext uri="{BB962C8B-B14F-4D97-AF65-F5344CB8AC3E}">
        <p14:creationId xmlns:p14="http://schemas.microsoft.com/office/powerpoint/2010/main" val="99031767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b84f0c1-b81e-4a79-9b48-a655cf54ff86">
      <Terms xmlns="http://schemas.microsoft.com/office/infopath/2007/PartnerControls"/>
    </lcf76f155ced4ddcb4097134ff3c332f>
    <TaxCatchAll xmlns="c4d35652-c855-4275-af1e-b545f515243e" xsi:nil="true"/>
    <SharedWithUsers xmlns="c4d35652-c855-4275-af1e-b545f515243e">
      <UserInfo>
        <DisplayName>Druga, Meg - drugamk</DisplayName>
        <AccountId>20</AccountId>
        <AccountType/>
      </UserInfo>
      <UserInfo>
        <DisplayName>Bailey, Melanie - baile3mm</DisplayName>
        <AccountId>14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A666223B80EB4BBCB944FC1275BF90" ma:contentTypeVersion="15" ma:contentTypeDescription="Create a new document." ma:contentTypeScope="" ma:versionID="6abb7e980006e8eb0f22d447dc31ed2f">
  <xsd:schema xmlns:xsd="http://www.w3.org/2001/XMLSchema" xmlns:xs="http://www.w3.org/2001/XMLSchema" xmlns:p="http://schemas.microsoft.com/office/2006/metadata/properties" xmlns:ns2="8b84f0c1-b81e-4a79-9b48-a655cf54ff86" xmlns:ns3="c4d35652-c855-4275-af1e-b545f515243e" targetNamespace="http://schemas.microsoft.com/office/2006/metadata/properties" ma:root="true" ma:fieldsID="82b2efa37f68cb0b7731541c43151827" ns2:_="" ns3:_="">
    <xsd:import namespace="8b84f0c1-b81e-4a79-9b48-a655cf54ff86"/>
    <xsd:import namespace="c4d35652-c855-4275-af1e-b545f51524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84f0c1-b81e-4a79-9b48-a655cf54ff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920e099-540f-4e49-b54d-0e500676cc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d35652-c855-4275-af1e-b545f515243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9de985f8-6184-4dad-89e4-85d6aafd1da4}" ma:internalName="TaxCatchAll" ma:showField="CatchAllData" ma:web="c4d35652-c855-4275-af1e-b545f51524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B3D39B6-0A53-491E-B567-1CAA7BBA0B9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B065B0A-6A02-4748-930B-1F2AA780651F}">
  <ds:schemaRefs>
    <ds:schemaRef ds:uri="http://www.w3.org/XML/1998/namespace"/>
    <ds:schemaRef ds:uri="http://schemas.microsoft.com/office/2006/documentManagement/types"/>
    <ds:schemaRef ds:uri="http://schemas.microsoft.com/office/2006/metadata/properties"/>
    <ds:schemaRef ds:uri="c4d35652-c855-4275-af1e-b545f515243e"/>
    <ds:schemaRef ds:uri="http://purl.org/dc/dcmitype/"/>
    <ds:schemaRef ds:uri="http://purl.org/dc/elements/1.1/"/>
    <ds:schemaRef ds:uri="8b84f0c1-b81e-4a79-9b48-a655cf54ff86"/>
    <ds:schemaRef ds:uri="http://purl.org/dc/terms/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2BB417D6-1C0C-4D2A-A321-F51D110410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84f0c1-b81e-4a79-9b48-a655cf54ff86"/>
    <ds:schemaRef ds:uri="c4d35652-c855-4275-af1e-b545f51524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923</TotalTime>
  <Words>361</Words>
  <Application>Microsoft Office PowerPoint</Application>
  <PresentationFormat>Widescreen</PresentationFormat>
  <Paragraphs>36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Office Theme</vt:lpstr>
      <vt:lpstr>Digital Citizenship First Grade Lesson 2</vt:lpstr>
      <vt:lpstr>When we are learning we will:</vt:lpstr>
      <vt:lpstr>Keep our bodies in our own place!</vt:lpstr>
      <vt:lpstr>Use our quiet voices!</vt:lpstr>
      <vt:lpstr>Keep our ears open!</vt:lpstr>
      <vt:lpstr>Have our brains ready to learn!</vt:lpstr>
      <vt:lpstr>Internet</vt:lpstr>
      <vt:lpstr>PowerPoint Presentation</vt:lpstr>
      <vt:lpstr>Rules for staying safe while using the internet:</vt:lpstr>
      <vt:lpstr> Always ask a trusted adult (parent, teacher, etc.) that is taking care of you if you can go online. </vt:lpstr>
      <vt:lpstr>2.  Do not talk to people  you do not know in real life and immediately tell an adult if someone tries to talk to you on the internet.</vt:lpstr>
      <vt:lpstr>3. Never answer a question while online about your personal information.  </vt:lpstr>
      <vt:lpstr>4. If someone keeps trying to contact you and you don't want them to, go right away to your adult. 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James Madison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Community Helpers</dc:title>
  <dc:creator>Morgan, Rob - morganrm</dc:creator>
  <cp:lastModifiedBy>Anderson, Dannie (DCJS)</cp:lastModifiedBy>
  <cp:revision>836</cp:revision>
  <dcterms:created xsi:type="dcterms:W3CDTF">2023-11-13T02:31:18Z</dcterms:created>
  <dcterms:modified xsi:type="dcterms:W3CDTF">2024-07-15T16:37:10Z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0x01010089A666223B80EB4BBCB944FC1275BF90</vt:lpwstr>
  </property>
  <property fmtid="{D5CDD505-2E9C-101B-9397-08002B2CF9AE}" pid="3" name="MediaServiceImageTags">
    <vt:lpwstr/>
  </property>
</Properties>
</file>