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1.xml" ContentType="application/vnd.openxmlformats-officedocument.presentationml.notesSlide+xml"/>
  <Override PartName="/ppt/tags/tag17.xml" ContentType="application/vnd.openxmlformats-officedocument.presentationml.tags+xml"/>
  <Override PartName="/ppt/notesSlides/notesSlide2.xml" ContentType="application/vnd.openxmlformats-officedocument.presentationml.notesSlide+xml"/>
  <Override PartName="/ppt/tags/tag18.xml" ContentType="application/vnd.openxmlformats-officedocument.presentationml.tags+xml"/>
  <Override PartName="/ppt/notesSlides/notesSlide3.xml" ContentType="application/vnd.openxmlformats-officedocument.presentationml.notesSlide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5"/>
  </p:notesMasterIdLst>
  <p:sldIdLst>
    <p:sldId id="297" r:id="rId5"/>
    <p:sldId id="336" r:id="rId6"/>
    <p:sldId id="335" r:id="rId7"/>
    <p:sldId id="334" r:id="rId8"/>
    <p:sldId id="333" r:id="rId9"/>
    <p:sldId id="332" r:id="rId10"/>
    <p:sldId id="272" r:id="rId11"/>
    <p:sldId id="343" r:id="rId12"/>
    <p:sldId id="344" r:id="rId13"/>
    <p:sldId id="345" r:id="rId14"/>
    <p:sldId id="346" r:id="rId15"/>
    <p:sldId id="341" r:id="rId16"/>
    <p:sldId id="338" r:id="rId17"/>
    <p:sldId id="366" r:id="rId18"/>
    <p:sldId id="340" r:id="rId19"/>
    <p:sldId id="339" r:id="rId20"/>
    <p:sldId id="356" r:id="rId21"/>
    <p:sldId id="362" r:id="rId22"/>
    <p:sldId id="352" r:id="rId23"/>
    <p:sldId id="361" r:id="rId24"/>
    <p:sldId id="363" r:id="rId25"/>
    <p:sldId id="364" r:id="rId26"/>
    <p:sldId id="353" r:id="rId27"/>
    <p:sldId id="357" r:id="rId28"/>
    <p:sldId id="358" r:id="rId29"/>
    <p:sldId id="359" r:id="rId30"/>
    <p:sldId id="360" r:id="rId31"/>
    <p:sldId id="349" r:id="rId32"/>
    <p:sldId id="350" r:id="rId33"/>
    <p:sldId id="351" r:id="rId34"/>
  </p:sldIdLst>
  <p:sldSz cx="12192000" cy="6858000"/>
  <p:notesSz cx="6858000" cy="9144000"/>
  <p:custDataLst>
    <p:tags r:id="rId3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3D6E4F9-2D2A-70A8-D865-2F90F56C4994}" name="Druga, Meg - drugamk" initials="Dd" userId="S::drugamk@jmu.edu::7a33d74c-e201-4885-981a-f16e2093634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F8088EC-295B-4F4E-BE7A-004F9F893396}" v="7" dt="2024-07-22T17:14:16.1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94"/>
  </p:normalViewPr>
  <p:slideViewPr>
    <p:cSldViewPr snapToGrid="0">
      <p:cViewPr varScale="1">
        <p:scale>
          <a:sx n="92" d="100"/>
          <a:sy n="92" d="100"/>
        </p:scale>
        <p:origin x="33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microsoft.com/office/2015/10/relationships/revisionInfo" Target="revisionInfo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notesMaster" Target="notesMasters/notesMaster1.xml"/><Relationship Id="rId43" Type="http://schemas.microsoft.com/office/2018/10/relationships/authors" Target="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erson, Dannie (DCJS)" userId="3309786d-ca09-4b25-9407-7fcc16175d79" providerId="ADAL" clId="{1F8088EC-295B-4F4E-BE7A-004F9F893396}"/>
    <pc:docChg chg="custSel modSld">
      <pc:chgData name="Anderson, Dannie (DCJS)" userId="3309786d-ca09-4b25-9407-7fcc16175d79" providerId="ADAL" clId="{1F8088EC-295B-4F4E-BE7A-004F9F893396}" dt="2024-07-22T17:15:10.791" v="87" actId="122"/>
      <pc:docMkLst>
        <pc:docMk/>
      </pc:docMkLst>
      <pc:sldChg chg="modSp mod">
        <pc:chgData name="Anderson, Dannie (DCJS)" userId="3309786d-ca09-4b25-9407-7fcc16175d79" providerId="ADAL" clId="{1F8088EC-295B-4F4E-BE7A-004F9F893396}" dt="2024-07-22T17:03:50.668" v="76" actId="1076"/>
        <pc:sldMkLst>
          <pc:docMk/>
          <pc:sldMk cId="2676763628" sldId="272"/>
        </pc:sldMkLst>
        <pc:graphicFrameChg chg="mod modGraphic">
          <ac:chgData name="Anderson, Dannie (DCJS)" userId="3309786d-ca09-4b25-9407-7fcc16175d79" providerId="ADAL" clId="{1F8088EC-295B-4F4E-BE7A-004F9F893396}" dt="2024-07-22T17:03:50.668" v="76" actId="1076"/>
          <ac:graphicFrameMkLst>
            <pc:docMk/>
            <pc:sldMk cId="2676763628" sldId="272"/>
            <ac:graphicFrameMk id="8" creationId="{3271C45C-7B71-00EC-B722-BB9E3C3BD8FF}"/>
          </ac:graphicFrameMkLst>
        </pc:graphicFrameChg>
      </pc:sldChg>
      <pc:sldChg chg="modSp mod">
        <pc:chgData name="Anderson, Dannie (DCJS)" userId="3309786d-ca09-4b25-9407-7fcc16175d79" providerId="ADAL" clId="{1F8088EC-295B-4F4E-BE7A-004F9F893396}" dt="2024-07-22T14:51:11.125" v="1" actId="20577"/>
        <pc:sldMkLst>
          <pc:docMk/>
          <pc:sldMk cId="1785728409" sldId="297"/>
        </pc:sldMkLst>
        <pc:spChg chg="mod">
          <ac:chgData name="Anderson, Dannie (DCJS)" userId="3309786d-ca09-4b25-9407-7fcc16175d79" providerId="ADAL" clId="{1F8088EC-295B-4F4E-BE7A-004F9F893396}" dt="2024-07-22T14:51:11.125" v="1" actId="20577"/>
          <ac:spMkLst>
            <pc:docMk/>
            <pc:sldMk cId="1785728409" sldId="297"/>
            <ac:spMk id="2" creationId="{F9AF390F-372F-3BCB-FCED-352A35938896}"/>
          </ac:spMkLst>
        </pc:spChg>
      </pc:sldChg>
      <pc:sldChg chg="modSp mod">
        <pc:chgData name="Anderson, Dannie (DCJS)" userId="3309786d-ca09-4b25-9407-7fcc16175d79" providerId="ADAL" clId="{1F8088EC-295B-4F4E-BE7A-004F9F893396}" dt="2024-07-22T14:51:24.858" v="3" actId="1076"/>
        <pc:sldMkLst>
          <pc:docMk/>
          <pc:sldMk cId="2308191630" sldId="336"/>
        </pc:sldMkLst>
        <pc:spChg chg="mod">
          <ac:chgData name="Anderson, Dannie (DCJS)" userId="3309786d-ca09-4b25-9407-7fcc16175d79" providerId="ADAL" clId="{1F8088EC-295B-4F4E-BE7A-004F9F893396}" dt="2024-07-22T14:51:24.858" v="3" actId="1076"/>
          <ac:spMkLst>
            <pc:docMk/>
            <pc:sldMk cId="2308191630" sldId="336"/>
            <ac:spMk id="2" creationId="{12137CD7-C57B-0BF1-899C-1C2FF3446DC7}"/>
          </ac:spMkLst>
        </pc:spChg>
      </pc:sldChg>
      <pc:sldChg chg="modSp">
        <pc:chgData name="Anderson, Dannie (DCJS)" userId="3309786d-ca09-4b25-9407-7fcc16175d79" providerId="ADAL" clId="{1F8088EC-295B-4F4E-BE7A-004F9F893396}" dt="2024-07-22T14:54:57.704" v="9" actId="20577"/>
        <pc:sldMkLst>
          <pc:docMk/>
          <pc:sldMk cId="3594050844" sldId="339"/>
        </pc:sldMkLst>
        <pc:spChg chg="mod">
          <ac:chgData name="Anderson, Dannie (DCJS)" userId="3309786d-ca09-4b25-9407-7fcc16175d79" providerId="ADAL" clId="{1F8088EC-295B-4F4E-BE7A-004F9F893396}" dt="2024-07-22T14:54:57.704" v="9" actId="20577"/>
          <ac:spMkLst>
            <pc:docMk/>
            <pc:sldMk cId="3594050844" sldId="339"/>
            <ac:spMk id="2" creationId="{ACA92F16-9F2E-A981-195D-A51D74D3123E}"/>
          </ac:spMkLst>
        </pc:spChg>
      </pc:sldChg>
      <pc:sldChg chg="modSp">
        <pc:chgData name="Anderson, Dannie (DCJS)" userId="3309786d-ca09-4b25-9407-7fcc16175d79" providerId="ADAL" clId="{1F8088EC-295B-4F4E-BE7A-004F9F893396}" dt="2024-07-22T14:54:51.159" v="8" actId="20577"/>
        <pc:sldMkLst>
          <pc:docMk/>
          <pc:sldMk cId="3680761606" sldId="340"/>
        </pc:sldMkLst>
        <pc:spChg chg="mod">
          <ac:chgData name="Anderson, Dannie (DCJS)" userId="3309786d-ca09-4b25-9407-7fcc16175d79" providerId="ADAL" clId="{1F8088EC-295B-4F4E-BE7A-004F9F893396}" dt="2024-07-22T14:54:51.159" v="8" actId="20577"/>
          <ac:spMkLst>
            <pc:docMk/>
            <pc:sldMk cId="3680761606" sldId="340"/>
            <ac:spMk id="2" creationId="{ACA92F16-9F2E-A981-195D-A51D74D3123E}"/>
          </ac:spMkLst>
        </pc:spChg>
      </pc:sldChg>
      <pc:sldChg chg="modSp">
        <pc:chgData name="Anderson, Dannie (DCJS)" userId="3309786d-ca09-4b25-9407-7fcc16175d79" providerId="ADAL" clId="{1F8088EC-295B-4F4E-BE7A-004F9F893396}" dt="2024-07-22T17:14:16.146" v="85" actId="255"/>
        <pc:sldMkLst>
          <pc:docMk/>
          <pc:sldMk cId="816211083" sldId="341"/>
        </pc:sldMkLst>
        <pc:spChg chg="mod">
          <ac:chgData name="Anderson, Dannie (DCJS)" userId="3309786d-ca09-4b25-9407-7fcc16175d79" providerId="ADAL" clId="{1F8088EC-295B-4F4E-BE7A-004F9F893396}" dt="2024-07-22T17:14:16.146" v="85" actId="255"/>
          <ac:spMkLst>
            <pc:docMk/>
            <pc:sldMk cId="816211083" sldId="341"/>
            <ac:spMk id="2" creationId="{0F43C5B3-1724-AFE1-6BD2-E6BB792BF2A1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04:03.180" v="78" actId="20577"/>
        <pc:sldMkLst>
          <pc:docMk/>
          <pc:sldMk cId="608961999" sldId="343"/>
        </pc:sldMkLst>
        <pc:spChg chg="mod">
          <ac:chgData name="Anderson, Dannie (DCJS)" userId="3309786d-ca09-4b25-9407-7fcc16175d79" providerId="ADAL" clId="{1F8088EC-295B-4F4E-BE7A-004F9F893396}" dt="2024-07-22T17:04:03.180" v="78" actId="20577"/>
          <ac:spMkLst>
            <pc:docMk/>
            <pc:sldMk cId="608961999" sldId="343"/>
            <ac:spMk id="6" creationId="{CCB34E5C-CC84-CE65-66D3-4056A52616C2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04:13.132" v="80" actId="20577"/>
        <pc:sldMkLst>
          <pc:docMk/>
          <pc:sldMk cId="3079600108" sldId="344"/>
        </pc:sldMkLst>
        <pc:spChg chg="mod">
          <ac:chgData name="Anderson, Dannie (DCJS)" userId="3309786d-ca09-4b25-9407-7fcc16175d79" providerId="ADAL" clId="{1F8088EC-295B-4F4E-BE7A-004F9F893396}" dt="2024-07-22T17:04:13.132" v="80" actId="20577"/>
          <ac:spMkLst>
            <pc:docMk/>
            <pc:sldMk cId="3079600108" sldId="344"/>
            <ac:spMk id="6" creationId="{CCB34E5C-CC84-CE65-66D3-4056A52616C2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13:55.490" v="82" actId="20577"/>
        <pc:sldMkLst>
          <pc:docMk/>
          <pc:sldMk cId="3236619997" sldId="345"/>
        </pc:sldMkLst>
        <pc:spChg chg="mod">
          <ac:chgData name="Anderson, Dannie (DCJS)" userId="3309786d-ca09-4b25-9407-7fcc16175d79" providerId="ADAL" clId="{1F8088EC-295B-4F4E-BE7A-004F9F893396}" dt="2024-07-22T17:13:55.490" v="82" actId="20577"/>
          <ac:spMkLst>
            <pc:docMk/>
            <pc:sldMk cId="3236619997" sldId="345"/>
            <ac:spMk id="6" creationId="{CCB34E5C-CC84-CE65-66D3-4056A52616C2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14:08.457" v="84" actId="20577"/>
        <pc:sldMkLst>
          <pc:docMk/>
          <pc:sldMk cId="1228162353" sldId="346"/>
        </pc:sldMkLst>
        <pc:spChg chg="mod">
          <ac:chgData name="Anderson, Dannie (DCJS)" userId="3309786d-ca09-4b25-9407-7fcc16175d79" providerId="ADAL" clId="{1F8088EC-295B-4F4E-BE7A-004F9F893396}" dt="2024-07-22T17:14:08.457" v="84" actId="20577"/>
          <ac:spMkLst>
            <pc:docMk/>
            <pc:sldMk cId="1228162353" sldId="346"/>
            <ac:spMk id="6" creationId="{CCB34E5C-CC84-CE65-66D3-4056A52616C2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02:11.587" v="42" actId="20577"/>
        <pc:sldMkLst>
          <pc:docMk/>
          <pc:sldMk cId="3242500829" sldId="349"/>
        </pc:sldMkLst>
        <pc:spChg chg="mod">
          <ac:chgData name="Anderson, Dannie (DCJS)" userId="3309786d-ca09-4b25-9407-7fcc16175d79" providerId="ADAL" clId="{1F8088EC-295B-4F4E-BE7A-004F9F893396}" dt="2024-07-22T17:02:11.587" v="42" actId="20577"/>
          <ac:spMkLst>
            <pc:docMk/>
            <pc:sldMk cId="3242500829" sldId="349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02:22.867" v="44" actId="20577"/>
        <pc:sldMkLst>
          <pc:docMk/>
          <pc:sldMk cId="3887573107" sldId="350"/>
        </pc:sldMkLst>
        <pc:spChg chg="mod">
          <ac:chgData name="Anderson, Dannie (DCJS)" userId="3309786d-ca09-4b25-9407-7fcc16175d79" providerId="ADAL" clId="{1F8088EC-295B-4F4E-BE7A-004F9F893396}" dt="2024-07-22T17:02:22.867" v="44" actId="20577"/>
          <ac:spMkLst>
            <pc:docMk/>
            <pc:sldMk cId="3887573107" sldId="350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02:51.342" v="73" actId="113"/>
        <pc:sldMkLst>
          <pc:docMk/>
          <pc:sldMk cId="1185751307" sldId="351"/>
        </pc:sldMkLst>
        <pc:spChg chg="mod">
          <ac:chgData name="Anderson, Dannie (DCJS)" userId="3309786d-ca09-4b25-9407-7fcc16175d79" providerId="ADAL" clId="{1F8088EC-295B-4F4E-BE7A-004F9F893396}" dt="2024-07-22T17:02:51.342" v="73" actId="113"/>
          <ac:spMkLst>
            <pc:docMk/>
            <pc:sldMk cId="1185751307" sldId="351"/>
            <ac:spMk id="2" creationId="{57815C5F-455F-4037-7247-38368BA436C4}"/>
          </ac:spMkLst>
        </pc:spChg>
      </pc:sldChg>
      <pc:sldChg chg="modSp mod">
        <pc:chgData name="Anderson, Dannie (DCJS)" userId="3309786d-ca09-4b25-9407-7fcc16175d79" providerId="ADAL" clId="{1F8088EC-295B-4F4E-BE7A-004F9F893396}" dt="2024-07-22T14:56:10.931" v="26" actId="1076"/>
        <pc:sldMkLst>
          <pc:docMk/>
          <pc:sldMk cId="3668549369" sldId="352"/>
        </pc:sldMkLst>
        <pc:spChg chg="mod">
          <ac:chgData name="Anderson, Dannie (DCJS)" userId="3309786d-ca09-4b25-9407-7fcc16175d79" providerId="ADAL" clId="{1F8088EC-295B-4F4E-BE7A-004F9F893396}" dt="2024-07-22T14:56:10.931" v="26" actId="1076"/>
          <ac:spMkLst>
            <pc:docMk/>
            <pc:sldMk cId="3668549369" sldId="352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1F8088EC-295B-4F4E-BE7A-004F9F893396}" dt="2024-07-22T14:59:50.088" v="33" actId="114"/>
        <pc:sldMkLst>
          <pc:docMk/>
          <pc:sldMk cId="89709585" sldId="353"/>
        </pc:sldMkLst>
        <pc:spChg chg="mod">
          <ac:chgData name="Anderson, Dannie (DCJS)" userId="3309786d-ca09-4b25-9407-7fcc16175d79" providerId="ADAL" clId="{1F8088EC-295B-4F4E-BE7A-004F9F893396}" dt="2024-07-22T14:59:50.088" v="33" actId="114"/>
          <ac:spMkLst>
            <pc:docMk/>
            <pc:sldMk cId="89709585" sldId="353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03:07.662" v="74" actId="20577"/>
        <pc:sldMkLst>
          <pc:docMk/>
          <pc:sldMk cId="1841499369" sldId="356"/>
        </pc:sldMkLst>
        <pc:spChg chg="mod">
          <ac:chgData name="Anderson, Dannie (DCJS)" userId="3309786d-ca09-4b25-9407-7fcc16175d79" providerId="ADAL" clId="{1F8088EC-295B-4F4E-BE7A-004F9F893396}" dt="2024-07-22T17:03:07.662" v="74" actId="20577"/>
          <ac:spMkLst>
            <pc:docMk/>
            <pc:sldMk cId="1841499369" sldId="356"/>
            <ac:spMk id="6" creationId="{CCB34E5C-CC84-CE65-66D3-4056A52616C2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15:10.791" v="87" actId="122"/>
        <pc:sldMkLst>
          <pc:docMk/>
          <pc:sldMk cId="1272173930" sldId="357"/>
        </pc:sldMkLst>
        <pc:spChg chg="mod">
          <ac:chgData name="Anderson, Dannie (DCJS)" userId="3309786d-ca09-4b25-9407-7fcc16175d79" providerId="ADAL" clId="{1F8088EC-295B-4F4E-BE7A-004F9F893396}" dt="2024-07-22T17:15:10.791" v="87" actId="122"/>
          <ac:spMkLst>
            <pc:docMk/>
            <pc:sldMk cId="1272173930" sldId="357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1F8088EC-295B-4F4E-BE7A-004F9F893396}" dt="2024-07-22T15:00:38.890" v="40" actId="122"/>
        <pc:sldMkLst>
          <pc:docMk/>
          <pc:sldMk cId="4228726615" sldId="358"/>
        </pc:sldMkLst>
        <pc:spChg chg="mod">
          <ac:chgData name="Anderson, Dannie (DCJS)" userId="3309786d-ca09-4b25-9407-7fcc16175d79" providerId="ADAL" clId="{1F8088EC-295B-4F4E-BE7A-004F9F893396}" dt="2024-07-22T15:00:38.890" v="40" actId="122"/>
          <ac:spMkLst>
            <pc:docMk/>
            <pc:sldMk cId="4228726615" sldId="358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1F8088EC-295B-4F4E-BE7A-004F9F893396}" dt="2024-07-22T17:15:06.521" v="86" actId="122"/>
        <pc:sldMkLst>
          <pc:docMk/>
          <pc:sldMk cId="843081767" sldId="359"/>
        </pc:sldMkLst>
        <pc:spChg chg="mod">
          <ac:chgData name="Anderson, Dannie (DCJS)" userId="3309786d-ca09-4b25-9407-7fcc16175d79" providerId="ADAL" clId="{1F8088EC-295B-4F4E-BE7A-004F9F893396}" dt="2024-07-22T17:15:06.521" v="86" actId="122"/>
          <ac:spMkLst>
            <pc:docMk/>
            <pc:sldMk cId="843081767" sldId="359"/>
            <ac:spMk id="2" creationId="{543BFF9E-BEB5-6427-046F-859A3AF8EAD9}"/>
          </ac:spMkLst>
        </pc:spChg>
      </pc:sldChg>
      <pc:sldChg chg="modSp mod">
        <pc:chgData name="Anderson, Dannie (DCJS)" userId="3309786d-ca09-4b25-9407-7fcc16175d79" providerId="ADAL" clId="{1F8088EC-295B-4F4E-BE7A-004F9F893396}" dt="2024-07-22T14:56:21.829" v="28" actId="114"/>
        <pc:sldMkLst>
          <pc:docMk/>
          <pc:sldMk cId="3977677312" sldId="361"/>
        </pc:sldMkLst>
        <pc:spChg chg="mod">
          <ac:chgData name="Anderson, Dannie (DCJS)" userId="3309786d-ca09-4b25-9407-7fcc16175d79" providerId="ADAL" clId="{1F8088EC-295B-4F4E-BE7A-004F9F893396}" dt="2024-07-22T14:56:21.829" v="28" actId="114"/>
          <ac:spMkLst>
            <pc:docMk/>
            <pc:sldMk cId="3977677312" sldId="361"/>
            <ac:spMk id="2" creationId="{543BFF9E-BEB5-6427-046F-859A3AF8EAD9}"/>
          </ac:spMkLst>
        </pc:spChg>
        <pc:spChg chg="mod">
          <ac:chgData name="Anderson, Dannie (DCJS)" userId="3309786d-ca09-4b25-9407-7fcc16175d79" providerId="ADAL" clId="{1F8088EC-295B-4F4E-BE7A-004F9F893396}" dt="2024-07-22T14:56:18.057" v="27" actId="114"/>
          <ac:spMkLst>
            <pc:docMk/>
            <pc:sldMk cId="3977677312" sldId="361"/>
            <ac:spMk id="19" creationId="{C0304247-E1C3-401A-933B-AA331E4AABAD}"/>
          </ac:spMkLst>
        </pc:spChg>
      </pc:sldChg>
      <pc:sldChg chg="modSp mod">
        <pc:chgData name="Anderson, Dannie (DCJS)" userId="3309786d-ca09-4b25-9407-7fcc16175d79" providerId="ADAL" clId="{1F8088EC-295B-4F4E-BE7A-004F9F893396}" dt="2024-07-22T14:55:36.108" v="19" actId="313"/>
        <pc:sldMkLst>
          <pc:docMk/>
          <pc:sldMk cId="4201771841" sldId="362"/>
        </pc:sldMkLst>
        <pc:spChg chg="mod">
          <ac:chgData name="Anderson, Dannie (DCJS)" userId="3309786d-ca09-4b25-9407-7fcc16175d79" providerId="ADAL" clId="{1F8088EC-295B-4F4E-BE7A-004F9F893396}" dt="2024-07-22T14:55:36.108" v="19" actId="313"/>
          <ac:spMkLst>
            <pc:docMk/>
            <pc:sldMk cId="4201771841" sldId="362"/>
            <ac:spMk id="6" creationId="{CCB34E5C-CC84-CE65-66D3-4056A52616C2}"/>
          </ac:spMkLst>
        </pc:spChg>
      </pc:sldChg>
      <pc:sldChg chg="modSp mod">
        <pc:chgData name="Anderson, Dannie (DCJS)" userId="3309786d-ca09-4b25-9407-7fcc16175d79" providerId="ADAL" clId="{1F8088EC-295B-4F4E-BE7A-004F9F893396}" dt="2024-07-22T14:56:51.767" v="30" actId="114"/>
        <pc:sldMkLst>
          <pc:docMk/>
          <pc:sldMk cId="2056780581" sldId="363"/>
        </pc:sldMkLst>
        <pc:spChg chg="mod">
          <ac:chgData name="Anderson, Dannie (DCJS)" userId="3309786d-ca09-4b25-9407-7fcc16175d79" providerId="ADAL" clId="{1F8088EC-295B-4F4E-BE7A-004F9F893396}" dt="2024-07-22T14:56:51.767" v="30" actId="114"/>
          <ac:spMkLst>
            <pc:docMk/>
            <pc:sldMk cId="2056780581" sldId="363"/>
            <ac:spMk id="2" creationId="{543BFF9E-BEB5-6427-046F-859A3AF8EAD9}"/>
          </ac:spMkLst>
        </pc:spChg>
        <pc:spChg chg="mod">
          <ac:chgData name="Anderson, Dannie (DCJS)" userId="3309786d-ca09-4b25-9407-7fcc16175d79" providerId="ADAL" clId="{1F8088EC-295B-4F4E-BE7A-004F9F893396}" dt="2024-07-22T14:56:47.027" v="29" actId="114"/>
          <ac:spMkLst>
            <pc:docMk/>
            <pc:sldMk cId="2056780581" sldId="363"/>
            <ac:spMk id="19" creationId="{C0304247-E1C3-401A-933B-AA331E4AABAD}"/>
          </ac:spMkLst>
        </pc:spChg>
      </pc:sldChg>
      <pc:sldChg chg="modSp mod">
        <pc:chgData name="Anderson, Dannie (DCJS)" userId="3309786d-ca09-4b25-9407-7fcc16175d79" providerId="ADAL" clId="{1F8088EC-295B-4F4E-BE7A-004F9F893396}" dt="2024-07-22T14:57:09.772" v="32" actId="114"/>
        <pc:sldMkLst>
          <pc:docMk/>
          <pc:sldMk cId="817384503" sldId="364"/>
        </pc:sldMkLst>
        <pc:spChg chg="mod">
          <ac:chgData name="Anderson, Dannie (DCJS)" userId="3309786d-ca09-4b25-9407-7fcc16175d79" providerId="ADAL" clId="{1F8088EC-295B-4F4E-BE7A-004F9F893396}" dt="2024-07-22T14:57:09.772" v="32" actId="114"/>
          <ac:spMkLst>
            <pc:docMk/>
            <pc:sldMk cId="817384503" sldId="364"/>
            <ac:spMk id="2" creationId="{543BFF9E-BEB5-6427-046F-859A3AF8EAD9}"/>
          </ac:spMkLst>
        </pc:spChg>
        <pc:spChg chg="mod">
          <ac:chgData name="Anderson, Dannie (DCJS)" userId="3309786d-ca09-4b25-9407-7fcc16175d79" providerId="ADAL" clId="{1F8088EC-295B-4F4E-BE7A-004F9F893396}" dt="2024-07-22T14:57:06.189" v="31" actId="114"/>
          <ac:spMkLst>
            <pc:docMk/>
            <pc:sldMk cId="817384503" sldId="364"/>
            <ac:spMk id="19" creationId="{C0304247-E1C3-401A-933B-AA331E4AABAD}"/>
          </ac:spMkLst>
        </pc:spChg>
      </pc:sldChg>
      <pc:sldChg chg="modSp">
        <pc:chgData name="Anderson, Dannie (DCJS)" userId="3309786d-ca09-4b25-9407-7fcc16175d79" providerId="ADAL" clId="{1F8088EC-295B-4F4E-BE7A-004F9F893396}" dt="2024-07-22T14:54:45.646" v="6" actId="20577"/>
        <pc:sldMkLst>
          <pc:docMk/>
          <pc:sldMk cId="1088821598" sldId="366"/>
        </pc:sldMkLst>
        <pc:spChg chg="mod">
          <ac:chgData name="Anderson, Dannie (DCJS)" userId="3309786d-ca09-4b25-9407-7fcc16175d79" providerId="ADAL" clId="{1F8088EC-295B-4F4E-BE7A-004F9F893396}" dt="2024-07-22T14:54:45.646" v="6" actId="20577"/>
          <ac:spMkLst>
            <pc:docMk/>
            <pc:sldMk cId="1088821598" sldId="366"/>
            <ac:spMk id="2" creationId="{8C0B62E3-595C-9904-D151-EED5CAFB51A5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A356EE-99CC-E84A-AE94-BCF89C837621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AE1B79-21D7-E74E-A802-2429A947EB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2318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en-US" sz="1800" b="1">
                <a:effectLst/>
              </a:rPr>
              <a:t>Allow a moment for students to think.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E1B79-21D7-E74E-A802-2429A947EB8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66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>
                <a:effectLst/>
              </a:rPr>
              <a:t>Give students a moment to pair up and share.</a:t>
            </a:r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E1B79-21D7-E74E-A802-2429A947EB86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253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/>
              <a:t>Encourage students to share with the class.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AE1B79-21D7-E74E-A802-2429A947EB8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286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DB5BE-F605-A5CF-0D7D-88F219D7AA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FCA84-994A-3DFA-596D-E4F2735249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2458E-77CC-C575-BE9D-3702A4DE6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F2A3D-F6C0-3214-1949-5002066CA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66A76B-E3D0-E89D-D0CE-81C02C86B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185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36129-0272-A08E-DFAA-0CF7D54EE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E8BAE-E56F-9C9B-6CA3-038CA492EF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6A0E40-2A17-A2F5-3BC6-2DD90858F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B1B8D6-DD35-13F1-0392-D8D4DB1E6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8B7818-8208-CAD6-EAD1-7922CED1A1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934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AABF6-66D1-108D-E462-CAFC80418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4041F0-D530-430A-3C40-5689BD6CB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6FA3C-E4D3-D2D0-781B-E80D576FA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D17CC9-9AFC-E2CE-C62F-203F21426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6DF121-B04A-7162-FB97-462E9BE7F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286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808A-FADD-6856-4857-57B7534A8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8E1283-F228-E79B-DC60-E0CA5A3ECC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D5F453-E1B3-B84C-70F8-BE932E7376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1D8DD1-FE5B-280A-8BB8-54968142E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F00AE9-12D5-3BF5-B9DE-9B6DDC94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265873-5337-7DF8-4A80-F8EDD3FAB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888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F95E9-0250-A613-EE0F-999BEBB037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D1E1CA-A0DD-E5CB-5108-76C40447CA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AB0E3A-9419-9343-9D6C-DF5EAA0E3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04EAAB-84AE-7D2E-5349-15DFF129DF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419F477-88A7-0570-7857-5F02B856C2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809060-81C0-A538-6068-7EBDD2F3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406BA-785C-D50B-426D-A8DD82136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B98A89-99F3-6880-338C-AF7A01B0D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886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7C968-3D43-DC24-30CE-F9EC1C547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EE7880-3AAB-95FE-56D8-2F0D2BA70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3FB418-877D-8583-E6A1-D818218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4FD6C7-6BD5-4EA3-DC3F-E67A02B05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88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6175A6-AD47-CC27-609E-E55D6C1852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0885C1-069E-B32C-12F1-3C8C17213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F812E2-8C93-9293-E2AC-6F78DFA7A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0179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8C308-145E-D165-6015-1633CA42AD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6E3AE3-0A52-5114-7547-ECCD40D343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006986-BA4E-8EB1-84B7-E1EC03B9E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3B2474-FE76-26A7-9440-04E095860C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B51BE3-402D-B96B-D07B-41DB56086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BEB0AA-3296-0C34-BC67-220D5E92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067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28DFD-4564-E7F6-E49E-6BB25A15D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319DD-B4BB-B0C5-AE4E-FB5A448CFD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C5FE0-4BFE-554A-77ED-62C90B17C9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ECA7D-E084-CB37-8B9A-BFA029CCA5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B5B04D-CF43-6DC0-E0A1-2D97F835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13128-095D-8CAC-CD16-443FA9477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6523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6713-6B23-692A-7D19-55F5769325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99C733-89F9-C682-24D1-2ED839C461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ABCA5-DEF0-BD5E-2EE5-D5997B60FD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B4D03-58A2-7EDB-86DD-167CE241A5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06B026-499C-2B24-A050-94ADB7EE0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2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ED103A8-BE0D-C773-AC63-6C4158C051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2B24D8-A3E4-744E-8B20-9C27FD11D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170714-2547-B334-F28B-472DECC46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2318E-F025-2A5C-09DF-35F9C7875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F26688-F3AE-0B29-E100-A1DE98861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071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E34CE9-38DF-BFCC-189F-04F84DE6E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DD6DFA-85AB-54F7-5FD6-56FCD0A5C6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B810F2-FAC7-724D-317F-9D98998E0E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3F6B1-1C61-4635-A09D-AD8A54010B14}" type="datetimeFigureOut">
              <a:rPr lang="en-US" smtClean="0"/>
              <a:t>7/22/2024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62C5BB-1F34-0323-ED7E-1E3108378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BAC3-190F-3962-CA34-E600F86203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626C07-D6F0-4DBA-8789-FC3F6135B1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626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8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9.xml"/><Relationship Id="rId5" Type="http://schemas.openxmlformats.org/officeDocument/2006/relationships/image" Target="../media/image7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0.xml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1.xml"/><Relationship Id="rId5" Type="http://schemas.openxmlformats.org/officeDocument/2006/relationships/image" Target="../media/image9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microsoft.com/office/2007/relationships/hdphoto" Target="../media/hdphoto3.wdp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18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3.xml"/><Relationship Id="rId6" Type="http://schemas.openxmlformats.org/officeDocument/2006/relationships/image" Target="../media/image17.jpe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4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5" Type="http://schemas.openxmlformats.org/officeDocument/2006/relationships/image" Target="../media/image19.jpeg"/><Relationship Id="rId4" Type="http://schemas.microsoft.com/office/2007/relationships/hdphoto" Target="../media/hdphoto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5" Type="http://schemas.openxmlformats.org/officeDocument/2006/relationships/image" Target="../media/image20.jpe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5" Type="http://schemas.openxmlformats.org/officeDocument/2006/relationships/image" Target="../media/image21.jpeg"/><Relationship Id="rId4" Type="http://schemas.microsoft.com/office/2007/relationships/hdphoto" Target="../media/hdphoto1.wdp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5" Type="http://schemas.openxmlformats.org/officeDocument/2006/relationships/image" Target="../media/image22.jpeg"/><Relationship Id="rId4" Type="http://schemas.microsoft.com/office/2007/relationships/hdphoto" Target="../media/hdphoto1.wdp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4" Type="http://schemas.microsoft.com/office/2007/relationships/hdphoto" Target="../media/hdphoto1.wdp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microsoft.com/office/2007/relationships/hdphoto" Target="../media/hdphoto1.wd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F390F-372F-3BCB-FCED-352A359388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84516" y="1383528"/>
            <a:ext cx="4714624" cy="3167510"/>
          </a:xfrm>
        </p:spPr>
        <p:txBody>
          <a:bodyPr anchor="b">
            <a:normAutofit/>
          </a:bodyPr>
          <a:lstStyle/>
          <a:p>
            <a:pPr algn="r"/>
            <a: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Safety at Home</a:t>
            </a:r>
            <a:br>
              <a:rPr lang="en-US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</a:br>
            <a:r>
              <a:rPr lang="en-US" sz="4000" b="0" i="0" dirty="0">
                <a:solidFill>
                  <a:srgbClr val="000000"/>
                </a:solidFill>
                <a:effectLst/>
                <a:latin typeface="Calibri"/>
                <a:cs typeface="Calibri"/>
              </a:rPr>
              <a:t>First Grade Lesson 3</a:t>
            </a:r>
            <a:endParaRPr lang="en-US" sz="4000" dirty="0">
              <a:latin typeface="Calibri"/>
              <a:cs typeface="Calibri"/>
            </a:endParaRPr>
          </a:p>
        </p:txBody>
      </p:sp>
      <p:pic>
        <p:nvPicPr>
          <p:cNvPr id="5" name="Picture 4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8DF0FAA9-1A48-49BB-8C30-1CC4B6429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9140" y="2209474"/>
            <a:ext cx="2489416" cy="248941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230B374-32A6-47CC-947F-4E8A80349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Triangle 7">
            <a:extLst>
              <a:ext uri="{FF2B5EF4-FFF2-40B4-BE49-F238E27FC236}">
                <a16:creationId xmlns:a16="http://schemas.microsoft.com/office/drawing/2014/main" id="{AF239B15-0E0B-431C-84E0-51A07716D4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57284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C28D3E84-DD58-4D4F-B1BA-06575B640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4889" y="1248284"/>
            <a:ext cx="5868736" cy="417516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Calibri"/>
                <a:ea typeface="Calibri"/>
                <a:cs typeface="Calibri"/>
              </a:rPr>
              <a:t>When we are learning we will:</a:t>
            </a:r>
          </a:p>
        </p:txBody>
      </p:sp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1DE8442-D614-5B26-05E9-5F63F6E6DD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D80704C-E988-4A11-A4B8-F55B18D34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465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F077FC3-4D05-441C-9C10-7646B23827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0819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ight Triangle 13">
            <a:extLst>
              <a:ext uri="{FF2B5EF4-FFF2-40B4-BE49-F238E27FC236}">
                <a16:creationId xmlns:a16="http://schemas.microsoft.com/office/drawing/2014/main" id="{4463BBA0-2E9D-416F-81C7-29B07957D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824578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bodies in our own place!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79E1C6A1-6197-E95D-F628-5DF52B028A3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61628" y="956474"/>
            <a:ext cx="5800478" cy="4947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2A86C28-58A0-B4AC-ED28-7FAA2B9E18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8958C052-BF98-406C-A48F-3754C1EB39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888152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0D19FED3-4213-4A4A-B911-AE1599C92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59FD59-CFAA-4856-A9E7-BE0E72C52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171435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Use our quiet voices!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A9003557-2282-99BF-9F91-A59862BB85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51401" y="1371099"/>
            <a:ext cx="4614203" cy="3936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B6547DB8-27EE-F738-F70F-CF0988A85C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26443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1475C0C0-62A0-4C27-B9B0-00789C6E5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7A752FA-B32F-4F65-A25B-F480FCF332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3218764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Keep our ears open!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83A5E89B-CCA6-90CB-A232-C721D0B4B6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90279" y="1842520"/>
            <a:ext cx="3727130" cy="3181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6323C7CC-F097-3CF9-C4C1-5BD7309078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9939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>
            <a:extLst>
              <a:ext uri="{FF2B5EF4-FFF2-40B4-BE49-F238E27FC236}">
                <a16:creationId xmlns:a16="http://schemas.microsoft.com/office/drawing/2014/main" id="{55D22BAC-D87F-49A6-9F35-19B106332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FCBD628-A470-4DAD-BBA3-F153867BB8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402336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137CD7-C57B-0BF1-899C-1C2FF3446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>
                <a:solidFill>
                  <a:schemeClr val="tx1"/>
                </a:solidFill>
                <a:latin typeface="Calibri"/>
                <a:cs typeface="Calibri"/>
              </a:rPr>
              <a:t>Have our brains ready to learn!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77AAC474-9D59-2616-9D17-E0233C54D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238838" y="950569"/>
            <a:ext cx="5605547" cy="4776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0BA74BFE-1DAD-3D6B-7730-D27B18A85F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11282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Triangle 1">
            <a:extLst>
              <a:ext uri="{FF2B5EF4-FFF2-40B4-BE49-F238E27FC236}">
                <a16:creationId xmlns:a16="http://schemas.microsoft.com/office/drawing/2014/main" id="{9408ABE1-E069-E81E-41C3-44EC52B68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271C45C-7B71-00EC-B722-BB9E3C3BD8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2595858"/>
              </p:ext>
            </p:extLst>
          </p:nvPr>
        </p:nvGraphicFramePr>
        <p:xfrm>
          <a:off x="1296785" y="2217629"/>
          <a:ext cx="5454543" cy="16459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54543">
                  <a:extLst>
                    <a:ext uri="{9D8B030D-6E8A-4147-A177-3AD203B41FA5}">
                      <a16:colId xmlns:a16="http://schemas.microsoft.com/office/drawing/2014/main" val="78631779"/>
                    </a:ext>
                  </a:extLst>
                </a:gridCol>
              </a:tblGrid>
              <a:tr h="976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400" b="0" dirty="0">
                          <a:effectLst/>
                          <a:latin typeface="Calibri"/>
                        </a:rPr>
                        <a:t>Home Safety Rules:</a:t>
                      </a:r>
                      <a:endParaRPr lang="en-US" sz="5400" b="0" dirty="0">
                        <a:effectLst/>
                        <a:latin typeface="Calibri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176875"/>
                  </a:ext>
                </a:extLst>
              </a:tr>
            </a:tbl>
          </a:graphicData>
        </a:graphic>
      </p:graphicFrame>
      <p:sp>
        <p:nvSpPr>
          <p:cNvPr id="4" name="Freeform: Shape 3">
            <a:extLst>
              <a:ext uri="{FF2B5EF4-FFF2-40B4-BE49-F238E27FC236}">
                <a16:creationId xmlns:a16="http://schemas.microsoft.com/office/drawing/2014/main" id="{579D7BA0-988E-53F5-C126-9E306F87E0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6" name="Picture 5" descr="A house with a shield and a lock&#10;&#10;Description automatically generated">
            <a:extLst>
              <a:ext uri="{FF2B5EF4-FFF2-40B4-BE49-F238E27FC236}">
                <a16:creationId xmlns:a16="http://schemas.microsoft.com/office/drawing/2014/main" id="{8CB699CD-351A-AB35-66E3-1B6C3659AC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22852" y1="22656" x2="37988" y2="17090"/>
                        <a14:foregroundMark x1="37988" y1="17090" x2="38086" y2="17090"/>
                        <a14:foregroundMark x1="28809" y1="40039" x2="28809" y2="40039"/>
                        <a14:foregroundMark x1="50195" y1="60547" x2="50195" y2="60547"/>
                        <a14:foregroundMark x1="49316" y1="78613" x2="49316" y2="786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852863"/>
            <a:ext cx="2375452" cy="237545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76763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2E731D1B-90A0-A84C-596B-92D39DA14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D562129-44F3-42C5-0298-FC035683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1A02E-C926-A9D8-6815-CE7821C78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31851">
            <a:off x="1490126" y="1485127"/>
            <a:ext cx="3685528" cy="3685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CCB34E5C-CC84-CE65-66D3-4056A526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07" y="2225404"/>
            <a:ext cx="5410200" cy="942664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Phone</a:t>
            </a:r>
            <a:r>
              <a:rPr lang="en-US" i="0" dirty="0">
                <a:effectLst/>
                <a:latin typeface="+mn-lt"/>
              </a:rPr>
              <a:t> safety</a:t>
            </a:r>
            <a:endParaRPr lang="en-US" dirty="0">
              <a:latin typeface="+mn-lt"/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8961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2E731D1B-90A0-A84C-596B-92D39DA14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D562129-44F3-42C5-0298-FC035683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1A02E-C926-A9D8-6815-CE7821C78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31851">
            <a:off x="1490126" y="1485127"/>
            <a:ext cx="3685528" cy="3685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CCB34E5C-CC84-CE65-66D3-4056A526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07" y="2225404"/>
            <a:ext cx="5410200" cy="942664"/>
          </a:xfrm>
        </p:spPr>
        <p:txBody>
          <a:bodyPr>
            <a:normAutofit/>
          </a:bodyPr>
          <a:lstStyle/>
          <a:p>
            <a:pPr algn="ctr"/>
            <a:r>
              <a:rPr lang="en-US" i="0" dirty="0">
                <a:effectLst/>
                <a:latin typeface="+mn-lt"/>
              </a:rPr>
              <a:t>Door safety</a:t>
            </a:r>
            <a:endParaRPr lang="en-US" dirty="0">
              <a:latin typeface="+mn-lt"/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9600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2E731D1B-90A0-A84C-596B-92D39DA14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D562129-44F3-42C5-0298-FC035683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1A02E-C926-A9D8-6815-CE7821C78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31851">
            <a:off x="1490126" y="1485127"/>
            <a:ext cx="3685528" cy="3685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CCB34E5C-CC84-CE65-66D3-4056A526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07" y="2225404"/>
            <a:ext cx="5410200" cy="942664"/>
          </a:xfrm>
        </p:spPr>
        <p:txBody>
          <a:bodyPr>
            <a:normAutofit/>
          </a:bodyPr>
          <a:lstStyle/>
          <a:p>
            <a:pPr algn="ctr"/>
            <a:r>
              <a:rPr lang="en-US" i="0" dirty="0">
                <a:effectLst/>
                <a:latin typeface="+mn-lt"/>
              </a:rPr>
              <a:t>Computer safety</a:t>
            </a:r>
            <a:endParaRPr lang="en-US" dirty="0">
              <a:latin typeface="+mn-lt"/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366199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2E731D1B-90A0-A84C-596B-92D39DA14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D562129-44F3-42C5-0298-FC035683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31A02E-C926-A9D8-6815-CE7821C787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31851">
            <a:off x="1490126" y="1485127"/>
            <a:ext cx="3685528" cy="3685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itle 4">
            <a:extLst>
              <a:ext uri="{FF2B5EF4-FFF2-40B4-BE49-F238E27FC236}">
                <a16:creationId xmlns:a16="http://schemas.microsoft.com/office/drawing/2014/main" id="{CCB34E5C-CC84-CE65-66D3-4056A526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7007" y="2225404"/>
            <a:ext cx="5410200" cy="942664"/>
          </a:xfrm>
        </p:spPr>
        <p:txBody>
          <a:bodyPr>
            <a:normAutofit/>
          </a:bodyPr>
          <a:lstStyle/>
          <a:p>
            <a:pPr algn="ctr"/>
            <a:r>
              <a:rPr lang="en-US" i="0" dirty="0">
                <a:effectLst/>
                <a:latin typeface="+mn-lt"/>
              </a:rPr>
              <a:t>Gun safety</a:t>
            </a:r>
            <a:endParaRPr lang="en-US" dirty="0">
              <a:latin typeface="+mn-lt"/>
              <a:ea typeface="Calibri"/>
              <a:cs typeface="Calibri"/>
            </a:endParaRPr>
          </a:p>
        </p:txBody>
      </p:sp>
      <p:pic>
        <p:nvPicPr>
          <p:cNvPr id="1026" name="Picture 2" descr="9×19mm Parabellum Pistol Glock 34 Firearm, Handgun transparent ...">
            <a:extLst>
              <a:ext uri="{FF2B5EF4-FFF2-40B4-BE49-F238E27FC236}">
                <a16:creationId xmlns:a16="http://schemas.microsoft.com/office/drawing/2014/main" id="{B3803971-0040-DA84-1556-89BBEFF86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4875" r="93875">
                        <a14:foregroundMark x1="7000" y1="14750" x2="9750" y2="29000"/>
                        <a14:foregroundMark x1="9750" y1="29000" x2="8500" y2="35125"/>
                        <a14:foregroundMark x1="5375" y1="13875" x2="4875" y2="21125"/>
                        <a14:foregroundMark x1="4875" y1="21125" x2="6500" y2="27000"/>
                        <a14:foregroundMark x1="89125" y1="58875" x2="91750" y2="75250"/>
                        <a14:foregroundMark x1="91750" y1="75250" x2="93625" y2="71000"/>
                        <a14:foregroundMark x1="93875" y1="83875" x2="93875" y2="83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1419" y="3574778"/>
            <a:ext cx="964096" cy="964096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cene3d>
            <a:camera prst="isometricTopU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8162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ight Triangle 2">
            <a:extLst>
              <a:ext uri="{FF2B5EF4-FFF2-40B4-BE49-F238E27FC236}">
                <a16:creationId xmlns:a16="http://schemas.microsoft.com/office/drawing/2014/main" id="{DDBAA90B-1B94-AD3D-781E-965420E41D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43C5B3-1724-AFE1-6BD2-E6BB792BF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104" y="2532992"/>
            <a:ext cx="10856425" cy="10598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latin typeface="Calibri"/>
                <a:ea typeface="+mj-lt"/>
                <a:cs typeface="+mj-lt"/>
              </a:rPr>
              <a:t>What do you do if </a:t>
            </a:r>
            <a:r>
              <a:rPr lang="en-US" dirty="0">
                <a:latin typeface="Calibri"/>
                <a:ea typeface="+mj-lt"/>
                <a:cs typeface="+mj-lt"/>
              </a:rPr>
              <a:t>you see a gun</a:t>
            </a:r>
            <a:r>
              <a:rPr lang="en-US" kern="1200" dirty="0">
                <a:latin typeface="Calibri"/>
                <a:ea typeface="+mj-lt"/>
                <a:cs typeface="+mj-lt"/>
              </a:rPr>
              <a:t>?</a:t>
            </a:r>
            <a:endParaRPr lang="en-US" dirty="0">
              <a:latin typeface="Calibri"/>
              <a:ea typeface="+mj-lt"/>
              <a:cs typeface="+mj-lt"/>
            </a:endParaRPr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FB24711F-5811-104C-767E-59BAD18799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51E2F67-8F50-B6F2-9F37-5B41DA7CB4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21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5B00C6CA-EB65-441E-AE25-100D8ABD0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92F16-9F2E-A981-195D-A51D74D3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577" y="3207108"/>
            <a:ext cx="4171994" cy="9131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Calibri"/>
                <a:ea typeface="+mj-lt"/>
                <a:cs typeface="+mj-lt"/>
              </a:rPr>
              <a:t>Stop!</a:t>
            </a:r>
            <a:endParaRPr lang="en-US" dirty="0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93B87CB-FE36-A93C-A99B-5C8E824EC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5629160B-698B-D110-15D0-81A5AAB293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3" name="Picture 2" descr="A red and white stop sign&#10;&#10;Description automatically generated">
            <a:extLst>
              <a:ext uri="{FF2B5EF4-FFF2-40B4-BE49-F238E27FC236}">
                <a16:creationId xmlns:a16="http://schemas.microsoft.com/office/drawing/2014/main" id="{0C8B001C-9C15-1EAA-81B1-751079F13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505" y="1805984"/>
            <a:ext cx="420052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84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21FCB-CFB0-1455-9987-E6393D3FA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981806BE-5B5D-F549-9EDA-38A1DA5599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0B62E3-595C-9904-D151-EED5CAFB5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577" y="3207108"/>
            <a:ext cx="4171994" cy="9131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Calibri"/>
                <a:ea typeface="+mj-lt"/>
                <a:cs typeface="+mj-lt"/>
              </a:rPr>
              <a:t>Don’t touch!</a:t>
            </a:r>
            <a:endParaRPr lang="en-US" dirty="0">
              <a:latin typeface="Calibri"/>
            </a:endParaRPr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A173DF3F-B80E-D05D-5618-080E63C726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hand pointing at a box&#10;&#10;Description automatically generated">
            <a:extLst>
              <a:ext uri="{FF2B5EF4-FFF2-40B4-BE49-F238E27FC236}">
                <a16:creationId xmlns:a16="http://schemas.microsoft.com/office/drawing/2014/main" id="{29F4925D-BE93-0557-E592-5EDFF2C8B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272" y="964132"/>
            <a:ext cx="5590362" cy="4749409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A336FF3-E9C8-96A2-A5F0-87D695908F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821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B0495A44-0096-FC70-C09A-E9F0AA5C85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92F16-9F2E-A981-195D-A51D74D3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577" y="3207108"/>
            <a:ext cx="4171994" cy="9131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Calibri"/>
                <a:ea typeface="+mj-lt"/>
                <a:cs typeface="+mj-lt"/>
              </a:rPr>
              <a:t>Get away!</a:t>
            </a:r>
            <a:endParaRPr lang="en-US" dirty="0">
              <a:latin typeface="Calibri"/>
            </a:endParaRPr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93B87CB-FE36-A93C-A99B-5C8E824EC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brown circle in the sky&#10;&#10;Description automatically generated">
            <a:extLst>
              <a:ext uri="{FF2B5EF4-FFF2-40B4-BE49-F238E27FC236}">
                <a16:creationId xmlns:a16="http://schemas.microsoft.com/office/drawing/2014/main" id="{238F0C5E-3CD8-64A0-3C08-87C50B36A9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935" y="977717"/>
            <a:ext cx="6074734" cy="5174287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B9DDA43A-4341-0E79-544C-14667A0CD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76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Triangle 5">
            <a:extLst>
              <a:ext uri="{FF2B5EF4-FFF2-40B4-BE49-F238E27FC236}">
                <a16:creationId xmlns:a16="http://schemas.microsoft.com/office/drawing/2014/main" id="{6E816029-F6B4-68E4-0F4A-6E80393027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A92F16-9F2E-A981-195D-A51D74D312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16577" y="3207108"/>
            <a:ext cx="4171994" cy="91312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latin typeface="Calibri"/>
                <a:ea typeface="+mj-lt"/>
                <a:cs typeface="+mj-lt"/>
              </a:rPr>
              <a:t>Tell an adult.</a:t>
            </a:r>
            <a:endParaRPr lang="en-US" dirty="0">
              <a:latin typeface="Calibri"/>
            </a:endParaRPr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C93B87CB-FE36-A93C-A99B-5C8E824EC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pic>
        <p:nvPicPr>
          <p:cNvPr id="3" name="Picture 2" descr="A couple of smiley faces with a white speech bubble&#10;&#10;Description automatically generated">
            <a:extLst>
              <a:ext uri="{FF2B5EF4-FFF2-40B4-BE49-F238E27FC236}">
                <a16:creationId xmlns:a16="http://schemas.microsoft.com/office/drawing/2014/main" id="{B44CE74B-1132-BC99-FF6E-5A2721EE1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2626" y="1359682"/>
            <a:ext cx="5159153" cy="4410208"/>
          </a:xfrm>
          <a:prstGeom prst="rect">
            <a:avLst/>
          </a:prstGeom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324D5A7B-3504-068C-0577-BFDC761D4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05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C74CB19-611A-4D0B-EA84-CE765B54F0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21732" y="2877486"/>
            <a:ext cx="3600389" cy="3600389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ight Triangle 3">
            <a:extLst>
              <a:ext uri="{FF2B5EF4-FFF2-40B4-BE49-F238E27FC236}">
                <a16:creationId xmlns:a16="http://schemas.microsoft.com/office/drawing/2014/main" id="{2E731D1B-90A0-A84C-596B-92D39DA14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D562129-44F3-42C5-0298-FC035683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CCB34E5C-CC84-CE65-66D3-4056A526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37" y="1169561"/>
            <a:ext cx="6130466" cy="202838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i="0" dirty="0">
                <a:effectLst/>
                <a:latin typeface="+mn-lt"/>
              </a:rPr>
              <a:t>Prescription drugs, medicines, and household substances safety:</a:t>
            </a:r>
            <a:endParaRPr lang="en-US" dirty="0">
              <a:latin typeface="+mn-lt"/>
              <a:ea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2FCE57-3759-D738-314D-CFD4C5B66E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7043" y="475659"/>
            <a:ext cx="2885049" cy="2885049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6C7ECA4-3CF3-C356-5D27-4375295ABD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42917" y="3335867"/>
            <a:ext cx="2517160" cy="2517160"/>
          </a:xfrm>
          <a:prstGeom prst="flowChartConnector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14993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>
            <a:extLst>
              <a:ext uri="{FF2B5EF4-FFF2-40B4-BE49-F238E27FC236}">
                <a16:creationId xmlns:a16="http://schemas.microsoft.com/office/drawing/2014/main" id="{2E731D1B-90A0-A84C-596B-92D39DA14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F70D120-5898-17C0-7A29-425BD060C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2" name="Freeform: Shape 1">
            <a:extLst>
              <a:ext uri="{FF2B5EF4-FFF2-40B4-BE49-F238E27FC236}">
                <a16:creationId xmlns:a16="http://schemas.microsoft.com/office/drawing/2014/main" id="{DD562129-44F3-42C5-0298-FC0356836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4">
            <a:extLst>
              <a:ext uri="{FF2B5EF4-FFF2-40B4-BE49-F238E27FC236}">
                <a16:creationId xmlns:a16="http://schemas.microsoft.com/office/drawing/2014/main" id="{CCB34E5C-CC84-CE65-66D3-4056A5261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558" y="2004062"/>
            <a:ext cx="10963923" cy="2028389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en-US" sz="4400" b="0" i="0" kern="1200" dirty="0">
                <a:effectLst/>
                <a:latin typeface="Calibri"/>
                <a:ea typeface="Calibri"/>
                <a:cs typeface="Calibri"/>
              </a:rPr>
              <a:t>We learned important safety rules for being at home. Now, let's go deeper with a “think, pair, share” activity.</a:t>
            </a:r>
            <a:endParaRPr lang="en-US" dirty="0">
              <a:latin typeface="+mn-lt"/>
              <a:ea typeface="Calibri"/>
              <a:cs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1771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60893" y="1962820"/>
            <a:ext cx="7773833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ea typeface="Calibri"/>
                <a:cs typeface="Calibri"/>
              </a:rPr>
              <a:t>ity</a:t>
            </a:r>
            <a:r>
              <a:rPr lang="en-US" sz="4400" kern="1200" dirty="0">
                <a:latin typeface="Calibri"/>
                <a:ea typeface="Calibri"/>
                <a:cs typeface="Calibri"/>
              </a:rPr>
              <a:t>: </a:t>
            </a:r>
            <a:r>
              <a:rPr lang="en-US" sz="4400" b="0" i="0" kern="1200" dirty="0">
                <a:effectLst/>
                <a:latin typeface="Calibri"/>
                <a:ea typeface="Calibri"/>
                <a:cs typeface="Calibri"/>
              </a:rPr>
              <a:t>Think. Pair. Share.</a:t>
            </a:r>
            <a:br>
              <a:rPr lang="en-US" sz="4400" b="0" i="0" kern="1200" dirty="0">
                <a:effectLst/>
                <a:latin typeface="Calibri"/>
                <a:ea typeface="Calibri"/>
                <a:cs typeface="Calibri"/>
              </a:rPr>
            </a:br>
            <a:endParaRPr lang="en-US" sz="4400" i="1" kern="12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6685493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8338" y="1684245"/>
            <a:ext cx="7773833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latin typeface="Calibri"/>
                <a:ea typeface="+mj-lt"/>
                <a:cs typeface="+mj-lt"/>
              </a:rPr>
              <a:t>Think about the safety rules we discussed for being home alone. What do you need to remember to stay safe at home?</a:t>
            </a:r>
            <a:endParaRPr lang="en-US" sz="3200" kern="1200" dirty="0">
              <a:latin typeface="Calibri"/>
              <a:ea typeface="+mj-lt"/>
              <a:cs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0304247-E1C3-401A-933B-AA331E4AABAD}"/>
              </a:ext>
            </a:extLst>
          </p:cNvPr>
          <p:cNvSpPr txBox="1"/>
          <p:nvPr/>
        </p:nvSpPr>
        <p:spPr>
          <a:xfrm>
            <a:off x="-1" y="1470191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Think:</a:t>
            </a:r>
            <a:endParaRPr lang="en-US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7677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8338" y="1684245"/>
            <a:ext cx="7773833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latin typeface="Calibri"/>
                <a:ea typeface="+mj-lt"/>
                <a:cs typeface="+mj-lt"/>
              </a:rPr>
              <a:t>Turn to a partner. Share one safety rule you remember for being home alone. Listen to your partner's rule too.</a:t>
            </a:r>
            <a:endParaRPr lang="en-US" sz="3200" kern="1200" dirty="0">
              <a:latin typeface="Calibri"/>
              <a:ea typeface="+mj-lt"/>
              <a:cs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0304247-E1C3-401A-933B-AA331E4AABAD}"/>
              </a:ext>
            </a:extLst>
          </p:cNvPr>
          <p:cNvSpPr txBox="1"/>
          <p:nvPr/>
        </p:nvSpPr>
        <p:spPr>
          <a:xfrm>
            <a:off x="-1" y="1470191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Pair:</a:t>
            </a:r>
            <a:endParaRPr lang="en-US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6780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8338" y="1684245"/>
            <a:ext cx="7773833" cy="276619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dirty="0">
                <a:latin typeface="Calibri"/>
                <a:ea typeface="+mj-lt"/>
                <a:cs typeface="+mj-lt"/>
              </a:rPr>
              <a:t>Let's share as a group. Who wants to share the safety rule they discussed with their partner?</a:t>
            </a:r>
            <a:endParaRPr lang="en-US" sz="3200" kern="1200" dirty="0">
              <a:latin typeface="Calibri"/>
              <a:ea typeface="+mj-lt"/>
              <a:cs typeface="+mj-lt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C0304247-E1C3-401A-933B-AA331E4AABAD}"/>
              </a:ext>
            </a:extLst>
          </p:cNvPr>
          <p:cNvSpPr txBox="1"/>
          <p:nvPr/>
        </p:nvSpPr>
        <p:spPr>
          <a:xfrm>
            <a:off x="-1" y="1470191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Share:</a:t>
            </a:r>
            <a:endParaRPr lang="en-US" sz="4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73845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18180" y="1702680"/>
            <a:ext cx="7761221" cy="27477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ea typeface="Calibri"/>
                <a:cs typeface="Calibri"/>
              </a:rPr>
              <a:t>ity</a:t>
            </a:r>
            <a:r>
              <a:rPr lang="en-US" sz="4400" kern="1200" dirty="0">
                <a:latin typeface="Calibri"/>
                <a:ea typeface="Calibri"/>
                <a:cs typeface="Calibri"/>
              </a:rPr>
              <a:t>: </a:t>
            </a:r>
            <a:r>
              <a:rPr lang="en-US" sz="4400" b="0" i="0" kern="1200" dirty="0">
                <a:effectLst/>
                <a:latin typeface="Calibri"/>
                <a:ea typeface="Calibri"/>
                <a:cs typeface="Calibri"/>
              </a:rPr>
              <a:t>Role Play</a:t>
            </a:r>
            <a:endParaRPr lang="en-US" sz="4400" i="1" kern="12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89709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01032" y="82296"/>
            <a:ext cx="6275011" cy="56428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i="0" kern="1200" dirty="0">
                <a:effectLst/>
                <a:latin typeface="+mn-lt"/>
                <a:ea typeface="+mj-ea"/>
                <a:cs typeface="+mj-cs"/>
              </a:rPr>
              <a:t>"You hear the doorbell ring, and when you check, you see a stranger outside. What should you do to stay safe?"</a:t>
            </a:r>
            <a:endParaRPr lang="en-US" sz="4400" i="1" kern="1200" dirty="0">
              <a:latin typeface="+mn-lt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8D4CC0-9F82-2FD8-9887-90518A76C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31851">
            <a:off x="979518" y="802923"/>
            <a:ext cx="4201607" cy="4201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721739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9270" y="82296"/>
            <a:ext cx="6721095" cy="5642861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en-US" sz="4400" i="0" kern="1200" dirty="0">
                <a:effectLst/>
                <a:latin typeface="+mn-lt"/>
                <a:ea typeface="+mj-ea"/>
                <a:cs typeface="+mj-cs"/>
              </a:rPr>
              <a:t>"You're home alone and receive a chat request from someone you don't know on an online game. They say they are seven years old</a:t>
            </a:r>
            <a:r>
              <a:rPr lang="en-US" sz="4400" dirty="0">
                <a:latin typeface="+mn-lt"/>
              </a:rPr>
              <a:t>,</a:t>
            </a:r>
            <a:r>
              <a:rPr lang="en-US" sz="4400" i="0" kern="1200" dirty="0">
                <a:effectLst/>
                <a:latin typeface="+mn-lt"/>
                <a:ea typeface="+mj-ea"/>
                <a:cs typeface="+mj-cs"/>
              </a:rPr>
              <a:t> and they want to be your friend. What should you do?"</a:t>
            </a:r>
            <a:endParaRPr lang="en-US" sz="4400" i="1" kern="1200" dirty="0">
              <a:latin typeface="+mn-lt"/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8D4CC0-9F82-2FD8-9887-90518A76C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20977">
            <a:off x="7276894" y="802922"/>
            <a:ext cx="4201607" cy="4201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87266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82296"/>
            <a:ext cx="5980043" cy="56428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i="0" kern="1200" dirty="0">
                <a:effectLst/>
                <a:latin typeface="+mn-lt"/>
                <a:ea typeface="+mj-ea"/>
                <a:cs typeface="+mj-cs"/>
              </a:rPr>
              <a:t>"You come across a gun in a place where it should not be, like a drawer in the living room. What should you do to stay safe?"</a:t>
            </a:r>
            <a:endParaRPr lang="en-US" sz="4400" i="1" kern="1200" dirty="0">
              <a:latin typeface="+mn-lt"/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8D4CC0-9F82-2FD8-9887-90518A76C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21231851">
            <a:off x="979518" y="802923"/>
            <a:ext cx="4201607" cy="4201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430817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8904" y="82296"/>
            <a:ext cx="6575428" cy="5642861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en-US" sz="4400" i="0" kern="1200" dirty="0">
                <a:effectLst/>
                <a:latin typeface="+mn-lt"/>
                <a:ea typeface="+mj-ea"/>
                <a:cs typeface="+mj-cs"/>
              </a:rPr>
              <a:t>"You're at home alone, and you notice a bottle of pills that you don't recognize on the kitchen counter. What should you do to stay safe?"</a:t>
            </a:r>
            <a:endParaRPr lang="en-US" sz="4400" i="1" kern="1200" dirty="0">
              <a:latin typeface="+mn-lt"/>
              <a:ea typeface="Calibri"/>
              <a:cs typeface="Calibri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8D4CC0-9F82-2FD8-9887-90518A76C7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76894" y="802922"/>
            <a:ext cx="4201607" cy="42016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485591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0470" y="1702680"/>
            <a:ext cx="7761221" cy="27477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ea typeface="Calibri"/>
                <a:cs typeface="Calibri"/>
              </a:rPr>
              <a:t>ity</a:t>
            </a:r>
            <a:r>
              <a:rPr lang="en-US" sz="4400" kern="1200" dirty="0">
                <a:latin typeface="Calibri"/>
                <a:ea typeface="Calibri"/>
                <a:cs typeface="Calibri"/>
              </a:rPr>
              <a:t>: </a:t>
            </a:r>
            <a:r>
              <a:rPr lang="en-US" sz="4400" b="0" i="0" kern="1200" dirty="0">
                <a:effectLst/>
                <a:latin typeface="Calibri"/>
                <a:ea typeface="Calibri"/>
                <a:cs typeface="Calibri"/>
              </a:rPr>
              <a:t>Create a safety plan.</a:t>
            </a:r>
            <a:endParaRPr lang="en-US" sz="4400" i="1" kern="12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4250082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3BFF9E-BEB5-6427-046F-859A3AF8EA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0470" y="1702680"/>
            <a:ext cx="7736641" cy="274776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b="1" kern="1200" dirty="0">
                <a:effectLst/>
                <a:latin typeface="Calibri"/>
                <a:ea typeface="Calibri"/>
                <a:cs typeface="Calibri"/>
              </a:rPr>
              <a:t>Activ</a:t>
            </a:r>
            <a:r>
              <a:rPr lang="en-US" sz="4400" b="1" kern="1200" dirty="0">
                <a:latin typeface="Calibri"/>
                <a:ea typeface="Calibri"/>
                <a:cs typeface="Calibri"/>
              </a:rPr>
              <a:t>ity</a:t>
            </a:r>
            <a:r>
              <a:rPr lang="en-US" sz="4400" kern="1200" dirty="0">
                <a:latin typeface="Calibri"/>
                <a:ea typeface="Calibri"/>
                <a:cs typeface="Calibri"/>
              </a:rPr>
              <a:t>: </a:t>
            </a:r>
            <a:r>
              <a:rPr lang="en-US" sz="4400" b="0" i="0" kern="1200" dirty="0">
                <a:effectLst/>
                <a:latin typeface="Calibri"/>
                <a:ea typeface="Calibri"/>
                <a:cs typeface="Calibri"/>
              </a:rPr>
              <a:t>Share your safety plan.</a:t>
            </a:r>
            <a:endParaRPr lang="en-US" sz="4400" i="1" kern="1200" dirty="0">
              <a:latin typeface="Calibri"/>
              <a:ea typeface="Calibri"/>
              <a:cs typeface="Calibri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E1E1F7-68D9-40B1-BFF3-36B7A3CEED59}"/>
              </a:ext>
            </a:extLst>
          </p:cNvPr>
          <p:cNvGrpSpPr/>
          <p:nvPr/>
        </p:nvGrpSpPr>
        <p:grpSpPr>
          <a:xfrm>
            <a:off x="1406956" y="2692718"/>
            <a:ext cx="869774" cy="736282"/>
            <a:chOff x="704088" y="681038"/>
            <a:chExt cx="869774" cy="73628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E4BDBA6-F6D7-456A-9768-1E41BB27F97B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A87F5DF-E8E0-4363-82EA-A29B401E07F5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347EEBA5-922D-4116-B1E2-4F918B9DB5F0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4AFB386E-CC27-4294-B0E8-9CAC81E9DFD9}"/>
              </a:ext>
            </a:extLst>
          </p:cNvPr>
          <p:cNvSpPr/>
          <p:nvPr/>
        </p:nvSpPr>
        <p:spPr>
          <a:xfrm>
            <a:off x="0" y="5725157"/>
            <a:ext cx="12192000" cy="1132844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702BAFBB-F51C-B202-903E-84DCC353F2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1772" y="5061063"/>
            <a:ext cx="1968455" cy="1982654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88B7B13-C8EB-45A5-8AF6-2B1AC51BDC92}"/>
              </a:ext>
            </a:extLst>
          </p:cNvPr>
          <p:cNvSpPr/>
          <p:nvPr/>
        </p:nvSpPr>
        <p:spPr>
          <a:xfrm>
            <a:off x="0" y="-33369"/>
            <a:ext cx="12192000" cy="11566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1AE6F3D-BC5E-4FCD-984C-498ECCDB3ECD}"/>
              </a:ext>
            </a:extLst>
          </p:cNvPr>
          <p:cNvGrpSpPr/>
          <p:nvPr/>
        </p:nvGrpSpPr>
        <p:grpSpPr>
          <a:xfrm>
            <a:off x="10316307" y="2692718"/>
            <a:ext cx="869774" cy="736282"/>
            <a:chOff x="704088" y="681038"/>
            <a:chExt cx="869774" cy="736282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4C14460-E4CB-4D54-9040-DA620CC92109}"/>
                </a:ext>
              </a:extLst>
            </p:cNvPr>
            <p:cNvSpPr/>
            <p:nvPr/>
          </p:nvSpPr>
          <p:spPr>
            <a:xfrm>
              <a:off x="704088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80CA930C-DAF3-4BD0-A430-6E94770EBF0F}"/>
                </a:ext>
              </a:extLst>
            </p:cNvPr>
            <p:cNvSpPr/>
            <p:nvPr/>
          </p:nvSpPr>
          <p:spPr>
            <a:xfrm>
              <a:off x="1029247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A8A9ACC-FDCE-4732-8C04-982F6AF102A3}"/>
                </a:ext>
              </a:extLst>
            </p:cNvPr>
            <p:cNvSpPr/>
            <p:nvPr/>
          </p:nvSpPr>
          <p:spPr>
            <a:xfrm>
              <a:off x="1354406" y="681038"/>
              <a:ext cx="219456" cy="736282"/>
            </a:xfrm>
            <a:prstGeom prst="rect">
              <a:avLst/>
            </a:prstGeom>
            <a:solidFill>
              <a:srgbClr val="FFBA1A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88757310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5C5F-455F-4037-7247-38368BA436C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>
                <a:ea typeface="Calibri Light"/>
                <a:cs typeface="Calibri Light"/>
              </a:rPr>
              <a:t>All done, great job!</a:t>
            </a:r>
            <a:endParaRPr lang="en-US" b="1" dirty="0"/>
          </a:p>
        </p:txBody>
      </p:sp>
      <p:sp>
        <p:nvSpPr>
          <p:cNvPr id="5" name="Right Triangle 4">
            <a:extLst>
              <a:ext uri="{FF2B5EF4-FFF2-40B4-BE49-F238E27FC236}">
                <a16:creationId xmlns:a16="http://schemas.microsoft.com/office/drawing/2014/main" id="{555888B7-FFFB-9943-EA36-B1F2790C62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ee with wings and a shield&#10;&#10;Description automatically generated with medium confidence">
            <a:extLst>
              <a:ext uri="{FF2B5EF4-FFF2-40B4-BE49-F238E27FC236}">
                <a16:creationId xmlns:a16="http://schemas.microsoft.com/office/drawing/2014/main" id="{90207646-7EE2-6396-8360-E33C4EC8F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2640" y="4923748"/>
            <a:ext cx="1269890" cy="1269890"/>
          </a:xfrm>
          <a:prstGeom prst="rect">
            <a:avLst/>
          </a:prstGeom>
        </p:spPr>
      </p:pic>
      <p:sp>
        <p:nvSpPr>
          <p:cNvPr id="3" name="Freeform: Shape 2">
            <a:extLst>
              <a:ext uri="{FF2B5EF4-FFF2-40B4-BE49-F238E27FC236}">
                <a16:creationId xmlns:a16="http://schemas.microsoft.com/office/drawing/2014/main" id="{DB5DE0BF-378B-67F4-1C98-F060E1040E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732" y="321733"/>
            <a:ext cx="11546828" cy="6214534"/>
          </a:xfrm>
          <a:custGeom>
            <a:avLst/>
            <a:gdLst>
              <a:gd name="connsiteX0" fmla="*/ 0 w 11546828"/>
              <a:gd name="connsiteY0" fmla="*/ 0 h 6214534"/>
              <a:gd name="connsiteX1" fmla="*/ 7965430 w 11546828"/>
              <a:gd name="connsiteY1" fmla="*/ 0 h 6214534"/>
              <a:gd name="connsiteX2" fmla="*/ 7965430 w 11546828"/>
              <a:gd name="connsiteY2" fmla="*/ 1786 h 6214534"/>
              <a:gd name="connsiteX3" fmla="*/ 11546828 w 11546828"/>
              <a:gd name="connsiteY3" fmla="*/ 1786 h 6214534"/>
              <a:gd name="connsiteX4" fmla="*/ 11546828 w 11546828"/>
              <a:gd name="connsiteY4" fmla="*/ 2866740 h 6214534"/>
              <a:gd name="connsiteX5" fmla="*/ 11225095 w 11546828"/>
              <a:gd name="connsiteY5" fmla="*/ 3179536 h 6214534"/>
              <a:gd name="connsiteX6" fmla="*/ 11225095 w 11546828"/>
              <a:gd name="connsiteY6" fmla="*/ 301542 h 6214534"/>
              <a:gd name="connsiteX7" fmla="*/ 320042 w 11546828"/>
              <a:gd name="connsiteY7" fmla="*/ 301542 h 6214534"/>
              <a:gd name="connsiteX8" fmla="*/ 320042 w 11546828"/>
              <a:gd name="connsiteY8" fmla="*/ 5909424 h 6214534"/>
              <a:gd name="connsiteX9" fmla="*/ 8417210 w 11546828"/>
              <a:gd name="connsiteY9" fmla="*/ 5909424 h 6214534"/>
              <a:gd name="connsiteX10" fmla="*/ 8103383 w 11546828"/>
              <a:gd name="connsiteY10" fmla="*/ 6214534 h 6214534"/>
              <a:gd name="connsiteX11" fmla="*/ 7222929 w 11546828"/>
              <a:gd name="connsiteY11" fmla="*/ 6214534 h 6214534"/>
              <a:gd name="connsiteX12" fmla="*/ 7222929 w 11546828"/>
              <a:gd name="connsiteY12" fmla="*/ 6212748 h 6214534"/>
              <a:gd name="connsiteX13" fmla="*/ 0 w 11546828"/>
              <a:gd name="connsiteY13" fmla="*/ 6212748 h 6214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546828" h="6214534">
                <a:moveTo>
                  <a:pt x="0" y="0"/>
                </a:moveTo>
                <a:lnTo>
                  <a:pt x="7965430" y="0"/>
                </a:lnTo>
                <a:lnTo>
                  <a:pt x="7965430" y="1786"/>
                </a:lnTo>
                <a:lnTo>
                  <a:pt x="11546828" y="1786"/>
                </a:lnTo>
                <a:lnTo>
                  <a:pt x="11546828" y="2866740"/>
                </a:lnTo>
                <a:lnTo>
                  <a:pt x="11225095" y="3179536"/>
                </a:lnTo>
                <a:lnTo>
                  <a:pt x="11225095" y="301542"/>
                </a:lnTo>
                <a:lnTo>
                  <a:pt x="320042" y="301542"/>
                </a:lnTo>
                <a:lnTo>
                  <a:pt x="320042" y="5909424"/>
                </a:lnTo>
                <a:lnTo>
                  <a:pt x="8417210" y="5909424"/>
                </a:lnTo>
                <a:lnTo>
                  <a:pt x="8103383" y="6214534"/>
                </a:lnTo>
                <a:lnTo>
                  <a:pt x="7222929" y="6214534"/>
                </a:lnTo>
                <a:lnTo>
                  <a:pt x="7222929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8575130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2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9A666223B80EB4BBCB944FC1275BF90" ma:contentTypeVersion="15" ma:contentTypeDescription="Create a new document." ma:contentTypeScope="" ma:versionID="6abb7e980006e8eb0f22d447dc31ed2f">
  <xsd:schema xmlns:xsd="http://www.w3.org/2001/XMLSchema" xmlns:xs="http://www.w3.org/2001/XMLSchema" xmlns:p="http://schemas.microsoft.com/office/2006/metadata/properties" xmlns:ns2="8b84f0c1-b81e-4a79-9b48-a655cf54ff86" xmlns:ns3="c4d35652-c855-4275-af1e-b545f515243e" targetNamespace="http://schemas.microsoft.com/office/2006/metadata/properties" ma:root="true" ma:fieldsID="82b2efa37f68cb0b7731541c43151827" ns2:_="" ns3:_="">
    <xsd:import namespace="8b84f0c1-b81e-4a79-9b48-a655cf54ff86"/>
    <xsd:import namespace="c4d35652-c855-4275-af1e-b545f515243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84f0c1-b81e-4a79-9b48-a655cf54ff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920e099-540f-4e49-b54d-0e500676ccf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d35652-c855-4275-af1e-b545f515243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9de985f8-6184-4dad-89e4-85d6aafd1da4}" ma:internalName="TaxCatchAll" ma:showField="CatchAllData" ma:web="c4d35652-c855-4275-af1e-b545f515243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84f0c1-b81e-4a79-9b48-a655cf54ff86">
      <Terms xmlns="http://schemas.microsoft.com/office/infopath/2007/PartnerControls"/>
    </lcf76f155ced4ddcb4097134ff3c332f>
    <TaxCatchAll xmlns="c4d35652-c855-4275-af1e-b545f515243e" xsi:nil="true"/>
    <SharedWithUsers xmlns="c4d35652-c855-4275-af1e-b545f515243e">
      <UserInfo>
        <DisplayName/>
        <AccountId xsi:nil="true"/>
        <AccountType/>
      </UserInfo>
    </SharedWithUsers>
    <MediaLengthInSeconds xmlns="8b84f0c1-b81e-4a79-9b48-a655cf54ff86" xsi:nil="true"/>
  </documentManagement>
</p:properties>
</file>

<file path=customXml/itemProps1.xml><?xml version="1.0" encoding="utf-8"?>
<ds:datastoreItem xmlns:ds="http://schemas.openxmlformats.org/officeDocument/2006/customXml" ds:itemID="{85053854-7CB1-408B-A20B-A88ADE9A48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84f0c1-b81e-4a79-9b48-a655cf54ff86"/>
    <ds:schemaRef ds:uri="c4d35652-c855-4275-af1e-b545f51524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E716D9-0DED-4956-9C40-FF0D8EE7E26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5E78838-A37F-4956-B955-D3B644ED70DE}">
  <ds:schemaRefs>
    <ds:schemaRef ds:uri="http://schemas.microsoft.com/office/2006/documentManagement/types"/>
    <ds:schemaRef ds:uri="8b84f0c1-b81e-4a79-9b48-a655cf54ff86"/>
    <ds:schemaRef ds:uri="http://purl.org/dc/dcmitype/"/>
    <ds:schemaRef ds:uri="http://schemas.microsoft.com/office/infopath/2007/PartnerControls"/>
    <ds:schemaRef ds:uri="http://purl.org/dc/elements/1.1/"/>
    <ds:schemaRef ds:uri="c4d35652-c855-4275-af1e-b545f515243e"/>
    <ds:schemaRef ds:uri="http://purl.org/dc/terms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188</TotalTime>
  <Words>371</Words>
  <Application>Microsoft Office PowerPoint</Application>
  <PresentationFormat>Widescreen</PresentationFormat>
  <Paragraphs>39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Calibri</vt:lpstr>
      <vt:lpstr>Calibri Light</vt:lpstr>
      <vt:lpstr>Office Theme</vt:lpstr>
      <vt:lpstr>Safety at Home First Grade Lesson 3</vt:lpstr>
      <vt:lpstr>When we are learning we will:</vt:lpstr>
      <vt:lpstr>Keep our bodies in our own place!</vt:lpstr>
      <vt:lpstr>Use our quiet voices!</vt:lpstr>
      <vt:lpstr>Keep our ears open!</vt:lpstr>
      <vt:lpstr>Have our brains ready to learn!</vt:lpstr>
      <vt:lpstr>PowerPoint Presentation</vt:lpstr>
      <vt:lpstr>Phone safety</vt:lpstr>
      <vt:lpstr>Door safety</vt:lpstr>
      <vt:lpstr>Computer safety</vt:lpstr>
      <vt:lpstr>Gun safety</vt:lpstr>
      <vt:lpstr>What do you do if you see a gun?</vt:lpstr>
      <vt:lpstr>Stop!</vt:lpstr>
      <vt:lpstr>Don’t touch!</vt:lpstr>
      <vt:lpstr>Get away!</vt:lpstr>
      <vt:lpstr>Tell an adult.</vt:lpstr>
      <vt:lpstr>Prescription drugs, medicines, and household substances safety:</vt:lpstr>
      <vt:lpstr>We learned important safety rules for being at home. Now, let's go deeper with a “think, pair, share” activity.</vt:lpstr>
      <vt:lpstr>Activity: Think. Pair. Share. </vt:lpstr>
      <vt:lpstr>Think about the safety rules we discussed for being home alone. What do you need to remember to stay safe at home?</vt:lpstr>
      <vt:lpstr>Turn to a partner. Share one safety rule you remember for being home alone. Listen to your partner's rule too.</vt:lpstr>
      <vt:lpstr>Let's share as a group. Who wants to share the safety rule they discussed with their partner?</vt:lpstr>
      <vt:lpstr>Activity: Role Play</vt:lpstr>
      <vt:lpstr>"You hear the doorbell ring, and when you check, you see a stranger outside. What should you do to stay safe?"</vt:lpstr>
      <vt:lpstr>"You're home alone and receive a chat request from someone you don't know on an online game. They say they are seven years old, and they want to be your friend. What should you do?"</vt:lpstr>
      <vt:lpstr>"You come across a gun in a place where it should not be, like a drawer in the living room. What should you do to stay safe?"</vt:lpstr>
      <vt:lpstr>"You're at home alone, and you notice a bottle of pills that you don't recognize on the kitchen counter. What should you do to stay safe?"</vt:lpstr>
      <vt:lpstr>Activity: Create a safety plan.</vt:lpstr>
      <vt:lpstr>Activity: Share your safety plan.</vt:lpstr>
      <vt:lpstr>All done, great job!</vt:lpstr>
    </vt:vector>
  </TitlesOfParts>
  <Company>James Madison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Safety at Home First Grade Lesson 3</dc:title>
  <dc:creator>Morgan, Rob - morganrm</dc:creator>
  <cp:lastModifiedBy>Anderson, Dannie (DCJS)</cp:lastModifiedBy>
  <cp:revision>7</cp:revision>
  <dcterms:created xsi:type="dcterms:W3CDTF">2023-11-13T02:31:18Z</dcterms:created>
  <dcterms:modified xsi:type="dcterms:W3CDTF">2024-07-22T17:15:15Z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0x01010089A666223B80EB4BBCB944FC1275BF90</vt:lpwstr>
  </property>
  <property fmtid="{D5CDD505-2E9C-101B-9397-08002B2CF9AE}" pid="3" name="MediaServiceImageTags">
    <vt:lpwstr/>
  </property>
  <property fmtid="{D5CDD505-2E9C-101B-9397-08002B2CF9AE}" pid="4" name="ArticulateGUID">
    <vt:lpwstr>CE6018FE-7797-4100-98F2-DD3E3936AC37</vt:lpwstr>
  </property>
  <property fmtid="{D5CDD505-2E9C-101B-9397-08002B2CF9AE}" pid="5" name="ArticulatePath">
    <vt:lpwstr>https://jmuedu.sharepoint.com/sites/PublicSafetyProject/Shared Documents/Media/Media- Grade 1/First Grade 03 Safety at Home</vt:lpwstr>
  </property>
  <property fmtid="{D5CDD505-2E9C-101B-9397-08002B2CF9AE}" pid="6" name="Order">
    <vt:r8>1350600</vt:r8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