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353" r:id="rId7"/>
    <p:sldId id="352" r:id="rId8"/>
    <p:sldId id="351" r:id="rId9"/>
    <p:sldId id="350" r:id="rId10"/>
    <p:sldId id="262" r:id="rId11"/>
    <p:sldId id="271" r:id="rId12"/>
    <p:sldId id="272" r:id="rId13"/>
    <p:sldId id="273" r:id="rId14"/>
    <p:sldId id="354" r:id="rId15"/>
    <p:sldId id="342" r:id="rId16"/>
    <p:sldId id="293" r:id="rId17"/>
    <p:sldId id="343" r:id="rId18"/>
    <p:sldId id="346" r:id="rId19"/>
    <p:sldId id="344" r:id="rId20"/>
    <p:sldId id="347" r:id="rId21"/>
    <p:sldId id="348" r:id="rId22"/>
    <p:sldId id="356" r:id="rId23"/>
    <p:sldId id="308" r:id="rId24"/>
    <p:sldId id="309" r:id="rId25"/>
    <p:sldId id="263" r:id="rId26"/>
    <p:sldId id="302" r:id="rId27"/>
    <p:sldId id="303" r:id="rId28"/>
    <p:sldId id="304" r:id="rId29"/>
    <p:sldId id="305" r:id="rId30"/>
    <p:sldId id="306" r:id="rId31"/>
    <p:sldId id="276" r:id="rId32"/>
    <p:sldId id="349" r:id="rId33"/>
    <p:sldId id="339" r:id="rId34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D6E4F9-2D2A-70A8-D865-2F90F56C4994}" name="Druga, Meg - drugamk" initials="Dd" userId="S::drugamk@jmu.edu::7a33d74c-e201-4885-981a-f16e2093634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7FAD"/>
    <a:srgbClr val="346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94E592-7B23-463C-8594-7F651426701F}" v="26" dt="2024-07-09T15:19:49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son, Gillian (DCJS)" userId="3273e41f-f60f-4a9c-b821-54ec2ce00723" providerId="ADAL" clId="{B494E592-7B23-463C-8594-7F651426701F}"/>
    <pc:docChg chg="undo custSel modSld">
      <pc:chgData name="Wilson, Gillian (DCJS)" userId="3273e41f-f60f-4a9c-b821-54ec2ce00723" providerId="ADAL" clId="{B494E592-7B23-463C-8594-7F651426701F}" dt="2024-07-09T15:21:35.547" v="216" actId="1076"/>
      <pc:docMkLst>
        <pc:docMk/>
      </pc:docMkLst>
      <pc:sldChg chg="modSp mod">
        <pc:chgData name="Wilson, Gillian (DCJS)" userId="3273e41f-f60f-4a9c-b821-54ec2ce00723" providerId="ADAL" clId="{B494E592-7B23-463C-8594-7F651426701F}" dt="2024-07-09T15:06:17.858" v="69" actId="20577"/>
        <pc:sldMkLst>
          <pc:docMk/>
          <pc:sldMk cId="1504075741" sldId="262"/>
        </pc:sldMkLst>
        <pc:spChg chg="mod">
          <ac:chgData name="Wilson, Gillian (DCJS)" userId="3273e41f-f60f-4a9c-b821-54ec2ce00723" providerId="ADAL" clId="{B494E592-7B23-463C-8594-7F651426701F}" dt="2024-07-09T15:06:17.858" v="69" actId="20577"/>
          <ac:spMkLst>
            <pc:docMk/>
            <pc:sldMk cId="1504075741" sldId="262"/>
            <ac:spMk id="2" creationId="{12137CD7-C57B-0BF1-899C-1C2FF3446DC7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7:34.646" v="147" actId="20577"/>
        <pc:sldMkLst>
          <pc:docMk/>
          <pc:sldMk cId="368142620" sldId="263"/>
        </pc:sldMkLst>
        <pc:spChg chg="mod">
          <ac:chgData name="Wilson, Gillian (DCJS)" userId="3273e41f-f60f-4a9c-b821-54ec2ce00723" providerId="ADAL" clId="{B494E592-7B23-463C-8594-7F651426701F}" dt="2024-07-09T15:17:34.646" v="147" actId="20577"/>
          <ac:spMkLst>
            <pc:docMk/>
            <pc:sldMk cId="368142620" sldId="263"/>
            <ac:spMk id="2" creationId="{543BFF9E-BEB5-6427-046F-859A3AF8EAD9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03:29.334" v="6" actId="20577"/>
        <pc:sldMkLst>
          <pc:docMk/>
          <pc:sldMk cId="2561090529" sldId="271"/>
        </pc:sldMkLst>
        <pc:spChg chg="mod">
          <ac:chgData name="Wilson, Gillian (DCJS)" userId="3273e41f-f60f-4a9c-b821-54ec2ce00723" providerId="ADAL" clId="{B494E592-7B23-463C-8594-7F651426701F}" dt="2024-07-09T15:03:29.334" v="6" actId="20577"/>
          <ac:spMkLst>
            <pc:docMk/>
            <pc:sldMk cId="2561090529" sldId="271"/>
            <ac:spMk id="5" creationId="{1A3EAB37-2337-0F1B-40F3-C9C1A96AD858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04:16.665" v="36" actId="6549"/>
        <pc:sldMkLst>
          <pc:docMk/>
          <pc:sldMk cId="2676763628" sldId="272"/>
        </pc:sldMkLst>
        <pc:graphicFrameChg chg="mod modGraphic">
          <ac:chgData name="Wilson, Gillian (DCJS)" userId="3273e41f-f60f-4a9c-b821-54ec2ce00723" providerId="ADAL" clId="{B494E592-7B23-463C-8594-7F651426701F}" dt="2024-07-09T15:04:16.665" v="36" actId="6549"/>
          <ac:graphicFrameMkLst>
            <pc:docMk/>
            <pc:sldMk cId="2676763628" sldId="272"/>
            <ac:graphicFrameMk id="8" creationId="{3271C45C-7B71-00EC-B722-BB9E3C3BD8FF}"/>
          </ac:graphicFrameMkLst>
        </pc:graphicFrameChg>
      </pc:sldChg>
      <pc:sldChg chg="addSp modSp mod">
        <pc:chgData name="Wilson, Gillian (DCJS)" userId="3273e41f-f60f-4a9c-b821-54ec2ce00723" providerId="ADAL" clId="{B494E592-7B23-463C-8594-7F651426701F}" dt="2024-07-09T15:20:13.884" v="185" actId="1076"/>
        <pc:sldMkLst>
          <pc:docMk/>
          <pc:sldMk cId="954512065" sldId="276"/>
        </pc:sldMkLst>
        <pc:picChg chg="add mod">
          <ac:chgData name="Wilson, Gillian (DCJS)" userId="3273e41f-f60f-4a9c-b821-54ec2ce00723" providerId="ADAL" clId="{B494E592-7B23-463C-8594-7F651426701F}" dt="2024-07-09T15:20:13.884" v="185" actId="1076"/>
          <ac:picMkLst>
            <pc:docMk/>
            <pc:sldMk cId="954512065" sldId="276"/>
            <ac:picMk id="4" creationId="{1BEAF56C-2597-C282-DE63-13AF4383AE69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14:14.727" v="91" actId="20577"/>
        <pc:sldMkLst>
          <pc:docMk/>
          <pc:sldMk cId="2462162896" sldId="293"/>
        </pc:sldMkLst>
        <pc:spChg chg="mod">
          <ac:chgData name="Wilson, Gillian (DCJS)" userId="3273e41f-f60f-4a9c-b821-54ec2ce00723" providerId="ADAL" clId="{B494E592-7B23-463C-8594-7F651426701F}" dt="2024-07-09T15:14:14.727" v="91" actId="20577"/>
          <ac:spMkLst>
            <pc:docMk/>
            <pc:sldMk cId="2462162896" sldId="293"/>
            <ac:spMk id="4" creationId="{E8DEBAC3-34EE-95B5-2B21-FF21A9863BCE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8:23.081" v="168" actId="1038"/>
        <pc:sldMkLst>
          <pc:docMk/>
          <pc:sldMk cId="1618003645" sldId="302"/>
        </pc:sldMkLst>
        <pc:spChg chg="mod">
          <ac:chgData name="Wilson, Gillian (DCJS)" userId="3273e41f-f60f-4a9c-b821-54ec2ce00723" providerId="ADAL" clId="{B494E592-7B23-463C-8594-7F651426701F}" dt="2024-07-09T15:17:42.404" v="149" actId="20577"/>
          <ac:spMkLst>
            <pc:docMk/>
            <pc:sldMk cId="1618003645" sldId="302"/>
            <ac:spMk id="5" creationId="{1A3EAB37-2337-0F1B-40F3-C9C1A96AD858}"/>
          </ac:spMkLst>
        </pc:spChg>
        <pc:picChg chg="mod">
          <ac:chgData name="Wilson, Gillian (DCJS)" userId="3273e41f-f60f-4a9c-b821-54ec2ce00723" providerId="ADAL" clId="{B494E592-7B23-463C-8594-7F651426701F}" dt="2024-07-09T15:18:23.081" v="168" actId="1038"/>
          <ac:picMkLst>
            <pc:docMk/>
            <pc:sldMk cId="1618003645" sldId="302"/>
            <ac:picMk id="21506" creationId="{A837C59A-1534-49C0-6F19-E88FF94754DA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18:04.075" v="155" actId="1076"/>
        <pc:sldMkLst>
          <pc:docMk/>
          <pc:sldMk cId="2383248901" sldId="303"/>
        </pc:sldMkLst>
        <pc:spChg chg="mod">
          <ac:chgData name="Wilson, Gillian (DCJS)" userId="3273e41f-f60f-4a9c-b821-54ec2ce00723" providerId="ADAL" clId="{B494E592-7B23-463C-8594-7F651426701F}" dt="2024-07-09T15:18:04.075" v="155" actId="1076"/>
          <ac:spMkLst>
            <pc:docMk/>
            <pc:sldMk cId="2383248901" sldId="303"/>
            <ac:spMk id="10" creationId="{8C533A6F-348E-47A4-BC1A-F4237D4172E8}"/>
          </ac:spMkLst>
        </pc:spChg>
        <pc:picChg chg="mod">
          <ac:chgData name="Wilson, Gillian (DCJS)" userId="3273e41f-f60f-4a9c-b821-54ec2ce00723" providerId="ADAL" clId="{B494E592-7B23-463C-8594-7F651426701F}" dt="2024-07-09T15:17:59.359" v="154" actId="1076"/>
          <ac:picMkLst>
            <pc:docMk/>
            <pc:sldMk cId="2383248901" sldId="303"/>
            <ac:picMk id="1026" creationId="{287FA699-A624-20A5-9FE3-41F49FC027FC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18:13.380" v="158" actId="1076"/>
        <pc:sldMkLst>
          <pc:docMk/>
          <pc:sldMk cId="2182983514" sldId="304"/>
        </pc:sldMkLst>
        <pc:spChg chg="mod">
          <ac:chgData name="Wilson, Gillian (DCJS)" userId="3273e41f-f60f-4a9c-b821-54ec2ce00723" providerId="ADAL" clId="{B494E592-7B23-463C-8594-7F651426701F}" dt="2024-07-09T15:18:07.802" v="157" actId="20577"/>
          <ac:spMkLst>
            <pc:docMk/>
            <pc:sldMk cId="2182983514" sldId="304"/>
            <ac:spMk id="10" creationId="{8B6A0D80-01CE-47EB-862D-168FCEE211B2}"/>
          </ac:spMkLst>
        </pc:spChg>
        <pc:picChg chg="mod">
          <ac:chgData name="Wilson, Gillian (DCJS)" userId="3273e41f-f60f-4a9c-b821-54ec2ce00723" providerId="ADAL" clId="{B494E592-7B23-463C-8594-7F651426701F}" dt="2024-07-09T15:18:13.380" v="158" actId="1076"/>
          <ac:picMkLst>
            <pc:docMk/>
            <pc:sldMk cId="2182983514" sldId="304"/>
            <ac:picMk id="25602" creationId="{E2C8ADE1-B8DE-FA68-8A8A-BE39A0601792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18:36.803" v="172" actId="1076"/>
        <pc:sldMkLst>
          <pc:docMk/>
          <pc:sldMk cId="544675001" sldId="305"/>
        </pc:sldMkLst>
        <pc:spChg chg="mod">
          <ac:chgData name="Wilson, Gillian (DCJS)" userId="3273e41f-f60f-4a9c-b821-54ec2ce00723" providerId="ADAL" clId="{B494E592-7B23-463C-8594-7F651426701F}" dt="2024-07-09T15:18:32.065" v="171" actId="20577"/>
          <ac:spMkLst>
            <pc:docMk/>
            <pc:sldMk cId="544675001" sldId="305"/>
            <ac:spMk id="10" creationId="{E5178166-524A-4876-A4A6-68EE24CF60BB}"/>
          </ac:spMkLst>
        </pc:spChg>
        <pc:picChg chg="mod">
          <ac:chgData name="Wilson, Gillian (DCJS)" userId="3273e41f-f60f-4a9c-b821-54ec2ce00723" providerId="ADAL" clId="{B494E592-7B23-463C-8594-7F651426701F}" dt="2024-07-09T15:18:36.803" v="172" actId="1076"/>
          <ac:picMkLst>
            <pc:docMk/>
            <pc:sldMk cId="544675001" sldId="305"/>
            <ac:picMk id="27650" creationId="{5CB16ADA-0C8D-22A7-CBF5-4CFAA32686B0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19:06.389" v="179" actId="1038"/>
        <pc:sldMkLst>
          <pc:docMk/>
          <pc:sldMk cId="3236406358" sldId="306"/>
        </pc:sldMkLst>
        <pc:spChg chg="mod">
          <ac:chgData name="Wilson, Gillian (DCJS)" userId="3273e41f-f60f-4a9c-b821-54ec2ce00723" providerId="ADAL" clId="{B494E592-7B23-463C-8594-7F651426701F}" dt="2024-07-09T15:19:06.389" v="179" actId="1038"/>
          <ac:spMkLst>
            <pc:docMk/>
            <pc:sldMk cId="3236406358" sldId="306"/>
            <ac:spMk id="4" creationId="{4EAA5F25-65EA-4F1A-A28D-39ECE7A66C24}"/>
          </ac:spMkLst>
        </pc:spChg>
        <pc:spChg chg="mod">
          <ac:chgData name="Wilson, Gillian (DCJS)" userId="3273e41f-f60f-4a9c-b821-54ec2ce00723" providerId="ADAL" clId="{B494E592-7B23-463C-8594-7F651426701F}" dt="2024-07-09T15:18:43.904" v="174" actId="20577"/>
          <ac:spMkLst>
            <pc:docMk/>
            <pc:sldMk cId="3236406358" sldId="306"/>
            <ac:spMk id="11" creationId="{6E154154-0D33-4D31-A443-D6DC2F6E4E72}"/>
          </ac:spMkLst>
        </pc:spChg>
        <pc:picChg chg="mod">
          <ac:chgData name="Wilson, Gillian (DCJS)" userId="3273e41f-f60f-4a9c-b821-54ec2ce00723" providerId="ADAL" clId="{B494E592-7B23-463C-8594-7F651426701F}" dt="2024-07-09T15:19:06.389" v="179" actId="1038"/>
          <ac:picMkLst>
            <pc:docMk/>
            <pc:sldMk cId="3236406358" sldId="306"/>
            <ac:picMk id="29698" creationId="{8793B87A-5FAA-2336-90C4-7ACEA7FD8903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16:34.389" v="137" actId="1076"/>
        <pc:sldMkLst>
          <pc:docMk/>
          <pc:sldMk cId="2882899108" sldId="308"/>
        </pc:sldMkLst>
        <pc:spChg chg="mod">
          <ac:chgData name="Wilson, Gillian (DCJS)" userId="3273e41f-f60f-4a9c-b821-54ec2ce00723" providerId="ADAL" clId="{B494E592-7B23-463C-8594-7F651426701F}" dt="2024-07-09T15:16:34.389" v="137" actId="1076"/>
          <ac:spMkLst>
            <pc:docMk/>
            <pc:sldMk cId="2882899108" sldId="308"/>
            <ac:spMk id="2" creationId="{3F7B20D1-02CE-15B8-BFDA-C5B576823203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6:52.902" v="142" actId="14100"/>
        <pc:sldMkLst>
          <pc:docMk/>
          <pc:sldMk cId="1282450148" sldId="309"/>
        </pc:sldMkLst>
        <pc:spChg chg="mod">
          <ac:chgData name="Wilson, Gillian (DCJS)" userId="3273e41f-f60f-4a9c-b821-54ec2ce00723" providerId="ADAL" clId="{B494E592-7B23-463C-8594-7F651426701F}" dt="2024-07-09T15:16:52.902" v="142" actId="14100"/>
          <ac:spMkLst>
            <pc:docMk/>
            <pc:sldMk cId="1282450148" sldId="309"/>
            <ac:spMk id="2" creationId="{1CDE79CD-B919-C1B4-A655-9460E1813B86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21:35.547" v="216" actId="1076"/>
        <pc:sldMkLst>
          <pc:docMk/>
          <pc:sldMk cId="1185751307" sldId="339"/>
        </pc:sldMkLst>
        <pc:spChg chg="mod">
          <ac:chgData name="Wilson, Gillian (DCJS)" userId="3273e41f-f60f-4a9c-b821-54ec2ce00723" providerId="ADAL" clId="{B494E592-7B23-463C-8594-7F651426701F}" dt="2024-07-09T15:21:35.547" v="216" actId="1076"/>
          <ac:spMkLst>
            <pc:docMk/>
            <pc:sldMk cId="1185751307" sldId="339"/>
            <ac:spMk id="2" creationId="{57815C5F-455F-4037-7247-38368BA436C4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2:52.266" v="82" actId="14100"/>
        <pc:sldMkLst>
          <pc:docMk/>
          <pc:sldMk cId="533924792" sldId="342"/>
        </pc:sldMkLst>
        <pc:spChg chg="mod">
          <ac:chgData name="Wilson, Gillian (DCJS)" userId="3273e41f-f60f-4a9c-b821-54ec2ce00723" providerId="ADAL" clId="{B494E592-7B23-463C-8594-7F651426701F}" dt="2024-07-09T15:12:52.266" v="82" actId="14100"/>
          <ac:spMkLst>
            <pc:docMk/>
            <pc:sldMk cId="533924792" sldId="342"/>
            <ac:spMk id="2" creationId="{543BFF9E-BEB5-6427-046F-859A3AF8EAD9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4:36.141" v="107" actId="20577"/>
        <pc:sldMkLst>
          <pc:docMk/>
          <pc:sldMk cId="608961999" sldId="343"/>
        </pc:sldMkLst>
        <pc:spChg chg="mod">
          <ac:chgData name="Wilson, Gillian (DCJS)" userId="3273e41f-f60f-4a9c-b821-54ec2ce00723" providerId="ADAL" clId="{B494E592-7B23-463C-8594-7F651426701F}" dt="2024-07-09T15:14:36.141" v="107" actId="20577"/>
          <ac:spMkLst>
            <pc:docMk/>
            <pc:sldMk cId="608961999" sldId="343"/>
            <ac:spMk id="2" creationId="{259A58A6-622B-D832-F85B-6D7CB181AFC4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5:03.441" v="118" actId="20577"/>
        <pc:sldMkLst>
          <pc:docMk/>
          <pc:sldMk cId="669953552" sldId="344"/>
        </pc:sldMkLst>
        <pc:spChg chg="mod">
          <ac:chgData name="Wilson, Gillian (DCJS)" userId="3273e41f-f60f-4a9c-b821-54ec2ce00723" providerId="ADAL" clId="{B494E592-7B23-463C-8594-7F651426701F}" dt="2024-07-09T15:15:03.441" v="118" actId="20577"/>
          <ac:spMkLst>
            <pc:docMk/>
            <pc:sldMk cId="669953552" sldId="344"/>
            <ac:spMk id="2" creationId="{820C7D4B-2C29-9EE7-531B-1B6B7F59BDB4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4:52.025" v="112" actId="1076"/>
        <pc:sldMkLst>
          <pc:docMk/>
          <pc:sldMk cId="676213616" sldId="346"/>
        </pc:sldMkLst>
        <pc:spChg chg="mod">
          <ac:chgData name="Wilson, Gillian (DCJS)" userId="3273e41f-f60f-4a9c-b821-54ec2ce00723" providerId="ADAL" clId="{B494E592-7B23-463C-8594-7F651426701F}" dt="2024-07-09T15:14:52.025" v="112" actId="1076"/>
          <ac:spMkLst>
            <pc:docMk/>
            <pc:sldMk cId="676213616" sldId="346"/>
            <ac:spMk id="2" creationId="{8EC833DD-5230-016C-393E-81F7951921FC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5:18.073" v="130" actId="20577"/>
        <pc:sldMkLst>
          <pc:docMk/>
          <pc:sldMk cId="2562440471" sldId="347"/>
        </pc:sldMkLst>
        <pc:spChg chg="mod">
          <ac:chgData name="Wilson, Gillian (DCJS)" userId="3273e41f-f60f-4a9c-b821-54ec2ce00723" providerId="ADAL" clId="{B494E592-7B23-463C-8594-7F651426701F}" dt="2024-07-09T15:15:18.073" v="130" actId="20577"/>
          <ac:spMkLst>
            <pc:docMk/>
            <pc:sldMk cId="2562440471" sldId="347"/>
            <ac:spMk id="2" creationId="{48730AF3-1B38-74FB-059C-B1880041316B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09:27.441" v="81" actId="1076"/>
        <pc:sldMkLst>
          <pc:docMk/>
          <pc:sldMk cId="4126808960" sldId="348"/>
        </pc:sldMkLst>
        <pc:spChg chg="mod">
          <ac:chgData name="Wilson, Gillian (DCJS)" userId="3273e41f-f60f-4a9c-b821-54ec2ce00723" providerId="ADAL" clId="{B494E592-7B23-463C-8594-7F651426701F}" dt="2024-07-09T15:08:45.075" v="80" actId="20577"/>
          <ac:spMkLst>
            <pc:docMk/>
            <pc:sldMk cId="4126808960" sldId="348"/>
            <ac:spMk id="2" creationId="{543BFF9E-BEB5-6427-046F-859A3AF8EAD9}"/>
          </ac:spMkLst>
        </pc:spChg>
        <pc:spChg chg="mod ord">
          <ac:chgData name="Wilson, Gillian (DCJS)" userId="3273e41f-f60f-4a9c-b821-54ec2ce00723" providerId="ADAL" clId="{B494E592-7B23-463C-8594-7F651426701F}" dt="2024-07-09T15:09:27.441" v="81" actId="1076"/>
          <ac:spMkLst>
            <pc:docMk/>
            <pc:sldMk cId="4126808960" sldId="348"/>
            <ac:spMk id="14" creationId="{A4C4AEA7-C518-4465-B551-9803DE00ED79}"/>
          </ac:spMkLst>
        </pc:spChg>
        <pc:grpChg chg="mod">
          <ac:chgData name="Wilson, Gillian (DCJS)" userId="3273e41f-f60f-4a9c-b821-54ec2ce00723" providerId="ADAL" clId="{B494E592-7B23-463C-8594-7F651426701F}" dt="2024-07-09T15:09:27.441" v="81" actId="1076"/>
          <ac:grpSpMkLst>
            <pc:docMk/>
            <pc:sldMk cId="4126808960" sldId="348"/>
            <ac:grpSpMk id="5" creationId="{2003FA25-3C13-CE67-CC39-4E26B6E5C98E}"/>
          </ac:grpSpMkLst>
        </pc:grpChg>
        <pc:picChg chg="mod">
          <ac:chgData name="Wilson, Gillian (DCJS)" userId="3273e41f-f60f-4a9c-b821-54ec2ce00723" providerId="ADAL" clId="{B494E592-7B23-463C-8594-7F651426701F}" dt="2024-07-09T15:09:27.441" v="81" actId="1076"/>
          <ac:picMkLst>
            <pc:docMk/>
            <pc:sldMk cId="4126808960" sldId="348"/>
            <ac:picMk id="13" creationId="{2F4FEC08-A405-440F-94DF-7CDB4D5BCA86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20:28.890" v="186" actId="114"/>
        <pc:sldMkLst>
          <pc:docMk/>
          <pc:sldMk cId="3242500829" sldId="349"/>
        </pc:sldMkLst>
        <pc:spChg chg="mod">
          <ac:chgData name="Wilson, Gillian (DCJS)" userId="3273e41f-f60f-4a9c-b821-54ec2ce00723" providerId="ADAL" clId="{B494E592-7B23-463C-8594-7F651426701F}" dt="2024-07-09T15:20:28.890" v="186" actId="114"/>
          <ac:spMkLst>
            <pc:docMk/>
            <pc:sldMk cId="3242500829" sldId="349"/>
            <ac:spMk id="2" creationId="{543BFF9E-BEB5-6427-046F-859A3AF8EAD9}"/>
          </ac:spMkLst>
        </pc:spChg>
      </pc:sldChg>
      <pc:sldChg chg="modSp">
        <pc:chgData name="Wilson, Gillian (DCJS)" userId="3273e41f-f60f-4a9c-b821-54ec2ce00723" providerId="ADAL" clId="{B494E592-7B23-463C-8594-7F651426701F}" dt="2024-07-09T15:03:10.131" v="4" actId="1076"/>
        <pc:sldMkLst>
          <pc:docMk/>
          <pc:sldMk cId="2222675490" sldId="350"/>
        </pc:sldMkLst>
        <pc:picChg chg="mod">
          <ac:chgData name="Wilson, Gillian (DCJS)" userId="3273e41f-f60f-4a9c-b821-54ec2ce00723" providerId="ADAL" clId="{B494E592-7B23-463C-8594-7F651426701F}" dt="2024-07-09T15:03:10.131" v="4" actId="1076"/>
          <ac:picMkLst>
            <pc:docMk/>
            <pc:sldMk cId="2222675490" sldId="350"/>
            <ac:picMk id="4098" creationId="{77AAC474-9D59-2616-9D17-E0233C54DF13}"/>
          </ac:picMkLst>
        </pc:picChg>
      </pc:sldChg>
      <pc:sldChg chg="modSp">
        <pc:chgData name="Wilson, Gillian (DCJS)" userId="3273e41f-f60f-4a9c-b821-54ec2ce00723" providerId="ADAL" clId="{B494E592-7B23-463C-8594-7F651426701F}" dt="2024-07-09T15:02:47.339" v="3" actId="1076"/>
        <pc:sldMkLst>
          <pc:docMk/>
          <pc:sldMk cId="3091677057" sldId="351"/>
        </pc:sldMkLst>
        <pc:picChg chg="mod">
          <ac:chgData name="Wilson, Gillian (DCJS)" userId="3273e41f-f60f-4a9c-b821-54ec2ce00723" providerId="ADAL" clId="{B494E592-7B23-463C-8594-7F651426701F}" dt="2024-07-09T15:02:47.339" v="3" actId="1076"/>
          <ac:picMkLst>
            <pc:docMk/>
            <pc:sldMk cId="3091677057" sldId="351"/>
            <ac:picMk id="3074" creationId="{83A5E89B-CCA6-90CB-A232-C721D0B4B6F1}"/>
          </ac:picMkLst>
        </pc:picChg>
      </pc:sldChg>
      <pc:sldChg chg="modSp">
        <pc:chgData name="Wilson, Gillian (DCJS)" userId="3273e41f-f60f-4a9c-b821-54ec2ce00723" providerId="ADAL" clId="{B494E592-7B23-463C-8594-7F651426701F}" dt="2024-07-09T15:02:44.906" v="2" actId="1076"/>
        <pc:sldMkLst>
          <pc:docMk/>
          <pc:sldMk cId="3378868595" sldId="352"/>
        </pc:sldMkLst>
        <pc:picChg chg="mod">
          <ac:chgData name="Wilson, Gillian (DCJS)" userId="3273e41f-f60f-4a9c-b821-54ec2ce00723" providerId="ADAL" clId="{B494E592-7B23-463C-8594-7F651426701F}" dt="2024-07-09T15:02:44.906" v="2" actId="1076"/>
          <ac:picMkLst>
            <pc:docMk/>
            <pc:sldMk cId="3378868595" sldId="352"/>
            <ac:picMk id="2050" creationId="{A9003557-2282-99BF-9F91-A59862BB8591}"/>
          </ac:picMkLst>
        </pc:picChg>
      </pc:sldChg>
      <pc:sldChg chg="modSp">
        <pc:chgData name="Wilson, Gillian (DCJS)" userId="3273e41f-f60f-4a9c-b821-54ec2ce00723" providerId="ADAL" clId="{B494E592-7B23-463C-8594-7F651426701F}" dt="2024-07-09T15:02:39.896" v="1" actId="1076"/>
        <pc:sldMkLst>
          <pc:docMk/>
          <pc:sldMk cId="1174362937" sldId="353"/>
        </pc:sldMkLst>
        <pc:picChg chg="mod">
          <ac:chgData name="Wilson, Gillian (DCJS)" userId="3273e41f-f60f-4a9c-b821-54ec2ce00723" providerId="ADAL" clId="{B494E592-7B23-463C-8594-7F651426701F}" dt="2024-07-09T15:02:39.896" v="1" actId="1076"/>
          <ac:picMkLst>
            <pc:docMk/>
            <pc:sldMk cId="1174362937" sldId="353"/>
            <ac:picMk id="1026" creationId="{79E1C6A1-6197-E95D-F628-5DF52B028A3F}"/>
          </ac:picMkLst>
        </pc:picChg>
      </pc:sldChg>
      <pc:sldChg chg="modSp mod">
        <pc:chgData name="Wilson, Gillian (DCJS)" userId="3273e41f-f60f-4a9c-b821-54ec2ce00723" providerId="ADAL" clId="{B494E592-7B23-463C-8594-7F651426701F}" dt="2024-07-09T15:07:25.643" v="74" actId="14100"/>
        <pc:sldMkLst>
          <pc:docMk/>
          <pc:sldMk cId="2138560973" sldId="354"/>
        </pc:sldMkLst>
        <pc:spChg chg="mod">
          <ac:chgData name="Wilson, Gillian (DCJS)" userId="3273e41f-f60f-4a9c-b821-54ec2ce00723" providerId="ADAL" clId="{B494E592-7B23-463C-8594-7F651426701F}" dt="2024-07-09T15:07:25.643" v="74" actId="14100"/>
          <ac:spMkLst>
            <pc:docMk/>
            <pc:sldMk cId="2138560973" sldId="354"/>
            <ac:spMk id="2" creationId="{543BFF9E-BEB5-6427-046F-859A3AF8EAD9}"/>
          </ac:spMkLst>
        </pc:spChg>
      </pc:sldChg>
      <pc:sldChg chg="modSp mod">
        <pc:chgData name="Wilson, Gillian (DCJS)" userId="3273e41f-f60f-4a9c-b821-54ec2ce00723" providerId="ADAL" clId="{B494E592-7B23-463C-8594-7F651426701F}" dt="2024-07-09T15:16:15.763" v="134" actId="1076"/>
        <pc:sldMkLst>
          <pc:docMk/>
          <pc:sldMk cId="1390441185" sldId="356"/>
        </pc:sldMkLst>
        <pc:spChg chg="mod">
          <ac:chgData name="Wilson, Gillian (DCJS)" userId="3273e41f-f60f-4a9c-b821-54ec2ce00723" providerId="ADAL" clId="{B494E592-7B23-463C-8594-7F651426701F}" dt="2024-07-09T15:16:15.763" v="134" actId="1076"/>
          <ac:spMkLst>
            <pc:docMk/>
            <pc:sldMk cId="1390441185" sldId="356"/>
            <ac:spMk id="2" creationId="{2A454211-5FF2-9E51-3DE1-B451FE44AA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6" Type="http://schemas.openxmlformats.org/officeDocument/2006/relationships/image" Target="../media/image8.jpeg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Relationship Id="rId6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microsoft.com/office/2007/relationships/hdphoto" Target="../media/hdphoto1.wdp"/><Relationship Id="rId9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Relationship Id="rId6" Type="http://schemas.openxmlformats.org/officeDocument/2006/relationships/image" Target="../media/image16.jpeg"/><Relationship Id="rId5" Type="http://schemas.openxmlformats.org/officeDocument/2006/relationships/image" Target="../media/image21.jpeg"/><Relationship Id="rId4" Type="http://schemas.microsoft.com/office/2007/relationships/hdphoto" Target="../media/hdphoto1.wdp"/><Relationship Id="rId9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9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8"/>
            <a:ext cx="6633940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1" dirty="0">
                <a:solidFill>
                  <a:srgbClr val="000000"/>
                </a:solidFill>
                <a:effectLst/>
                <a:latin typeface="+mn-lt"/>
              </a:rPr>
              <a:t>Respect for Following </a:t>
            </a:r>
            <a:r>
              <a:rPr lang="en-US" b="1" dirty="0">
                <a:solidFill>
                  <a:srgbClr val="000000"/>
                </a:solidFill>
                <a:latin typeface="+mn-lt"/>
              </a:rPr>
              <a:t>Rules</a:t>
            </a:r>
            <a:br>
              <a:rPr lang="en-US" b="1" dirty="0">
                <a:latin typeface="+mn-lt"/>
              </a:rPr>
            </a:br>
            <a:r>
              <a:rPr lang="en-US" b="1" dirty="0">
                <a:solidFill>
                  <a:srgbClr val="000000"/>
                </a:solidFill>
                <a:latin typeface="+mn-lt"/>
              </a:rPr>
              <a:t>and</a:t>
            </a:r>
            <a:r>
              <a:rPr lang="en-US" b="1" dirty="0">
                <a:solidFill>
                  <a:srgbClr val="000000"/>
                </a:solidFill>
                <a:effectLst/>
                <a:latin typeface="+mn-lt"/>
              </a:rPr>
              <a:t> Authority</a:t>
            </a:r>
            <a:br>
              <a:rPr lang="en-US" b="0" i="0" dirty="0">
                <a:effectLst/>
                <a:latin typeface="+mn-lt"/>
              </a:rPr>
            </a:br>
            <a:r>
              <a:rPr lang="en-US" sz="4000" b="0" i="0" dirty="0">
                <a:solidFill>
                  <a:srgbClr val="000000"/>
                </a:solidFill>
                <a:effectLst/>
                <a:latin typeface="+mn-lt"/>
              </a:rPr>
              <a:t>First Grade Lesson </a:t>
            </a:r>
            <a:r>
              <a:rPr lang="en-US" sz="4000" dirty="0">
                <a:solidFill>
                  <a:srgbClr val="000000"/>
                </a:solidFill>
                <a:latin typeface="+mn-lt"/>
              </a:rPr>
              <a:t>4</a:t>
            </a:r>
            <a:endParaRPr lang="en-US" sz="4000" dirty="0">
              <a:latin typeface="+mn-lt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5F7F33-FB0A-4814-B8B7-F2C0B3A4EF23}"/>
              </a:ext>
            </a:extLst>
          </p:cNvPr>
          <p:cNvSpPr txBox="1"/>
          <p:nvPr/>
        </p:nvSpPr>
        <p:spPr>
          <a:xfrm>
            <a:off x="2161231" y="2550053"/>
            <a:ext cx="496941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4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  <a:endParaRPr lang="en-US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7595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9202" y="955309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436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2781" y="1367791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886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6344" y="1838402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677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4133" y="936233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2675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24" y="1383527"/>
            <a:ext cx="607233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1" dirty="0">
                <a:solidFill>
                  <a:srgbClr val="0E101A"/>
                </a:solidFill>
                <a:latin typeface="Calibri"/>
                <a:cs typeface="Calibri"/>
              </a:rPr>
              <a:t>Learning Objective:</a:t>
            </a:r>
            <a:br>
              <a:rPr lang="en-US" b="1" i="0" dirty="0">
                <a:solidFill>
                  <a:srgbClr val="0E101A"/>
                </a:solidFill>
                <a:effectLst/>
                <a:latin typeface="Calibri"/>
                <a:cs typeface="Calibri"/>
              </a:rPr>
            </a:br>
            <a:r>
              <a:rPr lang="en-US" i="0" dirty="0">
                <a:solidFill>
                  <a:srgbClr val="0E101A"/>
                </a:solidFill>
                <a:effectLst/>
                <a:latin typeface="Calibri"/>
                <a:cs typeface="Calibri"/>
              </a:rPr>
              <a:t>Identifying rules and explaining their importance</a:t>
            </a:r>
            <a:r>
              <a:rPr lang="en-US" dirty="0">
                <a:solidFill>
                  <a:srgbClr val="0E101A"/>
                </a:solidFill>
                <a:latin typeface="Calibri"/>
                <a:cs typeface="Calibri"/>
              </a:rPr>
              <a:t>.</a:t>
            </a:r>
            <a:endParaRPr lang="en-US" kern="1200" dirty="0">
              <a:latin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407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884971"/>
            <a:ext cx="105156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Let’s review our learning-ready rules!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334730-9FEE-C51C-159B-247C405E6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042" y="3017300"/>
            <a:ext cx="2914911" cy="248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6A634BA-7152-DB98-CE1A-988F44348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8688" y="3506180"/>
            <a:ext cx="1848831" cy="158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8468B57-6582-7618-3494-EA24A15EA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4363" y="3428390"/>
            <a:ext cx="1951448" cy="166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049F70F-ED18-F077-D76B-E6DD29CC5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1391" y="2015686"/>
            <a:ext cx="3610493" cy="307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1090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525648"/>
              </p:ext>
            </p:extLst>
          </p:nvPr>
        </p:nvGraphicFramePr>
        <p:xfrm>
          <a:off x="904804" y="2421376"/>
          <a:ext cx="6306412" cy="201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6412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194230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dirty="0">
                          <a:effectLst/>
                          <a:latin typeface="Calibri"/>
                        </a:rPr>
                        <a:t>Let’s talk about the importance of listening to people in authority.</a:t>
                      </a:r>
                      <a:endParaRPr lang="en-US" sz="4400" b="0" dirty="0">
                        <a:effectLst/>
                        <a:latin typeface="Calibri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mmunity Helpers-1080p-231204">
            <a:hlinkClick r:id="" action="ppaction://media"/>
            <a:extLst>
              <a:ext uri="{FF2B5EF4-FFF2-40B4-BE49-F238E27FC236}">
                <a16:creationId xmlns:a16="http://schemas.microsoft.com/office/drawing/2014/main" id="{BD7C5FD6-3121-40DF-9FA5-A84202342DF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82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8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399" y="640080"/>
            <a:ext cx="5037375" cy="5070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effectLst/>
                <a:latin typeface="+mn-lt"/>
                <a:ea typeface="+mj-ea"/>
                <a:cs typeface="+mj-cs"/>
              </a:rPr>
              <a:t>Activ</a:t>
            </a:r>
            <a:r>
              <a:rPr lang="en-US" sz="4400" b="1" kern="1200" dirty="0">
                <a:latin typeface="+mn-lt"/>
                <a:ea typeface="+mj-ea"/>
                <a:cs typeface="+mj-cs"/>
              </a:rPr>
              <a:t>ity</a:t>
            </a:r>
            <a:r>
              <a:rPr lang="en-US" sz="4400" b="1" dirty="0">
                <a:latin typeface="+mn-lt"/>
              </a:rPr>
              <a:t>:</a:t>
            </a:r>
            <a:br>
              <a:rPr lang="en-US" sz="4400" b="1" i="1" kern="1200" dirty="0">
                <a:latin typeface="+mn-lt"/>
                <a:ea typeface="+mj-ea"/>
                <a:cs typeface="+mj-cs"/>
              </a:rPr>
            </a:br>
            <a:r>
              <a:rPr lang="en-US" sz="4400" dirty="0">
                <a:latin typeface="+mn-lt"/>
              </a:rPr>
              <a:t>List people who are in authority</a:t>
            </a:r>
            <a:r>
              <a:rPr lang="en-US" sz="4400" dirty="0">
                <a:solidFill>
                  <a:srgbClr val="0E101A"/>
                </a:solidFill>
                <a:latin typeface="+mn-lt"/>
              </a:rPr>
              <a:t>.</a:t>
            </a:r>
            <a:endParaRPr lang="en-US" sz="4400" kern="1200" dirty="0">
              <a:latin typeface="+mn-lt"/>
              <a:cs typeface="Calibri"/>
            </a:endParaRPr>
          </a:p>
        </p:txBody>
      </p:sp>
      <p:pic>
        <p:nvPicPr>
          <p:cNvPr id="3" name="Picture 2" descr="A hand holding a pencil and writing on a piece of paper&#10;&#10;Description automatically generated">
            <a:extLst>
              <a:ext uri="{FF2B5EF4-FFF2-40B4-BE49-F238E27FC236}">
                <a16:creationId xmlns:a16="http://schemas.microsoft.com/office/drawing/2014/main" id="{AEE3F779-2642-3E82-F0AF-608A51BDE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610" y="946484"/>
            <a:ext cx="5495200" cy="4688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8560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A4F1FE76-603E-004A-EFFE-F50EF5A8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1038"/>
            <a:ext cx="2633663" cy="27574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E1612271-A047-72FC-9641-BB19CD39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053" y="640080"/>
            <a:ext cx="2633663" cy="2671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96969CE6-83DF-C04A-B77F-97D0A285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09" y="3673211"/>
            <a:ext cx="2757488" cy="26701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399" y="640080"/>
            <a:ext cx="5037375" cy="45570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effectLst/>
                <a:latin typeface="+mn-lt"/>
                <a:ea typeface="+mj-ea"/>
                <a:cs typeface="+mj-cs"/>
              </a:rPr>
              <a:t>Activ</a:t>
            </a:r>
            <a:r>
              <a:rPr lang="en-US" sz="4400" b="1" kern="1200" dirty="0">
                <a:latin typeface="+mn-lt"/>
                <a:ea typeface="+mj-ea"/>
                <a:cs typeface="+mj-cs"/>
              </a:rPr>
              <a:t>ity: </a:t>
            </a:r>
            <a:br>
              <a:rPr lang="en-US" sz="4400" b="1" i="1" kern="1200" dirty="0">
                <a:latin typeface="+mn-lt"/>
                <a:ea typeface="+mj-ea"/>
                <a:cs typeface="+mj-cs"/>
              </a:rPr>
            </a:br>
            <a:r>
              <a:rPr lang="en-US" sz="4400" dirty="0">
                <a:latin typeface="+mn-lt"/>
              </a:rPr>
              <a:t>Is this a person in </a:t>
            </a:r>
            <a:r>
              <a:rPr lang="en-US" sz="4400" b="0" dirty="0">
                <a:solidFill>
                  <a:srgbClr val="0E101A"/>
                </a:solidFill>
                <a:effectLst/>
                <a:latin typeface="+mn-lt"/>
              </a:rPr>
              <a:t>authority or not in authority</a:t>
            </a:r>
            <a:r>
              <a:rPr lang="en-US" sz="4400" dirty="0">
                <a:solidFill>
                  <a:srgbClr val="0E101A"/>
                </a:solidFill>
                <a:latin typeface="+mn-lt"/>
              </a:rPr>
              <a:t>?</a:t>
            </a:r>
            <a:endParaRPr lang="en-US" sz="4400" kern="1200" dirty="0">
              <a:latin typeface="+mn-lt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3924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C675432-67DE-8CFF-5E35-DD0B7FAF1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16165" y="955254"/>
            <a:ext cx="4333183" cy="4333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6D34DE1-B8A5-D352-A8FA-B0FF6FDC8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26378">
            <a:off x="1287027" y="1033420"/>
            <a:ext cx="4307150" cy="4307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9D92B667-87BB-4A2A-8DE0-91464EA1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0DEF8FE-5177-4748-8C4D-C49CA2AB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FB74E609-556E-4788-A329-C8FCD8CB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DEBAC3-34EE-95B5-2B21-FF21A9863BCE}"/>
              </a:ext>
            </a:extLst>
          </p:cNvPr>
          <p:cNvSpPr txBox="1"/>
          <p:nvPr/>
        </p:nvSpPr>
        <p:spPr>
          <a:xfrm>
            <a:off x="920132" y="5598180"/>
            <a:ext cx="5175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teacher with students?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2162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9D92B667-87BB-4A2A-8DE0-91464EA1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0DEF8FE-5177-4748-8C4D-C49CA2AB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FB74E609-556E-4788-A329-C8FCD8CB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D29530E-3A84-44D6-936F-C10AF7FC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404565">
            <a:off x="1367312" y="1100553"/>
            <a:ext cx="4330941" cy="4330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9A58A6-622B-D832-F85B-6D7CB181AFC4}"/>
              </a:ext>
            </a:extLst>
          </p:cNvPr>
          <p:cNvSpPr txBox="1"/>
          <p:nvPr/>
        </p:nvSpPr>
        <p:spPr>
          <a:xfrm>
            <a:off x="920131" y="5598180"/>
            <a:ext cx="5947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parent playing with their child?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8961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9D92B667-87BB-4A2A-8DE0-91464EA1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0DEF8FE-5177-4748-8C4D-C49CA2AB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FB74E609-556E-4788-A329-C8FCD8CB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57DC99C0-5C3F-44B9-84ED-C8259BAC3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46051" y="950695"/>
            <a:ext cx="4262328" cy="426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C833DD-5230-016C-393E-81F7951921FC}"/>
              </a:ext>
            </a:extLst>
          </p:cNvPr>
          <p:cNvSpPr txBox="1"/>
          <p:nvPr/>
        </p:nvSpPr>
        <p:spPr>
          <a:xfrm>
            <a:off x="1027347" y="5429702"/>
            <a:ext cx="5175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Farmers planting crops?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6213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9D92B667-87BB-4A2A-8DE0-91464EA1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0DEF8FE-5177-4748-8C4D-C49CA2AB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FB74E609-556E-4788-A329-C8FCD8CB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932C7D7-00B7-4520-9A62-64E07E56E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6976" y="1098577"/>
            <a:ext cx="4312410" cy="4312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0C7D4B-2C29-9EE7-531B-1B6B7F59BDB4}"/>
              </a:ext>
            </a:extLst>
          </p:cNvPr>
          <p:cNvSpPr txBox="1"/>
          <p:nvPr/>
        </p:nvSpPr>
        <p:spPr>
          <a:xfrm>
            <a:off x="920132" y="5598180"/>
            <a:ext cx="53593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person driving a school bus?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9953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9D92B667-87BB-4A2A-8DE0-91464EA1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310" y="808011"/>
            <a:ext cx="1456410" cy="15248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C0DEF8FE-5177-4748-8C4D-C49CA2AB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079" y="808011"/>
            <a:ext cx="1456410" cy="14774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hand with a thumb down&#10;&#10;Description automatically generated">
            <a:extLst>
              <a:ext uri="{FF2B5EF4-FFF2-40B4-BE49-F238E27FC236}">
                <a16:creationId xmlns:a16="http://schemas.microsoft.com/office/drawing/2014/main" id="{FB74E609-556E-4788-A329-C8FCD8CB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39" y="2597566"/>
            <a:ext cx="1524885" cy="1476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F3B2901-665B-4060-9F46-D3B72BD13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20551">
            <a:off x="1537747" y="1283216"/>
            <a:ext cx="4140987" cy="4140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730AF3-1B38-74FB-059C-B1880041316B}"/>
              </a:ext>
            </a:extLst>
          </p:cNvPr>
          <p:cNvSpPr txBox="1"/>
          <p:nvPr/>
        </p:nvSpPr>
        <p:spPr>
          <a:xfrm>
            <a:off x="920132" y="5598180"/>
            <a:ext cx="5751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3200" b="1" dirty="0">
                <a:solidFill>
                  <a:srgbClr val="346C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ashier at the grocery store?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2440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77" y="640080"/>
            <a:ext cx="5322636" cy="46317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effectLst/>
                <a:latin typeface="+mn-lt"/>
                <a:ea typeface="+mj-ea"/>
                <a:cs typeface="+mj-cs"/>
              </a:rPr>
              <a:t>Activ</a:t>
            </a:r>
            <a:r>
              <a:rPr lang="en-US" sz="4400" b="1" kern="1200" dirty="0">
                <a:latin typeface="+mn-lt"/>
                <a:ea typeface="+mj-ea"/>
                <a:cs typeface="+mj-cs"/>
              </a:rPr>
              <a:t>ity: </a:t>
            </a:r>
            <a:br>
              <a:rPr lang="en-US" sz="4400" b="1" kern="1200" dirty="0">
                <a:latin typeface="+mn-lt"/>
                <a:ea typeface="+mj-ea"/>
                <a:cs typeface="+mj-cs"/>
              </a:rPr>
            </a:br>
            <a:r>
              <a:rPr lang="en-US" sz="4400" b="1" dirty="0">
                <a:effectLst/>
              </a:rPr>
              <a:t>Comparing home rules, school rules, and community rules.</a:t>
            </a:r>
            <a:endParaRPr lang="en-US" sz="4400" kern="1200" dirty="0">
              <a:latin typeface="+mn-lt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3CF8BB-1D3A-8550-5BD6-CC8121AA7606}"/>
              </a:ext>
            </a:extLst>
          </p:cNvPr>
          <p:cNvGrpSpPr/>
          <p:nvPr/>
        </p:nvGrpSpPr>
        <p:grpSpPr>
          <a:xfrm>
            <a:off x="5919571" y="374484"/>
            <a:ext cx="2790152" cy="3039672"/>
            <a:chOff x="7859207" y="3818328"/>
            <a:chExt cx="2790152" cy="3039672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02942239-4FFF-41D0-91E4-921E8AE7F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83946" y="4341548"/>
              <a:ext cx="2516452" cy="2516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1FD0C4-2980-4C3F-B009-A9F15BA94262}"/>
                </a:ext>
              </a:extLst>
            </p:cNvPr>
            <p:cNvSpPr txBox="1"/>
            <p:nvPr/>
          </p:nvSpPr>
          <p:spPr>
            <a:xfrm>
              <a:off x="7859207" y="3818328"/>
              <a:ext cx="2790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Community Rules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00B513F-64D1-1560-E806-3C1C86232DE7}"/>
              </a:ext>
            </a:extLst>
          </p:cNvPr>
          <p:cNvGrpSpPr/>
          <p:nvPr/>
        </p:nvGrpSpPr>
        <p:grpSpPr>
          <a:xfrm>
            <a:off x="9401467" y="373637"/>
            <a:ext cx="2903475" cy="3272967"/>
            <a:chOff x="9401467" y="373637"/>
            <a:chExt cx="2903475" cy="327296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3994A8D5-84C7-499F-9017-1DD3FD3C0F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715" b="95801" l="9961" r="89844">
                          <a14:foregroundMark x1="49023" y1="42188" x2="52539" y2="43359"/>
                          <a14:foregroundMark x1="51074" y1="89648" x2="48438" y2="92578"/>
                          <a14:foregroundMark x1="59082" y1="89355" x2="63281" y2="95898"/>
                          <a14:foregroundMark x1="49902" y1="7715" x2="58496" y2="83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401467" y="856452"/>
              <a:ext cx="2790152" cy="2790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1D4392-3FA0-415A-8FF6-AC20D12C775A}"/>
                </a:ext>
              </a:extLst>
            </p:cNvPr>
            <p:cNvSpPr txBox="1"/>
            <p:nvPr/>
          </p:nvSpPr>
          <p:spPr>
            <a:xfrm>
              <a:off x="9514790" y="373637"/>
              <a:ext cx="27901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School Rules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003FA25-3C13-CE67-CC39-4E26B6E5C98E}"/>
              </a:ext>
            </a:extLst>
          </p:cNvPr>
          <p:cNvGrpSpPr/>
          <p:nvPr/>
        </p:nvGrpSpPr>
        <p:grpSpPr>
          <a:xfrm>
            <a:off x="7381700" y="3836067"/>
            <a:ext cx="3291840" cy="3021933"/>
            <a:chOff x="5720397" y="423118"/>
            <a:chExt cx="3291840" cy="302193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4C4AEA7-C518-4465-B551-9803DE00ED79}"/>
                </a:ext>
              </a:extLst>
            </p:cNvPr>
            <p:cNvSpPr txBox="1"/>
            <p:nvPr/>
          </p:nvSpPr>
          <p:spPr>
            <a:xfrm>
              <a:off x="5720397" y="423118"/>
              <a:ext cx="32918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Home Rules</a:t>
              </a: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2F4FEC08-A405-440F-94DF-7CDB4D5BCA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24293" y="946338"/>
              <a:ext cx="2498713" cy="2498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126808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409D7BE8-9A8D-BC80-44B9-87A3295F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024" y="505870"/>
            <a:ext cx="1797968" cy="17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A04555BB-B042-65E7-92A2-31297D3CD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715" b="95801" l="9961" r="89844">
                        <a14:foregroundMark x1="49023" y1="42188" x2="52539" y2="43359"/>
                        <a14:foregroundMark x1="51074" y1="89648" x2="48438" y2="92578"/>
                        <a14:foregroundMark x1="59082" y1="89355" x2="63281" y2="95898"/>
                        <a14:foregroundMark x1="49902" y1="7715" x2="58496" y2="8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331"/>
          <a:stretch/>
        </p:blipFill>
        <p:spPr bwMode="auto">
          <a:xfrm>
            <a:off x="-257738" y="2726314"/>
            <a:ext cx="2457158" cy="178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99AE85F-E31E-4058-894C-430B55138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024" y="4934379"/>
            <a:ext cx="1636472" cy="163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F79955A-7BC2-0058-A564-F16121A6BF09}"/>
              </a:ext>
            </a:extLst>
          </p:cNvPr>
          <p:cNvSpPr txBox="1"/>
          <p:nvPr/>
        </p:nvSpPr>
        <p:spPr>
          <a:xfrm>
            <a:off x="192024" y="4511903"/>
            <a:ext cx="1636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Home Rule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9FB54-F225-0615-9B86-83B24509003C}"/>
              </a:ext>
            </a:extLst>
          </p:cNvPr>
          <p:cNvSpPr txBox="1"/>
          <p:nvPr/>
        </p:nvSpPr>
        <p:spPr>
          <a:xfrm>
            <a:off x="123808" y="2405449"/>
            <a:ext cx="1966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School Rule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F28D87-0BB2-B80A-C2D0-5C0ACECC00C4}"/>
              </a:ext>
            </a:extLst>
          </p:cNvPr>
          <p:cNvSpPr txBox="1"/>
          <p:nvPr/>
        </p:nvSpPr>
        <p:spPr>
          <a:xfrm>
            <a:off x="54617" y="177839"/>
            <a:ext cx="236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Community Rule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4F082FE-BB4C-4611-B91F-5D5D166BD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77380">
            <a:off x="3855835" y="734132"/>
            <a:ext cx="4448220" cy="4448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FFCC5970-85F8-ED59-B7B9-E33386551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18473" y="665590"/>
            <a:ext cx="4403048" cy="4403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54211-5FF2-9E51-3DE1-B451FE44AA66}"/>
              </a:ext>
            </a:extLst>
          </p:cNvPr>
          <p:cNvSpPr txBox="1"/>
          <p:nvPr/>
        </p:nvSpPr>
        <p:spPr>
          <a:xfrm>
            <a:off x="3529724" y="5377875"/>
            <a:ext cx="50469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 listening to directions from the teacher?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0441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FFCC5970-85F8-ED59-B7B9-E33386551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90654" y="765134"/>
            <a:ext cx="4465942" cy="4465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409D7BE8-9A8D-BC80-44B9-87A3295F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024" y="505870"/>
            <a:ext cx="1797968" cy="17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A04555BB-B042-65E7-92A2-31297D3CD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715" b="95801" l="9961" r="89844">
                        <a14:foregroundMark x1="49023" y1="42188" x2="52539" y2="43359"/>
                        <a14:foregroundMark x1="51074" y1="89648" x2="48438" y2="92578"/>
                        <a14:foregroundMark x1="59082" y1="89355" x2="63281" y2="95898"/>
                        <a14:foregroundMark x1="49902" y1="7715" x2="58496" y2="8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331"/>
          <a:stretch/>
        </p:blipFill>
        <p:spPr bwMode="auto">
          <a:xfrm>
            <a:off x="-257738" y="2726314"/>
            <a:ext cx="2457158" cy="178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99AE85F-E31E-4058-894C-430B55138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024" y="4934379"/>
            <a:ext cx="1636472" cy="163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F79955A-7BC2-0058-A564-F16121A6BF09}"/>
              </a:ext>
            </a:extLst>
          </p:cNvPr>
          <p:cNvSpPr txBox="1"/>
          <p:nvPr/>
        </p:nvSpPr>
        <p:spPr>
          <a:xfrm>
            <a:off x="192024" y="4511903"/>
            <a:ext cx="1636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Home Rule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9FB54-F225-0615-9B86-83B24509003C}"/>
              </a:ext>
            </a:extLst>
          </p:cNvPr>
          <p:cNvSpPr txBox="1"/>
          <p:nvPr/>
        </p:nvSpPr>
        <p:spPr>
          <a:xfrm>
            <a:off x="123808" y="2405449"/>
            <a:ext cx="1966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School Rule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F28D87-0BB2-B80A-C2D0-5C0ACECC00C4}"/>
              </a:ext>
            </a:extLst>
          </p:cNvPr>
          <p:cNvSpPr txBox="1"/>
          <p:nvPr/>
        </p:nvSpPr>
        <p:spPr>
          <a:xfrm>
            <a:off x="54617" y="177839"/>
            <a:ext cx="236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Community Rule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B98D517E-2EE8-45D9-B30B-07B5401BE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76864">
            <a:off x="3898866" y="735151"/>
            <a:ext cx="4465942" cy="4465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7B20D1-02CE-15B8-BFDA-C5B576823203}"/>
              </a:ext>
            </a:extLst>
          </p:cNvPr>
          <p:cNvSpPr txBox="1"/>
          <p:nvPr/>
        </p:nvSpPr>
        <p:spPr>
          <a:xfrm>
            <a:off x="3890654" y="5493633"/>
            <a:ext cx="42602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 wearing helmets?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2899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FFCC5970-85F8-ED59-B7B9-E33386551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66175" y="514689"/>
            <a:ext cx="4544779" cy="4544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409D7BE8-9A8D-BC80-44B9-87A3295F5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024" y="505870"/>
            <a:ext cx="1797968" cy="179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A04555BB-B042-65E7-92A2-31297D3CD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715" b="95801" l="9961" r="89844">
                        <a14:foregroundMark x1="49023" y1="42188" x2="52539" y2="43359"/>
                        <a14:foregroundMark x1="51074" y1="89648" x2="48438" y2="92578"/>
                        <a14:foregroundMark x1="59082" y1="89355" x2="63281" y2="95898"/>
                        <a14:foregroundMark x1="49902" y1="7715" x2="58496" y2="8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331"/>
          <a:stretch/>
        </p:blipFill>
        <p:spPr bwMode="auto">
          <a:xfrm>
            <a:off x="-257738" y="2726314"/>
            <a:ext cx="2457158" cy="178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99AE85F-E31E-4058-894C-430B55138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024" y="4934379"/>
            <a:ext cx="1636472" cy="163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F79955A-7BC2-0058-A564-F16121A6BF09}"/>
              </a:ext>
            </a:extLst>
          </p:cNvPr>
          <p:cNvSpPr txBox="1"/>
          <p:nvPr/>
        </p:nvSpPr>
        <p:spPr>
          <a:xfrm>
            <a:off x="192024" y="4511903"/>
            <a:ext cx="1636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Home Rule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99FB54-F225-0615-9B86-83B24509003C}"/>
              </a:ext>
            </a:extLst>
          </p:cNvPr>
          <p:cNvSpPr txBox="1"/>
          <p:nvPr/>
        </p:nvSpPr>
        <p:spPr>
          <a:xfrm>
            <a:off x="123808" y="2405449"/>
            <a:ext cx="1966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School Rule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F28D87-0BB2-B80A-C2D0-5C0ACECC00C4}"/>
              </a:ext>
            </a:extLst>
          </p:cNvPr>
          <p:cNvSpPr txBox="1"/>
          <p:nvPr/>
        </p:nvSpPr>
        <p:spPr>
          <a:xfrm>
            <a:off x="54617" y="177839"/>
            <a:ext cx="236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Community Rule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7842902-4DCC-4703-9824-CCCA88042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63836">
            <a:off x="3995964" y="522945"/>
            <a:ext cx="4544779" cy="4544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DE79CD-B919-C1B4-A655-9460E1813B86}"/>
              </a:ext>
            </a:extLst>
          </p:cNvPr>
          <p:cNvSpPr txBox="1"/>
          <p:nvPr/>
        </p:nvSpPr>
        <p:spPr>
          <a:xfrm>
            <a:off x="4070231" y="5277050"/>
            <a:ext cx="43833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using a crosswalk to cross the street?</a:t>
            </a:r>
            <a:endParaRPr lang="en-US" sz="3200" dirty="0">
              <a:solidFill>
                <a:srgbClr val="346C9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2450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34" y="1674914"/>
            <a:ext cx="546293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cs typeface="Calibri"/>
              </a:rPr>
              <a:t>ity: </a:t>
            </a:r>
            <a:r>
              <a:rPr lang="en-US" sz="4400" kern="1200" dirty="0">
                <a:effectLst/>
                <a:latin typeface="Calibri"/>
                <a:cs typeface="Calibri"/>
              </a:rPr>
              <a:t>Define a law.</a:t>
            </a:r>
            <a:endParaRPr lang="en-US" sz="4400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A837C59A-1534-49C0-6F19-E88FF9475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1848" y="1186352"/>
            <a:ext cx="4297363" cy="42973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1" y="2324795"/>
            <a:ext cx="5410200" cy="942664"/>
          </a:xfrm>
        </p:spPr>
        <p:txBody>
          <a:bodyPr>
            <a:normAutofit/>
          </a:bodyPr>
          <a:lstStyle/>
          <a:p>
            <a:r>
              <a:rPr lang="en-US" i="0" dirty="0">
                <a:effectLst/>
                <a:latin typeface="+mn-lt"/>
              </a:rPr>
              <a:t>What is the law?</a:t>
            </a:r>
            <a:endParaRPr lang="en-US" dirty="0">
              <a:latin typeface="+mn-lt"/>
              <a:cs typeface="Calibri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34C67AE-1176-415A-87C8-F4B22B5DC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EA8F011-EC6E-44AE-9EA5-F30AA0B9B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EC5C90-854D-4E69-9F86-9DBE1C0BD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8003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red and white stop sign&#10;&#10;Description automatically generated">
            <a:extLst>
              <a:ext uri="{FF2B5EF4-FFF2-40B4-BE49-F238E27FC236}">
                <a16:creationId xmlns:a16="http://schemas.microsoft.com/office/drawing/2014/main" id="{287FA699-A624-20A5-9FE3-41F49FC02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329" y="1538766"/>
            <a:ext cx="4195621" cy="359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395D956C-70D5-4758-969A-547F188BF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6C0A8AB-3FBF-4DAA-935D-DBB9EF85AF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8C533A6F-348E-47A4-BC1A-F4237D4172E8}"/>
              </a:ext>
            </a:extLst>
          </p:cNvPr>
          <p:cNvSpPr txBox="1">
            <a:spLocks/>
          </p:cNvSpPr>
          <p:nvPr/>
        </p:nvSpPr>
        <p:spPr>
          <a:xfrm>
            <a:off x="5871620" y="2486336"/>
            <a:ext cx="5410200" cy="94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What is the law?</a:t>
            </a:r>
            <a:endParaRPr lang="en-US" dirty="0">
              <a:latin typeface="+mn-lt"/>
              <a:cs typeface="Calibri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0E7E7FD-20CE-4F8D-AC10-014CA5C70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3248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E2C8ADE1-B8DE-FA68-8A8A-BE39A060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08730" y="1427794"/>
            <a:ext cx="4002411" cy="400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947BA709-B3C6-40EB-9D1E-407BBA82E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1BC1275-0BC5-41CA-AEE3-9CDFD95BF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8B6A0D80-01CE-47EB-862D-168FCEE211B2}"/>
              </a:ext>
            </a:extLst>
          </p:cNvPr>
          <p:cNvSpPr txBox="1">
            <a:spLocks/>
          </p:cNvSpPr>
          <p:nvPr/>
        </p:nvSpPr>
        <p:spPr>
          <a:xfrm>
            <a:off x="6134101" y="2324795"/>
            <a:ext cx="5410200" cy="94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What is the law?</a:t>
            </a:r>
            <a:endParaRPr lang="en-US" dirty="0">
              <a:latin typeface="+mn-lt"/>
              <a:cs typeface="Calibri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C6E98FF-62DD-43CC-AC10-7374CDF2A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2983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5CB16ADA-0C8D-22A7-CBF5-4CFAA3268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27436" y="1562731"/>
            <a:ext cx="2839787" cy="354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7666A980-399D-4664-88FA-386EA0619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639B98F-F9E9-4FB1-BA10-B05032ABA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E5178166-524A-4876-A4A6-68EE24CF60BB}"/>
              </a:ext>
            </a:extLst>
          </p:cNvPr>
          <p:cNvSpPr txBox="1">
            <a:spLocks/>
          </p:cNvSpPr>
          <p:nvPr/>
        </p:nvSpPr>
        <p:spPr>
          <a:xfrm>
            <a:off x="6134101" y="2324795"/>
            <a:ext cx="5410200" cy="94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What is the law?</a:t>
            </a:r>
            <a:endParaRPr lang="en-US" dirty="0">
              <a:latin typeface="+mn-lt"/>
              <a:cs typeface="Calibri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0CD977-0F5C-45CC-A94B-2AE348BB9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4675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8793B87A-5FAA-2336-90C4-7ACEA7FD8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94764" y="1248913"/>
            <a:ext cx="3837121" cy="383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4EAA5F25-65EA-4F1A-A28D-39ECE7A66C24}"/>
              </a:ext>
            </a:extLst>
          </p:cNvPr>
          <p:cNvSpPr/>
          <p:nvPr/>
        </p:nvSpPr>
        <p:spPr>
          <a:xfrm>
            <a:off x="1550596" y="1446052"/>
            <a:ext cx="3743988" cy="3416189"/>
          </a:xfrm>
          <a:prstGeom prst="noSmoking">
            <a:avLst>
              <a:gd name="adj" fmla="val 4222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D56C762A-F0AC-4070-94B2-4B3ED6081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93386EA-EC6F-4781-B217-973A2C2B8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6E154154-0D33-4D31-A443-D6DC2F6E4E72}"/>
              </a:ext>
            </a:extLst>
          </p:cNvPr>
          <p:cNvSpPr txBox="1">
            <a:spLocks/>
          </p:cNvSpPr>
          <p:nvPr/>
        </p:nvSpPr>
        <p:spPr>
          <a:xfrm>
            <a:off x="6134101" y="2324795"/>
            <a:ext cx="5410200" cy="94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What is the law?</a:t>
            </a:r>
            <a:endParaRPr lang="en-US" dirty="0">
              <a:latin typeface="+mn-lt"/>
              <a:cs typeface="Calibri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F08368A-331A-4A15-B8D1-E852B257C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6406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96EA9BB-AC12-4ADB-886C-B56E9E0A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1190081"/>
            <a:ext cx="10515600" cy="1325563"/>
          </a:xfrm>
        </p:spPr>
        <p:txBody>
          <a:bodyPr/>
          <a:lstStyle/>
          <a:p>
            <a:pPr algn="ctr"/>
            <a:r>
              <a:rPr lang="en-US" b="1" i="1" dirty="0">
                <a:latin typeface="Calibri"/>
                <a:cs typeface="Calibri"/>
              </a:rPr>
              <a:t>Read</a:t>
            </a:r>
            <a:r>
              <a:rPr lang="en-US" i="1" dirty="0">
                <a:latin typeface="Calibri"/>
                <a:cs typeface="Calibri"/>
              </a:rPr>
              <a:t>: </a:t>
            </a:r>
            <a:r>
              <a:rPr lang="en-US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What If Everyone Did That? </a:t>
            </a:r>
            <a:br>
              <a:rPr lang="en-US" b="0" i="1" dirty="0">
                <a:effectLst/>
                <a:latin typeface="Calibri" panose="020F0502020204030204" pitchFamily="34" charset="0"/>
              </a:rPr>
            </a:br>
            <a:r>
              <a:rPr lang="en-US" b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by Ellen </a:t>
            </a:r>
            <a:r>
              <a:rPr lang="en-US" b="0" dirty="0" err="1">
                <a:solidFill>
                  <a:srgbClr val="000000"/>
                </a:solidFill>
                <a:effectLst/>
                <a:latin typeface="Calibri"/>
                <a:cs typeface="Calibri"/>
              </a:rPr>
              <a:t>Javernick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4" name="Graphic 3" descr="Storytelling with solid fill">
            <a:extLst>
              <a:ext uri="{FF2B5EF4-FFF2-40B4-BE49-F238E27FC236}">
                <a16:creationId xmlns:a16="http://schemas.microsoft.com/office/drawing/2014/main" id="{1BEAF56C-2597-C282-DE63-13AF4383AE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6813" y="2817186"/>
            <a:ext cx="2674974" cy="26749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4512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34" y="1684245"/>
            <a:ext cx="546293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cs typeface="Calibri"/>
              </a:rPr>
              <a:t>: </a:t>
            </a:r>
            <a:br>
              <a:rPr lang="en-US" sz="4400" i="1" kern="1200" dirty="0">
                <a:latin typeface="Calibri"/>
                <a:cs typeface="Calibri"/>
              </a:rPr>
            </a:br>
            <a:r>
              <a:rPr lang="en-US" sz="4400" b="0" kern="1200" dirty="0">
                <a:effectLst/>
                <a:latin typeface="Calibri"/>
                <a:cs typeface="Calibri"/>
              </a:rPr>
              <a:t>Write about </a:t>
            </a:r>
            <a:r>
              <a:rPr lang="en-US" sz="4400" dirty="0">
                <a:latin typeface="Calibri"/>
                <a:cs typeface="Calibri"/>
              </a:rPr>
              <a:t>the </a:t>
            </a:r>
            <a:br>
              <a:rPr lang="en-US" sz="4400" dirty="0">
                <a:latin typeface="Calibri"/>
                <a:cs typeface="Calibri"/>
              </a:rPr>
            </a:br>
            <a:r>
              <a:rPr lang="en-US" sz="4400" dirty="0">
                <a:latin typeface="Calibri"/>
                <a:cs typeface="Calibri"/>
              </a:rPr>
              <a:t>rule</a:t>
            </a:r>
            <a:r>
              <a:rPr lang="en-US" sz="4400" b="0" kern="1200" dirty="0">
                <a:effectLst/>
                <a:latin typeface="Calibri"/>
                <a:cs typeface="Calibri"/>
              </a:rPr>
              <a:t> you like </a:t>
            </a:r>
            <a:br>
              <a:rPr lang="en-US" sz="4400" b="0" kern="1200" dirty="0">
                <a:effectLst/>
                <a:latin typeface="Calibri"/>
              </a:rPr>
            </a:br>
            <a:r>
              <a:rPr lang="en-US" sz="4400" b="0" kern="1200" dirty="0">
                <a:effectLst/>
                <a:latin typeface="Calibri"/>
                <a:cs typeface="Calibri"/>
              </a:rPr>
              <a:t>to follow the most</a:t>
            </a:r>
            <a:r>
              <a:rPr lang="en-US" sz="4400" dirty="0">
                <a:latin typeface="Calibri"/>
                <a:cs typeface="Calibri"/>
              </a:rPr>
              <a:t>.</a:t>
            </a:r>
            <a:endParaRPr lang="en-US" sz="4400" kern="1200" dirty="0">
              <a:latin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23" y="948267"/>
            <a:ext cx="12167577" cy="2387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+mn-lt"/>
                <a:ea typeface="Calibri Light"/>
                <a:cs typeface="Calibri Light"/>
              </a:rPr>
              <a:t>All done, great job!</a:t>
            </a:r>
            <a:endParaRPr lang="en-US" sz="4400" dirty="0">
              <a:latin typeface="+mn-lt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5751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Props1.xml><?xml version="1.0" encoding="utf-8"?>
<ds:datastoreItem xmlns:ds="http://schemas.openxmlformats.org/officeDocument/2006/customXml" ds:itemID="{1CE2EBFD-12FE-4B68-B1E8-6D2ACBACE7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FAD4E6-D069-42B7-8F7C-57BFC354A4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F86E27-9C55-42DA-97B7-0CF8C2A7F197}">
  <ds:schemaRefs>
    <ds:schemaRef ds:uri="http://schemas.microsoft.com/office/infopath/2007/PartnerControls"/>
    <ds:schemaRef ds:uri="8b84f0c1-b81e-4a79-9b48-a655cf54ff86"/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c4d35652-c855-4275-af1e-b545f515243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251</Words>
  <Application>Microsoft Office PowerPoint</Application>
  <PresentationFormat>Widescreen</PresentationFormat>
  <Paragraphs>41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Respect for Following Rules and Authority First Grade Lesson 4</vt:lpstr>
      <vt:lpstr>PowerPoint Presentation</vt:lpstr>
      <vt:lpstr>Keep our bodies in our own place!</vt:lpstr>
      <vt:lpstr>Use our quiet voices!</vt:lpstr>
      <vt:lpstr>Keep our ears open!</vt:lpstr>
      <vt:lpstr>Have our brains ready to learn!</vt:lpstr>
      <vt:lpstr>Learning Objective: Identifying rules and explaining their importance.</vt:lpstr>
      <vt:lpstr>Let’s review our learning-ready rules!</vt:lpstr>
      <vt:lpstr>PowerPoint Presentation</vt:lpstr>
      <vt:lpstr>PowerPoint Presentation</vt:lpstr>
      <vt:lpstr>Activity: List people who are in authority.</vt:lpstr>
      <vt:lpstr>Activity:  Is this a person in authority or not in authority?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Activity:  Comparing home rules, school rules, and community rules.</vt:lpstr>
      <vt:lpstr>PowerPoint Presentation</vt:lpstr>
      <vt:lpstr>PowerPoint Presentation</vt:lpstr>
      <vt:lpstr>PowerPoint Presentation</vt:lpstr>
      <vt:lpstr>Activity: Define a law.</vt:lpstr>
      <vt:lpstr>What is the law?</vt:lpstr>
      <vt:lpstr>PowerPoint Presentation</vt:lpstr>
      <vt:lpstr>PowerPoint Presentation</vt:lpstr>
      <vt:lpstr>PowerPoint Presentation</vt:lpstr>
      <vt:lpstr>PowerPoint Presentation</vt:lpstr>
      <vt:lpstr>Read: What If Everyone Did That?  by Ellen Javernick</vt:lpstr>
      <vt:lpstr>Activity:  Write about the  rule you like  to follow the most.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Wilson, Gillian (DCJS)</cp:lastModifiedBy>
  <cp:revision>23</cp:revision>
  <dcterms:created xsi:type="dcterms:W3CDTF">2023-11-13T02:31:18Z</dcterms:created>
  <dcterms:modified xsi:type="dcterms:W3CDTF">2024-07-09T15:21:40Z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  <property fmtid="{D5CDD505-2E9C-101B-9397-08002B2CF9AE}" pid="4" name="ArticulateGUID">
    <vt:lpwstr>047C856A-29FA-439A-B5E8-6926D9F6C3E5</vt:lpwstr>
  </property>
  <property fmtid="{D5CDD505-2E9C-101B-9397-08002B2CF9AE}" pid="5" name="ArticulatePath">
    <vt:lpwstr>https://jmuedu.sharepoint.com/sites/PublicSafetyProject/Shared Documents/Media/Media- Grade 1/01 Following Rules (1st)</vt:lpwstr>
  </property>
</Properties>
</file>