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 id="2147483648" r:id="rId5"/>
  </p:sldMasterIdLst>
  <p:notesMasterIdLst>
    <p:notesMasterId r:id="rId33"/>
  </p:notesMasterIdLst>
  <p:sldIdLst>
    <p:sldId id="256" r:id="rId6"/>
    <p:sldId id="354" r:id="rId7"/>
    <p:sldId id="353" r:id="rId8"/>
    <p:sldId id="352" r:id="rId9"/>
    <p:sldId id="351" r:id="rId10"/>
    <p:sldId id="350" r:id="rId11"/>
    <p:sldId id="262" r:id="rId12"/>
    <p:sldId id="263" r:id="rId13"/>
    <p:sldId id="264" r:id="rId14"/>
    <p:sldId id="265" r:id="rId15"/>
    <p:sldId id="266" r:id="rId16"/>
    <p:sldId id="267" r:id="rId17"/>
    <p:sldId id="268"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355"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35" roundtripDataSignature="AMtx7mjjq/t9t13F7NXfnYQ6fAsafToS3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D6E4F9-2D2A-70A8-D865-2F90F56C4994}" name="Druga, Meg - drugamk" initials="Dd" userId="S::drugamk@jmu.edu::7a33d74c-e201-4885-981a-f16e2093634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B7D835-7000-48CE-BF9D-2CD2C76C2BA6}" v="19" dt="2024-07-16T16:15:41.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customschemas.google.com/relationships/presentationmetadata" Target="meta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s, Michele - estesmd" userId="S::estesmd@jmu.edu::7f01444f-bcfd-4926-89f8-dd1142b90e2d" providerId="AD" clId="Web-{46192E87-D3FE-4FC5-909F-A3AF1DF100EB}"/>
    <pc:docChg chg="addSld delSld addMainMaster modMainMaster">
      <pc:chgData name="Estes, Michele - estesmd" userId="S::estesmd@jmu.edu::7f01444f-bcfd-4926-89f8-dd1142b90e2d" providerId="AD" clId="Web-{46192E87-D3FE-4FC5-909F-A3AF1DF100EB}" dt="2023-12-07T02:13:23.101" v="29"/>
      <pc:docMkLst>
        <pc:docMk/>
      </pc:docMkLst>
      <pc:sldChg chg="add del">
        <pc:chgData name="Estes, Michele - estesmd" userId="S::estesmd@jmu.edu::7f01444f-bcfd-4926-89f8-dd1142b90e2d" providerId="AD" clId="Web-{46192E87-D3FE-4FC5-909F-A3AF1DF100EB}" dt="2023-12-07T02:13:23.101" v="29"/>
        <pc:sldMkLst>
          <pc:docMk/>
          <pc:sldMk cId="0" sldId="257"/>
        </pc:sldMkLst>
      </pc:sldChg>
      <pc:sldChg chg="add del">
        <pc:chgData name="Estes, Michele - estesmd" userId="S::estesmd@jmu.edu::7f01444f-bcfd-4926-89f8-dd1142b90e2d" providerId="AD" clId="Web-{46192E87-D3FE-4FC5-909F-A3AF1DF100EB}" dt="2023-12-07T02:13:23.101" v="28"/>
        <pc:sldMkLst>
          <pc:docMk/>
          <pc:sldMk cId="0" sldId="258"/>
        </pc:sldMkLst>
      </pc:sldChg>
      <pc:sldChg chg="add del">
        <pc:chgData name="Estes, Michele - estesmd" userId="S::estesmd@jmu.edu::7f01444f-bcfd-4926-89f8-dd1142b90e2d" providerId="AD" clId="Web-{46192E87-D3FE-4FC5-909F-A3AF1DF100EB}" dt="2023-12-07T02:13:23.101" v="27"/>
        <pc:sldMkLst>
          <pc:docMk/>
          <pc:sldMk cId="0" sldId="259"/>
        </pc:sldMkLst>
      </pc:sldChg>
      <pc:sldChg chg="add del">
        <pc:chgData name="Estes, Michele - estesmd" userId="S::estesmd@jmu.edu::7f01444f-bcfd-4926-89f8-dd1142b90e2d" providerId="AD" clId="Web-{46192E87-D3FE-4FC5-909F-A3AF1DF100EB}" dt="2023-12-07T02:13:23.101" v="26"/>
        <pc:sldMkLst>
          <pc:docMk/>
          <pc:sldMk cId="0" sldId="260"/>
        </pc:sldMkLst>
      </pc:sldChg>
      <pc:sldChg chg="add del">
        <pc:chgData name="Estes, Michele - estesmd" userId="S::estesmd@jmu.edu::7f01444f-bcfd-4926-89f8-dd1142b90e2d" providerId="AD" clId="Web-{46192E87-D3FE-4FC5-909F-A3AF1DF100EB}" dt="2023-12-07T02:13:23.086" v="25"/>
        <pc:sldMkLst>
          <pc:docMk/>
          <pc:sldMk cId="0" sldId="261"/>
        </pc:sldMkLst>
      </pc:sldChg>
      <pc:sldChg chg="add del">
        <pc:chgData name="Estes, Michele - estesmd" userId="S::estesmd@jmu.edu::7f01444f-bcfd-4926-89f8-dd1142b90e2d" providerId="AD" clId="Web-{46192E87-D3FE-4FC5-909F-A3AF1DF100EB}" dt="2023-12-07T02:13:09.445" v="20"/>
        <pc:sldMkLst>
          <pc:docMk/>
          <pc:sldMk cId="2222675490" sldId="350"/>
        </pc:sldMkLst>
      </pc:sldChg>
      <pc:sldChg chg="add del">
        <pc:chgData name="Estes, Michele - estesmd" userId="S::estesmd@jmu.edu::7f01444f-bcfd-4926-89f8-dd1142b90e2d" providerId="AD" clId="Web-{46192E87-D3FE-4FC5-909F-A3AF1DF100EB}" dt="2023-12-07T02:13:09.648" v="21"/>
        <pc:sldMkLst>
          <pc:docMk/>
          <pc:sldMk cId="3091677057" sldId="351"/>
        </pc:sldMkLst>
      </pc:sldChg>
      <pc:sldChg chg="add del">
        <pc:chgData name="Estes, Michele - estesmd" userId="S::estesmd@jmu.edu::7f01444f-bcfd-4926-89f8-dd1142b90e2d" providerId="AD" clId="Web-{46192E87-D3FE-4FC5-909F-A3AF1DF100EB}" dt="2023-12-07T02:13:09.788" v="22"/>
        <pc:sldMkLst>
          <pc:docMk/>
          <pc:sldMk cId="3378868595" sldId="352"/>
        </pc:sldMkLst>
      </pc:sldChg>
      <pc:sldChg chg="add del">
        <pc:chgData name="Estes, Michele - estesmd" userId="S::estesmd@jmu.edu::7f01444f-bcfd-4926-89f8-dd1142b90e2d" providerId="AD" clId="Web-{46192E87-D3FE-4FC5-909F-A3AF1DF100EB}" dt="2023-12-07T02:13:09.976" v="23"/>
        <pc:sldMkLst>
          <pc:docMk/>
          <pc:sldMk cId="1174362937" sldId="353"/>
        </pc:sldMkLst>
      </pc:sldChg>
      <pc:sldChg chg="add del">
        <pc:chgData name="Estes, Michele - estesmd" userId="S::estesmd@jmu.edu::7f01444f-bcfd-4926-89f8-dd1142b90e2d" providerId="AD" clId="Web-{46192E87-D3FE-4FC5-909F-A3AF1DF100EB}" dt="2023-12-07T02:13:10.023" v="24"/>
        <pc:sldMkLst>
          <pc:docMk/>
          <pc:sldMk cId="2607595366" sldId="354"/>
        </pc:sldMkLst>
      </pc:sldChg>
      <pc:sldMasterChg chg="add addSldLayout">
        <pc:chgData name="Estes, Michele - estesmd" userId="S::estesmd@jmu.edu::7f01444f-bcfd-4926-89f8-dd1142b90e2d" providerId="AD" clId="Web-{46192E87-D3FE-4FC5-909F-A3AF1DF100EB}" dt="2023-12-07T02:13:09.445" v="20"/>
        <pc:sldMasterMkLst>
          <pc:docMk/>
          <pc:sldMasterMk cId="4062626676" sldId="2147483648"/>
        </pc:sldMasterMkLst>
        <pc:sldLayoutChg chg="add">
          <pc:chgData name="Estes, Michele - estesmd" userId="S::estesmd@jmu.edu::7f01444f-bcfd-4926-89f8-dd1142b90e2d" providerId="AD" clId="Web-{46192E87-D3FE-4FC5-909F-A3AF1DF100EB}" dt="2023-12-07T02:13:09.445" v="20"/>
          <pc:sldLayoutMkLst>
            <pc:docMk/>
            <pc:sldMasterMk cId="4062626676" sldId="2147483648"/>
            <pc:sldLayoutMk cId="2915185632" sldId="2147483649"/>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890934366" sldId="2147483650"/>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783286283" sldId="2147483651"/>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1072888469" sldId="2147483652"/>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1987886093" sldId="2147483653"/>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1348888187" sldId="2147483654"/>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2237017997" sldId="2147483655"/>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3323067129" sldId="2147483656"/>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2805652364" sldId="2147483657"/>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422442957" sldId="2147483658"/>
          </pc:sldLayoutMkLst>
        </pc:sldLayoutChg>
        <pc:sldLayoutChg chg="add">
          <pc:chgData name="Estes, Michele - estesmd" userId="S::estesmd@jmu.edu::7f01444f-bcfd-4926-89f8-dd1142b90e2d" providerId="AD" clId="Web-{46192E87-D3FE-4FC5-909F-A3AF1DF100EB}" dt="2023-12-07T02:13:09.445" v="20"/>
          <pc:sldLayoutMkLst>
            <pc:docMk/>
            <pc:sldMasterMk cId="4062626676" sldId="2147483648"/>
            <pc:sldLayoutMk cId="3493071453" sldId="2147483659"/>
          </pc:sldLayoutMkLst>
        </pc:sldLayoutChg>
      </pc:sldMasterChg>
      <pc:sldMasterChg chg="replId modSldLayout">
        <pc:chgData name="Estes, Michele - estesmd" userId="S::estesmd@jmu.edu::7f01444f-bcfd-4926-89f8-dd1142b90e2d" providerId="AD" clId="Web-{46192E87-D3FE-4FC5-909F-A3AF1DF100EB}" dt="2023-12-07T02:13:09.445" v="20"/>
        <pc:sldMasterMkLst>
          <pc:docMk/>
          <pc:sldMasterMk cId="0" sldId="2147483660"/>
        </pc:sldMasterMkLst>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61"/>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62"/>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63"/>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64"/>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65"/>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66"/>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67"/>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68"/>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69"/>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70"/>
          </pc:sldLayoutMkLst>
        </pc:sldLayoutChg>
        <pc:sldLayoutChg chg="replId">
          <pc:chgData name="Estes, Michele - estesmd" userId="S::estesmd@jmu.edu::7f01444f-bcfd-4926-89f8-dd1142b90e2d" providerId="AD" clId="Web-{46192E87-D3FE-4FC5-909F-A3AF1DF100EB}" dt="2023-12-07T02:13:09.445" v="20"/>
          <pc:sldLayoutMkLst>
            <pc:docMk/>
            <pc:sldMasterMk cId="0" sldId="2147483660"/>
            <pc:sldLayoutMk cId="0" sldId="2147483671"/>
          </pc:sldLayoutMkLst>
        </pc:sldLayoutChg>
      </pc:sldMasterChg>
    </pc:docChg>
  </pc:docChgLst>
  <pc:docChgLst>
    <pc:chgData name="Estes, Michele - estesmd" userId="S::estesmd@jmu.edu::7f01444f-bcfd-4926-89f8-dd1142b90e2d" providerId="AD" clId="Web-{7B3379AB-59D9-491B-82FD-2127D39A2087}"/>
    <pc:docChg chg="addSld modSld">
      <pc:chgData name="Estes, Michele - estesmd" userId="S::estesmd@jmu.edu::7f01444f-bcfd-4926-89f8-dd1142b90e2d" providerId="AD" clId="Web-{7B3379AB-59D9-491B-82FD-2127D39A2087}" dt="2023-12-07T03:02:32.539" v="13" actId="14100"/>
      <pc:docMkLst>
        <pc:docMk/>
      </pc:docMkLst>
      <pc:sldChg chg="addSp delSp modSp new">
        <pc:chgData name="Estes, Michele - estesmd" userId="S::estesmd@jmu.edu::7f01444f-bcfd-4926-89f8-dd1142b90e2d" providerId="AD" clId="Web-{7B3379AB-59D9-491B-82FD-2127D39A2087}" dt="2023-12-07T03:02:32.539" v="13" actId="14100"/>
        <pc:sldMkLst>
          <pc:docMk/>
          <pc:sldMk cId="1429797094" sldId="355"/>
        </pc:sldMkLst>
        <pc:spChg chg="del">
          <ac:chgData name="Estes, Michele - estesmd" userId="S::estesmd@jmu.edu::7f01444f-bcfd-4926-89f8-dd1142b90e2d" providerId="AD" clId="Web-{7B3379AB-59D9-491B-82FD-2127D39A2087}" dt="2023-12-07T03:02:11.898" v="8"/>
          <ac:spMkLst>
            <pc:docMk/>
            <pc:sldMk cId="1429797094" sldId="355"/>
            <ac:spMk id="2" creationId="{6709692C-5A0A-FFF4-94A4-06143E4D2678}"/>
          </ac:spMkLst>
        </pc:spChg>
        <pc:spChg chg="mod">
          <ac:chgData name="Estes, Michele - estesmd" userId="S::estesmd@jmu.edu::7f01444f-bcfd-4926-89f8-dd1142b90e2d" providerId="AD" clId="Web-{7B3379AB-59D9-491B-82FD-2127D39A2087}" dt="2023-12-07T03:02:32.539" v="13" actId="14100"/>
          <ac:spMkLst>
            <pc:docMk/>
            <pc:sldMk cId="1429797094" sldId="355"/>
            <ac:spMk id="3" creationId="{0063969C-1F5B-23CB-3982-808AC6B4DEAB}"/>
          </ac:spMkLst>
        </pc:spChg>
        <pc:spChg chg="add">
          <ac:chgData name="Estes, Michele - estesmd" userId="S::estesmd@jmu.edu::7f01444f-bcfd-4926-89f8-dd1142b90e2d" providerId="AD" clId="Web-{7B3379AB-59D9-491B-82FD-2127D39A2087}" dt="2023-12-07T03:02:18.304" v="9"/>
          <ac:spMkLst>
            <pc:docMk/>
            <pc:sldMk cId="1429797094" sldId="355"/>
            <ac:spMk id="5" creationId="{27D548FF-C9F4-DE79-B2C2-857D1E87328F}"/>
          </ac:spMkLst>
        </pc:spChg>
        <pc:picChg chg="add">
          <ac:chgData name="Estes, Michele - estesmd" userId="S::estesmd@jmu.edu::7f01444f-bcfd-4926-89f8-dd1142b90e2d" providerId="AD" clId="Web-{7B3379AB-59D9-491B-82FD-2127D39A2087}" dt="2023-12-07T03:02:18.320" v="10"/>
          <ac:picMkLst>
            <pc:docMk/>
            <pc:sldMk cId="1429797094" sldId="355"/>
            <ac:picMk id="7" creationId="{5CE94EE7-2A58-D35F-48C4-8814A05268F0}"/>
          </ac:picMkLst>
        </pc:picChg>
      </pc:sldChg>
    </pc:docChg>
  </pc:docChgLst>
  <pc:docChgLst>
    <pc:chgData name="Druga, Meg - drugamk" userId="S::drugamk@jmu.edu::7a33d74c-e201-4885-981a-f16e20936345" providerId="AD" clId="Web-{7739328D-E880-4C54-B87F-D5963F9B0225}"/>
    <pc:docChg chg="mod modSld">
      <pc:chgData name="Druga, Meg - drugamk" userId="S::drugamk@jmu.edu::7a33d74c-e201-4885-981a-f16e20936345" providerId="AD" clId="Web-{7739328D-E880-4C54-B87F-D5963F9B0225}" dt="2023-12-15T11:02:12.043" v="12" actId="20577"/>
      <pc:docMkLst>
        <pc:docMk/>
      </pc:docMkLst>
      <pc:sldChg chg="addCm">
        <pc:chgData name="Druga, Meg - drugamk" userId="S::drugamk@jmu.edu::7a33d74c-e201-4885-981a-f16e20936345" providerId="AD" clId="Web-{7739328D-E880-4C54-B87F-D5963F9B0225}" dt="2023-12-15T10:58:42.522" v="1"/>
        <pc:sldMkLst>
          <pc:docMk/>
          <pc:sldMk cId="0" sldId="266"/>
        </pc:sldMkLst>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7739328D-E880-4C54-B87F-D5963F9B0225}" dt="2023-12-15T10:58:42.522" v="1"/>
              <pc2:cmMkLst xmlns:pc2="http://schemas.microsoft.com/office/powerpoint/2019/9/main/command">
                <pc:docMk/>
                <pc:sldMk cId="0" sldId="266"/>
                <pc2:cmMk id="{CE6FA82B-2DEE-4DC3-A8D2-952A8A91F592}"/>
              </pc2:cmMkLst>
            </pc226:cmChg>
          </p:ext>
        </pc:extLst>
      </pc:sldChg>
      <pc:sldChg chg="modSp addCm">
        <pc:chgData name="Druga, Meg - drugamk" userId="S::drugamk@jmu.edu::7a33d74c-e201-4885-981a-f16e20936345" providerId="AD" clId="Web-{7739328D-E880-4C54-B87F-D5963F9B0225}" dt="2023-12-15T10:59:41.320" v="5"/>
        <pc:sldMkLst>
          <pc:docMk/>
          <pc:sldMk cId="0" sldId="267"/>
        </pc:sldMkLst>
        <pc:spChg chg="mod">
          <ac:chgData name="Druga, Meg - drugamk" userId="S::drugamk@jmu.edu::7a33d74c-e201-4885-981a-f16e20936345" providerId="AD" clId="Web-{7739328D-E880-4C54-B87F-D5963F9B0225}" dt="2023-12-15T10:59:20.054" v="4" actId="1076"/>
          <ac:spMkLst>
            <pc:docMk/>
            <pc:sldMk cId="0" sldId="267"/>
            <ac:spMk id="223" creationId="{00000000-0000-0000-0000-000000000000}"/>
          </ac:spMkLst>
        </pc:sp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7739328D-E880-4C54-B87F-D5963F9B0225}" dt="2023-12-15T10:59:41.320" v="5"/>
              <pc2:cmMkLst xmlns:pc2="http://schemas.microsoft.com/office/powerpoint/2019/9/main/command">
                <pc:docMk/>
                <pc:sldMk cId="0" sldId="267"/>
                <pc2:cmMk id="{0CCBCEBF-32E4-40A4-91FF-6D6167E46A9F}"/>
              </pc2:cmMkLst>
            </pc226:cmChg>
          </p:ext>
        </pc:extLst>
      </pc:sldChg>
      <pc:sldChg chg="modSp addCm">
        <pc:chgData name="Druga, Meg - drugamk" userId="S::drugamk@jmu.edu::7a33d74c-e201-4885-981a-f16e20936345" providerId="AD" clId="Web-{7739328D-E880-4C54-B87F-D5963F9B0225}" dt="2023-12-15T11:00:43.744" v="8"/>
        <pc:sldMkLst>
          <pc:docMk/>
          <pc:sldMk cId="0" sldId="268"/>
        </pc:sldMkLst>
        <pc:spChg chg="mod">
          <ac:chgData name="Druga, Meg - drugamk" userId="S::drugamk@jmu.edu::7a33d74c-e201-4885-981a-f16e20936345" providerId="AD" clId="Web-{7739328D-E880-4C54-B87F-D5963F9B0225}" dt="2023-12-15T11:00:13.587" v="7" actId="1076"/>
          <ac:spMkLst>
            <pc:docMk/>
            <pc:sldMk cId="0" sldId="268"/>
            <ac:spMk id="260" creationId="{00000000-0000-0000-0000-000000000000}"/>
          </ac:spMkLst>
        </pc:sp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7739328D-E880-4C54-B87F-D5963F9B0225}" dt="2023-12-15T11:00:43.744" v="8"/>
              <pc2:cmMkLst xmlns:pc2="http://schemas.microsoft.com/office/powerpoint/2019/9/main/command">
                <pc:docMk/>
                <pc:sldMk cId="0" sldId="268"/>
                <pc2:cmMk id="{ABAF7810-8BCC-419B-8519-7239E76E08F4}"/>
              </pc2:cmMkLst>
            </pc226:cmChg>
          </p:ext>
        </pc:extLst>
      </pc:sldChg>
      <pc:sldChg chg="modSp addCm">
        <pc:chgData name="Druga, Meg - drugamk" userId="S::drugamk@jmu.edu::7a33d74c-e201-4885-981a-f16e20936345" providerId="AD" clId="Web-{7739328D-E880-4C54-B87F-D5963F9B0225}" dt="2023-12-15T11:01:57.871" v="11" actId="20577"/>
        <pc:sldMkLst>
          <pc:docMk/>
          <pc:sldMk cId="0" sldId="269"/>
        </pc:sldMkLst>
        <pc:spChg chg="mod">
          <ac:chgData name="Druga, Meg - drugamk" userId="S::drugamk@jmu.edu::7a33d74c-e201-4885-981a-f16e20936345" providerId="AD" clId="Web-{7739328D-E880-4C54-B87F-D5963F9B0225}" dt="2023-12-15T11:01:57.871" v="11" actId="20577"/>
          <ac:spMkLst>
            <pc:docMk/>
            <pc:sldMk cId="0" sldId="269"/>
            <ac:spMk id="297" creationId="{00000000-0000-0000-0000-000000000000}"/>
          </ac:spMkLst>
        </pc:sp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7739328D-E880-4C54-B87F-D5963F9B0225}" dt="2023-12-15T11:01:23.464" v="10"/>
              <pc2:cmMkLst xmlns:pc2="http://schemas.microsoft.com/office/powerpoint/2019/9/main/command">
                <pc:docMk/>
                <pc:sldMk cId="0" sldId="269"/>
                <pc2:cmMk id="{353657F5-6E1D-4B9E-9CE0-06BC16E172F1}"/>
              </pc2:cmMkLst>
            </pc226:cmChg>
          </p:ext>
        </pc:extLst>
      </pc:sldChg>
      <pc:sldChg chg="modSp">
        <pc:chgData name="Druga, Meg - drugamk" userId="S::drugamk@jmu.edu::7a33d74c-e201-4885-981a-f16e20936345" providerId="AD" clId="Web-{7739328D-E880-4C54-B87F-D5963F9B0225}" dt="2023-12-15T11:02:12.043" v="12" actId="20577"/>
        <pc:sldMkLst>
          <pc:docMk/>
          <pc:sldMk cId="0" sldId="270"/>
        </pc:sldMkLst>
        <pc:spChg chg="mod">
          <ac:chgData name="Druga, Meg - drugamk" userId="S::drugamk@jmu.edu::7a33d74c-e201-4885-981a-f16e20936345" providerId="AD" clId="Web-{7739328D-E880-4C54-B87F-D5963F9B0225}" dt="2023-12-15T11:02:12.043" v="12" actId="20577"/>
          <ac:spMkLst>
            <pc:docMk/>
            <pc:sldMk cId="0" sldId="270"/>
            <ac:spMk id="334" creationId="{00000000-0000-0000-0000-000000000000}"/>
          </ac:spMkLst>
        </pc:spChg>
      </pc:sldChg>
    </pc:docChg>
  </pc:docChgLst>
  <pc:docChgLst>
    <pc:chgData name="Estes, Michele - estesmd" userId="S::estesmd@jmu.edu::7f01444f-bcfd-4926-89f8-dd1142b90e2d" providerId="AD" clId="Web-{89B46C00-FDF0-4EA6-B1AC-76F6110F553C}"/>
    <pc:docChg chg="modSld">
      <pc:chgData name="Estes, Michele - estesmd" userId="S::estesmd@jmu.edu::7f01444f-bcfd-4926-89f8-dd1142b90e2d" providerId="AD" clId="Web-{89B46C00-FDF0-4EA6-B1AC-76F6110F553C}" dt="2023-12-18T01:43:03.069" v="0" actId="20577"/>
      <pc:docMkLst>
        <pc:docMk/>
      </pc:docMkLst>
      <pc:sldChg chg="modSp">
        <pc:chgData name="Estes, Michele - estesmd" userId="S::estesmd@jmu.edu::7f01444f-bcfd-4926-89f8-dd1142b90e2d" providerId="AD" clId="Web-{89B46C00-FDF0-4EA6-B1AC-76F6110F553C}" dt="2023-12-18T01:43:03.069" v="0" actId="20577"/>
        <pc:sldMkLst>
          <pc:docMk/>
          <pc:sldMk cId="0" sldId="279"/>
        </pc:sldMkLst>
        <pc:spChg chg="mod">
          <ac:chgData name="Estes, Michele - estesmd" userId="S::estesmd@jmu.edu::7f01444f-bcfd-4926-89f8-dd1142b90e2d" providerId="AD" clId="Web-{89B46C00-FDF0-4EA6-B1AC-76F6110F553C}" dt="2023-12-18T01:43:03.069" v="0" actId="20577"/>
          <ac:spMkLst>
            <pc:docMk/>
            <pc:sldMk cId="0" sldId="279"/>
            <ac:spMk id="569" creationId="{00000000-0000-0000-0000-000000000000}"/>
          </ac:spMkLst>
        </pc:spChg>
      </pc:sldChg>
    </pc:docChg>
  </pc:docChgLst>
  <pc:docChgLst>
    <pc:chgData name="Estes, Michele - estesmd" userId="S::estesmd@jmu.edu::7f01444f-bcfd-4926-89f8-dd1142b90e2d" providerId="AD" clId="Web-{1DE929E9-118A-4451-9AE7-4D3589CD29D8}"/>
    <pc:docChg chg="modSld">
      <pc:chgData name="Estes, Michele - estesmd" userId="S::estesmd@jmu.edu::7f01444f-bcfd-4926-89f8-dd1142b90e2d" providerId="AD" clId="Web-{1DE929E9-118A-4451-9AE7-4D3589CD29D8}" dt="2023-12-07T02:17:08.377" v="20" actId="1076"/>
      <pc:docMkLst>
        <pc:docMk/>
      </pc:docMkLst>
      <pc:sldChg chg="modSp">
        <pc:chgData name="Estes, Michele - estesmd" userId="S::estesmd@jmu.edu::7f01444f-bcfd-4926-89f8-dd1142b90e2d" providerId="AD" clId="Web-{1DE929E9-118A-4451-9AE7-4D3589CD29D8}" dt="2023-12-07T02:14:11.669" v="0" actId="20577"/>
        <pc:sldMkLst>
          <pc:docMk/>
          <pc:sldMk cId="0" sldId="256"/>
        </pc:sldMkLst>
        <pc:spChg chg="mod">
          <ac:chgData name="Estes, Michele - estesmd" userId="S::estesmd@jmu.edu::7f01444f-bcfd-4926-89f8-dd1142b90e2d" providerId="AD" clId="Web-{1DE929E9-118A-4451-9AE7-4D3589CD29D8}" dt="2023-12-07T02:14:11.669" v="0" actId="20577"/>
          <ac:spMkLst>
            <pc:docMk/>
            <pc:sldMk cId="0" sldId="256"/>
            <ac:spMk id="87" creationId="{00000000-0000-0000-0000-000000000000}"/>
          </ac:spMkLst>
        </pc:spChg>
      </pc:sldChg>
      <pc:sldChg chg="modSp">
        <pc:chgData name="Estes, Michele - estesmd" userId="S::estesmd@jmu.edu::7f01444f-bcfd-4926-89f8-dd1142b90e2d" providerId="AD" clId="Web-{1DE929E9-118A-4451-9AE7-4D3589CD29D8}" dt="2023-12-07T02:15:41.046" v="9" actId="1076"/>
        <pc:sldMkLst>
          <pc:docMk/>
          <pc:sldMk cId="0" sldId="262"/>
        </pc:sldMkLst>
        <pc:spChg chg="mod">
          <ac:chgData name="Estes, Michele - estesmd" userId="S::estesmd@jmu.edu::7f01444f-bcfd-4926-89f8-dd1142b90e2d" providerId="AD" clId="Web-{1DE929E9-118A-4451-9AE7-4D3589CD29D8}" dt="2023-12-07T02:14:33.592" v="2" actId="20577"/>
          <ac:spMkLst>
            <pc:docMk/>
            <pc:sldMk cId="0" sldId="262"/>
            <ac:spMk id="151" creationId="{00000000-0000-0000-0000-000000000000}"/>
          </ac:spMkLst>
        </pc:spChg>
        <pc:picChg chg="mod">
          <ac:chgData name="Estes, Michele - estesmd" userId="S::estesmd@jmu.edu::7f01444f-bcfd-4926-89f8-dd1142b90e2d" providerId="AD" clId="Web-{1DE929E9-118A-4451-9AE7-4D3589CD29D8}" dt="2023-12-07T02:15:41.046" v="9" actId="1076"/>
          <ac:picMkLst>
            <pc:docMk/>
            <pc:sldMk cId="0" sldId="262"/>
            <ac:picMk id="154" creationId="{00000000-0000-0000-0000-000000000000}"/>
          </ac:picMkLst>
        </pc:picChg>
      </pc:sldChg>
      <pc:sldChg chg="modSp">
        <pc:chgData name="Estes, Michele - estesmd" userId="S::estesmd@jmu.edu::7f01444f-bcfd-4926-89f8-dd1142b90e2d" providerId="AD" clId="Web-{1DE929E9-118A-4451-9AE7-4D3589CD29D8}" dt="2023-12-07T02:15:59.891" v="11" actId="20577"/>
        <pc:sldMkLst>
          <pc:docMk/>
          <pc:sldMk cId="0" sldId="263"/>
        </pc:sldMkLst>
        <pc:spChg chg="mod">
          <ac:chgData name="Estes, Michele - estesmd" userId="S::estesmd@jmu.edu::7f01444f-bcfd-4926-89f8-dd1142b90e2d" providerId="AD" clId="Web-{1DE929E9-118A-4451-9AE7-4D3589CD29D8}" dt="2023-12-07T02:15:59.891" v="11" actId="20577"/>
          <ac:spMkLst>
            <pc:docMk/>
            <pc:sldMk cId="0" sldId="263"/>
            <ac:spMk id="163" creationId="{00000000-0000-0000-0000-000000000000}"/>
          </ac:spMkLst>
        </pc:spChg>
        <pc:picChg chg="mod">
          <ac:chgData name="Estes, Michele - estesmd" userId="S::estesmd@jmu.edu::7f01444f-bcfd-4926-89f8-dd1142b90e2d" providerId="AD" clId="Web-{1DE929E9-118A-4451-9AE7-4D3589CD29D8}" dt="2023-12-07T02:15:12.811" v="6" actId="1076"/>
          <ac:picMkLst>
            <pc:docMk/>
            <pc:sldMk cId="0" sldId="263"/>
            <ac:picMk id="166" creationId="{00000000-0000-0000-0000-000000000000}"/>
          </ac:picMkLst>
        </pc:picChg>
      </pc:sldChg>
      <pc:sldChg chg="modSp">
        <pc:chgData name="Estes, Michele - estesmd" userId="S::estesmd@jmu.edu::7f01444f-bcfd-4926-89f8-dd1142b90e2d" providerId="AD" clId="Web-{1DE929E9-118A-4451-9AE7-4D3589CD29D8}" dt="2023-12-07T02:16:07.234" v="12" actId="20577"/>
        <pc:sldMkLst>
          <pc:docMk/>
          <pc:sldMk cId="0" sldId="264"/>
        </pc:sldMkLst>
        <pc:spChg chg="mod">
          <ac:chgData name="Estes, Michele - estesmd" userId="S::estesmd@jmu.edu::7f01444f-bcfd-4926-89f8-dd1142b90e2d" providerId="AD" clId="Web-{1DE929E9-118A-4451-9AE7-4D3589CD29D8}" dt="2023-12-07T02:16:07.234" v="12" actId="20577"/>
          <ac:spMkLst>
            <pc:docMk/>
            <pc:sldMk cId="0" sldId="264"/>
            <ac:spMk id="174" creationId="{00000000-0000-0000-0000-000000000000}"/>
          </ac:spMkLst>
        </pc:spChg>
      </pc:sldChg>
      <pc:sldChg chg="modSp">
        <pc:chgData name="Estes, Michele - estesmd" userId="S::estesmd@jmu.edu::7f01444f-bcfd-4926-89f8-dd1142b90e2d" providerId="AD" clId="Web-{1DE929E9-118A-4451-9AE7-4D3589CD29D8}" dt="2023-12-07T02:17:08.377" v="20" actId="1076"/>
        <pc:sldMkLst>
          <pc:docMk/>
          <pc:sldMk cId="0" sldId="265"/>
        </pc:sldMkLst>
        <pc:spChg chg="mod">
          <ac:chgData name="Estes, Michele - estesmd" userId="S::estesmd@jmu.edu::7f01444f-bcfd-4926-89f8-dd1142b90e2d" providerId="AD" clId="Web-{1DE929E9-118A-4451-9AE7-4D3589CD29D8}" dt="2023-12-07T02:16:55.548" v="16" actId="1076"/>
          <ac:spMkLst>
            <pc:docMk/>
            <pc:sldMk cId="0" sldId="265"/>
            <ac:spMk id="188" creationId="{00000000-0000-0000-0000-000000000000}"/>
          </ac:spMkLst>
        </pc:spChg>
        <pc:picChg chg="mod">
          <ac:chgData name="Estes, Michele - estesmd" userId="S::estesmd@jmu.edu::7f01444f-bcfd-4926-89f8-dd1142b90e2d" providerId="AD" clId="Web-{1DE929E9-118A-4451-9AE7-4D3589CD29D8}" dt="2023-12-07T02:17:08.377" v="20" actId="1076"/>
          <ac:picMkLst>
            <pc:docMk/>
            <pc:sldMk cId="0" sldId="265"/>
            <ac:picMk id="184" creationId="{00000000-0000-0000-0000-000000000000}"/>
          </ac:picMkLst>
        </pc:picChg>
        <pc:picChg chg="mod">
          <ac:chgData name="Estes, Michele - estesmd" userId="S::estesmd@jmu.edu::7f01444f-bcfd-4926-89f8-dd1142b90e2d" providerId="AD" clId="Web-{1DE929E9-118A-4451-9AE7-4D3589CD29D8}" dt="2023-12-07T02:17:01.486" v="18" actId="1076"/>
          <ac:picMkLst>
            <pc:docMk/>
            <pc:sldMk cId="0" sldId="265"/>
            <ac:picMk id="185" creationId="{00000000-0000-0000-0000-000000000000}"/>
          </ac:picMkLst>
        </pc:picChg>
        <pc:picChg chg="mod">
          <ac:chgData name="Estes, Michele - estesmd" userId="S::estesmd@jmu.edu::7f01444f-bcfd-4926-89f8-dd1142b90e2d" providerId="AD" clId="Web-{1DE929E9-118A-4451-9AE7-4D3589CD29D8}" dt="2023-12-07T02:17:02.626" v="19" actId="1076"/>
          <ac:picMkLst>
            <pc:docMk/>
            <pc:sldMk cId="0" sldId="265"/>
            <ac:picMk id="186" creationId="{00000000-0000-0000-0000-000000000000}"/>
          </ac:picMkLst>
        </pc:picChg>
        <pc:picChg chg="mod">
          <ac:chgData name="Estes, Michele - estesmd" userId="S::estesmd@jmu.edu::7f01444f-bcfd-4926-89f8-dd1142b90e2d" providerId="AD" clId="Web-{1DE929E9-118A-4451-9AE7-4D3589CD29D8}" dt="2023-12-07T02:17:00.251" v="17" actId="1076"/>
          <ac:picMkLst>
            <pc:docMk/>
            <pc:sldMk cId="0" sldId="265"/>
            <ac:picMk id="187" creationId="{00000000-0000-0000-0000-000000000000}"/>
          </ac:picMkLst>
        </pc:picChg>
      </pc:sldChg>
    </pc:docChg>
  </pc:docChgLst>
  <pc:docChgLst>
    <pc:chgData name="Druga, Meg - drugamk" userId="S::drugamk@jmu.edu::7a33d74c-e201-4885-981a-f16e20936345" providerId="AD" clId="Web-{DBE71FA2-FE4A-4099-9512-2B00C97CA056}"/>
    <pc:docChg chg="delSld modSld">
      <pc:chgData name="Druga, Meg - drugamk" userId="S::drugamk@jmu.edu::7a33d74c-e201-4885-981a-f16e20936345" providerId="AD" clId="Web-{DBE71FA2-FE4A-4099-9512-2B00C97CA056}" dt="2023-12-15T13:07:48.707" v="34"/>
      <pc:docMkLst>
        <pc:docMk/>
      </pc:docMkLst>
      <pc:sldChg chg="del">
        <pc:chgData name="Druga, Meg - drugamk" userId="S::drugamk@jmu.edu::7a33d74c-e201-4885-981a-f16e20936345" providerId="AD" clId="Web-{DBE71FA2-FE4A-4099-9512-2B00C97CA056}" dt="2023-12-15T13:00:47.929" v="0"/>
        <pc:sldMkLst>
          <pc:docMk/>
          <pc:sldMk cId="0" sldId="269"/>
        </pc:sldMkLst>
      </pc:sldChg>
      <pc:sldChg chg="modSp addCm">
        <pc:chgData name="Druga, Meg - drugamk" userId="S::drugamk@jmu.edu::7a33d74c-e201-4885-981a-f16e20936345" providerId="AD" clId="Web-{DBE71FA2-FE4A-4099-9512-2B00C97CA056}" dt="2023-12-15T13:01:36.633" v="4"/>
        <pc:sldMkLst>
          <pc:docMk/>
          <pc:sldMk cId="0" sldId="270"/>
        </pc:sldMkLst>
        <pc:spChg chg="mod">
          <ac:chgData name="Druga, Meg - drugamk" userId="S::drugamk@jmu.edu::7a33d74c-e201-4885-981a-f16e20936345" providerId="AD" clId="Web-{DBE71FA2-FE4A-4099-9512-2B00C97CA056}" dt="2023-12-15T13:01:08.711" v="3" actId="1076"/>
          <ac:spMkLst>
            <pc:docMk/>
            <pc:sldMk cId="0" sldId="270"/>
            <ac:spMk id="334" creationId="{00000000-0000-0000-0000-000000000000}"/>
          </ac:spMkLst>
        </pc:sp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1:36.633" v="4"/>
              <pc2:cmMkLst xmlns:pc2="http://schemas.microsoft.com/office/powerpoint/2019/9/main/command">
                <pc:docMk/>
                <pc:sldMk cId="0" sldId="270"/>
                <pc2:cmMk id="{A0834D64-E334-4709-BC76-6B68AFB00ED2}"/>
              </pc2:cmMkLst>
            </pc226:cmChg>
          </p:ext>
        </pc:extLst>
      </pc:sldChg>
      <pc:sldChg chg="modSp addCm">
        <pc:chgData name="Druga, Meg - drugamk" userId="S::drugamk@jmu.edu::7a33d74c-e201-4885-981a-f16e20936345" providerId="AD" clId="Web-{DBE71FA2-FE4A-4099-9512-2B00C97CA056}" dt="2023-12-15T13:02:25.182" v="6"/>
        <pc:sldMkLst>
          <pc:docMk/>
          <pc:sldMk cId="0" sldId="271"/>
        </pc:sldMkLst>
        <pc:spChg chg="mod">
          <ac:chgData name="Druga, Meg - drugamk" userId="S::drugamk@jmu.edu::7a33d74c-e201-4885-981a-f16e20936345" providerId="AD" clId="Web-{DBE71FA2-FE4A-4099-9512-2B00C97CA056}" dt="2023-12-15T13:01:57.353" v="5" actId="20577"/>
          <ac:spMkLst>
            <pc:docMk/>
            <pc:sldMk cId="0" sldId="271"/>
            <ac:spMk id="371" creationId="{00000000-0000-0000-0000-000000000000}"/>
          </ac:spMkLst>
        </pc:sp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2:25.182" v="6"/>
              <pc2:cmMkLst xmlns:pc2="http://schemas.microsoft.com/office/powerpoint/2019/9/main/command">
                <pc:docMk/>
                <pc:sldMk cId="0" sldId="271"/>
                <pc2:cmMk id="{49CA5EA7-4586-40AC-A367-0AEACF7F5065}"/>
              </pc2:cmMkLst>
            </pc226:cmChg>
          </p:ext>
        </pc:extLst>
      </pc:sldChg>
      <pc:sldChg chg="modSp addCm">
        <pc:chgData name="Druga, Meg - drugamk" userId="S::drugamk@jmu.edu::7a33d74c-e201-4885-981a-f16e20936345" providerId="AD" clId="Web-{DBE71FA2-FE4A-4099-9512-2B00C97CA056}" dt="2023-12-15T13:03:02.558" v="8"/>
        <pc:sldMkLst>
          <pc:docMk/>
          <pc:sldMk cId="0" sldId="272"/>
        </pc:sldMkLst>
        <pc:spChg chg="mod">
          <ac:chgData name="Druga, Meg - drugamk" userId="S::drugamk@jmu.edu::7a33d74c-e201-4885-981a-f16e20936345" providerId="AD" clId="Web-{DBE71FA2-FE4A-4099-9512-2B00C97CA056}" dt="2023-12-15T13:02:41.573" v="7" actId="20577"/>
          <ac:spMkLst>
            <pc:docMk/>
            <pc:sldMk cId="0" sldId="272"/>
            <ac:spMk id="408" creationId="{00000000-0000-0000-0000-000000000000}"/>
          </ac:spMkLst>
        </pc:sp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3:02.558" v="8"/>
              <pc2:cmMkLst xmlns:pc2="http://schemas.microsoft.com/office/powerpoint/2019/9/main/command">
                <pc:docMk/>
                <pc:sldMk cId="0" sldId="272"/>
                <pc2:cmMk id="{49C6D47E-A5F3-4F20-B79B-534F10E0646C}"/>
              </pc2:cmMkLst>
            </pc226:cmChg>
          </p:ext>
        </pc:extLst>
      </pc:sldChg>
      <pc:sldChg chg="modSp addCm">
        <pc:chgData name="Druga, Meg - drugamk" userId="S::drugamk@jmu.edu::7a33d74c-e201-4885-981a-f16e20936345" providerId="AD" clId="Web-{DBE71FA2-FE4A-4099-9512-2B00C97CA056}" dt="2023-12-15T13:03:45.653" v="10"/>
        <pc:sldMkLst>
          <pc:docMk/>
          <pc:sldMk cId="0" sldId="273"/>
        </pc:sldMkLst>
        <pc:spChg chg="mod">
          <ac:chgData name="Druga, Meg - drugamk" userId="S::drugamk@jmu.edu::7a33d74c-e201-4885-981a-f16e20936345" providerId="AD" clId="Web-{DBE71FA2-FE4A-4099-9512-2B00C97CA056}" dt="2023-12-15T13:03:25.340" v="9" actId="20577"/>
          <ac:spMkLst>
            <pc:docMk/>
            <pc:sldMk cId="0" sldId="273"/>
            <ac:spMk id="445" creationId="{00000000-0000-0000-0000-000000000000}"/>
          </ac:spMkLst>
        </pc:sp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3:45.653" v="10"/>
              <pc2:cmMkLst xmlns:pc2="http://schemas.microsoft.com/office/powerpoint/2019/9/main/command">
                <pc:docMk/>
                <pc:sldMk cId="0" sldId="273"/>
                <pc2:cmMk id="{8CEB180B-AB1C-42E8-A6AD-B9424A3BC4B7}"/>
              </pc2:cmMkLst>
            </pc226:cmChg>
          </p:ext>
        </pc:extLst>
      </pc:sldChg>
      <pc:sldChg chg="addCm">
        <pc:chgData name="Druga, Meg - drugamk" userId="S::drugamk@jmu.edu::7a33d74c-e201-4885-981a-f16e20936345" providerId="AD" clId="Web-{DBE71FA2-FE4A-4099-9512-2B00C97CA056}" dt="2023-12-15T13:04:26.014" v="11"/>
        <pc:sldMkLst>
          <pc:docMk/>
          <pc:sldMk cId="0" sldId="274"/>
        </pc:sldMkLst>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4:26.014" v="11"/>
              <pc2:cmMkLst xmlns:pc2="http://schemas.microsoft.com/office/powerpoint/2019/9/main/command">
                <pc:docMk/>
                <pc:sldMk cId="0" sldId="274"/>
                <pc2:cmMk id="{01284042-6653-491E-A50C-F035CCAD4FF1}"/>
              </pc2:cmMkLst>
            </pc226:cmChg>
          </p:ext>
        </pc:extLst>
      </pc:sldChg>
      <pc:sldChg chg="addCm">
        <pc:chgData name="Druga, Meg - drugamk" userId="S::drugamk@jmu.edu::7a33d74c-e201-4885-981a-f16e20936345" providerId="AD" clId="Web-{DBE71FA2-FE4A-4099-9512-2B00C97CA056}" dt="2023-12-15T13:04:49.405" v="12"/>
        <pc:sldMkLst>
          <pc:docMk/>
          <pc:sldMk cId="0" sldId="275"/>
        </pc:sldMkLst>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4:49.405" v="12"/>
              <pc2:cmMkLst xmlns:pc2="http://schemas.microsoft.com/office/powerpoint/2019/9/main/command">
                <pc:docMk/>
                <pc:sldMk cId="0" sldId="275"/>
                <pc2:cmMk id="{501894BF-B2B8-4561-9008-7FFA466AE66E}"/>
              </pc2:cmMkLst>
            </pc226:cmChg>
          </p:ext>
        </pc:extLst>
      </pc:sldChg>
      <pc:sldChg chg="addSp delSp modSp addCm">
        <pc:chgData name="Druga, Meg - drugamk" userId="S::drugamk@jmu.edu::7a33d74c-e201-4885-981a-f16e20936345" providerId="AD" clId="Web-{DBE71FA2-FE4A-4099-9512-2B00C97CA056}" dt="2023-12-15T13:06:18.564" v="26"/>
        <pc:sldMkLst>
          <pc:docMk/>
          <pc:sldMk cId="0" sldId="276"/>
        </pc:sldMkLst>
        <pc:spChg chg="add mod">
          <ac:chgData name="Druga, Meg - drugamk" userId="S::drugamk@jmu.edu::7a33d74c-e201-4885-981a-f16e20936345" providerId="AD" clId="Web-{DBE71FA2-FE4A-4099-9512-2B00C97CA056}" dt="2023-12-15T13:06:01.329" v="25" actId="14100"/>
          <ac:spMkLst>
            <pc:docMk/>
            <pc:sldMk cId="0" sldId="276"/>
            <ac:spMk id="2" creationId="{D081CB0A-F6B7-06AD-64C1-668F3C58881D}"/>
          </ac:spMkLst>
        </pc:spChg>
        <pc:spChg chg="del mod">
          <ac:chgData name="Druga, Meg - drugamk" userId="S::drugamk@jmu.edu::7a33d74c-e201-4885-981a-f16e20936345" providerId="AD" clId="Web-{DBE71FA2-FE4A-4099-9512-2B00C97CA056}" dt="2023-12-15T13:05:45.157" v="20"/>
          <ac:spMkLst>
            <pc:docMk/>
            <pc:sldMk cId="0" sldId="276"/>
            <ac:spMk id="504" creationId="{00000000-0000-0000-0000-000000000000}"/>
          </ac:spMkLst>
        </pc:spChg>
        <pc:spChg chg="del mod">
          <ac:chgData name="Druga, Meg - drugamk" userId="S::drugamk@jmu.edu::7a33d74c-e201-4885-981a-f16e20936345" providerId="AD" clId="Web-{DBE71FA2-FE4A-4099-9512-2B00C97CA056}" dt="2023-12-15T13:05:10.874" v="14"/>
          <ac:spMkLst>
            <pc:docMk/>
            <pc:sldMk cId="0" sldId="276"/>
            <ac:spMk id="505" creationId="{00000000-0000-0000-0000-000000000000}"/>
          </ac:spMkLst>
        </pc:sp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6:18.564" v="26"/>
              <pc2:cmMkLst xmlns:pc2="http://schemas.microsoft.com/office/powerpoint/2019/9/main/command">
                <pc:docMk/>
                <pc:sldMk cId="0" sldId="276"/>
                <pc2:cmMk id="{6C252E76-F386-4EE5-89AA-05DD745E04A6}"/>
              </pc2:cmMkLst>
            </pc226:cmChg>
          </p:ext>
        </pc:extLst>
      </pc:sldChg>
      <pc:sldChg chg="modSp addCm">
        <pc:chgData name="Druga, Meg - drugamk" userId="S::drugamk@jmu.edu::7a33d74c-e201-4885-981a-f16e20936345" providerId="AD" clId="Web-{DBE71FA2-FE4A-4099-9512-2B00C97CA056}" dt="2023-12-15T13:07:05.675" v="32" actId="20577"/>
        <pc:sldMkLst>
          <pc:docMk/>
          <pc:sldMk cId="0" sldId="277"/>
        </pc:sldMkLst>
        <pc:spChg chg="mod">
          <ac:chgData name="Druga, Meg - drugamk" userId="S::drugamk@jmu.edu::7a33d74c-e201-4885-981a-f16e20936345" providerId="AD" clId="Web-{DBE71FA2-FE4A-4099-9512-2B00C97CA056}" dt="2023-12-15T13:07:05.675" v="32" actId="20577"/>
          <ac:spMkLst>
            <pc:docMk/>
            <pc:sldMk cId="0" sldId="277"/>
            <ac:spMk id="516" creationId="{00000000-0000-0000-0000-000000000000}"/>
          </ac:spMkLst>
        </pc:sp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7:02.987" v="31"/>
              <pc2:cmMkLst xmlns:pc2="http://schemas.microsoft.com/office/powerpoint/2019/9/main/command">
                <pc:docMk/>
                <pc:sldMk cId="0" sldId="277"/>
                <pc2:cmMk id="{26C833B9-A8D3-4408-81E3-B9159AA909B9}"/>
              </pc2:cmMkLst>
            </pc226:cmChg>
          </p:ext>
        </pc:extLst>
      </pc:sldChg>
      <pc:sldChg chg="addCm">
        <pc:chgData name="Druga, Meg - drugamk" userId="S::drugamk@jmu.edu::7a33d74c-e201-4885-981a-f16e20936345" providerId="AD" clId="Web-{DBE71FA2-FE4A-4099-9512-2B00C97CA056}" dt="2023-12-15T13:07:29.269" v="33"/>
        <pc:sldMkLst>
          <pc:docMk/>
          <pc:sldMk cId="0" sldId="278"/>
        </pc:sldMkLst>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7:29.269" v="33"/>
              <pc2:cmMkLst xmlns:pc2="http://schemas.microsoft.com/office/powerpoint/2019/9/main/command">
                <pc:docMk/>
                <pc:sldMk cId="0" sldId="278"/>
                <pc2:cmMk id="{021A0033-F3D0-4EF0-A672-7C995316997D}"/>
              </pc2:cmMkLst>
            </pc226:cmChg>
          </p:ext>
        </pc:extLst>
      </pc:sldChg>
      <pc:sldChg chg="addCm">
        <pc:chgData name="Druga, Meg - drugamk" userId="S::drugamk@jmu.edu::7a33d74c-e201-4885-981a-f16e20936345" providerId="AD" clId="Web-{DBE71FA2-FE4A-4099-9512-2B00C97CA056}" dt="2023-12-15T13:07:48.707" v="34"/>
        <pc:sldMkLst>
          <pc:docMk/>
          <pc:sldMk cId="0" sldId="279"/>
        </pc:sldMkLst>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DBE71FA2-FE4A-4099-9512-2B00C97CA056}" dt="2023-12-15T13:07:48.707" v="34"/>
              <pc2:cmMkLst xmlns:pc2="http://schemas.microsoft.com/office/powerpoint/2019/9/main/command">
                <pc:docMk/>
                <pc:sldMk cId="0" sldId="279"/>
                <pc2:cmMk id="{55A5C0A1-3912-4651-AF97-91659C25489D}"/>
              </pc2:cmMkLst>
            </pc226:cmChg>
          </p:ext>
        </pc:extLst>
      </pc:sldChg>
    </pc:docChg>
  </pc:docChgLst>
  <pc:docChgLst>
    <pc:chgData name="Estes, Michele - estesmd" userId="S::estesmd@jmu.edu::7f01444f-bcfd-4926-89f8-dd1142b90e2d" providerId="AD" clId="Web-{EFA5EB33-1FEC-44A9-BF69-99FBE29F3CB3}"/>
    <pc:docChg chg="modSld">
      <pc:chgData name="Estes, Michele - estesmd" userId="S::estesmd@jmu.edu::7f01444f-bcfd-4926-89f8-dd1142b90e2d" providerId="AD" clId="Web-{EFA5EB33-1FEC-44A9-BF69-99FBE29F3CB3}" dt="2023-12-07T02:47:42.532" v="143" actId="1076"/>
      <pc:docMkLst>
        <pc:docMk/>
      </pc:docMkLst>
      <pc:sldChg chg="modSp">
        <pc:chgData name="Estes, Michele - estesmd" userId="S::estesmd@jmu.edu::7f01444f-bcfd-4926-89f8-dd1142b90e2d" providerId="AD" clId="Web-{EFA5EB33-1FEC-44A9-BF69-99FBE29F3CB3}" dt="2023-12-07T02:36:00.475" v="8" actId="1076"/>
        <pc:sldMkLst>
          <pc:docMk/>
          <pc:sldMk cId="0" sldId="256"/>
        </pc:sldMkLst>
        <pc:spChg chg="mod">
          <ac:chgData name="Estes, Michele - estesmd" userId="S::estesmd@jmu.edu::7f01444f-bcfd-4926-89f8-dd1142b90e2d" providerId="AD" clId="Web-{EFA5EB33-1FEC-44A9-BF69-99FBE29F3CB3}" dt="2023-12-07T02:36:00.475" v="8" actId="1076"/>
          <ac:spMkLst>
            <pc:docMk/>
            <pc:sldMk cId="0" sldId="256"/>
            <ac:spMk id="87" creationId="{00000000-0000-0000-0000-000000000000}"/>
          </ac:spMkLst>
        </pc:spChg>
      </pc:sldChg>
      <pc:sldChg chg="addSp delSp modSp">
        <pc:chgData name="Estes, Michele - estesmd" userId="S::estesmd@jmu.edu::7f01444f-bcfd-4926-89f8-dd1142b90e2d" providerId="AD" clId="Web-{EFA5EB33-1FEC-44A9-BF69-99FBE29F3CB3}" dt="2023-12-07T02:47:42.532" v="143" actId="1076"/>
        <pc:sldMkLst>
          <pc:docMk/>
          <pc:sldMk cId="0" sldId="266"/>
        </pc:sldMkLst>
        <pc:spChg chg="del">
          <ac:chgData name="Estes, Michele - estesmd" userId="S::estesmd@jmu.edu::7f01444f-bcfd-4926-89f8-dd1142b90e2d" providerId="AD" clId="Web-{EFA5EB33-1FEC-44A9-BF69-99FBE29F3CB3}" dt="2023-12-07T02:47:31.157" v="118"/>
          <ac:spMkLst>
            <pc:docMk/>
            <pc:sldMk cId="0" sldId="266"/>
            <ac:spMk id="3" creationId="{529AEEFC-7DCA-D0AB-A6ED-551468096376}"/>
          </ac:spMkLst>
        </pc:spChg>
        <pc:spChg chg="mod">
          <ac:chgData name="Estes, Michele - estesmd" userId="S::estesmd@jmu.edu::7f01444f-bcfd-4926-89f8-dd1142b90e2d" providerId="AD" clId="Web-{EFA5EB33-1FEC-44A9-BF69-99FBE29F3CB3}" dt="2023-12-07T02:47:42.313" v="119" actId="1076"/>
          <ac:spMkLst>
            <pc:docMk/>
            <pc:sldMk cId="0" sldId="266"/>
            <ac:spMk id="193" creationId="{00000000-0000-0000-0000-000000000000}"/>
          </ac:spMkLst>
        </pc:spChg>
        <pc:spChg chg="mod">
          <ac:chgData name="Estes, Michele - estesmd" userId="S::estesmd@jmu.edu::7f01444f-bcfd-4926-89f8-dd1142b90e2d" providerId="AD" clId="Web-{EFA5EB33-1FEC-44A9-BF69-99FBE29F3CB3}" dt="2023-12-07T02:47:42.313" v="120" actId="1076"/>
          <ac:spMkLst>
            <pc:docMk/>
            <pc:sldMk cId="0" sldId="266"/>
            <ac:spMk id="194" creationId="{00000000-0000-0000-0000-000000000000}"/>
          </ac:spMkLst>
        </pc:spChg>
        <pc:spChg chg="mod">
          <ac:chgData name="Estes, Michele - estesmd" userId="S::estesmd@jmu.edu::7f01444f-bcfd-4926-89f8-dd1142b90e2d" providerId="AD" clId="Web-{EFA5EB33-1FEC-44A9-BF69-99FBE29F3CB3}" dt="2023-12-07T02:47:42.391" v="125" actId="1076"/>
          <ac:spMkLst>
            <pc:docMk/>
            <pc:sldMk cId="0" sldId="266"/>
            <ac:spMk id="199" creationId="{00000000-0000-0000-0000-000000000000}"/>
          </ac:spMkLst>
        </pc:spChg>
        <pc:spChg chg="mod">
          <ac:chgData name="Estes, Michele - estesmd" userId="S::estesmd@jmu.edu::7f01444f-bcfd-4926-89f8-dd1142b90e2d" providerId="AD" clId="Web-{EFA5EB33-1FEC-44A9-BF69-99FBE29F3CB3}" dt="2023-12-07T02:47:42.407" v="126" actId="1076"/>
          <ac:spMkLst>
            <pc:docMk/>
            <pc:sldMk cId="0" sldId="266"/>
            <ac:spMk id="200" creationId="{00000000-0000-0000-0000-000000000000}"/>
          </ac:spMkLst>
        </pc:spChg>
        <pc:spChg chg="mod">
          <ac:chgData name="Estes, Michele - estesmd" userId="S::estesmd@jmu.edu::7f01444f-bcfd-4926-89f8-dd1142b90e2d" providerId="AD" clId="Web-{EFA5EB33-1FEC-44A9-BF69-99FBE29F3CB3}" dt="2023-12-07T02:47:42.407" v="127" actId="1076"/>
          <ac:spMkLst>
            <pc:docMk/>
            <pc:sldMk cId="0" sldId="266"/>
            <ac:spMk id="201" creationId="{00000000-0000-0000-0000-000000000000}"/>
          </ac:spMkLst>
        </pc:spChg>
        <pc:spChg chg="mod">
          <ac:chgData name="Estes, Michele - estesmd" userId="S::estesmd@jmu.edu::7f01444f-bcfd-4926-89f8-dd1142b90e2d" providerId="AD" clId="Web-{EFA5EB33-1FEC-44A9-BF69-99FBE29F3CB3}" dt="2023-12-07T02:47:42.438" v="130" actId="1076"/>
          <ac:spMkLst>
            <pc:docMk/>
            <pc:sldMk cId="0" sldId="266"/>
            <ac:spMk id="204" creationId="{00000000-0000-0000-0000-000000000000}"/>
          </ac:spMkLst>
        </pc:spChg>
        <pc:spChg chg="mod">
          <ac:chgData name="Estes, Michele - estesmd" userId="S::estesmd@jmu.edu::7f01444f-bcfd-4926-89f8-dd1142b90e2d" providerId="AD" clId="Web-{EFA5EB33-1FEC-44A9-BF69-99FBE29F3CB3}" dt="2023-12-07T02:47:42.438" v="132" actId="1076"/>
          <ac:spMkLst>
            <pc:docMk/>
            <pc:sldMk cId="0" sldId="266"/>
            <ac:spMk id="206" creationId="{00000000-0000-0000-0000-000000000000}"/>
          </ac:spMkLst>
        </pc:spChg>
        <pc:spChg chg="mod">
          <ac:chgData name="Estes, Michele - estesmd" userId="S::estesmd@jmu.edu::7f01444f-bcfd-4926-89f8-dd1142b90e2d" providerId="AD" clId="Web-{EFA5EB33-1FEC-44A9-BF69-99FBE29F3CB3}" dt="2023-12-07T02:47:42.470" v="135" actId="1076"/>
          <ac:spMkLst>
            <pc:docMk/>
            <pc:sldMk cId="0" sldId="266"/>
            <ac:spMk id="209" creationId="{00000000-0000-0000-0000-000000000000}"/>
          </ac:spMkLst>
        </pc:spChg>
        <pc:spChg chg="mod">
          <ac:chgData name="Estes, Michele - estesmd" userId="S::estesmd@jmu.edu::7f01444f-bcfd-4926-89f8-dd1142b90e2d" providerId="AD" clId="Web-{EFA5EB33-1FEC-44A9-BF69-99FBE29F3CB3}" dt="2023-12-07T02:47:42.470" v="136" actId="1076"/>
          <ac:spMkLst>
            <pc:docMk/>
            <pc:sldMk cId="0" sldId="266"/>
            <ac:spMk id="210" creationId="{00000000-0000-0000-0000-000000000000}"/>
          </ac:spMkLst>
        </pc:spChg>
        <pc:spChg chg="mod">
          <ac:chgData name="Estes, Michele - estesmd" userId="S::estesmd@jmu.edu::7f01444f-bcfd-4926-89f8-dd1142b90e2d" providerId="AD" clId="Web-{EFA5EB33-1FEC-44A9-BF69-99FBE29F3CB3}" dt="2023-12-07T02:47:42.470" v="137" actId="1076"/>
          <ac:spMkLst>
            <pc:docMk/>
            <pc:sldMk cId="0" sldId="266"/>
            <ac:spMk id="211" creationId="{00000000-0000-0000-0000-000000000000}"/>
          </ac:spMkLst>
        </pc:spChg>
        <pc:spChg chg="mod">
          <ac:chgData name="Estes, Michele - estesmd" userId="S::estesmd@jmu.edu::7f01444f-bcfd-4926-89f8-dd1142b90e2d" providerId="AD" clId="Web-{EFA5EB33-1FEC-44A9-BF69-99FBE29F3CB3}" dt="2023-12-07T02:47:42.485" v="138" actId="1076"/>
          <ac:spMkLst>
            <pc:docMk/>
            <pc:sldMk cId="0" sldId="266"/>
            <ac:spMk id="212" creationId="{00000000-0000-0000-0000-000000000000}"/>
          </ac:spMkLst>
        </pc:spChg>
        <pc:spChg chg="mod">
          <ac:chgData name="Estes, Michele - estesmd" userId="S::estesmd@jmu.edu::7f01444f-bcfd-4926-89f8-dd1142b90e2d" providerId="AD" clId="Web-{EFA5EB33-1FEC-44A9-BF69-99FBE29F3CB3}" dt="2023-12-07T02:47:42.485" v="139" actId="1076"/>
          <ac:spMkLst>
            <pc:docMk/>
            <pc:sldMk cId="0" sldId="266"/>
            <ac:spMk id="213" creationId="{00000000-0000-0000-0000-000000000000}"/>
          </ac:spMkLst>
        </pc:spChg>
        <pc:spChg chg="mod">
          <ac:chgData name="Estes, Michele - estesmd" userId="S::estesmd@jmu.edu::7f01444f-bcfd-4926-89f8-dd1142b90e2d" providerId="AD" clId="Web-{EFA5EB33-1FEC-44A9-BF69-99FBE29F3CB3}" dt="2023-12-07T02:47:42.516" v="141" actId="1076"/>
          <ac:spMkLst>
            <pc:docMk/>
            <pc:sldMk cId="0" sldId="266"/>
            <ac:spMk id="215" creationId="{00000000-0000-0000-0000-000000000000}"/>
          </ac:spMkLst>
        </pc:spChg>
        <pc:spChg chg="mod">
          <ac:chgData name="Estes, Michele - estesmd" userId="S::estesmd@jmu.edu::7f01444f-bcfd-4926-89f8-dd1142b90e2d" providerId="AD" clId="Web-{EFA5EB33-1FEC-44A9-BF69-99FBE29F3CB3}" dt="2023-12-07T02:47:42.532" v="143" actId="1076"/>
          <ac:spMkLst>
            <pc:docMk/>
            <pc:sldMk cId="0" sldId="266"/>
            <ac:spMk id="217" creationId="{00000000-0000-0000-0000-000000000000}"/>
          </ac:spMkLst>
        </pc:spChg>
        <pc:grpChg chg="add">
          <ac:chgData name="Estes, Michele - estesmd" userId="S::estesmd@jmu.edu::7f01444f-bcfd-4926-89f8-dd1142b90e2d" providerId="AD" clId="Web-{EFA5EB33-1FEC-44A9-BF69-99FBE29F3CB3}" dt="2023-12-07T02:47:27.797" v="116"/>
          <ac:grpSpMkLst>
            <pc:docMk/>
            <pc:sldMk cId="0" sldId="266"/>
            <ac:grpSpMk id="9" creationId="{55D38FCD-2495-06FB-CA3B-38865F1BDE2A}"/>
          </ac:grpSpMkLst>
        </pc:grpChg>
        <pc:picChg chg="del">
          <ac:chgData name="Estes, Michele - estesmd" userId="S::estesmd@jmu.edu::7f01444f-bcfd-4926-89f8-dd1142b90e2d" providerId="AD" clId="Web-{EFA5EB33-1FEC-44A9-BF69-99FBE29F3CB3}" dt="2023-12-07T02:47:31.157" v="117"/>
          <ac:picMkLst>
            <pc:docMk/>
            <pc:sldMk cId="0" sldId="266"/>
            <ac:picMk id="5" creationId="{C7F5D658-0D04-4298-F325-B64F7A9C904A}"/>
          </ac:picMkLst>
        </pc:picChg>
        <pc:picChg chg="mod">
          <ac:chgData name="Estes, Michele - estesmd" userId="S::estesmd@jmu.edu::7f01444f-bcfd-4926-89f8-dd1142b90e2d" providerId="AD" clId="Web-{EFA5EB33-1FEC-44A9-BF69-99FBE29F3CB3}" dt="2023-12-07T02:47:42.329" v="121" actId="1076"/>
          <ac:picMkLst>
            <pc:docMk/>
            <pc:sldMk cId="0" sldId="266"/>
            <ac:picMk id="195" creationId="{00000000-0000-0000-0000-000000000000}"/>
          </ac:picMkLst>
        </pc:picChg>
        <pc:picChg chg="mod">
          <ac:chgData name="Estes, Michele - estesmd" userId="S::estesmd@jmu.edu::7f01444f-bcfd-4926-89f8-dd1142b90e2d" providerId="AD" clId="Web-{EFA5EB33-1FEC-44A9-BF69-99FBE29F3CB3}" dt="2023-12-07T02:47:42.360" v="122" actId="1076"/>
          <ac:picMkLst>
            <pc:docMk/>
            <pc:sldMk cId="0" sldId="266"/>
            <ac:picMk id="196" creationId="{00000000-0000-0000-0000-000000000000}"/>
          </ac:picMkLst>
        </pc:picChg>
        <pc:picChg chg="mod">
          <ac:chgData name="Estes, Michele - estesmd" userId="S::estesmd@jmu.edu::7f01444f-bcfd-4926-89f8-dd1142b90e2d" providerId="AD" clId="Web-{EFA5EB33-1FEC-44A9-BF69-99FBE29F3CB3}" dt="2023-12-07T02:47:42.391" v="123" actId="1076"/>
          <ac:picMkLst>
            <pc:docMk/>
            <pc:sldMk cId="0" sldId="266"/>
            <ac:picMk id="197" creationId="{00000000-0000-0000-0000-000000000000}"/>
          </ac:picMkLst>
        </pc:picChg>
        <pc:picChg chg="mod">
          <ac:chgData name="Estes, Michele - estesmd" userId="S::estesmd@jmu.edu::7f01444f-bcfd-4926-89f8-dd1142b90e2d" providerId="AD" clId="Web-{EFA5EB33-1FEC-44A9-BF69-99FBE29F3CB3}" dt="2023-12-07T02:47:42.391" v="124" actId="1076"/>
          <ac:picMkLst>
            <pc:docMk/>
            <pc:sldMk cId="0" sldId="266"/>
            <ac:picMk id="198" creationId="{00000000-0000-0000-0000-000000000000}"/>
          </ac:picMkLst>
        </pc:picChg>
        <pc:picChg chg="mod">
          <ac:chgData name="Estes, Michele - estesmd" userId="S::estesmd@jmu.edu::7f01444f-bcfd-4926-89f8-dd1142b90e2d" providerId="AD" clId="Web-{EFA5EB33-1FEC-44A9-BF69-99FBE29F3CB3}" dt="2023-12-07T02:47:42.407" v="128" actId="1076"/>
          <ac:picMkLst>
            <pc:docMk/>
            <pc:sldMk cId="0" sldId="266"/>
            <ac:picMk id="202" creationId="{00000000-0000-0000-0000-000000000000}"/>
          </ac:picMkLst>
        </pc:picChg>
        <pc:picChg chg="mod">
          <ac:chgData name="Estes, Michele - estesmd" userId="S::estesmd@jmu.edu::7f01444f-bcfd-4926-89f8-dd1142b90e2d" providerId="AD" clId="Web-{EFA5EB33-1FEC-44A9-BF69-99FBE29F3CB3}" dt="2023-12-07T02:47:42.423" v="129" actId="1076"/>
          <ac:picMkLst>
            <pc:docMk/>
            <pc:sldMk cId="0" sldId="266"/>
            <ac:picMk id="203" creationId="{00000000-0000-0000-0000-000000000000}"/>
          </ac:picMkLst>
        </pc:picChg>
        <pc:picChg chg="mod">
          <ac:chgData name="Estes, Michele - estesmd" userId="S::estesmd@jmu.edu::7f01444f-bcfd-4926-89f8-dd1142b90e2d" providerId="AD" clId="Web-{EFA5EB33-1FEC-44A9-BF69-99FBE29F3CB3}" dt="2023-12-07T02:47:42.438" v="131" actId="1076"/>
          <ac:picMkLst>
            <pc:docMk/>
            <pc:sldMk cId="0" sldId="266"/>
            <ac:picMk id="205" creationId="{00000000-0000-0000-0000-000000000000}"/>
          </ac:picMkLst>
        </pc:picChg>
        <pc:picChg chg="mod">
          <ac:chgData name="Estes, Michele - estesmd" userId="S::estesmd@jmu.edu::7f01444f-bcfd-4926-89f8-dd1142b90e2d" providerId="AD" clId="Web-{EFA5EB33-1FEC-44A9-BF69-99FBE29F3CB3}" dt="2023-12-07T02:47:42.454" v="133" actId="1076"/>
          <ac:picMkLst>
            <pc:docMk/>
            <pc:sldMk cId="0" sldId="266"/>
            <ac:picMk id="207" creationId="{00000000-0000-0000-0000-000000000000}"/>
          </ac:picMkLst>
        </pc:picChg>
        <pc:picChg chg="mod">
          <ac:chgData name="Estes, Michele - estesmd" userId="S::estesmd@jmu.edu::7f01444f-bcfd-4926-89f8-dd1142b90e2d" providerId="AD" clId="Web-{EFA5EB33-1FEC-44A9-BF69-99FBE29F3CB3}" dt="2023-12-07T02:47:42.454" v="134" actId="1076"/>
          <ac:picMkLst>
            <pc:docMk/>
            <pc:sldMk cId="0" sldId="266"/>
            <ac:picMk id="208" creationId="{00000000-0000-0000-0000-000000000000}"/>
          </ac:picMkLst>
        </pc:picChg>
        <pc:picChg chg="mod">
          <ac:chgData name="Estes, Michele - estesmd" userId="S::estesmd@jmu.edu::7f01444f-bcfd-4926-89f8-dd1142b90e2d" providerId="AD" clId="Web-{EFA5EB33-1FEC-44A9-BF69-99FBE29F3CB3}" dt="2023-12-07T02:47:42.501" v="140" actId="1076"/>
          <ac:picMkLst>
            <pc:docMk/>
            <pc:sldMk cId="0" sldId="266"/>
            <ac:picMk id="214" creationId="{00000000-0000-0000-0000-000000000000}"/>
          </ac:picMkLst>
        </pc:picChg>
        <pc:picChg chg="mod">
          <ac:chgData name="Estes, Michele - estesmd" userId="S::estesmd@jmu.edu::7f01444f-bcfd-4926-89f8-dd1142b90e2d" providerId="AD" clId="Web-{EFA5EB33-1FEC-44A9-BF69-99FBE29F3CB3}" dt="2023-12-07T02:47:42.516" v="142" actId="1076"/>
          <ac:picMkLst>
            <pc:docMk/>
            <pc:sldMk cId="0" sldId="266"/>
            <ac:picMk id="216" creationId="{00000000-0000-0000-0000-000000000000}"/>
          </ac:picMkLst>
        </pc:picChg>
      </pc:sldChg>
      <pc:sldChg chg="delSp">
        <pc:chgData name="Estes, Michele - estesmd" userId="S::estesmd@jmu.edu::7f01444f-bcfd-4926-89f8-dd1142b90e2d" providerId="AD" clId="Web-{EFA5EB33-1FEC-44A9-BF69-99FBE29F3CB3}" dt="2023-12-07T02:47:03.797" v="113"/>
        <pc:sldMkLst>
          <pc:docMk/>
          <pc:sldMk cId="0" sldId="267"/>
        </pc:sldMkLst>
        <pc:picChg chg="del">
          <ac:chgData name="Estes, Michele - estesmd" userId="S::estesmd@jmu.edu::7f01444f-bcfd-4926-89f8-dd1142b90e2d" providerId="AD" clId="Web-{EFA5EB33-1FEC-44A9-BF69-99FBE29F3CB3}" dt="2023-12-07T02:47:03.797" v="113"/>
          <ac:picMkLst>
            <pc:docMk/>
            <pc:sldMk cId="0" sldId="267"/>
            <ac:picMk id="5" creationId="{76B737CC-81E5-2C10-155C-680C234A5F9E}"/>
          </ac:picMkLst>
        </pc:picChg>
      </pc:sldChg>
      <pc:sldChg chg="delSp modSp">
        <pc:chgData name="Estes, Michele - estesmd" userId="S::estesmd@jmu.edu::7f01444f-bcfd-4926-89f8-dd1142b90e2d" providerId="AD" clId="Web-{EFA5EB33-1FEC-44A9-BF69-99FBE29F3CB3}" dt="2023-12-07T02:47:06.547" v="114"/>
        <pc:sldMkLst>
          <pc:docMk/>
          <pc:sldMk cId="0" sldId="268"/>
        </pc:sldMkLst>
        <pc:spChg chg="mod">
          <ac:chgData name="Estes, Michele - estesmd" userId="S::estesmd@jmu.edu::7f01444f-bcfd-4926-89f8-dd1142b90e2d" providerId="AD" clId="Web-{EFA5EB33-1FEC-44A9-BF69-99FBE29F3CB3}" dt="2023-12-07T02:37:07.920" v="16" actId="1076"/>
          <ac:spMkLst>
            <pc:docMk/>
            <pc:sldMk cId="0" sldId="268"/>
            <ac:spMk id="259" creationId="{00000000-0000-0000-0000-000000000000}"/>
          </ac:spMkLst>
        </pc:spChg>
        <pc:spChg chg="mod">
          <ac:chgData name="Estes, Michele - estesmd" userId="S::estesmd@jmu.edu::7f01444f-bcfd-4926-89f8-dd1142b90e2d" providerId="AD" clId="Web-{EFA5EB33-1FEC-44A9-BF69-99FBE29F3CB3}" dt="2023-12-07T02:37:10.076" v="17" actId="1076"/>
          <ac:spMkLst>
            <pc:docMk/>
            <pc:sldMk cId="0" sldId="268"/>
            <ac:spMk id="260" creationId="{00000000-0000-0000-0000-000000000000}"/>
          </ac:spMkLst>
        </pc:spChg>
        <pc:picChg chg="del">
          <ac:chgData name="Estes, Michele - estesmd" userId="S::estesmd@jmu.edu::7f01444f-bcfd-4926-89f8-dd1142b90e2d" providerId="AD" clId="Web-{EFA5EB33-1FEC-44A9-BF69-99FBE29F3CB3}" dt="2023-12-07T02:47:06.547" v="114"/>
          <ac:picMkLst>
            <pc:docMk/>
            <pc:sldMk cId="0" sldId="268"/>
            <ac:picMk id="3" creationId="{C0746128-B972-6374-EC04-117558637115}"/>
          </ac:picMkLst>
        </pc:picChg>
      </pc:sldChg>
      <pc:sldChg chg="delSp modSp">
        <pc:chgData name="Estes, Michele - estesmd" userId="S::estesmd@jmu.edu::7f01444f-bcfd-4926-89f8-dd1142b90e2d" providerId="AD" clId="Web-{EFA5EB33-1FEC-44A9-BF69-99FBE29F3CB3}" dt="2023-12-07T02:47:10.156" v="115"/>
        <pc:sldMkLst>
          <pc:docMk/>
          <pc:sldMk cId="0" sldId="269"/>
        </pc:sldMkLst>
        <pc:spChg chg="mod">
          <ac:chgData name="Estes, Michele - estesmd" userId="S::estesmd@jmu.edu::7f01444f-bcfd-4926-89f8-dd1142b90e2d" providerId="AD" clId="Web-{EFA5EB33-1FEC-44A9-BF69-99FBE29F3CB3}" dt="2023-12-07T02:37:24.545" v="19" actId="14100"/>
          <ac:spMkLst>
            <pc:docMk/>
            <pc:sldMk cId="0" sldId="269"/>
            <ac:spMk id="297" creationId="{00000000-0000-0000-0000-000000000000}"/>
          </ac:spMkLst>
        </pc:spChg>
        <pc:picChg chg="del">
          <ac:chgData name="Estes, Michele - estesmd" userId="S::estesmd@jmu.edu::7f01444f-bcfd-4926-89f8-dd1142b90e2d" providerId="AD" clId="Web-{EFA5EB33-1FEC-44A9-BF69-99FBE29F3CB3}" dt="2023-12-07T02:47:10.156" v="115"/>
          <ac:picMkLst>
            <pc:docMk/>
            <pc:sldMk cId="0" sldId="269"/>
            <ac:picMk id="3" creationId="{2853E594-42F5-D1C2-6960-DD8AAAC951B8}"/>
          </ac:picMkLst>
        </pc:picChg>
      </pc:sldChg>
      <pc:sldChg chg="modSp">
        <pc:chgData name="Estes, Michele - estesmd" userId="S::estesmd@jmu.edu::7f01444f-bcfd-4926-89f8-dd1142b90e2d" providerId="AD" clId="Web-{EFA5EB33-1FEC-44A9-BF69-99FBE29F3CB3}" dt="2023-12-07T02:37:46.452" v="20" actId="1076"/>
        <pc:sldMkLst>
          <pc:docMk/>
          <pc:sldMk cId="0" sldId="270"/>
        </pc:sldMkLst>
        <pc:spChg chg="mod">
          <ac:chgData name="Estes, Michele - estesmd" userId="S::estesmd@jmu.edu::7f01444f-bcfd-4926-89f8-dd1142b90e2d" providerId="AD" clId="Web-{EFA5EB33-1FEC-44A9-BF69-99FBE29F3CB3}" dt="2023-12-07T02:37:46.452" v="20" actId="1076"/>
          <ac:spMkLst>
            <pc:docMk/>
            <pc:sldMk cId="0" sldId="270"/>
            <ac:spMk id="334" creationId="{00000000-0000-0000-0000-000000000000}"/>
          </ac:spMkLst>
        </pc:spChg>
      </pc:sldChg>
      <pc:sldChg chg="modSp">
        <pc:chgData name="Estes, Michele - estesmd" userId="S::estesmd@jmu.edu::7f01444f-bcfd-4926-89f8-dd1142b90e2d" providerId="AD" clId="Web-{EFA5EB33-1FEC-44A9-BF69-99FBE29F3CB3}" dt="2023-12-07T02:38:11.015" v="24" actId="20577"/>
        <pc:sldMkLst>
          <pc:docMk/>
          <pc:sldMk cId="0" sldId="271"/>
        </pc:sldMkLst>
        <pc:spChg chg="mod">
          <ac:chgData name="Estes, Michele - estesmd" userId="S::estesmd@jmu.edu::7f01444f-bcfd-4926-89f8-dd1142b90e2d" providerId="AD" clId="Web-{EFA5EB33-1FEC-44A9-BF69-99FBE29F3CB3}" dt="2023-12-07T02:38:11.015" v="24" actId="20577"/>
          <ac:spMkLst>
            <pc:docMk/>
            <pc:sldMk cId="0" sldId="271"/>
            <ac:spMk id="371" creationId="{00000000-0000-0000-0000-000000000000}"/>
          </ac:spMkLst>
        </pc:spChg>
      </pc:sldChg>
      <pc:sldChg chg="modSp">
        <pc:chgData name="Estes, Michele - estesmd" userId="S::estesmd@jmu.edu::7f01444f-bcfd-4926-89f8-dd1142b90e2d" providerId="AD" clId="Web-{EFA5EB33-1FEC-44A9-BF69-99FBE29F3CB3}" dt="2023-12-07T02:38:28.109" v="27" actId="1076"/>
        <pc:sldMkLst>
          <pc:docMk/>
          <pc:sldMk cId="0" sldId="272"/>
        </pc:sldMkLst>
        <pc:spChg chg="mod">
          <ac:chgData name="Estes, Michele - estesmd" userId="S::estesmd@jmu.edu::7f01444f-bcfd-4926-89f8-dd1142b90e2d" providerId="AD" clId="Web-{EFA5EB33-1FEC-44A9-BF69-99FBE29F3CB3}" dt="2023-12-07T02:38:28.109" v="27" actId="1076"/>
          <ac:spMkLst>
            <pc:docMk/>
            <pc:sldMk cId="0" sldId="272"/>
            <ac:spMk id="408" creationId="{00000000-0000-0000-0000-000000000000}"/>
          </ac:spMkLst>
        </pc:spChg>
      </pc:sldChg>
      <pc:sldChg chg="modSp">
        <pc:chgData name="Estes, Michele - estesmd" userId="S::estesmd@jmu.edu::7f01444f-bcfd-4926-89f8-dd1142b90e2d" providerId="AD" clId="Web-{EFA5EB33-1FEC-44A9-BF69-99FBE29F3CB3}" dt="2023-12-07T02:38:45.188" v="30" actId="1076"/>
        <pc:sldMkLst>
          <pc:docMk/>
          <pc:sldMk cId="0" sldId="273"/>
        </pc:sldMkLst>
        <pc:spChg chg="mod">
          <ac:chgData name="Estes, Michele - estesmd" userId="S::estesmd@jmu.edu::7f01444f-bcfd-4926-89f8-dd1142b90e2d" providerId="AD" clId="Web-{EFA5EB33-1FEC-44A9-BF69-99FBE29F3CB3}" dt="2023-12-07T02:38:45.188" v="30" actId="1076"/>
          <ac:spMkLst>
            <pc:docMk/>
            <pc:sldMk cId="0" sldId="273"/>
            <ac:spMk id="445" creationId="{00000000-0000-0000-0000-000000000000}"/>
          </ac:spMkLst>
        </pc:spChg>
      </pc:sldChg>
      <pc:sldChg chg="addSp delSp modSp">
        <pc:chgData name="Estes, Michele - estesmd" userId="S::estesmd@jmu.edu::7f01444f-bcfd-4926-89f8-dd1142b90e2d" providerId="AD" clId="Web-{EFA5EB33-1FEC-44A9-BF69-99FBE29F3CB3}" dt="2023-12-07T02:46:52.499" v="112"/>
        <pc:sldMkLst>
          <pc:docMk/>
          <pc:sldMk cId="0" sldId="275"/>
        </pc:sldMkLst>
        <pc:spChg chg="mod">
          <ac:chgData name="Estes, Michele - estesmd" userId="S::estesmd@jmu.edu::7f01444f-bcfd-4926-89f8-dd1142b90e2d" providerId="AD" clId="Web-{EFA5EB33-1FEC-44A9-BF69-99FBE29F3CB3}" dt="2023-12-07T02:46:14.920" v="108" actId="14100"/>
          <ac:spMkLst>
            <pc:docMk/>
            <pc:sldMk cId="0" sldId="275"/>
            <ac:spMk id="493" creationId="{00000000-0000-0000-0000-000000000000}"/>
          </ac:spMkLst>
        </pc:spChg>
        <pc:picChg chg="add del">
          <ac:chgData name="Estes, Michele - estesmd" userId="S::estesmd@jmu.edu::7f01444f-bcfd-4926-89f8-dd1142b90e2d" providerId="AD" clId="Web-{EFA5EB33-1FEC-44A9-BF69-99FBE29F3CB3}" dt="2023-12-07T02:46:52.499" v="112"/>
          <ac:picMkLst>
            <pc:docMk/>
            <pc:sldMk cId="0" sldId="275"/>
            <ac:picMk id="3" creationId="{383DFA36-2FAD-E33A-6A79-6DD07AAEB2F4}"/>
          </ac:picMkLst>
        </pc:picChg>
      </pc:sldChg>
      <pc:sldChg chg="modSp">
        <pc:chgData name="Estes, Michele - estesmd" userId="S::estesmd@jmu.edu::7f01444f-bcfd-4926-89f8-dd1142b90e2d" providerId="AD" clId="Web-{EFA5EB33-1FEC-44A9-BF69-99FBE29F3CB3}" dt="2023-12-07T02:39:14.080" v="31" actId="1076"/>
        <pc:sldMkLst>
          <pc:docMk/>
          <pc:sldMk cId="0" sldId="276"/>
        </pc:sldMkLst>
        <pc:picChg chg="mod">
          <ac:chgData name="Estes, Michele - estesmd" userId="S::estesmd@jmu.edu::7f01444f-bcfd-4926-89f8-dd1142b90e2d" providerId="AD" clId="Web-{EFA5EB33-1FEC-44A9-BF69-99FBE29F3CB3}" dt="2023-12-07T02:39:14.080" v="31" actId="1076"/>
          <ac:picMkLst>
            <pc:docMk/>
            <pc:sldMk cId="0" sldId="276"/>
            <ac:picMk id="508" creationId="{00000000-0000-0000-0000-000000000000}"/>
          </ac:picMkLst>
        </pc:picChg>
      </pc:sldChg>
      <pc:sldChg chg="modSp">
        <pc:chgData name="Estes, Michele - estesmd" userId="S::estesmd@jmu.edu::7f01444f-bcfd-4926-89f8-dd1142b90e2d" providerId="AD" clId="Web-{EFA5EB33-1FEC-44A9-BF69-99FBE29F3CB3}" dt="2023-12-07T02:41:32.084" v="54" actId="20577"/>
        <pc:sldMkLst>
          <pc:docMk/>
          <pc:sldMk cId="0" sldId="277"/>
        </pc:sldMkLst>
        <pc:spChg chg="mod">
          <ac:chgData name="Estes, Michele - estesmd" userId="S::estesmd@jmu.edu::7f01444f-bcfd-4926-89f8-dd1142b90e2d" providerId="AD" clId="Web-{EFA5EB33-1FEC-44A9-BF69-99FBE29F3CB3}" dt="2023-12-07T02:41:32.084" v="54" actId="20577"/>
          <ac:spMkLst>
            <pc:docMk/>
            <pc:sldMk cId="0" sldId="277"/>
            <ac:spMk id="516" creationId="{00000000-0000-0000-0000-000000000000}"/>
          </ac:spMkLst>
        </pc:spChg>
      </pc:sldChg>
      <pc:sldChg chg="addSp delSp modSp">
        <pc:chgData name="Estes, Michele - estesmd" userId="S::estesmd@jmu.edu::7f01444f-bcfd-4926-89f8-dd1142b90e2d" providerId="AD" clId="Web-{EFA5EB33-1FEC-44A9-BF69-99FBE29F3CB3}" dt="2023-12-07T02:46:46.343" v="111"/>
        <pc:sldMkLst>
          <pc:docMk/>
          <pc:sldMk cId="0" sldId="278"/>
        </pc:sldMkLst>
        <pc:spChg chg="mod">
          <ac:chgData name="Estes, Michele - estesmd" userId="S::estesmd@jmu.edu::7f01444f-bcfd-4926-89f8-dd1142b90e2d" providerId="AD" clId="Web-{EFA5EB33-1FEC-44A9-BF69-99FBE29F3CB3}" dt="2023-12-07T02:42:03.647" v="60" actId="1076"/>
          <ac:spMkLst>
            <pc:docMk/>
            <pc:sldMk cId="0" sldId="278"/>
            <ac:spMk id="552" creationId="{00000000-0000-0000-0000-000000000000}"/>
          </ac:spMkLst>
        </pc:spChg>
        <pc:picChg chg="add del">
          <ac:chgData name="Estes, Michele - estesmd" userId="S::estesmd@jmu.edu::7f01444f-bcfd-4926-89f8-dd1142b90e2d" providerId="AD" clId="Web-{EFA5EB33-1FEC-44A9-BF69-99FBE29F3CB3}" dt="2023-12-07T02:46:46.343" v="111"/>
          <ac:picMkLst>
            <pc:docMk/>
            <pc:sldMk cId="0" sldId="278"/>
            <ac:picMk id="3" creationId="{FEBCDC41-34A5-ACC1-9056-039D3F27BB37}"/>
          </ac:picMkLst>
        </pc:picChg>
      </pc:sldChg>
      <pc:sldChg chg="addSp delSp modSp">
        <pc:chgData name="Estes, Michele - estesmd" userId="S::estesmd@jmu.edu::7f01444f-bcfd-4926-89f8-dd1142b90e2d" providerId="AD" clId="Web-{EFA5EB33-1FEC-44A9-BF69-99FBE29F3CB3}" dt="2023-12-07T02:46:42.499" v="110"/>
        <pc:sldMkLst>
          <pc:docMk/>
          <pc:sldMk cId="0" sldId="279"/>
        </pc:sldMkLst>
        <pc:spChg chg="add del">
          <ac:chgData name="Estes, Michele - estesmd" userId="S::estesmd@jmu.edu::7f01444f-bcfd-4926-89f8-dd1142b90e2d" providerId="AD" clId="Web-{EFA5EB33-1FEC-44A9-BF69-99FBE29F3CB3}" dt="2023-12-07T02:45:48.576" v="105"/>
          <ac:spMkLst>
            <pc:docMk/>
            <pc:sldMk cId="0" sldId="279"/>
            <ac:spMk id="3" creationId="{C6B9A55B-8F84-F71E-A933-C4801DC5D255}"/>
          </ac:spMkLst>
        </pc:spChg>
        <pc:spChg chg="mod">
          <ac:chgData name="Estes, Michele - estesmd" userId="S::estesmd@jmu.edu::7f01444f-bcfd-4926-89f8-dd1142b90e2d" providerId="AD" clId="Web-{EFA5EB33-1FEC-44A9-BF69-99FBE29F3CB3}" dt="2023-12-07T02:42:30.523" v="65" actId="14100"/>
          <ac:spMkLst>
            <pc:docMk/>
            <pc:sldMk cId="0" sldId="279"/>
            <ac:spMk id="569" creationId="{00000000-0000-0000-0000-000000000000}"/>
          </ac:spMkLst>
        </pc:spChg>
        <pc:picChg chg="add del">
          <ac:chgData name="Estes, Michele - estesmd" userId="S::estesmd@jmu.edu::7f01444f-bcfd-4926-89f8-dd1142b90e2d" providerId="AD" clId="Web-{EFA5EB33-1FEC-44A9-BF69-99FBE29F3CB3}" dt="2023-12-07T02:46:42.499" v="110"/>
          <ac:picMkLst>
            <pc:docMk/>
            <pc:sldMk cId="0" sldId="279"/>
            <ac:picMk id="5" creationId="{C12A1932-A170-3477-8AB0-A380E19A67CB}"/>
          </ac:picMkLst>
        </pc:picChg>
        <pc:picChg chg="mod">
          <ac:chgData name="Estes, Michele - estesmd" userId="S::estesmd@jmu.edu::7f01444f-bcfd-4926-89f8-dd1142b90e2d" providerId="AD" clId="Web-{EFA5EB33-1FEC-44A9-BF69-99FBE29F3CB3}" dt="2023-12-07T02:42:40.695" v="67" actId="1076"/>
          <ac:picMkLst>
            <pc:docMk/>
            <pc:sldMk cId="0" sldId="279"/>
            <ac:picMk id="570" creationId="{00000000-0000-0000-0000-000000000000}"/>
          </ac:picMkLst>
        </pc:picChg>
      </pc:sldChg>
      <pc:sldChg chg="addSp delSp modSp">
        <pc:chgData name="Estes, Michele - estesmd" userId="S::estesmd@jmu.edu::7f01444f-bcfd-4926-89f8-dd1142b90e2d" providerId="AD" clId="Web-{EFA5EB33-1FEC-44A9-BF69-99FBE29F3CB3}" dt="2023-12-07T02:44:23.698" v="93" actId="20577"/>
        <pc:sldMkLst>
          <pc:docMk/>
          <pc:sldMk cId="0" sldId="280"/>
        </pc:sldMkLst>
        <pc:spChg chg="add del mod">
          <ac:chgData name="Estes, Michele - estesmd" userId="S::estesmd@jmu.edu::7f01444f-bcfd-4926-89f8-dd1142b90e2d" providerId="AD" clId="Web-{EFA5EB33-1FEC-44A9-BF69-99FBE29F3CB3}" dt="2023-12-07T02:43:44.806" v="82"/>
          <ac:spMkLst>
            <pc:docMk/>
            <pc:sldMk cId="0" sldId="280"/>
            <ac:spMk id="11" creationId="{788BD2E3-C6D4-53FE-BC15-D55C7411D24C}"/>
          </ac:spMkLst>
        </pc:spChg>
        <pc:spChg chg="add del mod">
          <ac:chgData name="Estes, Michele - estesmd" userId="S::estesmd@jmu.edu::7f01444f-bcfd-4926-89f8-dd1142b90e2d" providerId="AD" clId="Web-{EFA5EB33-1FEC-44A9-BF69-99FBE29F3CB3}" dt="2023-12-07T02:43:38.556" v="81"/>
          <ac:spMkLst>
            <pc:docMk/>
            <pc:sldMk cId="0" sldId="280"/>
            <ac:spMk id="13" creationId="{C5A640ED-134A-4081-1C02-D962F0E75C4E}"/>
          </ac:spMkLst>
        </pc:spChg>
        <pc:spChg chg="mod">
          <ac:chgData name="Estes, Michele - estesmd" userId="S::estesmd@jmu.edu::7f01444f-bcfd-4926-89f8-dd1142b90e2d" providerId="AD" clId="Web-{EFA5EB33-1FEC-44A9-BF69-99FBE29F3CB3}" dt="2023-12-07T02:44:23.698" v="93" actId="20577"/>
          <ac:spMkLst>
            <pc:docMk/>
            <pc:sldMk cId="0" sldId="280"/>
            <ac:spMk id="583" creationId="{00000000-0000-0000-0000-000000000000}"/>
          </ac:spMkLst>
        </pc:spChg>
        <pc:picChg chg="add">
          <ac:chgData name="Estes, Michele - estesmd" userId="S::estesmd@jmu.edu::7f01444f-bcfd-4926-89f8-dd1142b90e2d" providerId="AD" clId="Web-{EFA5EB33-1FEC-44A9-BF69-99FBE29F3CB3}" dt="2023-12-07T02:43:27.259" v="73"/>
          <ac:picMkLst>
            <pc:docMk/>
            <pc:sldMk cId="0" sldId="280"/>
            <ac:picMk id="3" creationId="{45547E25-0D13-2554-20A6-645C8405F6F4}"/>
          </ac:picMkLst>
        </pc:picChg>
        <pc:picChg chg="add">
          <ac:chgData name="Estes, Michele - estesmd" userId="S::estesmd@jmu.edu::7f01444f-bcfd-4926-89f8-dd1142b90e2d" providerId="AD" clId="Web-{EFA5EB33-1FEC-44A9-BF69-99FBE29F3CB3}" dt="2023-12-07T02:43:27.337" v="74"/>
          <ac:picMkLst>
            <pc:docMk/>
            <pc:sldMk cId="0" sldId="280"/>
            <ac:picMk id="5" creationId="{7AA5DC12-6E45-B5E9-66E1-71224D309D7C}"/>
          </ac:picMkLst>
        </pc:picChg>
        <pc:picChg chg="add">
          <ac:chgData name="Estes, Michele - estesmd" userId="S::estesmd@jmu.edu::7f01444f-bcfd-4926-89f8-dd1142b90e2d" providerId="AD" clId="Web-{EFA5EB33-1FEC-44A9-BF69-99FBE29F3CB3}" dt="2023-12-07T02:43:27.353" v="75"/>
          <ac:picMkLst>
            <pc:docMk/>
            <pc:sldMk cId="0" sldId="280"/>
            <ac:picMk id="7" creationId="{683DE8A3-5D10-CBF0-E8A4-504B9BBFA6A3}"/>
          </ac:picMkLst>
        </pc:picChg>
        <pc:picChg chg="add">
          <ac:chgData name="Estes, Michele - estesmd" userId="S::estesmd@jmu.edu::7f01444f-bcfd-4926-89f8-dd1142b90e2d" providerId="AD" clId="Web-{EFA5EB33-1FEC-44A9-BF69-99FBE29F3CB3}" dt="2023-12-07T02:43:27.384" v="76"/>
          <ac:picMkLst>
            <pc:docMk/>
            <pc:sldMk cId="0" sldId="280"/>
            <ac:picMk id="9" creationId="{7618BBB4-A37D-45C6-D0D9-993EEFA79ABE}"/>
          </ac:picMkLst>
        </pc:picChg>
        <pc:picChg chg="del mod">
          <ac:chgData name="Estes, Michele - estesmd" userId="S::estesmd@jmu.edu::7f01444f-bcfd-4926-89f8-dd1142b90e2d" providerId="AD" clId="Web-{EFA5EB33-1FEC-44A9-BF69-99FBE29F3CB3}" dt="2023-12-07T02:43:35.056" v="79"/>
          <ac:picMkLst>
            <pc:docMk/>
            <pc:sldMk cId="0" sldId="280"/>
            <ac:picMk id="579" creationId="{00000000-0000-0000-0000-000000000000}"/>
          </ac:picMkLst>
        </pc:picChg>
        <pc:picChg chg="del mod">
          <ac:chgData name="Estes, Michele - estesmd" userId="S::estesmd@jmu.edu::7f01444f-bcfd-4926-89f8-dd1142b90e2d" providerId="AD" clId="Web-{EFA5EB33-1FEC-44A9-BF69-99FBE29F3CB3}" dt="2023-12-07T02:43:36.806" v="80"/>
          <ac:picMkLst>
            <pc:docMk/>
            <pc:sldMk cId="0" sldId="280"/>
            <ac:picMk id="580" creationId="{00000000-0000-0000-0000-000000000000}"/>
          </ac:picMkLst>
        </pc:picChg>
        <pc:picChg chg="del mod">
          <ac:chgData name="Estes, Michele - estesmd" userId="S::estesmd@jmu.edu::7f01444f-bcfd-4926-89f8-dd1142b90e2d" providerId="AD" clId="Web-{EFA5EB33-1FEC-44A9-BF69-99FBE29F3CB3}" dt="2023-12-07T02:43:34.837" v="78"/>
          <ac:picMkLst>
            <pc:docMk/>
            <pc:sldMk cId="0" sldId="280"/>
            <ac:picMk id="581" creationId="{00000000-0000-0000-0000-000000000000}"/>
          </ac:picMkLst>
        </pc:picChg>
        <pc:picChg chg="del mod">
          <ac:chgData name="Estes, Michele - estesmd" userId="S::estesmd@jmu.edu::7f01444f-bcfd-4926-89f8-dd1142b90e2d" providerId="AD" clId="Web-{EFA5EB33-1FEC-44A9-BF69-99FBE29F3CB3}" dt="2023-12-07T02:43:34.837" v="77"/>
          <ac:picMkLst>
            <pc:docMk/>
            <pc:sldMk cId="0" sldId="280"/>
            <ac:picMk id="582" creationId="{00000000-0000-0000-0000-000000000000}"/>
          </ac:picMkLst>
        </pc:picChg>
      </pc:sldChg>
      <pc:sldChg chg="modSp">
        <pc:chgData name="Estes, Michele - estesmd" userId="S::estesmd@jmu.edu::7f01444f-bcfd-4926-89f8-dd1142b90e2d" providerId="AD" clId="Web-{EFA5EB33-1FEC-44A9-BF69-99FBE29F3CB3}" dt="2023-12-07T02:44:43.761" v="97" actId="14100"/>
        <pc:sldMkLst>
          <pc:docMk/>
          <pc:sldMk cId="0" sldId="281"/>
        </pc:sldMkLst>
        <pc:spChg chg="mod">
          <ac:chgData name="Estes, Michele - estesmd" userId="S::estesmd@jmu.edu::7f01444f-bcfd-4926-89f8-dd1142b90e2d" providerId="AD" clId="Web-{EFA5EB33-1FEC-44A9-BF69-99FBE29F3CB3}" dt="2023-12-07T02:44:43.761" v="97" actId="14100"/>
          <ac:spMkLst>
            <pc:docMk/>
            <pc:sldMk cId="0" sldId="281"/>
            <ac:spMk id="591" creationId="{00000000-0000-0000-0000-000000000000}"/>
          </ac:spMkLst>
        </pc:spChg>
      </pc:sldChg>
      <pc:sldChg chg="modSp">
        <pc:chgData name="Estes, Michele - estesmd" userId="S::estesmd@jmu.edu::7f01444f-bcfd-4926-89f8-dd1142b90e2d" providerId="AD" clId="Web-{EFA5EB33-1FEC-44A9-BF69-99FBE29F3CB3}" dt="2023-12-07T02:45:10.309" v="102" actId="14100"/>
        <pc:sldMkLst>
          <pc:docMk/>
          <pc:sldMk cId="0" sldId="282"/>
        </pc:sldMkLst>
        <pc:spChg chg="mod">
          <ac:chgData name="Estes, Michele - estesmd" userId="S::estesmd@jmu.edu::7f01444f-bcfd-4926-89f8-dd1142b90e2d" providerId="AD" clId="Web-{EFA5EB33-1FEC-44A9-BF69-99FBE29F3CB3}" dt="2023-12-07T02:45:10.309" v="102" actId="14100"/>
          <ac:spMkLst>
            <pc:docMk/>
            <pc:sldMk cId="0" sldId="282"/>
            <ac:spMk id="601" creationId="{00000000-0000-0000-0000-000000000000}"/>
          </ac:spMkLst>
        </pc:spChg>
      </pc:sldChg>
    </pc:docChg>
  </pc:docChgLst>
  <pc:docChgLst>
    <pc:chgData name="Minnis-McClain, Jessica - minnisjl" userId="S::minnisjl_jmu.edu#ext#@covgov.onmicrosoft.com::3c6881bb-7ec4-4cec-93f5-691064c994a5" providerId="AD" clId="Web-{B9B9EE32-E9D0-E4EB-0331-15B2FB6158C5}"/>
    <pc:docChg chg="modSld">
      <pc:chgData name="Minnis-McClain, Jessica - minnisjl" userId="S::minnisjl_jmu.edu#ext#@covgov.onmicrosoft.com::3c6881bb-7ec4-4cec-93f5-691064c994a5" providerId="AD" clId="Web-{B9B9EE32-E9D0-E4EB-0331-15B2FB6158C5}" dt="2024-05-13T01:52:32.941" v="2" actId="20577"/>
      <pc:docMkLst>
        <pc:docMk/>
      </pc:docMkLst>
      <pc:sldChg chg="modSp">
        <pc:chgData name="Minnis-McClain, Jessica - minnisjl" userId="S::minnisjl_jmu.edu#ext#@covgov.onmicrosoft.com::3c6881bb-7ec4-4cec-93f5-691064c994a5" providerId="AD" clId="Web-{B9B9EE32-E9D0-E4EB-0331-15B2FB6158C5}" dt="2024-05-13T01:52:32.941" v="2" actId="20577"/>
        <pc:sldMkLst>
          <pc:docMk/>
          <pc:sldMk cId="0" sldId="256"/>
        </pc:sldMkLst>
        <pc:spChg chg="mod">
          <ac:chgData name="Minnis-McClain, Jessica - minnisjl" userId="S::minnisjl_jmu.edu#ext#@covgov.onmicrosoft.com::3c6881bb-7ec4-4cec-93f5-691064c994a5" providerId="AD" clId="Web-{B9B9EE32-E9D0-E4EB-0331-15B2FB6158C5}" dt="2024-05-13T01:52:32.941" v="2" actId="20577"/>
          <ac:spMkLst>
            <pc:docMk/>
            <pc:sldMk cId="0" sldId="256"/>
            <ac:spMk id="87" creationId="{00000000-0000-0000-0000-000000000000}"/>
          </ac:spMkLst>
        </pc:spChg>
      </pc:sldChg>
    </pc:docChg>
  </pc:docChgLst>
  <pc:docChgLst>
    <pc:chgData name="Rutledge, Marsha" userId="S::rutledgeml_longwood.edu#ext#@jmuedu.onmicrosoft.com::93fbb5dc-921a-4bd9-9124-bc4d0aad23ce" providerId="AD" clId="Web-{312E5A74-72FB-4D1E-A213-4987325B0DC1}"/>
    <pc:docChg chg="sldOrd">
      <pc:chgData name="Rutledge, Marsha" userId="S::rutledgeml_longwood.edu#ext#@jmuedu.onmicrosoft.com::93fbb5dc-921a-4bd9-9124-bc4d0aad23ce" providerId="AD" clId="Web-{312E5A74-72FB-4D1E-A213-4987325B0DC1}" dt="2023-12-13T15:56:22.474" v="1"/>
      <pc:docMkLst>
        <pc:docMk/>
      </pc:docMkLst>
      <pc:sldChg chg="ord">
        <pc:chgData name="Rutledge, Marsha" userId="S::rutledgeml_longwood.edu#ext#@jmuedu.onmicrosoft.com::93fbb5dc-921a-4bd9-9124-bc4d0aad23ce" providerId="AD" clId="Web-{312E5A74-72FB-4D1E-A213-4987325B0DC1}" dt="2023-12-13T15:56:22.474" v="1"/>
        <pc:sldMkLst>
          <pc:docMk/>
          <pc:sldMk cId="0" sldId="266"/>
        </pc:sldMkLst>
      </pc:sldChg>
    </pc:docChg>
  </pc:docChgLst>
  <pc:docChgLst>
    <pc:chgData name="Estes, Michele - estesmd" userId="S::estesmd@jmu.edu::7f01444f-bcfd-4926-89f8-dd1142b90e2d" providerId="AD" clId="Web-{62EA09F8-2688-456B-BC30-B8426E69CB22}"/>
    <pc:docChg chg="modSld">
      <pc:chgData name="Estes, Michele - estesmd" userId="S::estesmd@jmu.edu::7f01444f-bcfd-4926-89f8-dd1142b90e2d" providerId="AD" clId="Web-{62EA09F8-2688-456B-BC30-B8426E69CB22}" dt="2023-12-07T02:31:37.193" v="308" actId="14100"/>
      <pc:docMkLst>
        <pc:docMk/>
      </pc:docMkLst>
      <pc:sldChg chg="addSp delSp modSp">
        <pc:chgData name="Estes, Michele - estesmd" userId="S::estesmd@jmu.edu::7f01444f-bcfd-4926-89f8-dd1142b90e2d" providerId="AD" clId="Web-{62EA09F8-2688-456B-BC30-B8426E69CB22}" dt="2023-12-07T02:20:18.757" v="49" actId="14100"/>
        <pc:sldMkLst>
          <pc:docMk/>
          <pc:sldMk cId="0" sldId="265"/>
        </pc:sldMkLst>
        <pc:spChg chg="add del mod">
          <ac:chgData name="Estes, Michele - estesmd" userId="S::estesmd@jmu.edu::7f01444f-bcfd-4926-89f8-dd1142b90e2d" providerId="AD" clId="Web-{62EA09F8-2688-456B-BC30-B8426E69CB22}" dt="2023-12-07T02:18:49.990" v="34"/>
          <ac:spMkLst>
            <pc:docMk/>
            <pc:sldMk cId="0" sldId="265"/>
            <ac:spMk id="11" creationId="{477F02B7-4299-4F44-10F7-526282A7E354}"/>
          </ac:spMkLst>
        </pc:spChg>
        <pc:spChg chg="add del mod">
          <ac:chgData name="Estes, Michele - estesmd" userId="S::estesmd@jmu.edu::7f01444f-bcfd-4926-89f8-dd1142b90e2d" providerId="AD" clId="Web-{62EA09F8-2688-456B-BC30-B8426E69CB22}" dt="2023-12-07T02:18:42.833" v="32"/>
          <ac:spMkLst>
            <pc:docMk/>
            <pc:sldMk cId="0" sldId="265"/>
            <ac:spMk id="13" creationId="{6B53D8C0-7235-EBD2-6770-EE4EFD0068A5}"/>
          </ac:spMkLst>
        </pc:spChg>
        <pc:spChg chg="mod">
          <ac:chgData name="Estes, Michele - estesmd" userId="S::estesmd@jmu.edu::7f01444f-bcfd-4926-89f8-dd1142b90e2d" providerId="AD" clId="Web-{62EA09F8-2688-456B-BC30-B8426E69CB22}" dt="2023-12-07T02:20:18.757" v="49" actId="14100"/>
          <ac:spMkLst>
            <pc:docMk/>
            <pc:sldMk cId="0" sldId="265"/>
            <ac:spMk id="188" creationId="{00000000-0000-0000-0000-000000000000}"/>
          </ac:spMkLst>
        </pc:spChg>
        <pc:picChg chg="add del mod">
          <ac:chgData name="Estes, Michele - estesmd" userId="S::estesmd@jmu.edu::7f01444f-bcfd-4926-89f8-dd1142b90e2d" providerId="AD" clId="Web-{62EA09F8-2688-456B-BC30-B8426E69CB22}" dt="2023-12-07T02:17:49.316" v="11"/>
          <ac:picMkLst>
            <pc:docMk/>
            <pc:sldMk cId="0" sldId="265"/>
            <ac:picMk id="2" creationId="{29D20573-30EA-0351-F193-ADAE1B8EC82F}"/>
          </ac:picMkLst>
        </pc:picChg>
        <pc:picChg chg="add del mod">
          <ac:chgData name="Estes, Michele - estesmd" userId="S::estesmd@jmu.edu::7f01444f-bcfd-4926-89f8-dd1142b90e2d" providerId="AD" clId="Web-{62EA09F8-2688-456B-BC30-B8426E69CB22}" dt="2023-12-07T02:17:49.316" v="10"/>
          <ac:picMkLst>
            <pc:docMk/>
            <pc:sldMk cId="0" sldId="265"/>
            <ac:picMk id="3" creationId="{9F80C38B-23DF-C8BB-9033-B37E0A60A743}"/>
          </ac:picMkLst>
        </pc:picChg>
        <pc:picChg chg="add del mod">
          <ac:chgData name="Estes, Michele - estesmd" userId="S::estesmd@jmu.edu::7f01444f-bcfd-4926-89f8-dd1142b90e2d" providerId="AD" clId="Web-{62EA09F8-2688-456B-BC30-B8426E69CB22}" dt="2023-12-07T02:17:49.316" v="9"/>
          <ac:picMkLst>
            <pc:docMk/>
            <pc:sldMk cId="0" sldId="265"/>
            <ac:picMk id="4" creationId="{C097714D-8851-D0D6-B3A6-1C3EA5F3C4D7}"/>
          </ac:picMkLst>
        </pc:picChg>
        <pc:picChg chg="add del mod">
          <ac:chgData name="Estes, Michele - estesmd" userId="S::estesmd@jmu.edu::7f01444f-bcfd-4926-89f8-dd1142b90e2d" providerId="AD" clId="Web-{62EA09F8-2688-456B-BC30-B8426E69CB22}" dt="2023-12-07T02:17:49.316" v="8"/>
          <ac:picMkLst>
            <pc:docMk/>
            <pc:sldMk cId="0" sldId="265"/>
            <ac:picMk id="5" creationId="{7CDC1AE6-980F-E2DD-A44A-20DCA300FC85}"/>
          </ac:picMkLst>
        </pc:picChg>
        <pc:picChg chg="add mod">
          <ac:chgData name="Estes, Michele - estesmd" userId="S::estesmd@jmu.edu::7f01444f-bcfd-4926-89f8-dd1142b90e2d" providerId="AD" clId="Web-{62EA09F8-2688-456B-BC30-B8426E69CB22}" dt="2023-12-07T02:18:59.349" v="35" actId="1076"/>
          <ac:picMkLst>
            <pc:docMk/>
            <pc:sldMk cId="0" sldId="265"/>
            <ac:picMk id="6" creationId="{AB0DBE47-6BCF-D539-AABB-82FD6036216A}"/>
          </ac:picMkLst>
        </pc:picChg>
        <pc:picChg chg="add mod">
          <ac:chgData name="Estes, Michele - estesmd" userId="S::estesmd@jmu.edu::7f01444f-bcfd-4926-89f8-dd1142b90e2d" providerId="AD" clId="Web-{62EA09F8-2688-456B-BC30-B8426E69CB22}" dt="2023-12-07T02:20:05.554" v="46" actId="1076"/>
          <ac:picMkLst>
            <pc:docMk/>
            <pc:sldMk cId="0" sldId="265"/>
            <ac:picMk id="7" creationId="{43C38218-76A3-81CF-90AB-3423D6A011EF}"/>
          </ac:picMkLst>
        </pc:picChg>
        <pc:picChg chg="add mod">
          <ac:chgData name="Estes, Michele - estesmd" userId="S::estesmd@jmu.edu::7f01444f-bcfd-4926-89f8-dd1142b90e2d" providerId="AD" clId="Web-{62EA09F8-2688-456B-BC30-B8426E69CB22}" dt="2023-12-07T02:19:56.147" v="45" actId="1076"/>
          <ac:picMkLst>
            <pc:docMk/>
            <pc:sldMk cId="0" sldId="265"/>
            <ac:picMk id="8" creationId="{FDADEB17-B12E-683E-A7B5-74A881F511BD}"/>
          </ac:picMkLst>
        </pc:picChg>
        <pc:picChg chg="add mod">
          <ac:chgData name="Estes, Michele - estesmd" userId="S::estesmd@jmu.edu::7f01444f-bcfd-4926-89f8-dd1142b90e2d" providerId="AD" clId="Web-{62EA09F8-2688-456B-BC30-B8426E69CB22}" dt="2023-12-07T02:19:43.053" v="43" actId="1076"/>
          <ac:picMkLst>
            <pc:docMk/>
            <pc:sldMk cId="0" sldId="265"/>
            <ac:picMk id="9" creationId="{023633AF-5990-B6C1-8C58-9E300910EF54}"/>
          </ac:picMkLst>
        </pc:picChg>
        <pc:picChg chg="del mod">
          <ac:chgData name="Estes, Michele - estesmd" userId="S::estesmd@jmu.edu::7f01444f-bcfd-4926-89f8-dd1142b90e2d" providerId="AD" clId="Web-{62EA09F8-2688-456B-BC30-B8426E69CB22}" dt="2023-12-07T02:18:21.989" v="26"/>
          <ac:picMkLst>
            <pc:docMk/>
            <pc:sldMk cId="0" sldId="265"/>
            <ac:picMk id="184" creationId="{00000000-0000-0000-0000-000000000000}"/>
          </ac:picMkLst>
        </pc:picChg>
        <pc:picChg chg="del mod">
          <ac:chgData name="Estes, Michele - estesmd" userId="S::estesmd@jmu.edu::7f01444f-bcfd-4926-89f8-dd1142b90e2d" providerId="AD" clId="Web-{62EA09F8-2688-456B-BC30-B8426E69CB22}" dt="2023-12-07T02:18:21.818" v="25"/>
          <ac:picMkLst>
            <pc:docMk/>
            <pc:sldMk cId="0" sldId="265"/>
            <ac:picMk id="185" creationId="{00000000-0000-0000-0000-000000000000}"/>
          </ac:picMkLst>
        </pc:picChg>
        <pc:picChg chg="del mod">
          <ac:chgData name="Estes, Michele - estesmd" userId="S::estesmd@jmu.edu::7f01444f-bcfd-4926-89f8-dd1142b90e2d" providerId="AD" clId="Web-{62EA09F8-2688-456B-BC30-B8426E69CB22}" dt="2023-12-07T02:18:21.567" v="24"/>
          <ac:picMkLst>
            <pc:docMk/>
            <pc:sldMk cId="0" sldId="265"/>
            <ac:picMk id="186" creationId="{00000000-0000-0000-0000-000000000000}"/>
          </ac:picMkLst>
        </pc:picChg>
        <pc:picChg chg="del mod">
          <ac:chgData name="Estes, Michele - estesmd" userId="S::estesmd@jmu.edu::7f01444f-bcfd-4926-89f8-dd1142b90e2d" providerId="AD" clId="Web-{62EA09F8-2688-456B-BC30-B8426E69CB22}" dt="2023-12-07T02:18:21.567" v="23"/>
          <ac:picMkLst>
            <pc:docMk/>
            <pc:sldMk cId="0" sldId="265"/>
            <ac:picMk id="187" creationId="{00000000-0000-0000-0000-000000000000}"/>
          </ac:picMkLst>
        </pc:picChg>
      </pc:sldChg>
      <pc:sldChg chg="addSp modSp">
        <pc:chgData name="Estes, Michele - estesmd" userId="S::estesmd@jmu.edu::7f01444f-bcfd-4926-89f8-dd1142b90e2d" providerId="AD" clId="Web-{62EA09F8-2688-456B-BC30-B8426E69CB22}" dt="2023-12-07T02:30:01.113" v="298" actId="1076"/>
        <pc:sldMkLst>
          <pc:docMk/>
          <pc:sldMk cId="0" sldId="266"/>
        </pc:sldMkLst>
        <pc:spChg chg="add">
          <ac:chgData name="Estes, Michele - estesmd" userId="S::estesmd@jmu.edu::7f01444f-bcfd-4926-89f8-dd1142b90e2d" providerId="AD" clId="Web-{62EA09F8-2688-456B-BC30-B8426E69CB22}" dt="2023-12-07T02:27:42.938" v="117"/>
          <ac:spMkLst>
            <pc:docMk/>
            <pc:sldMk cId="0" sldId="266"/>
            <ac:spMk id="3" creationId="{529AEEFC-7DCA-D0AB-A6ED-551468096376}"/>
          </ac:spMkLst>
        </pc:spChg>
        <pc:spChg chg="add ord">
          <ac:chgData name="Estes, Michele - estesmd" userId="S::estesmd@jmu.edu::7f01444f-bcfd-4926-89f8-dd1142b90e2d" providerId="AD" clId="Web-{62EA09F8-2688-456B-BC30-B8426E69CB22}" dt="2023-12-07T02:28:54.549" v="173"/>
          <ac:spMkLst>
            <pc:docMk/>
            <pc:sldMk cId="0" sldId="266"/>
            <ac:spMk id="7" creationId="{69C911BF-B003-5604-712C-C215994B0353}"/>
          </ac:spMkLst>
        </pc:spChg>
        <pc:spChg chg="mod">
          <ac:chgData name="Estes, Michele - estesmd" userId="S::estesmd@jmu.edu::7f01444f-bcfd-4926-89f8-dd1142b90e2d" providerId="AD" clId="Web-{62EA09F8-2688-456B-BC30-B8426E69CB22}" dt="2023-12-07T02:30:00.910" v="274" actId="1076"/>
          <ac:spMkLst>
            <pc:docMk/>
            <pc:sldMk cId="0" sldId="266"/>
            <ac:spMk id="193" creationId="{00000000-0000-0000-0000-000000000000}"/>
          </ac:spMkLst>
        </pc:spChg>
        <pc:spChg chg="mod">
          <ac:chgData name="Estes, Michele - estesmd" userId="S::estesmd@jmu.edu::7f01444f-bcfd-4926-89f8-dd1142b90e2d" providerId="AD" clId="Web-{62EA09F8-2688-456B-BC30-B8426E69CB22}" dt="2023-12-07T02:30:00.910" v="275" actId="1076"/>
          <ac:spMkLst>
            <pc:docMk/>
            <pc:sldMk cId="0" sldId="266"/>
            <ac:spMk id="194" creationId="{00000000-0000-0000-0000-000000000000}"/>
          </ac:spMkLst>
        </pc:spChg>
        <pc:spChg chg="mod">
          <ac:chgData name="Estes, Michele - estesmd" userId="S::estesmd@jmu.edu::7f01444f-bcfd-4926-89f8-dd1142b90e2d" providerId="AD" clId="Web-{62EA09F8-2688-456B-BC30-B8426E69CB22}" dt="2023-12-07T02:30:01.004" v="280" actId="1076"/>
          <ac:spMkLst>
            <pc:docMk/>
            <pc:sldMk cId="0" sldId="266"/>
            <ac:spMk id="199" creationId="{00000000-0000-0000-0000-000000000000}"/>
          </ac:spMkLst>
        </pc:spChg>
        <pc:spChg chg="mod">
          <ac:chgData name="Estes, Michele - estesmd" userId="S::estesmd@jmu.edu::7f01444f-bcfd-4926-89f8-dd1142b90e2d" providerId="AD" clId="Web-{62EA09F8-2688-456B-BC30-B8426E69CB22}" dt="2023-12-07T02:30:01.004" v="281" actId="1076"/>
          <ac:spMkLst>
            <pc:docMk/>
            <pc:sldMk cId="0" sldId="266"/>
            <ac:spMk id="200" creationId="{00000000-0000-0000-0000-000000000000}"/>
          </ac:spMkLst>
        </pc:spChg>
        <pc:spChg chg="mod">
          <ac:chgData name="Estes, Michele - estesmd" userId="S::estesmd@jmu.edu::7f01444f-bcfd-4926-89f8-dd1142b90e2d" providerId="AD" clId="Web-{62EA09F8-2688-456B-BC30-B8426E69CB22}" dt="2023-12-07T02:30:01.020" v="282" actId="1076"/>
          <ac:spMkLst>
            <pc:docMk/>
            <pc:sldMk cId="0" sldId="266"/>
            <ac:spMk id="201" creationId="{00000000-0000-0000-0000-000000000000}"/>
          </ac:spMkLst>
        </pc:spChg>
        <pc:spChg chg="mod">
          <ac:chgData name="Estes, Michele - estesmd" userId="S::estesmd@jmu.edu::7f01444f-bcfd-4926-89f8-dd1142b90e2d" providerId="AD" clId="Web-{62EA09F8-2688-456B-BC30-B8426E69CB22}" dt="2023-12-07T02:30:01.035" v="285" actId="1076"/>
          <ac:spMkLst>
            <pc:docMk/>
            <pc:sldMk cId="0" sldId="266"/>
            <ac:spMk id="204" creationId="{00000000-0000-0000-0000-000000000000}"/>
          </ac:spMkLst>
        </pc:spChg>
        <pc:spChg chg="mod">
          <ac:chgData name="Estes, Michele - estesmd" userId="S::estesmd@jmu.edu::7f01444f-bcfd-4926-89f8-dd1142b90e2d" providerId="AD" clId="Web-{62EA09F8-2688-456B-BC30-B8426E69CB22}" dt="2023-12-07T02:30:01.051" v="287" actId="1076"/>
          <ac:spMkLst>
            <pc:docMk/>
            <pc:sldMk cId="0" sldId="266"/>
            <ac:spMk id="206" creationId="{00000000-0000-0000-0000-000000000000}"/>
          </ac:spMkLst>
        </pc:spChg>
        <pc:spChg chg="mod">
          <ac:chgData name="Estes, Michele - estesmd" userId="S::estesmd@jmu.edu::7f01444f-bcfd-4926-89f8-dd1142b90e2d" providerId="AD" clId="Web-{62EA09F8-2688-456B-BC30-B8426E69CB22}" dt="2023-12-07T02:30:01.067" v="290" actId="1076"/>
          <ac:spMkLst>
            <pc:docMk/>
            <pc:sldMk cId="0" sldId="266"/>
            <ac:spMk id="209" creationId="{00000000-0000-0000-0000-000000000000}"/>
          </ac:spMkLst>
        </pc:spChg>
        <pc:spChg chg="mod">
          <ac:chgData name="Estes, Michele - estesmd" userId="S::estesmd@jmu.edu::7f01444f-bcfd-4926-89f8-dd1142b90e2d" providerId="AD" clId="Web-{62EA09F8-2688-456B-BC30-B8426E69CB22}" dt="2023-12-07T02:30:01.067" v="291" actId="1076"/>
          <ac:spMkLst>
            <pc:docMk/>
            <pc:sldMk cId="0" sldId="266"/>
            <ac:spMk id="210" creationId="{00000000-0000-0000-0000-000000000000}"/>
          </ac:spMkLst>
        </pc:spChg>
        <pc:spChg chg="mod">
          <ac:chgData name="Estes, Michele - estesmd" userId="S::estesmd@jmu.edu::7f01444f-bcfd-4926-89f8-dd1142b90e2d" providerId="AD" clId="Web-{62EA09F8-2688-456B-BC30-B8426E69CB22}" dt="2023-12-07T02:30:01.067" v="292" actId="1076"/>
          <ac:spMkLst>
            <pc:docMk/>
            <pc:sldMk cId="0" sldId="266"/>
            <ac:spMk id="211" creationId="{00000000-0000-0000-0000-000000000000}"/>
          </ac:spMkLst>
        </pc:spChg>
        <pc:spChg chg="mod">
          <ac:chgData name="Estes, Michele - estesmd" userId="S::estesmd@jmu.edu::7f01444f-bcfd-4926-89f8-dd1142b90e2d" providerId="AD" clId="Web-{62EA09F8-2688-456B-BC30-B8426E69CB22}" dt="2023-12-07T02:30:01.082" v="293" actId="1076"/>
          <ac:spMkLst>
            <pc:docMk/>
            <pc:sldMk cId="0" sldId="266"/>
            <ac:spMk id="212" creationId="{00000000-0000-0000-0000-000000000000}"/>
          </ac:spMkLst>
        </pc:spChg>
        <pc:spChg chg="mod">
          <ac:chgData name="Estes, Michele - estesmd" userId="S::estesmd@jmu.edu::7f01444f-bcfd-4926-89f8-dd1142b90e2d" providerId="AD" clId="Web-{62EA09F8-2688-456B-BC30-B8426E69CB22}" dt="2023-12-07T02:30:01.082" v="294" actId="1076"/>
          <ac:spMkLst>
            <pc:docMk/>
            <pc:sldMk cId="0" sldId="266"/>
            <ac:spMk id="213" creationId="{00000000-0000-0000-0000-000000000000}"/>
          </ac:spMkLst>
        </pc:spChg>
        <pc:spChg chg="mod">
          <ac:chgData name="Estes, Michele - estesmd" userId="S::estesmd@jmu.edu::7f01444f-bcfd-4926-89f8-dd1142b90e2d" providerId="AD" clId="Web-{62EA09F8-2688-456B-BC30-B8426E69CB22}" dt="2023-12-07T02:30:01.098" v="296" actId="1076"/>
          <ac:spMkLst>
            <pc:docMk/>
            <pc:sldMk cId="0" sldId="266"/>
            <ac:spMk id="215" creationId="{00000000-0000-0000-0000-000000000000}"/>
          </ac:spMkLst>
        </pc:spChg>
        <pc:spChg chg="mod">
          <ac:chgData name="Estes, Michele - estesmd" userId="S::estesmd@jmu.edu::7f01444f-bcfd-4926-89f8-dd1142b90e2d" providerId="AD" clId="Web-{62EA09F8-2688-456B-BC30-B8426E69CB22}" dt="2023-12-07T02:30:01.113" v="298" actId="1076"/>
          <ac:spMkLst>
            <pc:docMk/>
            <pc:sldMk cId="0" sldId="266"/>
            <ac:spMk id="217" creationId="{00000000-0000-0000-0000-000000000000}"/>
          </ac:spMkLst>
        </pc:spChg>
        <pc:picChg chg="add">
          <ac:chgData name="Estes, Michele - estesmd" userId="S::estesmd@jmu.edu::7f01444f-bcfd-4926-89f8-dd1142b90e2d" providerId="AD" clId="Web-{62EA09F8-2688-456B-BC30-B8426E69CB22}" dt="2023-12-07T02:27:42.970" v="118"/>
          <ac:picMkLst>
            <pc:docMk/>
            <pc:sldMk cId="0" sldId="266"/>
            <ac:picMk id="5" creationId="{C7F5D658-0D04-4298-F325-B64F7A9C904A}"/>
          </ac:picMkLst>
        </pc:picChg>
        <pc:picChg chg="mod">
          <ac:chgData name="Estes, Michele - estesmd" userId="S::estesmd@jmu.edu::7f01444f-bcfd-4926-89f8-dd1142b90e2d" providerId="AD" clId="Web-{62EA09F8-2688-456B-BC30-B8426E69CB22}" dt="2023-12-07T02:30:00.941" v="276" actId="1076"/>
          <ac:picMkLst>
            <pc:docMk/>
            <pc:sldMk cId="0" sldId="266"/>
            <ac:picMk id="195" creationId="{00000000-0000-0000-0000-000000000000}"/>
          </ac:picMkLst>
        </pc:picChg>
        <pc:picChg chg="mod">
          <ac:chgData name="Estes, Michele - estesmd" userId="S::estesmd@jmu.edu::7f01444f-bcfd-4926-89f8-dd1142b90e2d" providerId="AD" clId="Web-{62EA09F8-2688-456B-BC30-B8426E69CB22}" dt="2023-12-07T02:30:00.957" v="277" actId="1076"/>
          <ac:picMkLst>
            <pc:docMk/>
            <pc:sldMk cId="0" sldId="266"/>
            <ac:picMk id="196" creationId="{00000000-0000-0000-0000-000000000000}"/>
          </ac:picMkLst>
        </pc:picChg>
        <pc:picChg chg="mod">
          <ac:chgData name="Estes, Michele - estesmd" userId="S::estesmd@jmu.edu::7f01444f-bcfd-4926-89f8-dd1142b90e2d" providerId="AD" clId="Web-{62EA09F8-2688-456B-BC30-B8426E69CB22}" dt="2023-12-07T02:30:00.988" v="278" actId="1076"/>
          <ac:picMkLst>
            <pc:docMk/>
            <pc:sldMk cId="0" sldId="266"/>
            <ac:picMk id="197" creationId="{00000000-0000-0000-0000-000000000000}"/>
          </ac:picMkLst>
        </pc:picChg>
        <pc:picChg chg="mod">
          <ac:chgData name="Estes, Michele - estesmd" userId="S::estesmd@jmu.edu::7f01444f-bcfd-4926-89f8-dd1142b90e2d" providerId="AD" clId="Web-{62EA09F8-2688-456B-BC30-B8426E69CB22}" dt="2023-12-07T02:30:01.004" v="279" actId="1076"/>
          <ac:picMkLst>
            <pc:docMk/>
            <pc:sldMk cId="0" sldId="266"/>
            <ac:picMk id="198" creationId="{00000000-0000-0000-0000-000000000000}"/>
          </ac:picMkLst>
        </pc:picChg>
        <pc:picChg chg="mod">
          <ac:chgData name="Estes, Michele - estesmd" userId="S::estesmd@jmu.edu::7f01444f-bcfd-4926-89f8-dd1142b90e2d" providerId="AD" clId="Web-{62EA09F8-2688-456B-BC30-B8426E69CB22}" dt="2023-12-07T02:30:01.020" v="283" actId="1076"/>
          <ac:picMkLst>
            <pc:docMk/>
            <pc:sldMk cId="0" sldId="266"/>
            <ac:picMk id="202" creationId="{00000000-0000-0000-0000-000000000000}"/>
          </ac:picMkLst>
        </pc:picChg>
        <pc:picChg chg="mod">
          <ac:chgData name="Estes, Michele - estesmd" userId="S::estesmd@jmu.edu::7f01444f-bcfd-4926-89f8-dd1142b90e2d" providerId="AD" clId="Web-{62EA09F8-2688-456B-BC30-B8426E69CB22}" dt="2023-12-07T02:30:01.035" v="284" actId="1076"/>
          <ac:picMkLst>
            <pc:docMk/>
            <pc:sldMk cId="0" sldId="266"/>
            <ac:picMk id="203" creationId="{00000000-0000-0000-0000-000000000000}"/>
          </ac:picMkLst>
        </pc:picChg>
        <pc:picChg chg="mod">
          <ac:chgData name="Estes, Michele - estesmd" userId="S::estesmd@jmu.edu::7f01444f-bcfd-4926-89f8-dd1142b90e2d" providerId="AD" clId="Web-{62EA09F8-2688-456B-BC30-B8426E69CB22}" dt="2023-12-07T02:30:01.035" v="286" actId="1076"/>
          <ac:picMkLst>
            <pc:docMk/>
            <pc:sldMk cId="0" sldId="266"/>
            <ac:picMk id="205" creationId="{00000000-0000-0000-0000-000000000000}"/>
          </ac:picMkLst>
        </pc:picChg>
        <pc:picChg chg="mod">
          <ac:chgData name="Estes, Michele - estesmd" userId="S::estesmd@jmu.edu::7f01444f-bcfd-4926-89f8-dd1142b90e2d" providerId="AD" clId="Web-{62EA09F8-2688-456B-BC30-B8426E69CB22}" dt="2023-12-07T02:30:01.051" v="288" actId="1076"/>
          <ac:picMkLst>
            <pc:docMk/>
            <pc:sldMk cId="0" sldId="266"/>
            <ac:picMk id="207" creationId="{00000000-0000-0000-0000-000000000000}"/>
          </ac:picMkLst>
        </pc:picChg>
        <pc:picChg chg="mod">
          <ac:chgData name="Estes, Michele - estesmd" userId="S::estesmd@jmu.edu::7f01444f-bcfd-4926-89f8-dd1142b90e2d" providerId="AD" clId="Web-{62EA09F8-2688-456B-BC30-B8426E69CB22}" dt="2023-12-07T02:30:01.051" v="289" actId="1076"/>
          <ac:picMkLst>
            <pc:docMk/>
            <pc:sldMk cId="0" sldId="266"/>
            <ac:picMk id="208" creationId="{00000000-0000-0000-0000-000000000000}"/>
          </ac:picMkLst>
        </pc:picChg>
        <pc:picChg chg="mod">
          <ac:chgData name="Estes, Michele - estesmd" userId="S::estesmd@jmu.edu::7f01444f-bcfd-4926-89f8-dd1142b90e2d" providerId="AD" clId="Web-{62EA09F8-2688-456B-BC30-B8426E69CB22}" dt="2023-12-07T02:30:01.098" v="295" actId="1076"/>
          <ac:picMkLst>
            <pc:docMk/>
            <pc:sldMk cId="0" sldId="266"/>
            <ac:picMk id="214" creationId="{00000000-0000-0000-0000-000000000000}"/>
          </ac:picMkLst>
        </pc:picChg>
        <pc:picChg chg="mod">
          <ac:chgData name="Estes, Michele - estesmd" userId="S::estesmd@jmu.edu::7f01444f-bcfd-4926-89f8-dd1142b90e2d" providerId="AD" clId="Web-{62EA09F8-2688-456B-BC30-B8426E69CB22}" dt="2023-12-07T02:30:01.113" v="297" actId="1076"/>
          <ac:picMkLst>
            <pc:docMk/>
            <pc:sldMk cId="0" sldId="266"/>
            <ac:picMk id="216" creationId="{00000000-0000-0000-0000-000000000000}"/>
          </ac:picMkLst>
        </pc:picChg>
      </pc:sldChg>
      <pc:sldChg chg="addSp delSp modSp">
        <pc:chgData name="Estes, Michele - estesmd" userId="S::estesmd@jmu.edu::7f01444f-bcfd-4926-89f8-dd1142b90e2d" providerId="AD" clId="Web-{62EA09F8-2688-456B-BC30-B8426E69CB22}" dt="2023-12-07T02:27:57.329" v="121"/>
        <pc:sldMkLst>
          <pc:docMk/>
          <pc:sldMk cId="0" sldId="267"/>
        </pc:sldMkLst>
        <pc:spChg chg="add del">
          <ac:chgData name="Estes, Michele - estesmd" userId="S::estesmd@jmu.edu::7f01444f-bcfd-4926-89f8-dd1142b90e2d" providerId="AD" clId="Web-{62EA09F8-2688-456B-BC30-B8426E69CB22}" dt="2023-12-07T02:27:57.329" v="121"/>
          <ac:spMkLst>
            <pc:docMk/>
            <pc:sldMk cId="0" sldId="267"/>
            <ac:spMk id="3" creationId="{1CDCC7B4-6C86-CFC6-C5CA-BB23FD52B82B}"/>
          </ac:spMkLst>
        </pc:spChg>
        <pc:spChg chg="mod">
          <ac:chgData name="Estes, Michele - estesmd" userId="S::estesmd@jmu.edu::7f01444f-bcfd-4926-89f8-dd1142b90e2d" providerId="AD" clId="Web-{62EA09F8-2688-456B-BC30-B8426E69CB22}" dt="2023-12-07T02:21:00.899" v="53" actId="1076"/>
          <ac:spMkLst>
            <pc:docMk/>
            <pc:sldMk cId="0" sldId="267"/>
            <ac:spMk id="223" creationId="{00000000-0000-0000-0000-000000000000}"/>
          </ac:spMkLst>
        </pc:spChg>
        <pc:picChg chg="add">
          <ac:chgData name="Estes, Michele - estesmd" userId="S::estesmd@jmu.edu::7f01444f-bcfd-4926-89f8-dd1142b90e2d" providerId="AD" clId="Web-{62EA09F8-2688-456B-BC30-B8426E69CB22}" dt="2023-12-07T02:27:49.454" v="120"/>
          <ac:picMkLst>
            <pc:docMk/>
            <pc:sldMk cId="0" sldId="267"/>
            <ac:picMk id="5" creationId="{76B737CC-81E5-2C10-155C-680C234A5F9E}"/>
          </ac:picMkLst>
        </pc:picChg>
      </pc:sldChg>
      <pc:sldChg chg="addSp modSp">
        <pc:chgData name="Estes, Michele - estesmd" userId="S::estesmd@jmu.edu::7f01444f-bcfd-4926-89f8-dd1142b90e2d" providerId="AD" clId="Web-{62EA09F8-2688-456B-BC30-B8426E69CB22}" dt="2023-12-07T02:30:53.552" v="299"/>
        <pc:sldMkLst>
          <pc:docMk/>
          <pc:sldMk cId="0" sldId="268"/>
        </pc:sldMkLst>
        <pc:spChg chg="mod">
          <ac:chgData name="Estes, Michele - estesmd" userId="S::estesmd@jmu.edu::7f01444f-bcfd-4926-89f8-dd1142b90e2d" providerId="AD" clId="Web-{62EA09F8-2688-456B-BC30-B8426E69CB22}" dt="2023-12-07T02:21:47.040" v="60" actId="20577"/>
          <ac:spMkLst>
            <pc:docMk/>
            <pc:sldMk cId="0" sldId="268"/>
            <ac:spMk id="260" creationId="{00000000-0000-0000-0000-000000000000}"/>
          </ac:spMkLst>
        </pc:spChg>
        <pc:picChg chg="add">
          <ac:chgData name="Estes, Michele - estesmd" userId="S::estesmd@jmu.edu::7f01444f-bcfd-4926-89f8-dd1142b90e2d" providerId="AD" clId="Web-{62EA09F8-2688-456B-BC30-B8426E69CB22}" dt="2023-12-07T02:30:53.552" v="299"/>
          <ac:picMkLst>
            <pc:docMk/>
            <pc:sldMk cId="0" sldId="268"/>
            <ac:picMk id="3" creationId="{C0746128-B972-6374-EC04-117558637115}"/>
          </ac:picMkLst>
        </pc:picChg>
      </pc:sldChg>
      <pc:sldChg chg="addSp modSp">
        <pc:chgData name="Estes, Michele - estesmd" userId="S::estesmd@jmu.edu::7f01444f-bcfd-4926-89f8-dd1142b90e2d" providerId="AD" clId="Web-{62EA09F8-2688-456B-BC30-B8426E69CB22}" dt="2023-12-07T02:31:37.193" v="308" actId="14100"/>
        <pc:sldMkLst>
          <pc:docMk/>
          <pc:sldMk cId="0" sldId="269"/>
        </pc:sldMkLst>
        <pc:spChg chg="mod">
          <ac:chgData name="Estes, Michele - estesmd" userId="S::estesmd@jmu.edu::7f01444f-bcfd-4926-89f8-dd1142b90e2d" providerId="AD" clId="Web-{62EA09F8-2688-456B-BC30-B8426E69CB22}" dt="2023-12-07T02:31:37.193" v="308" actId="14100"/>
          <ac:spMkLst>
            <pc:docMk/>
            <pc:sldMk cId="0" sldId="269"/>
            <ac:spMk id="297" creationId="{00000000-0000-0000-0000-000000000000}"/>
          </ac:spMkLst>
        </pc:spChg>
        <pc:picChg chg="add">
          <ac:chgData name="Estes, Michele - estesmd" userId="S::estesmd@jmu.edu::7f01444f-bcfd-4926-89f8-dd1142b90e2d" providerId="AD" clId="Web-{62EA09F8-2688-456B-BC30-B8426E69CB22}" dt="2023-12-07T02:30:55.505" v="300"/>
          <ac:picMkLst>
            <pc:docMk/>
            <pc:sldMk cId="0" sldId="269"/>
            <ac:picMk id="3" creationId="{2853E594-42F5-D1C2-6960-DD8AAAC951B8}"/>
          </ac:picMkLst>
        </pc:picChg>
      </pc:sldChg>
      <pc:sldChg chg="modSp">
        <pc:chgData name="Estes, Michele - estesmd" userId="S::estesmd@jmu.edu::7f01444f-bcfd-4926-89f8-dd1142b90e2d" providerId="AD" clId="Web-{62EA09F8-2688-456B-BC30-B8426E69CB22}" dt="2023-12-07T02:22:44.213" v="70" actId="1076"/>
        <pc:sldMkLst>
          <pc:docMk/>
          <pc:sldMk cId="0" sldId="270"/>
        </pc:sldMkLst>
        <pc:spChg chg="mod">
          <ac:chgData name="Estes, Michele - estesmd" userId="S::estesmd@jmu.edu::7f01444f-bcfd-4926-89f8-dd1142b90e2d" providerId="AD" clId="Web-{62EA09F8-2688-456B-BC30-B8426E69CB22}" dt="2023-12-07T02:22:44.213" v="70" actId="1076"/>
          <ac:spMkLst>
            <pc:docMk/>
            <pc:sldMk cId="0" sldId="270"/>
            <ac:spMk id="334" creationId="{00000000-0000-0000-0000-000000000000}"/>
          </ac:spMkLst>
        </pc:spChg>
      </pc:sldChg>
      <pc:sldChg chg="modSp">
        <pc:chgData name="Estes, Michele - estesmd" userId="S::estesmd@jmu.edu::7f01444f-bcfd-4926-89f8-dd1142b90e2d" providerId="AD" clId="Web-{62EA09F8-2688-456B-BC30-B8426E69CB22}" dt="2023-12-07T02:23:24.855" v="79" actId="1076"/>
        <pc:sldMkLst>
          <pc:docMk/>
          <pc:sldMk cId="0" sldId="271"/>
        </pc:sldMkLst>
        <pc:spChg chg="mod">
          <ac:chgData name="Estes, Michele - estesmd" userId="S::estesmd@jmu.edu::7f01444f-bcfd-4926-89f8-dd1142b90e2d" providerId="AD" clId="Web-{62EA09F8-2688-456B-BC30-B8426E69CB22}" dt="2023-12-07T02:23:24.855" v="79" actId="1076"/>
          <ac:spMkLst>
            <pc:docMk/>
            <pc:sldMk cId="0" sldId="271"/>
            <ac:spMk id="371" creationId="{00000000-0000-0000-0000-000000000000}"/>
          </ac:spMkLst>
        </pc:spChg>
      </pc:sldChg>
      <pc:sldChg chg="modSp">
        <pc:chgData name="Estes, Michele - estesmd" userId="S::estesmd@jmu.edu::7f01444f-bcfd-4926-89f8-dd1142b90e2d" providerId="AD" clId="Web-{62EA09F8-2688-456B-BC30-B8426E69CB22}" dt="2023-12-07T02:24:23.872" v="89" actId="1076"/>
        <pc:sldMkLst>
          <pc:docMk/>
          <pc:sldMk cId="0" sldId="272"/>
        </pc:sldMkLst>
        <pc:spChg chg="mod">
          <ac:chgData name="Estes, Michele - estesmd" userId="S::estesmd@jmu.edu::7f01444f-bcfd-4926-89f8-dd1142b90e2d" providerId="AD" clId="Web-{62EA09F8-2688-456B-BC30-B8426E69CB22}" dt="2023-12-07T02:24:23.872" v="89" actId="1076"/>
          <ac:spMkLst>
            <pc:docMk/>
            <pc:sldMk cId="0" sldId="272"/>
            <ac:spMk id="407" creationId="{00000000-0000-0000-0000-000000000000}"/>
          </ac:spMkLst>
        </pc:spChg>
        <pc:spChg chg="mod">
          <ac:chgData name="Estes, Michele - estesmd" userId="S::estesmd@jmu.edu::7f01444f-bcfd-4926-89f8-dd1142b90e2d" providerId="AD" clId="Web-{62EA09F8-2688-456B-BC30-B8426E69CB22}" dt="2023-12-07T02:24:20.122" v="88" actId="1076"/>
          <ac:spMkLst>
            <pc:docMk/>
            <pc:sldMk cId="0" sldId="272"/>
            <ac:spMk id="408" creationId="{00000000-0000-0000-0000-000000000000}"/>
          </ac:spMkLst>
        </pc:spChg>
      </pc:sldChg>
      <pc:sldChg chg="modSp">
        <pc:chgData name="Estes, Michele - estesmd" userId="S::estesmd@jmu.edu::7f01444f-bcfd-4926-89f8-dd1142b90e2d" providerId="AD" clId="Web-{62EA09F8-2688-456B-BC30-B8426E69CB22}" dt="2023-12-07T02:24:45.153" v="95" actId="1076"/>
        <pc:sldMkLst>
          <pc:docMk/>
          <pc:sldMk cId="0" sldId="273"/>
        </pc:sldMkLst>
        <pc:spChg chg="mod">
          <ac:chgData name="Estes, Michele - estesmd" userId="S::estesmd@jmu.edu::7f01444f-bcfd-4926-89f8-dd1142b90e2d" providerId="AD" clId="Web-{62EA09F8-2688-456B-BC30-B8426E69CB22}" dt="2023-12-07T02:24:45.153" v="95" actId="1076"/>
          <ac:spMkLst>
            <pc:docMk/>
            <pc:sldMk cId="0" sldId="273"/>
            <ac:spMk id="445" creationId="{00000000-0000-0000-0000-000000000000}"/>
          </ac:spMkLst>
        </pc:spChg>
      </pc:sldChg>
      <pc:sldChg chg="modSp">
        <pc:chgData name="Estes, Michele - estesmd" userId="S::estesmd@jmu.edu::7f01444f-bcfd-4926-89f8-dd1142b90e2d" providerId="AD" clId="Web-{62EA09F8-2688-456B-BC30-B8426E69CB22}" dt="2023-12-07T02:25:58.217" v="106" actId="1076"/>
        <pc:sldMkLst>
          <pc:docMk/>
          <pc:sldMk cId="0" sldId="274"/>
        </pc:sldMkLst>
        <pc:spChg chg="mod">
          <ac:chgData name="Estes, Michele - estesmd" userId="S::estesmd@jmu.edu::7f01444f-bcfd-4926-89f8-dd1142b90e2d" providerId="AD" clId="Web-{62EA09F8-2688-456B-BC30-B8426E69CB22}" dt="2023-12-07T02:25:26.482" v="102" actId="1076"/>
          <ac:spMkLst>
            <pc:docMk/>
            <pc:sldMk cId="0" sldId="274"/>
            <ac:spMk id="481" creationId="{00000000-0000-0000-0000-000000000000}"/>
          </ac:spMkLst>
        </pc:spChg>
        <pc:spChg chg="mod">
          <ac:chgData name="Estes, Michele - estesmd" userId="S::estesmd@jmu.edu::7f01444f-bcfd-4926-89f8-dd1142b90e2d" providerId="AD" clId="Web-{62EA09F8-2688-456B-BC30-B8426E69CB22}" dt="2023-12-07T02:25:58.217" v="106" actId="1076"/>
          <ac:spMkLst>
            <pc:docMk/>
            <pc:sldMk cId="0" sldId="274"/>
            <ac:spMk id="482" creationId="{00000000-0000-0000-0000-000000000000}"/>
          </ac:spMkLst>
        </pc:spChg>
        <pc:spChg chg="mod">
          <ac:chgData name="Estes, Michele - estesmd" userId="S::estesmd@jmu.edu::7f01444f-bcfd-4926-89f8-dd1142b90e2d" providerId="AD" clId="Web-{62EA09F8-2688-456B-BC30-B8426E69CB22}" dt="2023-12-07T02:25:34.748" v="103" actId="1076"/>
          <ac:spMkLst>
            <pc:docMk/>
            <pc:sldMk cId="0" sldId="274"/>
            <ac:spMk id="488" creationId="{00000000-0000-0000-0000-000000000000}"/>
          </ac:spMkLst>
        </pc:spChg>
      </pc:sldChg>
      <pc:sldChg chg="modSp">
        <pc:chgData name="Estes, Michele - estesmd" userId="S::estesmd@jmu.edu::7f01444f-bcfd-4926-89f8-dd1142b90e2d" providerId="AD" clId="Web-{62EA09F8-2688-456B-BC30-B8426E69CB22}" dt="2023-12-07T02:26:33.703" v="108" actId="1076"/>
        <pc:sldMkLst>
          <pc:docMk/>
          <pc:sldMk cId="0" sldId="275"/>
        </pc:sldMkLst>
        <pc:spChg chg="mod">
          <ac:chgData name="Estes, Michele - estesmd" userId="S::estesmd@jmu.edu::7f01444f-bcfd-4926-89f8-dd1142b90e2d" providerId="AD" clId="Web-{62EA09F8-2688-456B-BC30-B8426E69CB22}" dt="2023-12-07T02:26:33.703" v="108" actId="1076"/>
          <ac:spMkLst>
            <pc:docMk/>
            <pc:sldMk cId="0" sldId="275"/>
            <ac:spMk id="498" creationId="{00000000-0000-0000-0000-000000000000}"/>
          </ac:spMkLst>
        </pc:spChg>
        <pc:picChg chg="mod">
          <ac:chgData name="Estes, Michele - estesmd" userId="S::estesmd@jmu.edu::7f01444f-bcfd-4926-89f8-dd1142b90e2d" providerId="AD" clId="Web-{62EA09F8-2688-456B-BC30-B8426E69CB22}" dt="2023-12-07T02:26:26.499" v="107" actId="1076"/>
          <ac:picMkLst>
            <pc:docMk/>
            <pc:sldMk cId="0" sldId="275"/>
            <ac:picMk id="499" creationId="{00000000-0000-0000-0000-000000000000}"/>
          </ac:picMkLst>
        </pc:picChg>
      </pc:sldChg>
      <pc:sldChg chg="delSp modSp">
        <pc:chgData name="Estes, Michele - estesmd" userId="S::estesmd@jmu.edu::7f01444f-bcfd-4926-89f8-dd1142b90e2d" providerId="AD" clId="Web-{62EA09F8-2688-456B-BC30-B8426E69CB22}" dt="2023-12-07T02:27:14.625" v="116" actId="14100"/>
        <pc:sldMkLst>
          <pc:docMk/>
          <pc:sldMk cId="0" sldId="276"/>
        </pc:sldMkLst>
        <pc:spChg chg="mod">
          <ac:chgData name="Estes, Michele - estesmd" userId="S::estesmd@jmu.edu::7f01444f-bcfd-4926-89f8-dd1142b90e2d" providerId="AD" clId="Web-{62EA09F8-2688-456B-BC30-B8426E69CB22}" dt="2023-12-07T02:27:14.625" v="116" actId="14100"/>
          <ac:spMkLst>
            <pc:docMk/>
            <pc:sldMk cId="0" sldId="276"/>
            <ac:spMk id="505" creationId="{00000000-0000-0000-0000-000000000000}"/>
          </ac:spMkLst>
        </pc:spChg>
        <pc:spChg chg="del">
          <ac:chgData name="Estes, Michele - estesmd" userId="S::estesmd@jmu.edu::7f01444f-bcfd-4926-89f8-dd1142b90e2d" providerId="AD" clId="Web-{62EA09F8-2688-456B-BC30-B8426E69CB22}" dt="2023-12-07T02:27:10.547" v="115"/>
          <ac:spMkLst>
            <pc:docMk/>
            <pc:sldMk cId="0" sldId="276"/>
            <ac:spMk id="506" creationId="{00000000-0000-0000-0000-000000000000}"/>
          </ac:spMkLst>
        </pc:spChg>
      </pc:sldChg>
    </pc:docChg>
  </pc:docChgLst>
  <pc:docChgLst>
    <pc:chgData name="Estes, Michele - estesmd" userId="S::estesmd@jmu.edu::7f01444f-bcfd-4926-89f8-dd1142b90e2d" providerId="AD" clId="Web-{29317882-8B5F-4DEE-A011-345B5AAA7B86}"/>
    <pc:docChg chg="modSld">
      <pc:chgData name="Estes, Michele - estesmd" userId="S::estesmd@jmu.edu::7f01444f-bcfd-4926-89f8-dd1142b90e2d" providerId="AD" clId="Web-{29317882-8B5F-4DEE-A011-345B5AAA7B86}" dt="2023-12-11T04:56:25.081" v="12" actId="20577"/>
      <pc:docMkLst>
        <pc:docMk/>
      </pc:docMkLst>
      <pc:sldChg chg="modSp">
        <pc:chgData name="Estes, Michele - estesmd" userId="S::estesmd@jmu.edu::7f01444f-bcfd-4926-89f8-dd1142b90e2d" providerId="AD" clId="Web-{29317882-8B5F-4DEE-A011-345B5AAA7B86}" dt="2023-12-11T04:56:25.081" v="12" actId="20577"/>
        <pc:sldMkLst>
          <pc:docMk/>
          <pc:sldMk cId="0" sldId="256"/>
        </pc:sldMkLst>
        <pc:spChg chg="mod">
          <ac:chgData name="Estes, Michele - estesmd" userId="S::estesmd@jmu.edu::7f01444f-bcfd-4926-89f8-dd1142b90e2d" providerId="AD" clId="Web-{29317882-8B5F-4DEE-A011-345B5AAA7B86}" dt="2023-12-11T04:56:25.081" v="12" actId="20577"/>
          <ac:spMkLst>
            <pc:docMk/>
            <pc:sldMk cId="0" sldId="256"/>
            <ac:spMk id="87" creationId="{00000000-0000-0000-0000-000000000000}"/>
          </ac:spMkLst>
        </pc:spChg>
      </pc:sldChg>
    </pc:docChg>
  </pc:docChgLst>
  <pc:docChgLst>
    <pc:chgData name="Anderson, Dannie (DCJS)" userId="3309786d-ca09-4b25-9407-7fcc16175d79" providerId="ADAL" clId="{3EB7D835-7000-48CE-BF9D-2CD2C76C2BA6}"/>
    <pc:docChg chg="undo custSel modSld">
      <pc:chgData name="Anderson, Dannie (DCJS)" userId="3309786d-ca09-4b25-9407-7fcc16175d79" providerId="ADAL" clId="{3EB7D835-7000-48CE-BF9D-2CD2C76C2BA6}" dt="2024-07-16T16:17:26.407" v="188" actId="113"/>
      <pc:docMkLst>
        <pc:docMk/>
      </pc:docMkLst>
      <pc:sldChg chg="modSp mod">
        <pc:chgData name="Anderson, Dannie (DCJS)" userId="3309786d-ca09-4b25-9407-7fcc16175d79" providerId="ADAL" clId="{3EB7D835-7000-48CE-BF9D-2CD2C76C2BA6}" dt="2024-07-16T15:43:17.625" v="8" actId="1076"/>
        <pc:sldMkLst>
          <pc:docMk/>
          <pc:sldMk cId="0" sldId="256"/>
        </pc:sldMkLst>
        <pc:spChg chg="mod">
          <ac:chgData name="Anderson, Dannie (DCJS)" userId="3309786d-ca09-4b25-9407-7fcc16175d79" providerId="ADAL" clId="{3EB7D835-7000-48CE-BF9D-2CD2C76C2BA6}" dt="2024-07-16T15:43:17.625" v="8" actId="1076"/>
          <ac:spMkLst>
            <pc:docMk/>
            <pc:sldMk cId="0" sldId="256"/>
            <ac:spMk id="87" creationId="{00000000-0000-0000-0000-000000000000}"/>
          </ac:spMkLst>
        </pc:spChg>
      </pc:sldChg>
      <pc:sldChg chg="modSp mod">
        <pc:chgData name="Anderson, Dannie (DCJS)" userId="3309786d-ca09-4b25-9407-7fcc16175d79" providerId="ADAL" clId="{3EB7D835-7000-48CE-BF9D-2CD2C76C2BA6}" dt="2024-07-16T15:55:09.297" v="20" actId="113"/>
        <pc:sldMkLst>
          <pc:docMk/>
          <pc:sldMk cId="0" sldId="263"/>
        </pc:sldMkLst>
        <pc:spChg chg="mod">
          <ac:chgData name="Anderson, Dannie (DCJS)" userId="3309786d-ca09-4b25-9407-7fcc16175d79" providerId="ADAL" clId="{3EB7D835-7000-48CE-BF9D-2CD2C76C2BA6}" dt="2024-07-16T15:55:09.297" v="20" actId="113"/>
          <ac:spMkLst>
            <pc:docMk/>
            <pc:sldMk cId="0" sldId="263"/>
            <ac:spMk id="163" creationId="{00000000-0000-0000-0000-000000000000}"/>
          </ac:spMkLst>
        </pc:spChg>
      </pc:sldChg>
      <pc:sldChg chg="modSp mod">
        <pc:chgData name="Anderson, Dannie (DCJS)" userId="3309786d-ca09-4b25-9407-7fcc16175d79" providerId="ADAL" clId="{3EB7D835-7000-48CE-BF9D-2CD2C76C2BA6}" dt="2024-07-16T16:12:32.678" v="33" actId="20577"/>
        <pc:sldMkLst>
          <pc:docMk/>
          <pc:sldMk cId="0" sldId="264"/>
        </pc:sldMkLst>
        <pc:spChg chg="mod">
          <ac:chgData name="Anderson, Dannie (DCJS)" userId="3309786d-ca09-4b25-9407-7fcc16175d79" providerId="ADAL" clId="{3EB7D835-7000-48CE-BF9D-2CD2C76C2BA6}" dt="2024-07-16T16:12:32.678" v="33" actId="20577"/>
          <ac:spMkLst>
            <pc:docMk/>
            <pc:sldMk cId="0" sldId="264"/>
            <ac:spMk id="174" creationId="{00000000-0000-0000-0000-000000000000}"/>
          </ac:spMkLst>
        </pc:spChg>
      </pc:sldChg>
      <pc:sldChg chg="modSp mod">
        <pc:chgData name="Anderson, Dannie (DCJS)" userId="3309786d-ca09-4b25-9407-7fcc16175d79" providerId="ADAL" clId="{3EB7D835-7000-48CE-BF9D-2CD2C76C2BA6}" dt="2024-07-16T16:12:48.341" v="54" actId="20577"/>
        <pc:sldMkLst>
          <pc:docMk/>
          <pc:sldMk cId="0" sldId="265"/>
        </pc:sldMkLst>
        <pc:spChg chg="mod">
          <ac:chgData name="Anderson, Dannie (DCJS)" userId="3309786d-ca09-4b25-9407-7fcc16175d79" providerId="ADAL" clId="{3EB7D835-7000-48CE-BF9D-2CD2C76C2BA6}" dt="2024-07-16T16:12:48.341" v="54" actId="20577"/>
          <ac:spMkLst>
            <pc:docMk/>
            <pc:sldMk cId="0" sldId="265"/>
            <ac:spMk id="188" creationId="{00000000-0000-0000-0000-000000000000}"/>
          </ac:spMkLst>
        </pc:spChg>
      </pc:sldChg>
      <pc:sldChg chg="modSp">
        <pc:chgData name="Anderson, Dannie (DCJS)" userId="3309786d-ca09-4b25-9407-7fcc16175d79" providerId="ADAL" clId="{3EB7D835-7000-48CE-BF9D-2CD2C76C2BA6}" dt="2024-07-16T16:15:25.075" v="111" actId="255"/>
        <pc:sldMkLst>
          <pc:docMk/>
          <pc:sldMk cId="0" sldId="267"/>
        </pc:sldMkLst>
        <pc:spChg chg="mod">
          <ac:chgData name="Anderson, Dannie (DCJS)" userId="3309786d-ca09-4b25-9407-7fcc16175d79" providerId="ADAL" clId="{3EB7D835-7000-48CE-BF9D-2CD2C76C2BA6}" dt="2024-07-16T16:15:25.075" v="111" actId="255"/>
          <ac:spMkLst>
            <pc:docMk/>
            <pc:sldMk cId="0" sldId="267"/>
            <ac:spMk id="223" creationId="{00000000-0000-0000-0000-000000000000}"/>
          </ac:spMkLst>
        </pc:spChg>
      </pc:sldChg>
      <pc:sldChg chg="modSp mod">
        <pc:chgData name="Anderson, Dannie (DCJS)" userId="3309786d-ca09-4b25-9407-7fcc16175d79" providerId="ADAL" clId="{3EB7D835-7000-48CE-BF9D-2CD2C76C2BA6}" dt="2024-07-16T16:15:18.321" v="110" actId="1076"/>
        <pc:sldMkLst>
          <pc:docMk/>
          <pc:sldMk cId="0" sldId="268"/>
        </pc:sldMkLst>
        <pc:spChg chg="mod">
          <ac:chgData name="Anderson, Dannie (DCJS)" userId="3309786d-ca09-4b25-9407-7fcc16175d79" providerId="ADAL" clId="{3EB7D835-7000-48CE-BF9D-2CD2C76C2BA6}" dt="2024-07-16T16:15:18.321" v="110" actId="1076"/>
          <ac:spMkLst>
            <pc:docMk/>
            <pc:sldMk cId="0" sldId="268"/>
            <ac:spMk id="260" creationId="{00000000-0000-0000-0000-000000000000}"/>
          </ac:spMkLst>
        </pc:spChg>
      </pc:sldChg>
      <pc:sldChg chg="modSp">
        <pc:chgData name="Anderson, Dannie (DCJS)" userId="3309786d-ca09-4b25-9407-7fcc16175d79" providerId="ADAL" clId="{3EB7D835-7000-48CE-BF9D-2CD2C76C2BA6}" dt="2024-07-16T16:15:06.901" v="107" actId="255"/>
        <pc:sldMkLst>
          <pc:docMk/>
          <pc:sldMk cId="0" sldId="270"/>
        </pc:sldMkLst>
        <pc:spChg chg="mod">
          <ac:chgData name="Anderson, Dannie (DCJS)" userId="3309786d-ca09-4b25-9407-7fcc16175d79" providerId="ADAL" clId="{3EB7D835-7000-48CE-BF9D-2CD2C76C2BA6}" dt="2024-07-16T16:15:06.901" v="107" actId="255"/>
          <ac:spMkLst>
            <pc:docMk/>
            <pc:sldMk cId="0" sldId="270"/>
            <ac:spMk id="334" creationId="{00000000-0000-0000-0000-000000000000}"/>
          </ac:spMkLst>
        </pc:spChg>
      </pc:sldChg>
      <pc:sldChg chg="modSp">
        <pc:chgData name="Anderson, Dannie (DCJS)" userId="3309786d-ca09-4b25-9407-7fcc16175d79" providerId="ADAL" clId="{3EB7D835-7000-48CE-BF9D-2CD2C76C2BA6}" dt="2024-07-16T16:15:11.069" v="108" actId="255"/>
        <pc:sldMkLst>
          <pc:docMk/>
          <pc:sldMk cId="0" sldId="271"/>
        </pc:sldMkLst>
        <pc:spChg chg="mod">
          <ac:chgData name="Anderson, Dannie (DCJS)" userId="3309786d-ca09-4b25-9407-7fcc16175d79" providerId="ADAL" clId="{3EB7D835-7000-48CE-BF9D-2CD2C76C2BA6}" dt="2024-07-16T16:15:11.069" v="108" actId="255"/>
          <ac:spMkLst>
            <pc:docMk/>
            <pc:sldMk cId="0" sldId="271"/>
            <ac:spMk id="371" creationId="{00000000-0000-0000-0000-000000000000}"/>
          </ac:spMkLst>
        </pc:spChg>
      </pc:sldChg>
      <pc:sldChg chg="modSp">
        <pc:chgData name="Anderson, Dannie (DCJS)" userId="3309786d-ca09-4b25-9407-7fcc16175d79" providerId="ADAL" clId="{3EB7D835-7000-48CE-BF9D-2CD2C76C2BA6}" dt="2024-07-16T16:14:58.380" v="106" actId="255"/>
        <pc:sldMkLst>
          <pc:docMk/>
          <pc:sldMk cId="0" sldId="272"/>
        </pc:sldMkLst>
        <pc:spChg chg="mod">
          <ac:chgData name="Anderson, Dannie (DCJS)" userId="3309786d-ca09-4b25-9407-7fcc16175d79" providerId="ADAL" clId="{3EB7D835-7000-48CE-BF9D-2CD2C76C2BA6}" dt="2024-07-16T16:14:58.380" v="106" actId="255"/>
          <ac:spMkLst>
            <pc:docMk/>
            <pc:sldMk cId="0" sldId="272"/>
            <ac:spMk id="408" creationId="{00000000-0000-0000-0000-000000000000}"/>
          </ac:spMkLst>
        </pc:spChg>
      </pc:sldChg>
      <pc:sldChg chg="modSp">
        <pc:chgData name="Anderson, Dannie (DCJS)" userId="3309786d-ca09-4b25-9407-7fcc16175d79" providerId="ADAL" clId="{3EB7D835-7000-48CE-BF9D-2CD2C76C2BA6}" dt="2024-07-16T16:14:54.296" v="105" actId="255"/>
        <pc:sldMkLst>
          <pc:docMk/>
          <pc:sldMk cId="0" sldId="273"/>
        </pc:sldMkLst>
        <pc:spChg chg="mod">
          <ac:chgData name="Anderson, Dannie (DCJS)" userId="3309786d-ca09-4b25-9407-7fcc16175d79" providerId="ADAL" clId="{3EB7D835-7000-48CE-BF9D-2CD2C76C2BA6}" dt="2024-07-16T16:14:54.296" v="105" actId="255"/>
          <ac:spMkLst>
            <pc:docMk/>
            <pc:sldMk cId="0" sldId="273"/>
            <ac:spMk id="445" creationId="{00000000-0000-0000-0000-000000000000}"/>
          </ac:spMkLst>
        </pc:spChg>
      </pc:sldChg>
      <pc:sldChg chg="delSp modSp mod">
        <pc:chgData name="Anderson, Dannie (DCJS)" userId="3309786d-ca09-4b25-9407-7fcc16175d79" providerId="ADAL" clId="{3EB7D835-7000-48CE-BF9D-2CD2C76C2BA6}" dt="2024-07-16T16:13:41.792" v="76" actId="1076"/>
        <pc:sldMkLst>
          <pc:docMk/>
          <pc:sldMk cId="0" sldId="274"/>
        </pc:sldMkLst>
        <pc:spChg chg="del">
          <ac:chgData name="Anderson, Dannie (DCJS)" userId="3309786d-ca09-4b25-9407-7fcc16175d79" providerId="ADAL" clId="{3EB7D835-7000-48CE-BF9D-2CD2C76C2BA6}" dt="2024-07-16T16:13:31.242" v="60" actId="478"/>
          <ac:spMkLst>
            <pc:docMk/>
            <pc:sldMk cId="0" sldId="274"/>
            <ac:spMk id="486" creationId="{00000000-0000-0000-0000-000000000000}"/>
          </ac:spMkLst>
        </pc:spChg>
        <pc:spChg chg="mod">
          <ac:chgData name="Anderson, Dannie (DCJS)" userId="3309786d-ca09-4b25-9407-7fcc16175d79" providerId="ADAL" clId="{3EB7D835-7000-48CE-BF9D-2CD2C76C2BA6}" dt="2024-07-16T16:13:38.401" v="73" actId="20577"/>
          <ac:spMkLst>
            <pc:docMk/>
            <pc:sldMk cId="0" sldId="274"/>
            <ac:spMk id="488" creationId="{00000000-0000-0000-0000-000000000000}"/>
          </ac:spMkLst>
        </pc:spChg>
        <pc:picChg chg="mod">
          <ac:chgData name="Anderson, Dannie (DCJS)" userId="3309786d-ca09-4b25-9407-7fcc16175d79" providerId="ADAL" clId="{3EB7D835-7000-48CE-BF9D-2CD2C76C2BA6}" dt="2024-07-16T16:13:41.792" v="76" actId="1076"/>
          <ac:picMkLst>
            <pc:docMk/>
            <pc:sldMk cId="0" sldId="274"/>
            <ac:picMk id="487" creationId="{00000000-0000-0000-0000-000000000000}"/>
          </ac:picMkLst>
        </pc:picChg>
      </pc:sldChg>
      <pc:sldChg chg="delSp modSp mod">
        <pc:chgData name="Anderson, Dannie (DCJS)" userId="3309786d-ca09-4b25-9407-7fcc16175d79" providerId="ADAL" clId="{3EB7D835-7000-48CE-BF9D-2CD2C76C2BA6}" dt="2024-07-16T16:14:01.083" v="89" actId="1076"/>
        <pc:sldMkLst>
          <pc:docMk/>
          <pc:sldMk cId="0" sldId="275"/>
        </pc:sldMkLst>
        <pc:spChg chg="del">
          <ac:chgData name="Anderson, Dannie (DCJS)" userId="3309786d-ca09-4b25-9407-7fcc16175d79" providerId="ADAL" clId="{3EB7D835-7000-48CE-BF9D-2CD2C76C2BA6}" dt="2024-07-16T16:13:58.548" v="88" actId="478"/>
          <ac:spMkLst>
            <pc:docMk/>
            <pc:sldMk cId="0" sldId="275"/>
            <ac:spMk id="497" creationId="{00000000-0000-0000-0000-000000000000}"/>
          </ac:spMkLst>
        </pc:spChg>
        <pc:spChg chg="mod">
          <ac:chgData name="Anderson, Dannie (DCJS)" userId="3309786d-ca09-4b25-9407-7fcc16175d79" providerId="ADAL" clId="{3EB7D835-7000-48CE-BF9D-2CD2C76C2BA6}" dt="2024-07-16T16:13:51.572" v="85" actId="20577"/>
          <ac:spMkLst>
            <pc:docMk/>
            <pc:sldMk cId="0" sldId="275"/>
            <ac:spMk id="498" creationId="{00000000-0000-0000-0000-000000000000}"/>
          </ac:spMkLst>
        </pc:spChg>
        <pc:picChg chg="mod">
          <ac:chgData name="Anderson, Dannie (DCJS)" userId="3309786d-ca09-4b25-9407-7fcc16175d79" providerId="ADAL" clId="{3EB7D835-7000-48CE-BF9D-2CD2C76C2BA6}" dt="2024-07-16T16:14:01.083" v="89" actId="1076"/>
          <ac:picMkLst>
            <pc:docMk/>
            <pc:sldMk cId="0" sldId="275"/>
            <ac:picMk id="499" creationId="{00000000-0000-0000-0000-000000000000}"/>
          </ac:picMkLst>
        </pc:picChg>
      </pc:sldChg>
      <pc:sldChg chg="modSp mod">
        <pc:chgData name="Anderson, Dannie (DCJS)" userId="3309786d-ca09-4b25-9407-7fcc16175d79" providerId="ADAL" clId="{3EB7D835-7000-48CE-BF9D-2CD2C76C2BA6}" dt="2024-07-16T16:14:23.844" v="99" actId="1076"/>
        <pc:sldMkLst>
          <pc:docMk/>
          <pc:sldMk cId="0" sldId="276"/>
        </pc:sldMkLst>
        <pc:spChg chg="mod">
          <ac:chgData name="Anderson, Dannie (DCJS)" userId="3309786d-ca09-4b25-9407-7fcc16175d79" providerId="ADAL" clId="{3EB7D835-7000-48CE-BF9D-2CD2C76C2BA6}" dt="2024-07-16T16:14:19.419" v="93" actId="1076"/>
          <ac:spMkLst>
            <pc:docMk/>
            <pc:sldMk cId="0" sldId="276"/>
            <ac:spMk id="2" creationId="{D081CB0A-F6B7-06AD-64C1-668F3C58881D}"/>
          </ac:spMkLst>
        </pc:spChg>
        <pc:picChg chg="mod">
          <ac:chgData name="Anderson, Dannie (DCJS)" userId="3309786d-ca09-4b25-9407-7fcc16175d79" providerId="ADAL" clId="{3EB7D835-7000-48CE-BF9D-2CD2C76C2BA6}" dt="2024-07-16T16:14:16.865" v="91" actId="1076"/>
          <ac:picMkLst>
            <pc:docMk/>
            <pc:sldMk cId="0" sldId="276"/>
            <ac:picMk id="509" creationId="{00000000-0000-0000-0000-000000000000}"/>
          </ac:picMkLst>
        </pc:picChg>
        <pc:picChg chg="mod">
          <ac:chgData name="Anderson, Dannie (DCJS)" userId="3309786d-ca09-4b25-9407-7fcc16175d79" providerId="ADAL" clId="{3EB7D835-7000-48CE-BF9D-2CD2C76C2BA6}" dt="2024-07-16T16:14:23.844" v="99" actId="1076"/>
          <ac:picMkLst>
            <pc:docMk/>
            <pc:sldMk cId="0" sldId="276"/>
            <ac:picMk id="510" creationId="{00000000-0000-0000-0000-000000000000}"/>
          </ac:picMkLst>
        </pc:picChg>
      </pc:sldChg>
      <pc:sldChg chg="modSp">
        <pc:chgData name="Anderson, Dannie (DCJS)" userId="3309786d-ca09-4b25-9407-7fcc16175d79" providerId="ADAL" clId="{3EB7D835-7000-48CE-BF9D-2CD2C76C2BA6}" dt="2024-07-16T16:15:32.048" v="112" actId="255"/>
        <pc:sldMkLst>
          <pc:docMk/>
          <pc:sldMk cId="0" sldId="277"/>
        </pc:sldMkLst>
        <pc:spChg chg="mod">
          <ac:chgData name="Anderson, Dannie (DCJS)" userId="3309786d-ca09-4b25-9407-7fcc16175d79" providerId="ADAL" clId="{3EB7D835-7000-48CE-BF9D-2CD2C76C2BA6}" dt="2024-07-16T16:15:32.048" v="112" actId="255"/>
          <ac:spMkLst>
            <pc:docMk/>
            <pc:sldMk cId="0" sldId="277"/>
            <ac:spMk id="516" creationId="{00000000-0000-0000-0000-000000000000}"/>
          </ac:spMkLst>
        </pc:spChg>
      </pc:sldChg>
      <pc:sldChg chg="modSp">
        <pc:chgData name="Anderson, Dannie (DCJS)" userId="3309786d-ca09-4b25-9407-7fcc16175d79" providerId="ADAL" clId="{3EB7D835-7000-48CE-BF9D-2CD2C76C2BA6}" dt="2024-07-16T16:15:41.524" v="116" actId="20577"/>
        <pc:sldMkLst>
          <pc:docMk/>
          <pc:sldMk cId="0" sldId="278"/>
        </pc:sldMkLst>
        <pc:spChg chg="mod">
          <ac:chgData name="Anderson, Dannie (DCJS)" userId="3309786d-ca09-4b25-9407-7fcc16175d79" providerId="ADAL" clId="{3EB7D835-7000-48CE-BF9D-2CD2C76C2BA6}" dt="2024-07-16T16:15:41.524" v="116" actId="20577"/>
          <ac:spMkLst>
            <pc:docMk/>
            <pc:sldMk cId="0" sldId="278"/>
            <ac:spMk id="552" creationId="{00000000-0000-0000-0000-000000000000}"/>
          </ac:spMkLst>
        </pc:spChg>
      </pc:sldChg>
      <pc:sldChg chg="delSp modSp mod">
        <pc:chgData name="Anderson, Dannie (DCJS)" userId="3309786d-ca09-4b25-9407-7fcc16175d79" providerId="ADAL" clId="{3EB7D835-7000-48CE-BF9D-2CD2C76C2BA6}" dt="2024-07-16T16:16:18.493" v="146" actId="1076"/>
        <pc:sldMkLst>
          <pc:docMk/>
          <pc:sldMk cId="0" sldId="279"/>
        </pc:sldMkLst>
        <pc:spChg chg="del mod">
          <ac:chgData name="Anderson, Dannie (DCJS)" userId="3309786d-ca09-4b25-9407-7fcc16175d79" providerId="ADAL" clId="{3EB7D835-7000-48CE-BF9D-2CD2C76C2BA6}" dt="2024-07-16T16:16:15.757" v="144" actId="478"/>
          <ac:spMkLst>
            <pc:docMk/>
            <pc:sldMk cId="0" sldId="279"/>
            <ac:spMk id="568" creationId="{00000000-0000-0000-0000-000000000000}"/>
          </ac:spMkLst>
        </pc:spChg>
        <pc:spChg chg="mod">
          <ac:chgData name="Anderson, Dannie (DCJS)" userId="3309786d-ca09-4b25-9407-7fcc16175d79" providerId="ADAL" clId="{3EB7D835-7000-48CE-BF9D-2CD2C76C2BA6}" dt="2024-07-16T16:16:11.336" v="141" actId="20577"/>
          <ac:spMkLst>
            <pc:docMk/>
            <pc:sldMk cId="0" sldId="279"/>
            <ac:spMk id="569" creationId="{00000000-0000-0000-0000-000000000000}"/>
          </ac:spMkLst>
        </pc:spChg>
        <pc:picChg chg="mod">
          <ac:chgData name="Anderson, Dannie (DCJS)" userId="3309786d-ca09-4b25-9407-7fcc16175d79" providerId="ADAL" clId="{3EB7D835-7000-48CE-BF9D-2CD2C76C2BA6}" dt="2024-07-16T16:16:18.493" v="146" actId="1076"/>
          <ac:picMkLst>
            <pc:docMk/>
            <pc:sldMk cId="0" sldId="279"/>
            <ac:picMk id="570" creationId="{00000000-0000-0000-0000-000000000000}"/>
          </ac:picMkLst>
        </pc:picChg>
      </pc:sldChg>
      <pc:sldChg chg="modSp mod">
        <pc:chgData name="Anderson, Dannie (DCJS)" userId="3309786d-ca09-4b25-9407-7fcc16175d79" providerId="ADAL" clId="{3EB7D835-7000-48CE-BF9D-2CD2C76C2BA6}" dt="2024-07-16T16:16:56.026" v="151" actId="1076"/>
        <pc:sldMkLst>
          <pc:docMk/>
          <pc:sldMk cId="0" sldId="280"/>
        </pc:sldMkLst>
        <pc:spChg chg="mod">
          <ac:chgData name="Anderson, Dannie (DCJS)" userId="3309786d-ca09-4b25-9407-7fcc16175d79" providerId="ADAL" clId="{3EB7D835-7000-48CE-BF9D-2CD2C76C2BA6}" dt="2024-07-16T16:16:56.026" v="151" actId="1076"/>
          <ac:spMkLst>
            <pc:docMk/>
            <pc:sldMk cId="0" sldId="280"/>
            <ac:spMk id="583" creationId="{00000000-0000-0000-0000-000000000000}"/>
          </ac:spMkLst>
        </pc:spChg>
      </pc:sldChg>
      <pc:sldChg chg="modSp mod">
        <pc:chgData name="Anderson, Dannie (DCJS)" userId="3309786d-ca09-4b25-9407-7fcc16175d79" providerId="ADAL" clId="{3EB7D835-7000-48CE-BF9D-2CD2C76C2BA6}" dt="2024-07-16T16:17:05.216" v="163" actId="20577"/>
        <pc:sldMkLst>
          <pc:docMk/>
          <pc:sldMk cId="0" sldId="281"/>
        </pc:sldMkLst>
        <pc:spChg chg="mod">
          <ac:chgData name="Anderson, Dannie (DCJS)" userId="3309786d-ca09-4b25-9407-7fcc16175d79" providerId="ADAL" clId="{3EB7D835-7000-48CE-BF9D-2CD2C76C2BA6}" dt="2024-07-16T16:17:05.216" v="163" actId="20577"/>
          <ac:spMkLst>
            <pc:docMk/>
            <pc:sldMk cId="0" sldId="281"/>
            <ac:spMk id="591" creationId="{00000000-0000-0000-0000-000000000000}"/>
          </ac:spMkLst>
        </pc:spChg>
      </pc:sldChg>
      <pc:sldChg chg="modSp mod">
        <pc:chgData name="Anderson, Dannie (DCJS)" userId="3309786d-ca09-4b25-9407-7fcc16175d79" providerId="ADAL" clId="{3EB7D835-7000-48CE-BF9D-2CD2C76C2BA6}" dt="2024-07-16T16:17:12.499" v="166" actId="20577"/>
        <pc:sldMkLst>
          <pc:docMk/>
          <pc:sldMk cId="0" sldId="282"/>
        </pc:sldMkLst>
        <pc:spChg chg="mod">
          <ac:chgData name="Anderson, Dannie (DCJS)" userId="3309786d-ca09-4b25-9407-7fcc16175d79" providerId="ADAL" clId="{3EB7D835-7000-48CE-BF9D-2CD2C76C2BA6}" dt="2024-07-16T16:17:12.499" v="166" actId="20577"/>
          <ac:spMkLst>
            <pc:docMk/>
            <pc:sldMk cId="0" sldId="282"/>
            <ac:spMk id="601" creationId="{00000000-0000-0000-0000-000000000000}"/>
          </ac:spMkLst>
        </pc:spChg>
      </pc:sldChg>
      <pc:sldChg chg="modSp mod">
        <pc:chgData name="Anderson, Dannie (DCJS)" userId="3309786d-ca09-4b25-9407-7fcc16175d79" providerId="ADAL" clId="{3EB7D835-7000-48CE-BF9D-2CD2C76C2BA6}" dt="2024-07-16T15:48:26.382" v="9" actId="255"/>
        <pc:sldMkLst>
          <pc:docMk/>
          <pc:sldMk cId="2607595366" sldId="354"/>
        </pc:sldMkLst>
        <pc:spChg chg="mod">
          <ac:chgData name="Anderson, Dannie (DCJS)" userId="3309786d-ca09-4b25-9407-7fcc16175d79" providerId="ADAL" clId="{3EB7D835-7000-48CE-BF9D-2CD2C76C2BA6}" dt="2024-07-16T15:48:26.382" v="9" actId="255"/>
          <ac:spMkLst>
            <pc:docMk/>
            <pc:sldMk cId="2607595366" sldId="354"/>
            <ac:spMk id="11" creationId="{EE5F7F33-FB0A-4814-B8B7-F2C0B3A4EF23}"/>
          </ac:spMkLst>
        </pc:spChg>
      </pc:sldChg>
      <pc:sldChg chg="modSp mod">
        <pc:chgData name="Anderson, Dannie (DCJS)" userId="3309786d-ca09-4b25-9407-7fcc16175d79" providerId="ADAL" clId="{3EB7D835-7000-48CE-BF9D-2CD2C76C2BA6}" dt="2024-07-16T16:17:26.407" v="188" actId="113"/>
        <pc:sldMkLst>
          <pc:docMk/>
          <pc:sldMk cId="1429797094" sldId="355"/>
        </pc:sldMkLst>
        <pc:spChg chg="mod">
          <ac:chgData name="Anderson, Dannie (DCJS)" userId="3309786d-ca09-4b25-9407-7fcc16175d79" providerId="ADAL" clId="{3EB7D835-7000-48CE-BF9D-2CD2C76C2BA6}" dt="2024-07-16T16:17:26.407" v="188" actId="113"/>
          <ac:spMkLst>
            <pc:docMk/>
            <pc:sldMk cId="1429797094" sldId="355"/>
            <ac:spMk id="3" creationId="{0063969C-1F5B-23CB-3982-808AC6B4DEAB}"/>
          </ac:spMkLst>
        </pc:spChg>
      </pc:sldChg>
    </pc:docChg>
  </pc:docChgLst>
  <pc:docChgLst>
    <pc:chgData name="Minnis-McClain, Jessica - minnisjl" userId="S::minnisjl@jmu.edu::f8e4ea62-acf4-407a-9d20-f8a6b1277f80" providerId="AD" clId="Web-{88E6F1F0-3505-4F4D-A200-6DF625034577}"/>
    <pc:docChg chg="modSld">
      <pc:chgData name="Minnis-McClain, Jessica - minnisjl" userId="S::minnisjl@jmu.edu::f8e4ea62-acf4-407a-9d20-f8a6b1277f80" providerId="AD" clId="Web-{88E6F1F0-3505-4F4D-A200-6DF625034577}" dt="2023-12-17T11:23:38.487" v="112"/>
      <pc:docMkLst>
        <pc:docMk/>
      </pc:docMkLst>
      <pc:sldChg chg="delCm modNotes">
        <pc:chgData name="Minnis-McClain, Jessica - minnisjl" userId="S::minnisjl@jmu.edu::f8e4ea62-acf4-407a-9d20-f8a6b1277f80" providerId="AD" clId="Web-{88E6F1F0-3505-4F4D-A200-6DF625034577}" dt="2023-12-17T11:16:22.549" v="3"/>
        <pc:sldMkLst>
          <pc:docMk/>
          <pc:sldMk cId="0" sldId="266"/>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16:22.549" v="3"/>
              <pc2:cmMkLst xmlns:pc2="http://schemas.microsoft.com/office/powerpoint/2019/9/main/command">
                <pc:docMk/>
                <pc:sldMk cId="0" sldId="266"/>
                <pc2:cmMk id="{CE6FA82B-2DEE-4DC3-A8D2-952A8A91F592}"/>
              </pc2:cmMkLst>
            </pc226:cmChg>
          </p:ext>
        </pc:extLst>
      </pc:sldChg>
      <pc:sldChg chg="modSp delCm modNotes">
        <pc:chgData name="Minnis-McClain, Jessica - minnisjl" userId="S::minnisjl@jmu.edu::f8e4ea62-acf4-407a-9d20-f8a6b1277f80" providerId="AD" clId="Web-{88E6F1F0-3505-4F4D-A200-6DF625034577}" dt="2023-12-17T11:17:52.414" v="29" actId="20577"/>
        <pc:sldMkLst>
          <pc:docMk/>
          <pc:sldMk cId="0" sldId="267"/>
        </pc:sldMkLst>
        <pc:spChg chg="mod">
          <ac:chgData name="Minnis-McClain, Jessica - minnisjl" userId="S::minnisjl@jmu.edu::f8e4ea62-acf4-407a-9d20-f8a6b1277f80" providerId="AD" clId="Web-{88E6F1F0-3505-4F4D-A200-6DF625034577}" dt="2023-12-17T11:17:52.414" v="29" actId="20577"/>
          <ac:spMkLst>
            <pc:docMk/>
            <pc:sldMk cId="0" sldId="267"/>
            <ac:spMk id="223" creationId="{00000000-0000-0000-0000-000000000000}"/>
          </ac:spMkLst>
        </pc:spChg>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17:19.521" v="5"/>
              <pc2:cmMkLst xmlns:pc2="http://schemas.microsoft.com/office/powerpoint/2019/9/main/command">
                <pc:docMk/>
                <pc:sldMk cId="0" sldId="267"/>
                <pc2:cmMk id="{0CCBCEBF-32E4-40A4-91FF-6D6167E46A9F}"/>
              </pc2:cmMkLst>
            </pc226:cmChg>
          </p:ext>
        </pc:extLst>
      </pc:sldChg>
      <pc:sldChg chg="modSp delCm modNotes">
        <pc:chgData name="Minnis-McClain, Jessica - minnisjl" userId="S::minnisjl@jmu.edu::f8e4ea62-acf4-407a-9d20-f8a6b1277f80" providerId="AD" clId="Web-{88E6F1F0-3505-4F4D-A200-6DF625034577}" dt="2023-12-17T11:18:23.463" v="34"/>
        <pc:sldMkLst>
          <pc:docMk/>
          <pc:sldMk cId="0" sldId="268"/>
        </pc:sldMkLst>
        <pc:spChg chg="mod">
          <ac:chgData name="Minnis-McClain, Jessica - minnisjl" userId="S::minnisjl@jmu.edu::f8e4ea62-acf4-407a-9d20-f8a6b1277f80" providerId="AD" clId="Web-{88E6F1F0-3505-4F4D-A200-6DF625034577}" dt="2023-12-17T11:18:23.338" v="33" actId="20577"/>
          <ac:spMkLst>
            <pc:docMk/>
            <pc:sldMk cId="0" sldId="268"/>
            <ac:spMk id="260" creationId="{00000000-0000-0000-0000-000000000000}"/>
          </ac:spMkLst>
        </pc:spChg>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18:23.463" v="34"/>
              <pc2:cmMkLst xmlns:pc2="http://schemas.microsoft.com/office/powerpoint/2019/9/main/command">
                <pc:docMk/>
                <pc:sldMk cId="0" sldId="268"/>
                <pc2:cmMk id="{ABAF7810-8BCC-419B-8519-7239E76E08F4}"/>
              </pc2:cmMkLst>
            </pc226:cmChg>
          </p:ext>
        </pc:extLst>
      </pc:sldChg>
      <pc:sldChg chg="addSp delSp modSp addAnim delAnim delCm modNotes">
        <pc:chgData name="Minnis-McClain, Jessica - minnisjl" userId="S::minnisjl@jmu.edu::f8e4ea62-acf4-407a-9d20-f8a6b1277f80" providerId="AD" clId="Web-{88E6F1F0-3505-4F4D-A200-6DF625034577}" dt="2023-12-17T11:19:03.778" v="43" actId="20577"/>
        <pc:sldMkLst>
          <pc:docMk/>
          <pc:sldMk cId="0" sldId="270"/>
        </pc:sldMkLst>
        <pc:spChg chg="add del mod">
          <ac:chgData name="Minnis-McClain, Jessica - minnisjl" userId="S::minnisjl@jmu.edu::f8e4ea62-acf4-407a-9d20-f8a6b1277f80" providerId="AD" clId="Web-{88E6F1F0-3505-4F4D-A200-6DF625034577}" dt="2023-12-17T11:18:58.293" v="41"/>
          <ac:spMkLst>
            <pc:docMk/>
            <pc:sldMk cId="0" sldId="270"/>
            <ac:spMk id="3" creationId="{271EB8B6-40BD-E65C-40C6-83AA929315E3}"/>
          </ac:spMkLst>
        </pc:spChg>
        <pc:spChg chg="add del mod">
          <ac:chgData name="Minnis-McClain, Jessica - minnisjl" userId="S::minnisjl@jmu.edu::f8e4ea62-acf4-407a-9d20-f8a6b1277f80" providerId="AD" clId="Web-{88E6F1F0-3505-4F4D-A200-6DF625034577}" dt="2023-12-17T11:19:03.778" v="43" actId="20577"/>
          <ac:spMkLst>
            <pc:docMk/>
            <pc:sldMk cId="0" sldId="270"/>
            <ac:spMk id="334" creationId="{00000000-0000-0000-0000-000000000000}"/>
          </ac:spMkLst>
        </pc:spChg>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18:37.839" v="36"/>
              <pc2:cmMkLst xmlns:pc2="http://schemas.microsoft.com/office/powerpoint/2019/9/main/command">
                <pc:docMk/>
                <pc:sldMk cId="0" sldId="270"/>
                <pc2:cmMk id="{A0834D64-E334-4709-BC76-6B68AFB00ED2}"/>
              </pc2:cmMkLst>
            </pc226:cmChg>
          </p:ext>
        </pc:extLst>
      </pc:sldChg>
      <pc:sldChg chg="modSp delCm modNotes">
        <pc:chgData name="Minnis-McClain, Jessica - minnisjl" userId="S::minnisjl@jmu.edu::f8e4ea62-acf4-407a-9d20-f8a6b1277f80" providerId="AD" clId="Web-{88E6F1F0-3505-4F4D-A200-6DF625034577}" dt="2023-12-17T11:19:39.999" v="50"/>
        <pc:sldMkLst>
          <pc:docMk/>
          <pc:sldMk cId="0" sldId="271"/>
        </pc:sldMkLst>
        <pc:spChg chg="mod">
          <ac:chgData name="Minnis-McClain, Jessica - minnisjl" userId="S::minnisjl@jmu.edu::f8e4ea62-acf4-407a-9d20-f8a6b1277f80" providerId="AD" clId="Web-{88E6F1F0-3505-4F4D-A200-6DF625034577}" dt="2023-12-17T11:19:34.311" v="49" actId="20577"/>
          <ac:spMkLst>
            <pc:docMk/>
            <pc:sldMk cId="0" sldId="271"/>
            <ac:spMk id="371" creationId="{00000000-0000-0000-0000-000000000000}"/>
          </ac:spMkLst>
        </pc:spChg>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19:39.999" v="50"/>
              <pc2:cmMkLst xmlns:pc2="http://schemas.microsoft.com/office/powerpoint/2019/9/main/command">
                <pc:docMk/>
                <pc:sldMk cId="0" sldId="271"/>
                <pc2:cmMk id="{49CA5EA7-4586-40AC-A367-0AEACF7F5065}"/>
              </pc2:cmMkLst>
            </pc226:cmChg>
          </p:ext>
        </pc:extLst>
      </pc:sldChg>
      <pc:sldChg chg="modSp delCm modNotes">
        <pc:chgData name="Minnis-McClain, Jessica - minnisjl" userId="S::minnisjl@jmu.edu::f8e4ea62-acf4-407a-9d20-f8a6b1277f80" providerId="AD" clId="Web-{88E6F1F0-3505-4F4D-A200-6DF625034577}" dt="2023-12-17T11:20:35.799" v="56" actId="20577"/>
        <pc:sldMkLst>
          <pc:docMk/>
          <pc:sldMk cId="0" sldId="272"/>
        </pc:sldMkLst>
        <pc:spChg chg="mod">
          <ac:chgData name="Minnis-McClain, Jessica - minnisjl" userId="S::minnisjl@jmu.edu::f8e4ea62-acf4-407a-9d20-f8a6b1277f80" providerId="AD" clId="Web-{88E6F1F0-3505-4F4D-A200-6DF625034577}" dt="2023-12-17T11:20:35.799" v="56" actId="20577"/>
          <ac:spMkLst>
            <pc:docMk/>
            <pc:sldMk cId="0" sldId="272"/>
            <ac:spMk id="408" creationId="{00000000-0000-0000-0000-000000000000}"/>
          </ac:spMkLst>
        </pc:spChg>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20:21.345" v="52"/>
              <pc2:cmMkLst xmlns:pc2="http://schemas.microsoft.com/office/powerpoint/2019/9/main/command">
                <pc:docMk/>
                <pc:sldMk cId="0" sldId="272"/>
                <pc2:cmMk id="{49C6D47E-A5F3-4F20-B79B-534F10E0646C}"/>
              </pc2:cmMkLst>
            </pc226:cmChg>
          </p:ext>
        </pc:extLst>
      </pc:sldChg>
      <pc:sldChg chg="modSp delCm modNotes">
        <pc:chgData name="Minnis-McClain, Jessica - minnisjl" userId="S::minnisjl@jmu.edu::f8e4ea62-acf4-407a-9d20-f8a6b1277f80" providerId="AD" clId="Web-{88E6F1F0-3505-4F4D-A200-6DF625034577}" dt="2023-12-17T11:21:06.786" v="93" actId="20577"/>
        <pc:sldMkLst>
          <pc:docMk/>
          <pc:sldMk cId="0" sldId="273"/>
        </pc:sldMkLst>
        <pc:spChg chg="mod">
          <ac:chgData name="Minnis-McClain, Jessica - minnisjl" userId="S::minnisjl@jmu.edu::f8e4ea62-acf4-407a-9d20-f8a6b1277f80" providerId="AD" clId="Web-{88E6F1F0-3505-4F4D-A200-6DF625034577}" dt="2023-12-17T11:21:06.786" v="93" actId="20577"/>
          <ac:spMkLst>
            <pc:docMk/>
            <pc:sldMk cId="0" sldId="273"/>
            <ac:spMk id="445" creationId="{00000000-0000-0000-0000-000000000000}"/>
          </ac:spMkLst>
        </pc:spChg>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20:54.769" v="58"/>
              <pc2:cmMkLst xmlns:pc2="http://schemas.microsoft.com/office/powerpoint/2019/9/main/command">
                <pc:docMk/>
                <pc:sldMk cId="0" sldId="273"/>
                <pc2:cmMk id="{8CEB180B-AB1C-42E8-A6AD-B9424A3BC4B7}"/>
              </pc2:cmMkLst>
            </pc226:cmChg>
          </p:ext>
        </pc:extLst>
      </pc:sldChg>
      <pc:sldChg chg="delSp modSp delAnim delCm modNotes">
        <pc:chgData name="Minnis-McClain, Jessica - minnisjl" userId="S::minnisjl@jmu.edu::f8e4ea62-acf4-407a-9d20-f8a6b1277f80" providerId="AD" clId="Web-{88E6F1F0-3505-4F4D-A200-6DF625034577}" dt="2023-12-17T11:22:13.450" v="100"/>
        <pc:sldMkLst>
          <pc:docMk/>
          <pc:sldMk cId="0" sldId="274"/>
        </pc:sldMkLst>
        <pc:spChg chg="del mod">
          <ac:chgData name="Minnis-McClain, Jessica - minnisjl" userId="S::minnisjl@jmu.edu::f8e4ea62-acf4-407a-9d20-f8a6b1277f80" providerId="AD" clId="Web-{88E6F1F0-3505-4F4D-A200-6DF625034577}" dt="2023-12-17T11:21:45.054" v="97"/>
          <ac:spMkLst>
            <pc:docMk/>
            <pc:sldMk cId="0" sldId="274"/>
            <ac:spMk id="482" creationId="{00000000-0000-0000-0000-000000000000}"/>
          </ac:spMkLst>
        </pc:spChg>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22:13.450" v="100"/>
              <pc2:cmMkLst xmlns:pc2="http://schemas.microsoft.com/office/powerpoint/2019/9/main/command">
                <pc:docMk/>
                <pc:sldMk cId="0" sldId="274"/>
                <pc2:cmMk id="{01284042-6653-491E-A50C-F035CCAD4FF1}"/>
              </pc2:cmMkLst>
            </pc226:cmChg>
          </p:ext>
        </pc:extLst>
      </pc:sldChg>
      <pc:sldChg chg="delCm modNotes">
        <pc:chgData name="Minnis-McClain, Jessica - minnisjl" userId="S::minnisjl@jmu.edu::f8e4ea62-acf4-407a-9d20-f8a6b1277f80" providerId="AD" clId="Web-{88E6F1F0-3505-4F4D-A200-6DF625034577}" dt="2023-12-17T11:22:02.481" v="99"/>
        <pc:sldMkLst>
          <pc:docMk/>
          <pc:sldMk cId="0" sldId="275"/>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22:02.481" v="99"/>
              <pc2:cmMkLst xmlns:pc2="http://schemas.microsoft.com/office/powerpoint/2019/9/main/command">
                <pc:docMk/>
                <pc:sldMk cId="0" sldId="275"/>
                <pc2:cmMk id="{501894BF-B2B8-4561-9008-7FFA466AE66E}"/>
              </pc2:cmMkLst>
            </pc226:cmChg>
          </p:ext>
        </pc:extLst>
      </pc:sldChg>
      <pc:sldChg chg="delCm modNotes">
        <pc:chgData name="Minnis-McClain, Jessica - minnisjl" userId="S::minnisjl@jmu.edu::f8e4ea62-acf4-407a-9d20-f8a6b1277f80" providerId="AD" clId="Web-{88E6F1F0-3505-4F4D-A200-6DF625034577}" dt="2023-12-17T11:22:37.467" v="103"/>
        <pc:sldMkLst>
          <pc:docMk/>
          <pc:sldMk cId="0" sldId="276"/>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22:35.530" v="102"/>
              <pc2:cmMkLst xmlns:pc2="http://schemas.microsoft.com/office/powerpoint/2019/9/main/command">
                <pc:docMk/>
                <pc:sldMk cId="0" sldId="276"/>
                <pc2:cmMk id="{6C252E76-F386-4EE5-89AA-05DD745E04A6}"/>
              </pc2:cmMkLst>
            </pc226:cmChg>
          </p:ext>
        </pc:extLst>
      </pc:sldChg>
      <pc:sldChg chg="delCm modNotes">
        <pc:chgData name="Minnis-McClain, Jessica - minnisjl" userId="S::minnisjl@jmu.edu::f8e4ea62-acf4-407a-9d20-f8a6b1277f80" providerId="AD" clId="Web-{88E6F1F0-3505-4F4D-A200-6DF625034577}" dt="2023-12-17T11:22:51.609" v="106"/>
        <pc:sldMkLst>
          <pc:docMk/>
          <pc:sldMk cId="0" sldId="277"/>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22:49.015" v="105"/>
              <pc2:cmMkLst xmlns:pc2="http://schemas.microsoft.com/office/powerpoint/2019/9/main/command">
                <pc:docMk/>
                <pc:sldMk cId="0" sldId="277"/>
                <pc2:cmMk id="{26C833B9-A8D3-4408-81E3-B9159AA909B9}"/>
              </pc2:cmMkLst>
            </pc226:cmChg>
          </p:ext>
        </pc:extLst>
      </pc:sldChg>
      <pc:sldChg chg="delCm modNotes">
        <pc:chgData name="Minnis-McClain, Jessica - minnisjl" userId="S::minnisjl@jmu.edu::f8e4ea62-acf4-407a-9d20-f8a6b1277f80" providerId="AD" clId="Web-{88E6F1F0-3505-4F4D-A200-6DF625034577}" dt="2023-12-17T11:23:07.688" v="109"/>
        <pc:sldMkLst>
          <pc:docMk/>
          <pc:sldMk cId="0" sldId="278"/>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23:05.766" v="108"/>
              <pc2:cmMkLst xmlns:pc2="http://schemas.microsoft.com/office/powerpoint/2019/9/main/command">
                <pc:docMk/>
                <pc:sldMk cId="0" sldId="278"/>
                <pc2:cmMk id="{021A0033-F3D0-4EF0-A672-7C995316997D}"/>
              </pc2:cmMkLst>
            </pc226:cmChg>
          </p:ext>
        </pc:extLst>
      </pc:sldChg>
      <pc:sldChg chg="delCm modNotes">
        <pc:chgData name="Minnis-McClain, Jessica - minnisjl" userId="S::minnisjl@jmu.edu::f8e4ea62-acf4-407a-9d20-f8a6b1277f80" providerId="AD" clId="Web-{88E6F1F0-3505-4F4D-A200-6DF625034577}" dt="2023-12-17T11:23:38.487" v="112"/>
        <pc:sldMkLst>
          <pc:docMk/>
          <pc:sldMk cId="0" sldId="279"/>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88E6F1F0-3505-4F4D-A200-6DF625034577}" dt="2023-12-17T11:23:32.096" v="111"/>
              <pc2:cmMkLst xmlns:pc2="http://schemas.microsoft.com/office/powerpoint/2019/9/main/command">
                <pc:docMk/>
                <pc:sldMk cId="0" sldId="279"/>
                <pc2:cmMk id="{55A5C0A1-3912-4651-AF97-91659C25489D}"/>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9fad2cf28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g29fad2cf28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 Show students the remote.</a:t>
            </a:r>
          </a:p>
          <a:p>
            <a:pPr>
              <a:buNone/>
            </a:pPr>
            <a:r>
              <a:rPr lang="en-US" dirty="0"/>
              <a:t>Ask the student what they see in the picture </a:t>
            </a:r>
          </a:p>
          <a:p>
            <a:pPr>
              <a:buNone/>
            </a:pPr>
            <a:r>
              <a:rPr lang="en-US" dirty="0"/>
              <a:t>Let them call out (remote control)</a:t>
            </a:r>
          </a:p>
          <a:p>
            <a:pPr>
              <a:buNone/>
            </a:pPr>
            <a:r>
              <a:rPr lang="en-US" dirty="0"/>
              <a:t>Ask what the remote control does</a:t>
            </a:r>
          </a:p>
          <a:p>
            <a:pPr>
              <a:buNone/>
            </a:pPr>
            <a:r>
              <a:rPr lang="en-US" dirty="0"/>
              <a:t>Let them call out (controls the tv, </a:t>
            </a:r>
            <a:r>
              <a:rPr lang="en-US" dirty="0" err="1"/>
              <a:t>etc</a:t>
            </a:r>
            <a:r>
              <a:rPr lang="en-US" dirty="0"/>
              <a:t>)</a:t>
            </a:r>
          </a:p>
          <a:p>
            <a:pPr>
              <a:buNone/>
            </a:pPr>
            <a:r>
              <a:rPr lang="en-US" dirty="0"/>
              <a:t>Tell the students the remote control has several buttons that all have a job to control a part of the tv. Tell the students they also have buttons in their brains that have a job to help you have self control</a:t>
            </a:r>
          </a:p>
          <a:p>
            <a:pPr>
              <a:buNone/>
            </a:pPr>
            <a:r>
              <a:rPr lang="en-US" dirty="0"/>
              <a:t>Ask the students to raise their hand and name what buttons they see on the remote</a:t>
            </a:r>
          </a:p>
          <a:p>
            <a:pPr>
              <a:buNone/>
            </a:pPr>
            <a:r>
              <a:rPr lang="en-US" dirty="0"/>
              <a:t>Let them call out the buttons they see one at a time and address the purpose of each button and how the students have the same button in their brains to help them have self control. </a:t>
            </a:r>
          </a:p>
          <a:p>
            <a:pPr marL="0" lvl="0" indent="0" algn="l">
              <a:spcBef>
                <a:spcPts val="0"/>
              </a:spcBef>
              <a:spcAft>
                <a:spcPts val="0"/>
              </a:spcAft>
              <a:buNone/>
            </a:pPr>
            <a:endParaRPr dirty="0"/>
          </a:p>
        </p:txBody>
      </p:sp>
      <p:sp>
        <p:nvSpPr>
          <p:cNvPr id="191" name="Google Shape;19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Volume button (mute button)</a:t>
            </a:r>
          </a:p>
          <a:p>
            <a:pPr>
              <a:buNone/>
            </a:pPr>
            <a:r>
              <a:rPr lang="en-US" dirty="0"/>
              <a:t>Ask students how the volume and mute buttons control the tv: controls the volume</a:t>
            </a:r>
          </a:p>
          <a:p>
            <a:pPr>
              <a:buNone/>
            </a:pPr>
            <a:r>
              <a:rPr lang="en-US" dirty="0"/>
              <a:t>Tell the students they have to sometimes control their volume when their parents, teacher, or friends ask them to</a:t>
            </a:r>
          </a:p>
          <a:p>
            <a:pPr>
              <a:buNone/>
            </a:pPr>
            <a:r>
              <a:rPr lang="en-US" dirty="0"/>
              <a:t>Ask students to name when it is okay to be loud (outside, when singing), quiet (inside, when parents are on the phone), and silent (when someone is sleeping, during a test)</a:t>
            </a:r>
          </a:p>
          <a:p>
            <a:pPr marL="0" lvl="0" indent="0" algn="l">
              <a:spcBef>
                <a:spcPts val="0"/>
              </a:spcBef>
              <a:spcAft>
                <a:spcPts val="0"/>
              </a:spcAft>
              <a:buNone/>
            </a:pPr>
            <a:endParaRPr dirty="0"/>
          </a:p>
        </p:txBody>
      </p:sp>
      <p:sp>
        <p:nvSpPr>
          <p:cNvPr id="220" name="Google Shape;22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9fad2cf288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Play button</a:t>
            </a:r>
          </a:p>
          <a:p>
            <a:pPr>
              <a:buNone/>
            </a:pPr>
            <a:r>
              <a:rPr lang="en-US" dirty="0"/>
              <a:t>Ask students how the play button controls the tv: it starts the video</a:t>
            </a:r>
          </a:p>
          <a:p>
            <a:pPr>
              <a:buNone/>
            </a:pPr>
            <a:r>
              <a:rPr lang="en-US" dirty="0"/>
              <a:t>When we are in play mode we are going and we are being safe.</a:t>
            </a:r>
          </a:p>
          <a:p>
            <a:pPr>
              <a:buNone/>
            </a:pPr>
            <a:r>
              <a:rPr lang="en-US" dirty="0"/>
              <a:t>Pause button</a:t>
            </a:r>
          </a:p>
          <a:p>
            <a:pPr>
              <a:buNone/>
            </a:pPr>
            <a:r>
              <a:rPr lang="en-US" dirty="0"/>
              <a:t>Ask students how the pause button controls the tv: stops the video</a:t>
            </a:r>
          </a:p>
          <a:p>
            <a:pPr>
              <a:buNone/>
            </a:pPr>
            <a:r>
              <a:rPr lang="en-US" dirty="0"/>
              <a:t>Tell the students sometimes they have to pause what they are doing to make a different decision, take a break, or do something else first</a:t>
            </a:r>
          </a:p>
          <a:p>
            <a:pPr>
              <a:buNone/>
            </a:pPr>
            <a:r>
              <a:rPr lang="en-US" dirty="0"/>
              <a:t>Tell the students sometimes when you need to use the pause button in your brain you like to take a deep breath before we press play again</a:t>
            </a:r>
          </a:p>
          <a:p>
            <a:pPr>
              <a:buNone/>
            </a:pPr>
            <a:r>
              <a:rPr lang="en-US" dirty="0"/>
              <a:t>Teach the students how to flower/ candle breath</a:t>
            </a:r>
          </a:p>
          <a:p>
            <a:pPr marL="0" lvl="0" indent="0" algn="l">
              <a:spcBef>
                <a:spcPts val="0"/>
              </a:spcBef>
              <a:spcAft>
                <a:spcPts val="0"/>
              </a:spcAft>
              <a:buNone/>
            </a:pPr>
            <a:endParaRPr dirty="0"/>
          </a:p>
        </p:txBody>
      </p:sp>
      <p:sp>
        <p:nvSpPr>
          <p:cNvPr id="257" name="Google Shape;257;g29fad2cf288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9fad2cf288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Power button </a:t>
            </a:r>
          </a:p>
          <a:p>
            <a:pPr>
              <a:buNone/>
            </a:pPr>
            <a:r>
              <a:rPr lang="en-US" dirty="0"/>
              <a:t>Ask students how the power button controls the tv: turns the tv on and off</a:t>
            </a:r>
          </a:p>
          <a:p>
            <a:pPr>
              <a:buNone/>
            </a:pPr>
            <a:r>
              <a:rPr lang="en-US" dirty="0"/>
              <a:t>Tell the students sleeping is an important part of having the power to have self control because sleeping makes our brains stronger</a:t>
            </a:r>
          </a:p>
          <a:p>
            <a:pPr>
              <a:buNone/>
            </a:pPr>
            <a:r>
              <a:rPr lang="en-US" dirty="0"/>
              <a:t>Ask the students how they feel when they don’t get enough sleep</a:t>
            </a:r>
          </a:p>
          <a:p>
            <a:pPr marL="0" lvl="0" indent="0" algn="l">
              <a:spcBef>
                <a:spcPts val="0"/>
              </a:spcBef>
              <a:spcAft>
                <a:spcPts val="0"/>
              </a:spcAft>
              <a:buNone/>
            </a:pPr>
            <a:endParaRPr dirty="0"/>
          </a:p>
        </p:txBody>
      </p:sp>
      <p:sp>
        <p:nvSpPr>
          <p:cNvPr id="331" name="Google Shape;331;g29fad2cf288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29fad2cf288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Record (to keep track of your things)</a:t>
            </a:r>
          </a:p>
          <a:p>
            <a:pPr>
              <a:buNone/>
            </a:pPr>
            <a:r>
              <a:rPr lang="en-US" dirty="0"/>
              <a:t>Ask students how the Record button controls the tv: records videos so you can watch them later</a:t>
            </a:r>
          </a:p>
          <a:p>
            <a:pPr>
              <a:buNone/>
            </a:pPr>
            <a:r>
              <a:rPr lang="en-US" dirty="0"/>
              <a:t>When we use the record button in our brains we are being responsible for the things we do and have done</a:t>
            </a:r>
          </a:p>
          <a:p>
            <a:pPr>
              <a:buNone/>
            </a:pPr>
            <a:r>
              <a:rPr lang="en-US" dirty="0"/>
              <a:t>When someone asks you what happened it is important to tell the truth. Sometimes telling the truth is scary if it means we will get in trouble. Telling the truth is a power of self control that helps keep everyone safe.</a:t>
            </a:r>
          </a:p>
          <a:p>
            <a:pPr marL="0" lvl="0" indent="0" algn="l">
              <a:spcBef>
                <a:spcPts val="0"/>
              </a:spcBef>
              <a:spcAft>
                <a:spcPts val="0"/>
              </a:spcAft>
              <a:buNone/>
            </a:pPr>
            <a:endParaRPr dirty="0"/>
          </a:p>
        </p:txBody>
      </p:sp>
      <p:sp>
        <p:nvSpPr>
          <p:cNvPr id="368" name="Google Shape;368;g29fad2cf288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29fad2cf288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Rewind button</a:t>
            </a:r>
          </a:p>
          <a:p>
            <a:pPr>
              <a:buNone/>
            </a:pPr>
            <a:r>
              <a:rPr lang="en-US" dirty="0"/>
              <a:t>Ask students how the rewind button controls the tv: start a part of the video over</a:t>
            </a:r>
          </a:p>
          <a:p>
            <a:pPr>
              <a:buNone/>
            </a:pPr>
            <a:r>
              <a:rPr lang="en-US" dirty="0"/>
              <a:t>Tell the students when we miss something the first time or can’t do something YET we start over and try again</a:t>
            </a:r>
          </a:p>
          <a:p>
            <a:pPr>
              <a:buNone/>
            </a:pPr>
            <a:r>
              <a:rPr lang="en-US" dirty="0"/>
              <a:t>Tell the students sometimes you pause before you rewind so that you can take a deep breath before trying again and this helps you to have self control to not be angry. </a:t>
            </a:r>
          </a:p>
          <a:p>
            <a:pPr marL="0" lvl="0" indent="0" algn="l">
              <a:spcBef>
                <a:spcPts val="0"/>
              </a:spcBef>
              <a:spcAft>
                <a:spcPts val="0"/>
              </a:spcAft>
              <a:buNone/>
            </a:pPr>
            <a:endParaRPr dirty="0"/>
          </a:p>
        </p:txBody>
      </p:sp>
      <p:sp>
        <p:nvSpPr>
          <p:cNvPr id="405" name="Google Shape;405;g29fad2cf288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29fad2cf288_0_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err="1"/>
              <a:t>alk</a:t>
            </a:r>
            <a:r>
              <a:rPr lang="en-US" dirty="0"/>
              <a:t> button </a:t>
            </a:r>
          </a:p>
          <a:p>
            <a:pPr>
              <a:buNone/>
            </a:pPr>
            <a:r>
              <a:rPr lang="en-US" dirty="0"/>
              <a:t>Ask students how the talk button controls the tv: you can ask the tv to do something</a:t>
            </a:r>
          </a:p>
          <a:p>
            <a:pPr>
              <a:buNone/>
            </a:pPr>
            <a:r>
              <a:rPr lang="en-US" dirty="0"/>
              <a:t>Tell the students sometimes when we are using our powerful self control we just need to talk to someone: an adult, a parent, or a good friend</a:t>
            </a:r>
          </a:p>
          <a:p>
            <a:pPr>
              <a:buNone/>
            </a:pPr>
            <a:r>
              <a:rPr lang="en-US" dirty="0"/>
              <a:t>Ask the student who is someone they like to talk to when they need to have self control, tell them who you like to talk to (spouse, parent, friend)</a:t>
            </a:r>
          </a:p>
          <a:p>
            <a:pPr marL="0" lvl="0" indent="0" algn="l">
              <a:spcBef>
                <a:spcPts val="0"/>
              </a:spcBef>
              <a:spcAft>
                <a:spcPts val="0"/>
              </a:spcAft>
              <a:buNone/>
            </a:pPr>
            <a:endParaRPr dirty="0"/>
          </a:p>
        </p:txBody>
      </p:sp>
      <p:sp>
        <p:nvSpPr>
          <p:cNvPr id="442" name="Google Shape;442;g29fad2cf288_0_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err="1"/>
              <a:t>sk</a:t>
            </a:r>
            <a:r>
              <a:rPr lang="en-US" dirty="0"/>
              <a:t> the students what happens when we use our self-control?</a:t>
            </a:r>
          </a:p>
          <a:p>
            <a:pPr>
              <a:buNone/>
            </a:pPr>
            <a:r>
              <a:rPr lang="en-US" dirty="0"/>
              <a:t>Tell the students when they use self control they keep themselves and others safe. When you use self control people trust and respect you. When you use self control you also respect others. The community is safe because it has citizens who respect the law.</a:t>
            </a:r>
          </a:p>
          <a:p>
            <a:pPr marL="0" lvl="0" indent="0" algn="l">
              <a:spcBef>
                <a:spcPts val="0"/>
              </a:spcBef>
              <a:spcAft>
                <a:spcPts val="0"/>
              </a:spcAft>
              <a:buNone/>
            </a:pPr>
            <a:endParaRPr dirty="0"/>
          </a:p>
        </p:txBody>
      </p:sp>
      <p:sp>
        <p:nvSpPr>
          <p:cNvPr id="479" name="Google Shape;47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29fad2cf288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Tell the students now let’s practice having self control by playing one of my favorite games, freeze dance.</a:t>
            </a:r>
          </a:p>
          <a:p>
            <a:pPr>
              <a:buNone/>
            </a:pPr>
            <a:r>
              <a:rPr lang="en-US"/>
              <a:t>Ask the students if they know the rules to freeze dance</a:t>
            </a:r>
          </a:p>
          <a:p>
            <a:pPr>
              <a:buNone/>
            </a:pPr>
            <a:r>
              <a:rPr lang="en-US"/>
              <a:t>Let students answer</a:t>
            </a:r>
          </a:p>
          <a:p>
            <a:pPr>
              <a:buNone/>
            </a:pPr>
            <a:r>
              <a:rPr lang="en-US"/>
              <a:t>Tell the students you are going to play a song and the kids get to dance and be silly! But when the music stops they need to stop their bodies and stay super frozen until the music starts again</a:t>
            </a:r>
          </a:p>
          <a:p>
            <a:pPr>
              <a:buNone/>
            </a:pPr>
            <a:r>
              <a:rPr lang="en-US"/>
              <a:t>Play a few rounds of freeze dance</a:t>
            </a:r>
          </a:p>
          <a:p>
            <a:pPr marL="0" lvl="0" indent="0" algn="l">
              <a:spcBef>
                <a:spcPts val="0"/>
              </a:spcBef>
              <a:spcAft>
                <a:spcPts val="0"/>
              </a:spcAft>
              <a:buNone/>
            </a:pPr>
            <a:endParaRPr dirty="0"/>
          </a:p>
        </p:txBody>
      </p:sp>
      <p:sp>
        <p:nvSpPr>
          <p:cNvPr id="491" name="Google Shape;491;g29fad2cf288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29fad2cf288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 Tell the students, that was a lot of fun wasn’t it!</a:t>
            </a:r>
          </a:p>
          <a:p>
            <a:pPr>
              <a:buNone/>
            </a:pPr>
            <a:r>
              <a:rPr lang="en-US" dirty="0"/>
              <a:t>You all did so well freezing but sometimes we're so excited and having fun that we forgot to freeze when the music stopped</a:t>
            </a:r>
          </a:p>
          <a:p>
            <a:pPr>
              <a:buNone/>
            </a:pPr>
            <a:br>
              <a:rPr lang="en-US" dirty="0"/>
            </a:br>
            <a:endParaRPr lang="en-US" dirty="0"/>
          </a:p>
          <a:p>
            <a:pPr>
              <a:buNone/>
            </a:pPr>
            <a:r>
              <a:rPr lang="en-US" dirty="0"/>
              <a:t>Tell the students we have feelings that cause us to forget to use our powerful self control like when we are super excited sometimes we forget to use self control.</a:t>
            </a:r>
          </a:p>
          <a:p>
            <a:pPr>
              <a:buNone/>
            </a:pPr>
            <a:r>
              <a:rPr lang="en-US" dirty="0"/>
              <a:t>Ask the students what other feelings can sometimes cause us to forget to use self control</a:t>
            </a:r>
          </a:p>
          <a:p>
            <a:pPr>
              <a:buNone/>
            </a:pPr>
            <a:r>
              <a:rPr lang="en-US" dirty="0"/>
              <a:t>Let the students answer: frustration, anger, sadness </a:t>
            </a:r>
          </a:p>
          <a:p>
            <a:pPr>
              <a:buNone/>
            </a:pPr>
            <a:r>
              <a:rPr lang="en-US" dirty="0"/>
              <a:t>Tell the students it is very important to have feelings but we need to know what to do when we have those feelings.</a:t>
            </a:r>
          </a:p>
          <a:p>
            <a:pPr marL="0" lvl="0" indent="0" algn="l">
              <a:spcBef>
                <a:spcPts val="0"/>
              </a:spcBef>
              <a:spcAft>
                <a:spcPts val="0"/>
              </a:spcAft>
              <a:buNone/>
            </a:pPr>
            <a:endParaRPr dirty="0"/>
          </a:p>
        </p:txBody>
      </p:sp>
      <p:sp>
        <p:nvSpPr>
          <p:cNvPr id="502" name="Google Shape;502;g29fad2cf288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29fad2cf288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Tell student we are going to learn some skills to help remember how to use self control when we have feelings that make us not want to </a:t>
            </a:r>
          </a:p>
          <a:p>
            <a:pPr>
              <a:buNone/>
            </a:pPr>
            <a:r>
              <a:rPr lang="en-US" dirty="0"/>
              <a:t>Tell the students when we need to have self control with our feelings we can remember to pause, rewind, play, and sometimes talk</a:t>
            </a:r>
          </a:p>
          <a:p>
            <a:pPr>
              <a:buNone/>
            </a:pPr>
            <a:r>
              <a:rPr lang="en-US" dirty="0"/>
              <a:t>Pause: when we need to have self control we can pause what we are doing and take a deep breath. Let’s practice our deep breaths again. </a:t>
            </a:r>
          </a:p>
          <a:p>
            <a:pPr>
              <a:buNone/>
            </a:pPr>
            <a:r>
              <a:rPr lang="en-US" dirty="0"/>
              <a:t>Rewind: when we need to have self control we can start over and try again</a:t>
            </a:r>
          </a:p>
          <a:p>
            <a:pPr>
              <a:buNone/>
            </a:pPr>
            <a:r>
              <a:rPr lang="en-US" dirty="0"/>
              <a:t>Play: Once we take a deep breath and try again we can press play and keep going!</a:t>
            </a:r>
          </a:p>
          <a:p>
            <a:pPr>
              <a:buNone/>
            </a:pPr>
            <a:r>
              <a:rPr lang="en-US" dirty="0"/>
              <a:t>Last sometimes we need to talk to an adult or friend about our feelings to help us feel better</a:t>
            </a:r>
          </a:p>
          <a:p>
            <a:pPr marL="0" lvl="0" indent="0" algn="l">
              <a:spcBef>
                <a:spcPts val="0"/>
              </a:spcBef>
              <a:spcAft>
                <a:spcPts val="0"/>
              </a:spcAft>
              <a:buNone/>
            </a:pPr>
            <a:endParaRPr dirty="0"/>
          </a:p>
        </p:txBody>
      </p:sp>
      <p:sp>
        <p:nvSpPr>
          <p:cNvPr id="513" name="Google Shape;513;g29fad2cf288_0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Practice saying “Pause, Rewind, Play!” out loud</a:t>
            </a:r>
          </a:p>
          <a:p>
            <a:pPr>
              <a:buNone/>
            </a:pPr>
            <a:r>
              <a:rPr lang="en-US" dirty="0"/>
              <a:t>Tell the student’s having self control leads us to respect and keep ourselves safe and those around us. </a:t>
            </a:r>
          </a:p>
          <a:p>
            <a:pPr marL="0" lvl="0" indent="0" algn="l">
              <a:spcBef>
                <a:spcPts val="0"/>
              </a:spcBef>
              <a:spcAft>
                <a:spcPts val="0"/>
              </a:spcAft>
              <a:buNone/>
            </a:pPr>
            <a:endParaRPr dirty="0"/>
          </a:p>
        </p:txBody>
      </p:sp>
      <p:sp>
        <p:nvSpPr>
          <p:cNvPr id="549" name="Google Shape;54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29fad2cf288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Tell the students, Now lets try freeze dance again using our powerful self control when it is time to freeze. This time when we freeze I want everyone to take a deep breath</a:t>
            </a:r>
          </a:p>
          <a:p>
            <a:pPr>
              <a:buNone/>
            </a:pPr>
            <a:r>
              <a:rPr lang="en-US" dirty="0"/>
              <a:t>Play freeze dance a few times again taking deep breaths when you free</a:t>
            </a:r>
          </a:p>
          <a:p>
            <a:pPr>
              <a:buNone/>
            </a:pPr>
            <a:r>
              <a:rPr lang="en-US" dirty="0"/>
              <a:t>Tell the students great job having self control</a:t>
            </a:r>
          </a:p>
          <a:p>
            <a:pPr marL="0" lvl="0" indent="0" algn="l">
              <a:spcBef>
                <a:spcPts val="0"/>
              </a:spcBef>
              <a:spcAft>
                <a:spcPts val="0"/>
              </a:spcAft>
              <a:buNone/>
            </a:pPr>
            <a:endParaRPr dirty="0"/>
          </a:p>
        </p:txBody>
      </p:sp>
      <p:sp>
        <p:nvSpPr>
          <p:cNvPr id="562" name="Google Shape;562;g29fad2cf288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29fad2cf288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3" name="Google Shape;573;g29fad2cf288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29fad2cf288_0_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6" name="Google Shape;586;g29fad2cf288_0_3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29fad2cf288_0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6" name="Google Shape;596;g29fad2cf288_0_3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
        <p:cNvGrpSpPr/>
        <p:nvPr/>
      </p:nvGrpSpPr>
      <p:grpSpPr>
        <a:xfrm>
          <a:off x="0" y="0"/>
          <a:ext cx="0" cy="0"/>
          <a:chOff x="0" y="0"/>
          <a:chExt cx="0" cy="0"/>
        </a:xfrm>
      </p:grpSpPr>
      <p:sp>
        <p:nvSpPr>
          <p:cNvPr id="24" name="Google Shape;2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
        <p:nvSpPr>
          <p:cNvPr id="35" name="Google Shape;3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5"/>
          <p:cNvSpPr>
            <a:spLocks noGrp="1"/>
          </p:cNvSpPr>
          <p:nvPr>
            <p:ph type="pic" idx="2"/>
          </p:nvPr>
        </p:nvSpPr>
        <p:spPr>
          <a:xfrm>
            <a:off x="5183188" y="987425"/>
            <a:ext cx="6172200" cy="4873625"/>
          </a:xfrm>
          <a:prstGeom prst="rect">
            <a:avLst/>
          </a:prstGeom>
          <a:noFill/>
          <a:ln>
            <a:noFill/>
          </a:ln>
        </p:spPr>
      </p:sp>
      <p:sp>
        <p:nvSpPr>
          <p:cNvPr id="64" name="Google Shape;64;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915185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6129-0272-A08E-DFAA-0CF7D54EE1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AE8BAE-E56F-9C9B-6CA3-038CA492EF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A0E40-2A17-A2F5-3BC6-2DD90858F8DA}"/>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5" name="Footer Placeholder 4">
            <a:extLst>
              <a:ext uri="{FF2B5EF4-FFF2-40B4-BE49-F238E27FC236}">
                <a16:creationId xmlns:a16="http://schemas.microsoft.com/office/drawing/2014/main" id="{A1B1B8D6-DD35-13F1-0392-D8D4DB1E6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B7818-8208-CAD6-EAD1-7922CED1A10E}"/>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890934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ABF6-66D1-108D-E462-CAFC804189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4041F0-D530-430A-3C40-5689BD6CB4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6FA3C-E4D3-D2D0-781B-E80D576FA2E2}"/>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5" name="Footer Placeholder 4">
            <a:extLst>
              <a:ext uri="{FF2B5EF4-FFF2-40B4-BE49-F238E27FC236}">
                <a16:creationId xmlns:a16="http://schemas.microsoft.com/office/drawing/2014/main" id="{78D17CC9-9AFC-E2CE-C62F-203F21426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DF121-B04A-7162-FB97-462E9BE7F322}"/>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783286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808A-FADD-6856-4857-57B7534A8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E1283-F228-E79B-DC60-E0CA5A3ECC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D5F453-E1B3-B84C-70F8-BE932E7376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1D8DD1-FE5B-280A-8BB8-54968142E60F}"/>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6" name="Footer Placeholder 5">
            <a:extLst>
              <a:ext uri="{FF2B5EF4-FFF2-40B4-BE49-F238E27FC236}">
                <a16:creationId xmlns:a16="http://schemas.microsoft.com/office/drawing/2014/main" id="{88F00AE9-12D5-3BF5-B9DE-9B6DDC94EA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265873-5337-7DF8-4A80-F8EDD3FAB4B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072888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F95E9-0250-A613-EE0F-999BEBB037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D1E1CA-A0DD-E5CB-5108-76C40447CA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AB0E3A-9419-9343-9D6C-DF5EAA0E39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04EAAB-84AE-7D2E-5349-15DFF129DF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19F477-88A7-0570-7857-5F02B856C2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809060-81C0-A538-6068-7EBDD2F34391}"/>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8" name="Footer Placeholder 7">
            <a:extLst>
              <a:ext uri="{FF2B5EF4-FFF2-40B4-BE49-F238E27FC236}">
                <a16:creationId xmlns:a16="http://schemas.microsoft.com/office/drawing/2014/main" id="{B8D406BA-785C-D50B-426D-A8DD82136B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B98A89-99F3-6880-338C-AF7A01B0D84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987886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348888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6175A6-AD47-CC27-609E-E55D6C1852E8}"/>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3" name="Footer Placeholder 2">
            <a:extLst>
              <a:ext uri="{FF2B5EF4-FFF2-40B4-BE49-F238E27FC236}">
                <a16:creationId xmlns:a16="http://schemas.microsoft.com/office/drawing/2014/main" id="{DE0885C1-069E-B32C-12F1-3C8C17213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F812E2-8C93-9293-E2AC-6F78DFA7AF2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2370179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C308-145E-D165-6015-1633CA42AD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6E3AE3-0A52-5114-7547-ECCD40D343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006986-BA4E-8EB1-84B7-E1EC03B9E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3B2474-FE76-26A7-9440-04E095860CD5}"/>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6" name="Footer Placeholder 5">
            <a:extLst>
              <a:ext uri="{FF2B5EF4-FFF2-40B4-BE49-F238E27FC236}">
                <a16:creationId xmlns:a16="http://schemas.microsoft.com/office/drawing/2014/main" id="{CAB51BE3-402D-B96B-D07B-41DB56086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BEB0AA-3296-0C34-BC67-220D5E928551}"/>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3230671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8DFD-4564-E7F6-E49E-6BB25A15DA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319DD-B4BB-B0C5-AE4E-FB5A448CFD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EC5FE0-4BFE-554A-77ED-62C90B17C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3ECA7D-E084-CB37-8B9A-BFA029CCA581}"/>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6" name="Footer Placeholder 5">
            <a:extLst>
              <a:ext uri="{FF2B5EF4-FFF2-40B4-BE49-F238E27FC236}">
                <a16:creationId xmlns:a16="http://schemas.microsoft.com/office/drawing/2014/main" id="{F5B5B04D-CF43-6DC0-E0A1-2D97F83553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13128-095D-8CAC-CD16-443FA94778A9}"/>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805652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56713-6B23-692A-7D19-55F5769325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99C733-89F9-C682-24D1-2ED839C461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ABCA5-DEF0-BD5E-2EE5-D5997B60FDA0}"/>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5" name="Footer Placeholder 4">
            <a:extLst>
              <a:ext uri="{FF2B5EF4-FFF2-40B4-BE49-F238E27FC236}">
                <a16:creationId xmlns:a16="http://schemas.microsoft.com/office/drawing/2014/main" id="{06FB4D03-58A2-7EDB-86DD-167CE241A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6B026-499C-2B24-A050-94ADB7EE0B0C}"/>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4224429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103A8-BE0D-C773-AC63-6C4158C051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2B24D8-A3E4-744E-8B20-9C27FD11D9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70714-2547-B334-F28B-472DECC46251}"/>
              </a:ext>
            </a:extLst>
          </p:cNvPr>
          <p:cNvSpPr>
            <a:spLocks noGrp="1"/>
          </p:cNvSpPr>
          <p:nvPr>
            <p:ph type="dt" sz="half" idx="10"/>
          </p:nvPr>
        </p:nvSpPr>
        <p:spPr/>
        <p:txBody>
          <a:bodyPr/>
          <a:lstStyle/>
          <a:p>
            <a:fld id="{19C3F6B1-1C61-4635-A09D-AD8A54010B14}" type="datetimeFigureOut">
              <a:rPr lang="en-US" smtClean="0"/>
              <a:t>7/16/2024</a:t>
            </a:fld>
            <a:endParaRPr lang="en-US"/>
          </a:p>
        </p:txBody>
      </p:sp>
      <p:sp>
        <p:nvSpPr>
          <p:cNvPr id="5" name="Footer Placeholder 4">
            <a:extLst>
              <a:ext uri="{FF2B5EF4-FFF2-40B4-BE49-F238E27FC236}">
                <a16:creationId xmlns:a16="http://schemas.microsoft.com/office/drawing/2014/main" id="{EDC2318E-F025-2A5C-09DF-35F9C7875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26688-F3AE-0B29-E100-A1DE9886148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493071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E34CE9-38DF-BFCC-189F-04F84DE6EA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DD6DFA-85AB-54F7-5FD6-56FCD0A5C6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B810F2-FAC7-724D-317F-9D98998E0E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3F6B1-1C61-4635-A09D-AD8A54010B14}" type="datetimeFigureOut">
              <a:rPr lang="en-US" smtClean="0"/>
              <a:t>7/16/2024</a:t>
            </a:fld>
            <a:endParaRPr lang="en-US"/>
          </a:p>
        </p:txBody>
      </p:sp>
      <p:sp>
        <p:nvSpPr>
          <p:cNvPr id="5" name="Footer Placeholder 4">
            <a:extLst>
              <a:ext uri="{FF2B5EF4-FFF2-40B4-BE49-F238E27FC236}">
                <a16:creationId xmlns:a16="http://schemas.microsoft.com/office/drawing/2014/main" id="{B262C5BB-1F34-0323-ED7E-1E31083788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E5BAC3-190F-3962-CA34-E600F86203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26C07-D6F0-4DBA-8789-FC3F6135B11C}" type="slidenum">
              <a:rPr lang="en-US" smtClean="0"/>
              <a:t>‹#›</a:t>
            </a:fld>
            <a:endParaRPr lang="en-US"/>
          </a:p>
        </p:txBody>
      </p:sp>
    </p:spTree>
    <p:extLst>
      <p:ext uri="{BB962C8B-B14F-4D97-AF65-F5344CB8AC3E}">
        <p14:creationId xmlns:p14="http://schemas.microsoft.com/office/powerpoint/2010/main" val="4062626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tags" Target="../tags/tag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tags" Target="../tags/tag2.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tags" Target="../tags/tag4.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Google Shape;84;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5" name="Google Shape;85;p1"/>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6" name="Google Shape;86;p1"/>
          <p:cNvSpPr/>
          <p:nvPr/>
        </p:nvSpPr>
        <p:spPr>
          <a:xfrm>
            <a:off x="641774" y="623275"/>
            <a:ext cx="10905053" cy="5607882"/>
          </a:xfrm>
          <a:prstGeom prst="rect">
            <a:avLst/>
          </a:prstGeom>
          <a:noFill/>
          <a:ln w="19050" cap="flat" cmpd="sng">
            <a:solidFill>
              <a:srgbClr val="3F3F3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7" name="Google Shape;87;p1"/>
          <p:cNvSpPr txBox="1">
            <a:spLocks noGrp="1"/>
          </p:cNvSpPr>
          <p:nvPr>
            <p:ph type="ctrTitle"/>
          </p:nvPr>
        </p:nvSpPr>
        <p:spPr>
          <a:xfrm>
            <a:off x="2651842" y="1904364"/>
            <a:ext cx="5100919" cy="2489415"/>
          </a:xfrm>
          <a:prstGeom prst="rect">
            <a:avLst/>
          </a:prstGeom>
          <a:noFill/>
          <a:ln>
            <a:noFill/>
          </a:ln>
        </p:spPr>
        <p:txBody>
          <a:bodyPr spcFirstLastPara="1" wrap="square" lIns="91425" tIns="45700" rIns="91425" bIns="45700" anchor="b" anchorCtr="0">
            <a:normAutofit/>
          </a:bodyPr>
          <a:lstStyle/>
          <a:p>
            <a:pPr algn="r">
              <a:buSzPts val="9600"/>
            </a:pPr>
            <a:r>
              <a:rPr lang="en-US" dirty="0"/>
              <a:t>Self-Control</a:t>
            </a:r>
            <a:br>
              <a:rPr lang="en-US" dirty="0"/>
            </a:br>
            <a:r>
              <a:rPr lang="en-US" sz="4000" dirty="0"/>
              <a:t>First Grade Lesson 5</a:t>
            </a:r>
            <a:endParaRPr lang="en-US" dirty="0"/>
          </a:p>
        </p:txBody>
      </p:sp>
      <p:pic>
        <p:nvPicPr>
          <p:cNvPr id="88" name="Google Shape;88;p1" descr="A bee with wings and a shield&#10;&#10;Description automatically generated with medium confidence"/>
          <p:cNvPicPr preferRelativeResize="0"/>
          <p:nvPr/>
        </p:nvPicPr>
        <p:blipFill rotWithShape="1">
          <a:blip r:embed="rId3">
            <a:alphaModFix/>
          </a:blip>
          <a:srcRect/>
          <a:stretch/>
        </p:blipFill>
        <p:spPr>
          <a:xfrm>
            <a:off x="7599140" y="2209474"/>
            <a:ext cx="2489416" cy="248941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1" name="TextBox 10">
            <a:extLst>
              <a:ext uri="{FF2B5EF4-FFF2-40B4-BE49-F238E27FC236}">
                <a16:creationId xmlns:a16="http://schemas.microsoft.com/office/drawing/2014/main" id="{EE5F7F33-FB0A-4814-B8B7-F2C0B3A4EF23}"/>
              </a:ext>
            </a:extLst>
          </p:cNvPr>
          <p:cNvSpPr txBox="1"/>
          <p:nvPr/>
        </p:nvSpPr>
        <p:spPr>
          <a:xfrm>
            <a:off x="2161231" y="2550053"/>
            <a:ext cx="4969411" cy="1446550"/>
          </a:xfrm>
          <a:prstGeom prst="rect">
            <a:avLst/>
          </a:prstGeom>
          <a:noFill/>
        </p:spPr>
        <p:txBody>
          <a:bodyPr wrap="square">
            <a:spAutoFit/>
          </a:bodyPr>
          <a:lstStyle/>
          <a:p>
            <a:pPr algn="r"/>
            <a:r>
              <a:rPr lang="en-US" sz="4400" kern="1200" dirty="0">
                <a:solidFill>
                  <a:schemeClr val="tx1"/>
                </a:solidFill>
                <a:latin typeface="Calibri"/>
                <a:ea typeface="Calibri"/>
                <a:cs typeface="Calibri"/>
              </a:rPr>
              <a:t>When we are learning we will:</a:t>
            </a:r>
            <a:endParaRPr lang="en-US" sz="4400" dirty="0"/>
          </a:p>
        </p:txBody>
      </p:sp>
    </p:spTree>
    <p:custDataLst>
      <p:tags r:id="rId1"/>
    </p:custDataLst>
    <p:extLst>
      <p:ext uri="{BB962C8B-B14F-4D97-AF65-F5344CB8AC3E}">
        <p14:creationId xmlns:p14="http://schemas.microsoft.com/office/powerpoint/2010/main" val="2607595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ight Triangle 13">
            <a:extLst>
              <a:ext uri="{FF2B5EF4-FFF2-40B4-BE49-F238E27FC236}">
                <a16:creationId xmlns:a16="http://schemas.microsoft.com/office/drawing/2014/main" id="{4463BBA0-2E9D-416F-81C7-29B07957DD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824578" cy="3204134"/>
          </a:xfrm>
        </p:spPr>
        <p:txBody>
          <a:bodyPr vert="horz" lIns="91440" tIns="45720" rIns="91440" bIns="45720" rtlCol="0" anchor="b">
            <a:normAutofit/>
          </a:bodyPr>
          <a:lstStyle/>
          <a:p>
            <a:r>
              <a:rPr lang="en-US" kern="1200" dirty="0">
                <a:solidFill>
                  <a:schemeClr val="tx1"/>
                </a:solidFill>
                <a:latin typeface="Calibri"/>
                <a:cs typeface="Calibri"/>
              </a:rPr>
              <a:t>Keep our bodies in our own place!</a:t>
            </a:r>
          </a:p>
        </p:txBody>
      </p:sp>
      <p:pic>
        <p:nvPicPr>
          <p:cNvPr id="1026" name="Picture 2">
            <a:extLst>
              <a:ext uri="{FF2B5EF4-FFF2-40B4-BE49-F238E27FC236}">
                <a16:creationId xmlns:a16="http://schemas.microsoft.com/office/drawing/2014/main" id="{79E1C6A1-6197-E95D-F628-5DF52B028A3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061628" y="956474"/>
            <a:ext cx="5800478" cy="49473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F2A86C28-58A0-B4AC-ED28-7FAA2B9E18B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0" name="Rectangle 9">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174362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0D19FED3-4213-4A4A-B911-AE1599C92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459FD59-CFAA-4856-A9E7-BE0E72C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171435" cy="3204134"/>
          </a:xfrm>
        </p:spPr>
        <p:txBody>
          <a:bodyPr vert="horz" lIns="91440" tIns="45720" rIns="91440" bIns="45720" rtlCol="0" anchor="b">
            <a:normAutofit/>
          </a:bodyPr>
          <a:lstStyle/>
          <a:p>
            <a:r>
              <a:rPr lang="en-US" kern="1200">
                <a:solidFill>
                  <a:schemeClr val="tx1"/>
                </a:solidFill>
                <a:latin typeface="Calibri"/>
                <a:cs typeface="Calibri"/>
              </a:rPr>
              <a:t>Use our quiet voices!</a:t>
            </a:r>
          </a:p>
        </p:txBody>
      </p:sp>
      <p:pic>
        <p:nvPicPr>
          <p:cNvPr id="2050" name="Picture 2">
            <a:extLst>
              <a:ext uri="{FF2B5EF4-FFF2-40B4-BE49-F238E27FC236}">
                <a16:creationId xmlns:a16="http://schemas.microsoft.com/office/drawing/2014/main" id="{A9003557-2282-99BF-9F91-A59862BB859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851401" y="1371099"/>
            <a:ext cx="4614203" cy="39361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B6547DB8-27EE-F738-F70F-CF0988A85C8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custDataLst>
      <p:tags r:id="rId1"/>
    </p:custDataLst>
    <p:extLst>
      <p:ext uri="{BB962C8B-B14F-4D97-AF65-F5344CB8AC3E}">
        <p14:creationId xmlns:p14="http://schemas.microsoft.com/office/powerpoint/2010/main" val="3378868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1475C0C0-62A0-4C27-B9B0-00789C6E5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7A752FA-B32F-4F65-A25B-F480FCF33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218764" cy="3204134"/>
          </a:xfrm>
        </p:spPr>
        <p:txBody>
          <a:bodyPr vert="horz" lIns="91440" tIns="45720" rIns="91440" bIns="45720" rtlCol="0" anchor="b">
            <a:normAutofit/>
          </a:bodyPr>
          <a:lstStyle/>
          <a:p>
            <a:r>
              <a:rPr lang="en-US" kern="1200">
                <a:solidFill>
                  <a:schemeClr val="tx1"/>
                </a:solidFill>
                <a:latin typeface="Calibri"/>
                <a:cs typeface="Calibri"/>
              </a:rPr>
              <a:t>Keep our ears open!</a:t>
            </a:r>
          </a:p>
        </p:txBody>
      </p:sp>
      <p:pic>
        <p:nvPicPr>
          <p:cNvPr id="3074" name="Picture 2">
            <a:extLst>
              <a:ext uri="{FF2B5EF4-FFF2-40B4-BE49-F238E27FC236}">
                <a16:creationId xmlns:a16="http://schemas.microsoft.com/office/drawing/2014/main" id="{83A5E89B-CCA6-90CB-A232-C721D0B4B6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90279" y="1842520"/>
            <a:ext cx="3727130" cy="31811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6323C7CC-F097-3CF9-C4C1-5BD7309078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custDataLst>
      <p:tags r:id="rId1"/>
    </p:custDataLst>
    <p:extLst>
      <p:ext uri="{BB962C8B-B14F-4D97-AF65-F5344CB8AC3E}">
        <p14:creationId xmlns:p14="http://schemas.microsoft.com/office/powerpoint/2010/main" val="3091677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CBD628-A470-4DAD-BBA3-F153867BB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kern="1200">
                <a:solidFill>
                  <a:schemeClr val="tx1"/>
                </a:solidFill>
                <a:latin typeface="Calibri"/>
                <a:cs typeface="Calibri"/>
              </a:rPr>
              <a:t>Have our brains ready to learn!</a:t>
            </a:r>
          </a:p>
        </p:txBody>
      </p:sp>
      <p:pic>
        <p:nvPicPr>
          <p:cNvPr id="4098" name="Picture 2">
            <a:extLst>
              <a:ext uri="{FF2B5EF4-FFF2-40B4-BE49-F238E27FC236}">
                <a16:creationId xmlns:a16="http://schemas.microsoft.com/office/drawing/2014/main" id="{77AAC474-9D59-2616-9D17-E0233C54DF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38838" y="950569"/>
            <a:ext cx="5605547" cy="47760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custDataLst>
      <p:tags r:id="rId1"/>
    </p:custDataLst>
    <p:extLst>
      <p:ext uri="{BB962C8B-B14F-4D97-AF65-F5344CB8AC3E}">
        <p14:creationId xmlns:p14="http://schemas.microsoft.com/office/powerpoint/2010/main" val="2222675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6"/>
        <p:cNvGrpSpPr/>
        <p:nvPr/>
      </p:nvGrpSpPr>
      <p:grpSpPr>
        <a:xfrm>
          <a:off x="0" y="0"/>
          <a:ext cx="0" cy="0"/>
          <a:chOff x="0" y="0"/>
          <a:chExt cx="0" cy="0"/>
        </a:xfrm>
      </p:grpSpPr>
      <p:sp>
        <p:nvSpPr>
          <p:cNvPr id="147" name="Google Shape;147;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8" name="Google Shape;148;p7"/>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9" name="Google Shape;149;p7"/>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0" name="Google Shape;150;p7"/>
          <p:cNvSpPr/>
          <p:nvPr/>
        </p:nvSpPr>
        <p:spPr>
          <a:xfrm>
            <a:off x="641774" y="623275"/>
            <a:ext cx="10905053" cy="560788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1" name="Google Shape;151;p7"/>
          <p:cNvSpPr txBox="1">
            <a:spLocks noGrp="1"/>
          </p:cNvSpPr>
          <p:nvPr>
            <p:ph type="title"/>
          </p:nvPr>
        </p:nvSpPr>
        <p:spPr>
          <a:xfrm>
            <a:off x="1010024" y="1383527"/>
            <a:ext cx="6072333" cy="417516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600"/>
              <a:buFont typeface="Calibri"/>
              <a:buNone/>
            </a:pPr>
            <a:r>
              <a:rPr lang="en-US" dirty="0"/>
              <a:t>What i</a:t>
            </a:r>
            <a:r>
              <a:rPr lang="en-US" i="0" dirty="0">
                <a:latin typeface="Calibri"/>
                <a:ea typeface="Calibri"/>
                <a:cs typeface="Calibri"/>
                <a:sym typeface="Calibri"/>
              </a:rPr>
              <a:t>s somet</a:t>
            </a:r>
            <a:r>
              <a:rPr lang="en-US" dirty="0"/>
              <a:t>hing you can do that you couldn’t do before or weren’t good at before?</a:t>
            </a:r>
            <a:endParaRPr lang="en-US" dirty="0">
              <a:latin typeface="Calibri"/>
              <a:ea typeface="Calibri"/>
              <a:cs typeface="Calibri"/>
            </a:endParaRPr>
          </a:p>
        </p:txBody>
      </p:sp>
      <p:cxnSp>
        <p:nvCxnSpPr>
          <p:cNvPr id="152" name="Google Shape;152;p7"/>
          <p:cNvCxnSpPr/>
          <p:nvPr/>
        </p:nvCxnSpPr>
        <p:spPr>
          <a:xfrm>
            <a:off x="7534656" y="1852863"/>
            <a:ext cx="0" cy="3236495"/>
          </a:xfrm>
          <a:prstGeom prst="straightConnector1">
            <a:avLst/>
          </a:prstGeom>
          <a:noFill/>
          <a:ln w="19050" cap="sq" cmpd="sng">
            <a:solidFill>
              <a:srgbClr val="3F3F3F"/>
            </a:solidFill>
            <a:prstDash val="solid"/>
            <a:miter lim="800000"/>
            <a:headEnd type="none" w="sm" len="sm"/>
            <a:tailEnd type="none" w="sm" len="sm"/>
          </a:ln>
        </p:spPr>
      </p:cxnSp>
      <p:pic>
        <p:nvPicPr>
          <p:cNvPr id="153" name="Google Shape;153;p7"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0" cy="1269890"/>
          </a:xfrm>
          <a:prstGeom prst="rect">
            <a:avLst/>
          </a:prstGeom>
          <a:noFill/>
          <a:ln>
            <a:noFill/>
          </a:ln>
        </p:spPr>
      </p:pic>
      <p:pic>
        <p:nvPicPr>
          <p:cNvPr id="154" name="Google Shape;154;p7"/>
          <p:cNvPicPr preferRelativeResize="0"/>
          <p:nvPr/>
        </p:nvPicPr>
        <p:blipFill rotWithShape="1">
          <a:blip r:embed="rId4">
            <a:alphaModFix/>
          </a:blip>
          <a:srcRect r="66162" b="18725"/>
          <a:stretch/>
        </p:blipFill>
        <p:spPr>
          <a:xfrm>
            <a:off x="7681139" y="-76924"/>
            <a:ext cx="2824846" cy="539632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8"/>
        <p:cNvGrpSpPr/>
        <p:nvPr/>
      </p:nvGrpSpPr>
      <p:grpSpPr>
        <a:xfrm>
          <a:off x="0" y="0"/>
          <a:ext cx="0" cy="0"/>
          <a:chOff x="0" y="0"/>
          <a:chExt cx="0" cy="0"/>
        </a:xfrm>
      </p:grpSpPr>
      <p:sp>
        <p:nvSpPr>
          <p:cNvPr id="159" name="Google Shape;159;g29fad2cf288_0_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0" name="Google Shape;160;g29fad2cf288_0_1"/>
          <p:cNvSpPr/>
          <p:nvPr/>
        </p:nvSpPr>
        <p:spPr>
          <a:xfrm>
            <a:off x="321732" y="321733"/>
            <a:ext cx="11546828" cy="6214534"/>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1" name="Google Shape;161;g29fad2cf288_0_1"/>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2" name="Google Shape;162;g29fad2cf288_0_1"/>
          <p:cNvSpPr/>
          <p:nvPr/>
        </p:nvSpPr>
        <p:spPr>
          <a:xfrm>
            <a:off x="641774" y="623275"/>
            <a:ext cx="10905000" cy="56079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3" name="Google Shape;163;g29fad2cf288_0_1"/>
          <p:cNvSpPr txBox="1">
            <a:spLocks noGrp="1"/>
          </p:cNvSpPr>
          <p:nvPr>
            <p:ph type="title"/>
          </p:nvPr>
        </p:nvSpPr>
        <p:spPr>
          <a:xfrm>
            <a:off x="1010024" y="1383527"/>
            <a:ext cx="6072300" cy="41751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600"/>
              <a:buFont typeface="Calibri"/>
              <a:buNone/>
            </a:pPr>
            <a:r>
              <a:rPr lang="en-US" dirty="0"/>
              <a:t>What is something that you can’t do </a:t>
            </a:r>
            <a:r>
              <a:rPr lang="en-US" b="1" dirty="0"/>
              <a:t>yet</a:t>
            </a:r>
            <a:r>
              <a:rPr lang="en-US" dirty="0"/>
              <a:t>?</a:t>
            </a:r>
            <a:endParaRPr lang="en-US" dirty="0">
              <a:latin typeface="Calibri"/>
              <a:ea typeface="Calibri"/>
              <a:cs typeface="Calibri"/>
            </a:endParaRPr>
          </a:p>
        </p:txBody>
      </p:sp>
      <p:cxnSp>
        <p:nvCxnSpPr>
          <p:cNvPr id="164" name="Google Shape;164;g29fad2cf288_0_1"/>
          <p:cNvCxnSpPr/>
          <p:nvPr/>
        </p:nvCxnSpPr>
        <p:spPr>
          <a:xfrm>
            <a:off x="7534656" y="1852863"/>
            <a:ext cx="0" cy="3236400"/>
          </a:xfrm>
          <a:prstGeom prst="straightConnector1">
            <a:avLst/>
          </a:prstGeom>
          <a:noFill/>
          <a:ln w="19050" cap="sq" cmpd="sng">
            <a:solidFill>
              <a:srgbClr val="3F3F3F"/>
            </a:solidFill>
            <a:prstDash val="solid"/>
            <a:miter lim="800000"/>
            <a:headEnd type="none" w="sm" len="sm"/>
            <a:tailEnd type="none" w="sm" len="sm"/>
          </a:ln>
        </p:spPr>
      </p:cxnSp>
      <p:pic>
        <p:nvPicPr>
          <p:cNvPr id="165" name="Google Shape;165;g29fad2cf288_0_1"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166" name="Google Shape;166;g29fad2cf288_0_1"/>
          <p:cNvPicPr preferRelativeResize="0"/>
          <p:nvPr/>
        </p:nvPicPr>
        <p:blipFill rotWithShape="1">
          <a:blip r:embed="rId4">
            <a:alphaModFix/>
          </a:blip>
          <a:srcRect r="66162" b="18213"/>
          <a:stretch/>
        </p:blipFill>
        <p:spPr>
          <a:xfrm>
            <a:off x="7743817" y="-90649"/>
            <a:ext cx="2754992" cy="547535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
        <p:cNvGrpSpPr/>
        <p:nvPr/>
      </p:nvGrpSpPr>
      <p:grpSpPr>
        <a:xfrm>
          <a:off x="0" y="0"/>
          <a:ext cx="0" cy="0"/>
          <a:chOff x="0" y="0"/>
          <a:chExt cx="0" cy="0"/>
        </a:xfrm>
      </p:grpSpPr>
      <p:sp>
        <p:nvSpPr>
          <p:cNvPr id="171" name="Google Shape;171;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2" name="Google Shape;172;p8"/>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3" name="Google Shape;173;p8"/>
          <p:cNvSpPr/>
          <p:nvPr/>
        </p:nvSpPr>
        <p:spPr>
          <a:xfrm>
            <a:off x="641774" y="623275"/>
            <a:ext cx="10905053" cy="5607882"/>
          </a:xfrm>
          <a:prstGeom prst="rect">
            <a:avLst/>
          </a:prstGeom>
          <a:noFill/>
          <a:ln w="19050" cap="flat" cmpd="sng">
            <a:solidFill>
              <a:srgbClr val="3F3F3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4" name="Google Shape;174;p8"/>
          <p:cNvSpPr txBox="1">
            <a:spLocks noGrp="1"/>
          </p:cNvSpPr>
          <p:nvPr>
            <p:ph type="ctrTitle"/>
          </p:nvPr>
        </p:nvSpPr>
        <p:spPr>
          <a:xfrm>
            <a:off x="885950" y="1009000"/>
            <a:ext cx="9630600" cy="5012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8010"/>
              <a:buFont typeface="Calibri"/>
              <a:buNone/>
            </a:pPr>
            <a:r>
              <a:rPr lang="en-US" sz="4400" b="1" dirty="0"/>
              <a:t>Self-control</a:t>
            </a:r>
            <a:r>
              <a:rPr lang="en-US" sz="4400" dirty="0"/>
              <a:t> is being able to control your emotions and behaviors, especially in situations that are difficult or upsetting.</a:t>
            </a:r>
            <a:endParaRPr sz="4400" dirty="0"/>
          </a:p>
        </p:txBody>
      </p:sp>
      <p:pic>
        <p:nvPicPr>
          <p:cNvPr id="175" name="Google Shape;175;p8"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0" cy="12698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1" name="Google Shape;181;p9"/>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2" name="Google Shape;182;p9"/>
          <p:cNvSpPr/>
          <p:nvPr/>
        </p:nvSpPr>
        <p:spPr>
          <a:xfrm>
            <a:off x="641774" y="623275"/>
            <a:ext cx="10905053" cy="5607882"/>
          </a:xfrm>
          <a:prstGeom prst="rect">
            <a:avLst/>
          </a:prstGeom>
          <a:noFill/>
          <a:ln w="19050" cap="flat" cmpd="sng">
            <a:solidFill>
              <a:srgbClr val="3F3F3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83" name="Google Shape;183;p9"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0" cy="1269890"/>
          </a:xfrm>
          <a:prstGeom prst="rect">
            <a:avLst/>
          </a:prstGeom>
          <a:noFill/>
          <a:ln>
            <a:noFill/>
          </a:ln>
        </p:spPr>
      </p:pic>
      <p:sp>
        <p:nvSpPr>
          <p:cNvPr id="188" name="Google Shape;188;p9"/>
          <p:cNvSpPr txBox="1">
            <a:spLocks noGrp="1"/>
          </p:cNvSpPr>
          <p:nvPr>
            <p:ph type="title"/>
          </p:nvPr>
        </p:nvSpPr>
        <p:spPr>
          <a:xfrm>
            <a:off x="637159" y="1018827"/>
            <a:ext cx="10911922" cy="117594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600"/>
              <a:buFont typeface="Calibri"/>
              <a:buNone/>
            </a:pPr>
            <a:r>
              <a:rPr lang="en-US" dirty="0"/>
              <a:t>You have self-control right now.</a:t>
            </a:r>
          </a:p>
        </p:txBody>
      </p:sp>
      <p:pic>
        <p:nvPicPr>
          <p:cNvPr id="6" name="Picture 5">
            <a:extLst>
              <a:ext uri="{FF2B5EF4-FFF2-40B4-BE49-F238E27FC236}">
                <a16:creationId xmlns:a16="http://schemas.microsoft.com/office/drawing/2014/main" id="{AB0DBE47-6BCF-D539-AABB-82FD6036216A}"/>
              </a:ext>
            </a:extLst>
          </p:cNvPr>
          <p:cNvPicPr>
            <a:picLocks noChangeAspect="1"/>
          </p:cNvPicPr>
          <p:nvPr/>
        </p:nvPicPr>
        <p:blipFill>
          <a:blip r:embed="rId4"/>
          <a:stretch>
            <a:fillRect/>
          </a:stretch>
        </p:blipFill>
        <p:spPr>
          <a:xfrm>
            <a:off x="221029" y="2966183"/>
            <a:ext cx="2924175" cy="2495550"/>
          </a:xfrm>
          <a:prstGeom prst="rect">
            <a:avLst/>
          </a:prstGeom>
        </p:spPr>
      </p:pic>
      <p:pic>
        <p:nvPicPr>
          <p:cNvPr id="7" name="Picture 6" descr="A light bulb above a face&#10;&#10;Description automatically generated">
            <a:extLst>
              <a:ext uri="{FF2B5EF4-FFF2-40B4-BE49-F238E27FC236}">
                <a16:creationId xmlns:a16="http://schemas.microsoft.com/office/drawing/2014/main" id="{43C38218-76A3-81CF-90AB-3423D6A011EF}"/>
              </a:ext>
            </a:extLst>
          </p:cNvPr>
          <p:cNvPicPr>
            <a:picLocks noChangeAspect="1"/>
          </p:cNvPicPr>
          <p:nvPr/>
        </p:nvPicPr>
        <p:blipFill>
          <a:blip r:embed="rId5"/>
          <a:stretch>
            <a:fillRect/>
          </a:stretch>
        </p:blipFill>
        <p:spPr>
          <a:xfrm>
            <a:off x="7363558" y="2014904"/>
            <a:ext cx="3619500" cy="3076575"/>
          </a:xfrm>
          <a:prstGeom prst="rect">
            <a:avLst/>
          </a:prstGeom>
        </p:spPr>
      </p:pic>
      <p:pic>
        <p:nvPicPr>
          <p:cNvPr id="8" name="Picture 7" descr="A brown face with a white and gray sound waves coming out of it&#10;&#10;Description automatically generated">
            <a:extLst>
              <a:ext uri="{FF2B5EF4-FFF2-40B4-BE49-F238E27FC236}">
                <a16:creationId xmlns:a16="http://schemas.microsoft.com/office/drawing/2014/main" id="{FDADEB17-B12E-683E-A7B5-74A881F511BD}"/>
              </a:ext>
            </a:extLst>
          </p:cNvPr>
          <p:cNvPicPr>
            <a:picLocks noChangeAspect="1"/>
          </p:cNvPicPr>
          <p:nvPr/>
        </p:nvPicPr>
        <p:blipFill>
          <a:blip r:embed="rId6"/>
          <a:stretch>
            <a:fillRect/>
          </a:stretch>
        </p:blipFill>
        <p:spPr>
          <a:xfrm>
            <a:off x="5362086" y="3383817"/>
            <a:ext cx="1952625" cy="1666875"/>
          </a:xfrm>
          <a:prstGeom prst="rect">
            <a:avLst/>
          </a:prstGeom>
        </p:spPr>
      </p:pic>
      <p:pic>
        <p:nvPicPr>
          <p:cNvPr id="9" name="Picture 8" descr="A face with a finger on it&#10;&#10;Description automatically generated">
            <a:extLst>
              <a:ext uri="{FF2B5EF4-FFF2-40B4-BE49-F238E27FC236}">
                <a16:creationId xmlns:a16="http://schemas.microsoft.com/office/drawing/2014/main" id="{023633AF-5990-B6C1-8C58-9E300910EF54}"/>
              </a:ext>
            </a:extLst>
          </p:cNvPr>
          <p:cNvPicPr>
            <a:picLocks noChangeAspect="1"/>
          </p:cNvPicPr>
          <p:nvPr/>
        </p:nvPicPr>
        <p:blipFill>
          <a:blip r:embed="rId7"/>
          <a:stretch>
            <a:fillRect/>
          </a:stretch>
        </p:blipFill>
        <p:spPr>
          <a:xfrm>
            <a:off x="3048000" y="3419231"/>
            <a:ext cx="1847850" cy="15906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2"/>
        <p:cNvGrpSpPr/>
        <p:nvPr/>
      </p:nvGrpSpPr>
      <p:grpSpPr>
        <a:xfrm>
          <a:off x="0" y="0"/>
          <a:ext cx="0" cy="0"/>
          <a:chOff x="0" y="0"/>
          <a:chExt cx="0" cy="0"/>
        </a:xfrm>
      </p:grpSpPr>
      <p:sp>
        <p:nvSpPr>
          <p:cNvPr id="7" name="Google Shape;224;p11">
            <a:extLst>
              <a:ext uri="{FF2B5EF4-FFF2-40B4-BE49-F238E27FC236}">
                <a16:creationId xmlns:a16="http://schemas.microsoft.com/office/drawing/2014/main" id="{69C911BF-B003-5604-712C-C215994B0353}"/>
              </a:ext>
            </a:extLst>
          </p:cNvPr>
          <p:cNvSpPr/>
          <p:nvPr/>
        </p:nvSpPr>
        <p:spPr>
          <a:xfrm flipH="1">
            <a:off x="30" y="0"/>
            <a:ext cx="14943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3" name="Google Shape;193;p10"/>
          <p:cNvSpPr/>
          <p:nvPr/>
        </p:nvSpPr>
        <p:spPr>
          <a:xfrm>
            <a:off x="620772" y="288330"/>
            <a:ext cx="3040200" cy="6466500"/>
          </a:xfrm>
          <a:prstGeom prst="roundRect">
            <a:avLst>
              <a:gd name="adj" fmla="val 16667"/>
            </a:avLst>
          </a:prstGeom>
          <a:solidFill>
            <a:srgbClr val="231E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4" name="Google Shape;194;p10"/>
          <p:cNvSpPr/>
          <p:nvPr/>
        </p:nvSpPr>
        <p:spPr>
          <a:xfrm>
            <a:off x="620749" y="212029"/>
            <a:ext cx="3040200" cy="6466500"/>
          </a:xfrm>
          <a:prstGeom prst="roundRect">
            <a:avLst>
              <a:gd name="adj" fmla="val 16667"/>
            </a:avLst>
          </a:prstGeom>
          <a:solidFill>
            <a:srgbClr val="2E292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95" name="Google Shape;195;p10"/>
          <p:cNvPicPr preferRelativeResize="0"/>
          <p:nvPr/>
        </p:nvPicPr>
        <p:blipFill rotWithShape="1">
          <a:blip r:embed="rId3">
            <a:alphaModFix/>
          </a:blip>
          <a:srcRect l="46984" t="8544" r="39695" b="79327"/>
          <a:stretch/>
        </p:blipFill>
        <p:spPr>
          <a:xfrm>
            <a:off x="1043398" y="1644119"/>
            <a:ext cx="2428691" cy="1371655"/>
          </a:xfrm>
          <a:prstGeom prst="rect">
            <a:avLst/>
          </a:prstGeom>
          <a:noFill/>
          <a:ln>
            <a:noFill/>
          </a:ln>
        </p:spPr>
      </p:pic>
      <p:pic>
        <p:nvPicPr>
          <p:cNvPr id="196" name="Google Shape;196;p10"/>
          <p:cNvPicPr preferRelativeResize="0"/>
          <p:nvPr/>
        </p:nvPicPr>
        <p:blipFill rotWithShape="1">
          <a:blip r:embed="rId3">
            <a:alphaModFix/>
          </a:blip>
          <a:srcRect l="46984" t="8544" r="39695" b="79327"/>
          <a:stretch/>
        </p:blipFill>
        <p:spPr>
          <a:xfrm>
            <a:off x="809830" y="3045954"/>
            <a:ext cx="2662262" cy="1688170"/>
          </a:xfrm>
          <a:prstGeom prst="rect">
            <a:avLst/>
          </a:prstGeom>
          <a:noFill/>
          <a:ln>
            <a:noFill/>
          </a:ln>
        </p:spPr>
      </p:pic>
      <p:pic>
        <p:nvPicPr>
          <p:cNvPr id="197" name="Google Shape;197;p10"/>
          <p:cNvPicPr preferRelativeResize="0"/>
          <p:nvPr/>
        </p:nvPicPr>
        <p:blipFill rotWithShape="1">
          <a:blip r:embed="rId3">
            <a:alphaModFix/>
          </a:blip>
          <a:srcRect l="46984" t="8544" r="39695" b="79327"/>
          <a:stretch/>
        </p:blipFill>
        <p:spPr>
          <a:xfrm>
            <a:off x="796866" y="4553258"/>
            <a:ext cx="2662262" cy="2004729"/>
          </a:xfrm>
          <a:prstGeom prst="rect">
            <a:avLst/>
          </a:prstGeom>
          <a:noFill/>
          <a:ln>
            <a:noFill/>
          </a:ln>
        </p:spPr>
      </p:pic>
      <p:pic>
        <p:nvPicPr>
          <p:cNvPr id="198" name="Google Shape;198;p10"/>
          <p:cNvPicPr preferRelativeResize="0"/>
          <p:nvPr/>
        </p:nvPicPr>
        <p:blipFill rotWithShape="1">
          <a:blip r:embed="rId3">
            <a:alphaModFix/>
          </a:blip>
          <a:srcRect l="55161" t="42829" r="37529" b="40342"/>
          <a:stretch/>
        </p:blipFill>
        <p:spPr>
          <a:xfrm>
            <a:off x="2322652" y="1056225"/>
            <a:ext cx="942163" cy="1763570"/>
          </a:xfrm>
          <a:prstGeom prst="rect">
            <a:avLst/>
          </a:prstGeom>
          <a:noFill/>
          <a:ln>
            <a:noFill/>
          </a:ln>
        </p:spPr>
      </p:pic>
      <p:sp>
        <p:nvSpPr>
          <p:cNvPr id="199" name="Google Shape;199;p10"/>
          <p:cNvSpPr/>
          <p:nvPr/>
        </p:nvSpPr>
        <p:spPr>
          <a:xfrm>
            <a:off x="1440187" y="1599271"/>
            <a:ext cx="798900" cy="6798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0" name="Google Shape;200;p10"/>
          <p:cNvSpPr/>
          <p:nvPr/>
        </p:nvSpPr>
        <p:spPr>
          <a:xfrm>
            <a:off x="2525036" y="1222058"/>
            <a:ext cx="537300" cy="618000"/>
          </a:xfrm>
          <a:prstGeom prst="mathPl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1" name="Google Shape;201;p10"/>
          <p:cNvSpPr/>
          <p:nvPr/>
        </p:nvSpPr>
        <p:spPr>
          <a:xfrm>
            <a:off x="2525036" y="2185137"/>
            <a:ext cx="537300" cy="395100"/>
          </a:xfrm>
          <a:prstGeom prst="mathMin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02" name="Google Shape;202;p10"/>
          <p:cNvPicPr preferRelativeResize="0"/>
          <p:nvPr/>
        </p:nvPicPr>
        <p:blipFill rotWithShape="1">
          <a:blip r:embed="rId3">
            <a:alphaModFix/>
          </a:blip>
          <a:srcRect l="55161" t="42829" r="37529" b="41230"/>
          <a:stretch/>
        </p:blipFill>
        <p:spPr>
          <a:xfrm rot="5400000">
            <a:off x="893633" y="4696239"/>
            <a:ext cx="648182" cy="815789"/>
          </a:xfrm>
          <a:prstGeom prst="rect">
            <a:avLst/>
          </a:prstGeom>
          <a:noFill/>
          <a:ln>
            <a:noFill/>
          </a:ln>
        </p:spPr>
      </p:pic>
      <p:pic>
        <p:nvPicPr>
          <p:cNvPr id="203" name="Google Shape;203;p10"/>
          <p:cNvPicPr preferRelativeResize="0"/>
          <p:nvPr/>
        </p:nvPicPr>
        <p:blipFill>
          <a:blip r:embed="rId4">
            <a:alphaModFix/>
          </a:blip>
          <a:stretch>
            <a:fillRect/>
          </a:stretch>
        </p:blipFill>
        <p:spPr>
          <a:xfrm>
            <a:off x="818215" y="4764288"/>
            <a:ext cx="799018" cy="679690"/>
          </a:xfrm>
          <a:prstGeom prst="rect">
            <a:avLst/>
          </a:prstGeom>
          <a:noFill/>
          <a:ln>
            <a:noFill/>
          </a:ln>
        </p:spPr>
      </p:pic>
      <p:sp>
        <p:nvSpPr>
          <p:cNvPr id="204" name="Google Shape;204;p10"/>
          <p:cNvSpPr/>
          <p:nvPr/>
        </p:nvSpPr>
        <p:spPr>
          <a:xfrm>
            <a:off x="1042582" y="4954019"/>
            <a:ext cx="397500" cy="3003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05" name="Google Shape;205;p10"/>
          <p:cNvPicPr preferRelativeResize="0"/>
          <p:nvPr/>
        </p:nvPicPr>
        <p:blipFill rotWithShape="1">
          <a:blip r:embed="rId3">
            <a:alphaModFix/>
          </a:blip>
          <a:srcRect l="55161" t="42829" r="37529" b="41230"/>
          <a:stretch/>
        </p:blipFill>
        <p:spPr>
          <a:xfrm rot="5400000">
            <a:off x="2740151" y="4696257"/>
            <a:ext cx="648182" cy="815789"/>
          </a:xfrm>
          <a:prstGeom prst="rect">
            <a:avLst/>
          </a:prstGeom>
          <a:noFill/>
          <a:ln>
            <a:noFill/>
          </a:ln>
        </p:spPr>
      </p:pic>
      <p:sp>
        <p:nvSpPr>
          <p:cNvPr id="206" name="Google Shape;206;p10"/>
          <p:cNvSpPr/>
          <p:nvPr/>
        </p:nvSpPr>
        <p:spPr>
          <a:xfrm>
            <a:off x="2916023" y="4954019"/>
            <a:ext cx="296400" cy="300300"/>
          </a:xfrm>
          <a:prstGeom prst="ellipse">
            <a:avLst/>
          </a:prstGeom>
          <a:solidFill>
            <a:srgbClr val="FF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07" name="Google Shape;207;p10"/>
          <p:cNvPicPr preferRelativeResize="0"/>
          <p:nvPr/>
        </p:nvPicPr>
        <p:blipFill rotWithShape="1">
          <a:blip r:embed="rId3">
            <a:alphaModFix/>
          </a:blip>
          <a:srcRect l="55161" t="42829" r="37529" b="41230"/>
          <a:stretch/>
        </p:blipFill>
        <p:spPr>
          <a:xfrm rot="5400000">
            <a:off x="1816869" y="4696239"/>
            <a:ext cx="648182" cy="815789"/>
          </a:xfrm>
          <a:prstGeom prst="rect">
            <a:avLst/>
          </a:prstGeom>
          <a:noFill/>
          <a:ln>
            <a:noFill/>
          </a:ln>
        </p:spPr>
      </p:pic>
      <p:pic>
        <p:nvPicPr>
          <p:cNvPr id="208" name="Google Shape;208;p10"/>
          <p:cNvPicPr preferRelativeResize="0"/>
          <p:nvPr/>
        </p:nvPicPr>
        <p:blipFill>
          <a:blip r:embed="rId5">
            <a:alphaModFix/>
          </a:blip>
          <a:stretch>
            <a:fillRect/>
          </a:stretch>
        </p:blipFill>
        <p:spPr>
          <a:xfrm>
            <a:off x="1826575" y="4848531"/>
            <a:ext cx="628771" cy="511206"/>
          </a:xfrm>
          <a:prstGeom prst="rect">
            <a:avLst/>
          </a:prstGeom>
          <a:noFill/>
          <a:ln>
            <a:noFill/>
          </a:ln>
        </p:spPr>
      </p:pic>
      <p:sp>
        <p:nvSpPr>
          <p:cNvPr id="209" name="Google Shape;209;p10"/>
          <p:cNvSpPr/>
          <p:nvPr/>
        </p:nvSpPr>
        <p:spPr>
          <a:xfrm>
            <a:off x="2656347" y="5359755"/>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0" name="Google Shape;210;p10"/>
          <p:cNvSpPr/>
          <p:nvPr/>
        </p:nvSpPr>
        <p:spPr>
          <a:xfrm>
            <a:off x="1737281" y="5359755"/>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1" name="Google Shape;211;p10"/>
          <p:cNvSpPr/>
          <p:nvPr/>
        </p:nvSpPr>
        <p:spPr>
          <a:xfrm>
            <a:off x="826600" y="5359755"/>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2" name="Google Shape;212;p10"/>
          <p:cNvSpPr/>
          <p:nvPr/>
        </p:nvSpPr>
        <p:spPr>
          <a:xfrm>
            <a:off x="1371586" y="2986549"/>
            <a:ext cx="1538700" cy="12510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3" name="Google Shape;213;p10"/>
          <p:cNvSpPr/>
          <p:nvPr/>
        </p:nvSpPr>
        <p:spPr>
          <a:xfrm>
            <a:off x="1371608" y="2896115"/>
            <a:ext cx="1538700" cy="12510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14" name="Google Shape;214;p10"/>
          <p:cNvPicPr preferRelativeResize="0"/>
          <p:nvPr/>
        </p:nvPicPr>
        <p:blipFill>
          <a:blip r:embed="rId6">
            <a:alphaModFix/>
          </a:blip>
          <a:stretch>
            <a:fillRect/>
          </a:stretch>
        </p:blipFill>
        <p:spPr>
          <a:xfrm>
            <a:off x="1482862" y="2986549"/>
            <a:ext cx="1316242" cy="1070134"/>
          </a:xfrm>
          <a:prstGeom prst="rect">
            <a:avLst/>
          </a:prstGeom>
          <a:noFill/>
          <a:ln>
            <a:noFill/>
          </a:ln>
        </p:spPr>
      </p:pic>
      <p:sp>
        <p:nvSpPr>
          <p:cNvPr id="215" name="Google Shape;215;p10"/>
          <p:cNvSpPr/>
          <p:nvPr/>
        </p:nvSpPr>
        <p:spPr>
          <a:xfrm>
            <a:off x="1440187" y="1546388"/>
            <a:ext cx="798900" cy="6798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16" name="Google Shape;216;p10"/>
          <p:cNvPicPr preferRelativeResize="0"/>
          <p:nvPr/>
        </p:nvPicPr>
        <p:blipFill>
          <a:blip r:embed="rId7">
            <a:alphaModFix/>
          </a:blip>
          <a:stretch>
            <a:fillRect/>
          </a:stretch>
        </p:blipFill>
        <p:spPr>
          <a:xfrm>
            <a:off x="1525333" y="1688648"/>
            <a:ext cx="628729" cy="395172"/>
          </a:xfrm>
          <a:prstGeom prst="rect">
            <a:avLst/>
          </a:prstGeom>
          <a:noFill/>
          <a:ln>
            <a:noFill/>
          </a:ln>
        </p:spPr>
      </p:pic>
      <p:sp>
        <p:nvSpPr>
          <p:cNvPr id="217" name="Google Shape;217;p10"/>
          <p:cNvSpPr/>
          <p:nvPr/>
        </p:nvSpPr>
        <p:spPr>
          <a:xfrm>
            <a:off x="926999" y="710852"/>
            <a:ext cx="628500" cy="511500"/>
          </a:xfrm>
          <a:prstGeom prst="ellipse">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
              <a:t>on</a:t>
            </a:r>
            <a:endParaRPr sz="400"/>
          </a:p>
        </p:txBody>
      </p:sp>
      <p:grpSp>
        <p:nvGrpSpPr>
          <p:cNvPr id="9" name="Google Shape;225;p11">
            <a:extLst>
              <a:ext uri="{FF2B5EF4-FFF2-40B4-BE49-F238E27FC236}">
                <a16:creationId xmlns:a16="http://schemas.microsoft.com/office/drawing/2014/main" id="{55D38FCD-2495-06FB-CA3B-38865F1BDE2A}"/>
              </a:ext>
            </a:extLst>
          </p:cNvPr>
          <p:cNvGrpSpPr/>
          <p:nvPr/>
        </p:nvGrpSpPr>
        <p:grpSpPr>
          <a:xfrm>
            <a:off x="11460480" y="3154317"/>
            <a:ext cx="731521" cy="673460"/>
            <a:chOff x="3940602" y="308034"/>
            <a:chExt cx="2116791" cy="3428999"/>
          </a:xfrm>
        </p:grpSpPr>
        <p:sp>
          <p:nvSpPr>
            <p:cNvPr id="4" name="Google Shape;226;p11">
              <a:extLst>
                <a:ext uri="{FF2B5EF4-FFF2-40B4-BE49-F238E27FC236}">
                  <a16:creationId xmlns:a16="http://schemas.microsoft.com/office/drawing/2014/main" id="{184F4384-1732-7ACC-1912-4C97B393A922}"/>
                </a:ext>
              </a:extLst>
            </p:cNvPr>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 name="Google Shape;227;p11">
              <a:extLst>
                <a:ext uri="{FF2B5EF4-FFF2-40B4-BE49-F238E27FC236}">
                  <a16:creationId xmlns:a16="http://schemas.microsoft.com/office/drawing/2014/main" id="{7A252F1A-DCEC-9840-C226-0F07AC511CBE}"/>
                </a:ext>
              </a:extLst>
            </p:cNvPr>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 name="Google Shape;228;p11">
              <a:extLst>
                <a:ext uri="{FF2B5EF4-FFF2-40B4-BE49-F238E27FC236}">
                  <a16:creationId xmlns:a16="http://schemas.microsoft.com/office/drawing/2014/main" id="{749E4F5E-6110-829E-4307-43F376F90179}"/>
                </a:ext>
              </a:extLst>
            </p:cNvPr>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1"/>
        <p:cNvGrpSpPr/>
        <p:nvPr/>
      </p:nvGrpSpPr>
      <p:grpSpPr>
        <a:xfrm>
          <a:off x="0" y="0"/>
          <a:ext cx="0" cy="0"/>
          <a:chOff x="0" y="0"/>
          <a:chExt cx="0" cy="0"/>
        </a:xfrm>
      </p:grpSpPr>
      <p:sp>
        <p:nvSpPr>
          <p:cNvPr id="222" name="Google Shape;222;p11"/>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3" name="Google Shape;223;p11"/>
          <p:cNvSpPr txBox="1">
            <a:spLocks noGrp="1"/>
          </p:cNvSpPr>
          <p:nvPr>
            <p:ph type="title"/>
          </p:nvPr>
        </p:nvSpPr>
        <p:spPr>
          <a:xfrm>
            <a:off x="4585975" y="789478"/>
            <a:ext cx="6449592" cy="3953192"/>
          </a:xfrm>
          <a:prstGeom prst="rect">
            <a:avLst/>
          </a:prstGeom>
          <a:noFill/>
          <a:ln>
            <a:noFill/>
          </a:ln>
        </p:spPr>
        <p:txBody>
          <a:bodyPr spcFirstLastPara="1" wrap="square" lIns="91425" tIns="45700" rIns="91425" bIns="45700" anchor="t" anchorCtr="0">
            <a:noAutofit/>
          </a:bodyPr>
          <a:lstStyle/>
          <a:p>
            <a:r>
              <a:rPr lang="en-US" sz="5400" dirty="0"/>
              <a:t>Mute and volume</a:t>
            </a:r>
          </a:p>
          <a:p>
            <a:br>
              <a:rPr lang="en-US" dirty="0"/>
            </a:br>
            <a:endParaRPr lang="en-US" dirty="0"/>
          </a:p>
          <a:p>
            <a:endParaRPr lang="en-US" sz="4600" dirty="0">
              <a:solidFill>
                <a:srgbClr val="FF0000"/>
              </a:solidFill>
            </a:endParaRPr>
          </a:p>
          <a:p>
            <a:br>
              <a:rPr lang="en-US" dirty="0"/>
            </a:br>
            <a:endParaRPr lang="en-US" dirty="0"/>
          </a:p>
        </p:txBody>
      </p:sp>
      <p:sp>
        <p:nvSpPr>
          <p:cNvPr id="224" name="Google Shape;224;p11"/>
          <p:cNvSpPr/>
          <p:nvPr/>
        </p:nvSpPr>
        <p:spPr>
          <a:xfrm flipH="1">
            <a:off x="30" y="0"/>
            <a:ext cx="14943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25" name="Google Shape;225;p11"/>
          <p:cNvGrpSpPr/>
          <p:nvPr/>
        </p:nvGrpSpPr>
        <p:grpSpPr>
          <a:xfrm>
            <a:off x="11460480" y="3154317"/>
            <a:ext cx="731521" cy="673460"/>
            <a:chOff x="3940602" y="308034"/>
            <a:chExt cx="2116791" cy="3428999"/>
          </a:xfrm>
        </p:grpSpPr>
        <p:sp>
          <p:nvSpPr>
            <p:cNvPr id="226" name="Google Shape;226;p11"/>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7" name="Google Shape;227;p11"/>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8" name="Google Shape;228;p11"/>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29" name="Google Shape;229;p11"/>
          <p:cNvSpPr/>
          <p:nvPr/>
        </p:nvSpPr>
        <p:spPr>
          <a:xfrm>
            <a:off x="605490" y="295951"/>
            <a:ext cx="3040200" cy="6466500"/>
          </a:xfrm>
          <a:prstGeom prst="roundRect">
            <a:avLst>
              <a:gd name="adj" fmla="val 16667"/>
            </a:avLst>
          </a:prstGeom>
          <a:solidFill>
            <a:srgbClr val="231E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0" name="Google Shape;230;p11"/>
          <p:cNvSpPr/>
          <p:nvPr/>
        </p:nvSpPr>
        <p:spPr>
          <a:xfrm>
            <a:off x="605467" y="219650"/>
            <a:ext cx="3040200" cy="6466500"/>
          </a:xfrm>
          <a:prstGeom prst="roundRect">
            <a:avLst>
              <a:gd name="adj" fmla="val 16667"/>
            </a:avLst>
          </a:prstGeom>
          <a:solidFill>
            <a:srgbClr val="2E292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31" name="Google Shape;231;p11"/>
          <p:cNvPicPr preferRelativeResize="0"/>
          <p:nvPr/>
        </p:nvPicPr>
        <p:blipFill rotWithShape="1">
          <a:blip r:embed="rId3">
            <a:alphaModFix/>
          </a:blip>
          <a:srcRect l="46984" t="8544" r="39695" b="79327"/>
          <a:stretch/>
        </p:blipFill>
        <p:spPr>
          <a:xfrm>
            <a:off x="1028116" y="1651740"/>
            <a:ext cx="2428691" cy="1371655"/>
          </a:xfrm>
          <a:prstGeom prst="rect">
            <a:avLst/>
          </a:prstGeom>
          <a:noFill/>
          <a:ln>
            <a:noFill/>
          </a:ln>
        </p:spPr>
      </p:pic>
      <p:pic>
        <p:nvPicPr>
          <p:cNvPr id="232" name="Google Shape;232;p11"/>
          <p:cNvPicPr preferRelativeResize="0"/>
          <p:nvPr/>
        </p:nvPicPr>
        <p:blipFill rotWithShape="1">
          <a:blip r:embed="rId3">
            <a:alphaModFix/>
          </a:blip>
          <a:srcRect l="46984" t="8544" r="39695" b="79327"/>
          <a:stretch/>
        </p:blipFill>
        <p:spPr>
          <a:xfrm>
            <a:off x="794548" y="3053575"/>
            <a:ext cx="2662262" cy="1688170"/>
          </a:xfrm>
          <a:prstGeom prst="rect">
            <a:avLst/>
          </a:prstGeom>
          <a:noFill/>
          <a:ln>
            <a:noFill/>
          </a:ln>
        </p:spPr>
      </p:pic>
      <p:pic>
        <p:nvPicPr>
          <p:cNvPr id="233" name="Google Shape;233;p11"/>
          <p:cNvPicPr preferRelativeResize="0"/>
          <p:nvPr/>
        </p:nvPicPr>
        <p:blipFill rotWithShape="1">
          <a:blip r:embed="rId3">
            <a:alphaModFix/>
          </a:blip>
          <a:srcRect l="46984" t="8544" r="39695" b="79327"/>
          <a:stretch/>
        </p:blipFill>
        <p:spPr>
          <a:xfrm>
            <a:off x="781584" y="4560879"/>
            <a:ext cx="2662262" cy="2004729"/>
          </a:xfrm>
          <a:prstGeom prst="rect">
            <a:avLst/>
          </a:prstGeom>
          <a:noFill/>
          <a:ln>
            <a:noFill/>
          </a:ln>
        </p:spPr>
      </p:pic>
      <p:pic>
        <p:nvPicPr>
          <p:cNvPr id="234" name="Google Shape;234;p11"/>
          <p:cNvPicPr preferRelativeResize="0"/>
          <p:nvPr/>
        </p:nvPicPr>
        <p:blipFill rotWithShape="1">
          <a:blip r:embed="rId3">
            <a:alphaModFix/>
          </a:blip>
          <a:srcRect l="55161" t="42829" r="37529" b="40342"/>
          <a:stretch/>
        </p:blipFill>
        <p:spPr>
          <a:xfrm>
            <a:off x="2307370" y="1063846"/>
            <a:ext cx="942163" cy="1763570"/>
          </a:xfrm>
          <a:prstGeom prst="rect">
            <a:avLst/>
          </a:prstGeom>
          <a:noFill/>
          <a:ln>
            <a:noFill/>
          </a:ln>
        </p:spPr>
      </p:pic>
      <p:sp>
        <p:nvSpPr>
          <p:cNvPr id="235" name="Google Shape;235;p11"/>
          <p:cNvSpPr/>
          <p:nvPr/>
        </p:nvSpPr>
        <p:spPr>
          <a:xfrm>
            <a:off x="1424905" y="1606892"/>
            <a:ext cx="798900" cy="6798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6" name="Google Shape;236;p11"/>
          <p:cNvSpPr/>
          <p:nvPr/>
        </p:nvSpPr>
        <p:spPr>
          <a:xfrm>
            <a:off x="2509754" y="1229679"/>
            <a:ext cx="537300" cy="618000"/>
          </a:xfrm>
          <a:prstGeom prst="mathPl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7" name="Google Shape;237;p11"/>
          <p:cNvSpPr/>
          <p:nvPr/>
        </p:nvSpPr>
        <p:spPr>
          <a:xfrm>
            <a:off x="2509754" y="2192758"/>
            <a:ext cx="537300" cy="395100"/>
          </a:xfrm>
          <a:prstGeom prst="mathMin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38" name="Google Shape;238;p11"/>
          <p:cNvPicPr preferRelativeResize="0"/>
          <p:nvPr/>
        </p:nvPicPr>
        <p:blipFill rotWithShape="1">
          <a:blip r:embed="rId3">
            <a:alphaModFix/>
          </a:blip>
          <a:srcRect l="55161" t="42829" r="37529" b="41230"/>
          <a:stretch/>
        </p:blipFill>
        <p:spPr>
          <a:xfrm rot="5400000">
            <a:off x="878351" y="4703860"/>
            <a:ext cx="648182" cy="815789"/>
          </a:xfrm>
          <a:prstGeom prst="rect">
            <a:avLst/>
          </a:prstGeom>
          <a:noFill/>
          <a:ln>
            <a:noFill/>
          </a:ln>
        </p:spPr>
      </p:pic>
      <p:pic>
        <p:nvPicPr>
          <p:cNvPr id="239" name="Google Shape;239;p11"/>
          <p:cNvPicPr preferRelativeResize="0"/>
          <p:nvPr/>
        </p:nvPicPr>
        <p:blipFill>
          <a:blip r:embed="rId4">
            <a:alphaModFix/>
          </a:blip>
          <a:stretch>
            <a:fillRect/>
          </a:stretch>
        </p:blipFill>
        <p:spPr>
          <a:xfrm>
            <a:off x="802933" y="4771909"/>
            <a:ext cx="799018" cy="679690"/>
          </a:xfrm>
          <a:prstGeom prst="rect">
            <a:avLst/>
          </a:prstGeom>
          <a:noFill/>
          <a:ln>
            <a:noFill/>
          </a:ln>
        </p:spPr>
      </p:pic>
      <p:sp>
        <p:nvSpPr>
          <p:cNvPr id="240" name="Google Shape;240;p11"/>
          <p:cNvSpPr/>
          <p:nvPr/>
        </p:nvSpPr>
        <p:spPr>
          <a:xfrm>
            <a:off x="1027300" y="4961640"/>
            <a:ext cx="397500" cy="3003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41" name="Google Shape;241;p11"/>
          <p:cNvPicPr preferRelativeResize="0"/>
          <p:nvPr/>
        </p:nvPicPr>
        <p:blipFill rotWithShape="1">
          <a:blip r:embed="rId3">
            <a:alphaModFix/>
          </a:blip>
          <a:srcRect l="55161" t="42829" r="37529" b="41230"/>
          <a:stretch/>
        </p:blipFill>
        <p:spPr>
          <a:xfrm rot="5400000">
            <a:off x="2724869" y="4703878"/>
            <a:ext cx="648182" cy="815789"/>
          </a:xfrm>
          <a:prstGeom prst="rect">
            <a:avLst/>
          </a:prstGeom>
          <a:noFill/>
          <a:ln>
            <a:noFill/>
          </a:ln>
        </p:spPr>
      </p:pic>
      <p:sp>
        <p:nvSpPr>
          <p:cNvPr id="242" name="Google Shape;242;p11"/>
          <p:cNvSpPr/>
          <p:nvPr/>
        </p:nvSpPr>
        <p:spPr>
          <a:xfrm>
            <a:off x="2900741" y="4961640"/>
            <a:ext cx="296400" cy="300300"/>
          </a:xfrm>
          <a:prstGeom prst="ellipse">
            <a:avLst/>
          </a:prstGeom>
          <a:solidFill>
            <a:srgbClr val="FF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43" name="Google Shape;243;p11"/>
          <p:cNvPicPr preferRelativeResize="0"/>
          <p:nvPr/>
        </p:nvPicPr>
        <p:blipFill rotWithShape="1">
          <a:blip r:embed="rId3">
            <a:alphaModFix/>
          </a:blip>
          <a:srcRect l="55161" t="42829" r="37529" b="41230"/>
          <a:stretch/>
        </p:blipFill>
        <p:spPr>
          <a:xfrm rot="5400000">
            <a:off x="1801587" y="4703860"/>
            <a:ext cx="648182" cy="815789"/>
          </a:xfrm>
          <a:prstGeom prst="rect">
            <a:avLst/>
          </a:prstGeom>
          <a:noFill/>
          <a:ln>
            <a:noFill/>
          </a:ln>
        </p:spPr>
      </p:pic>
      <p:pic>
        <p:nvPicPr>
          <p:cNvPr id="244" name="Google Shape;244;p11"/>
          <p:cNvPicPr preferRelativeResize="0"/>
          <p:nvPr/>
        </p:nvPicPr>
        <p:blipFill>
          <a:blip r:embed="rId5">
            <a:alphaModFix/>
          </a:blip>
          <a:stretch>
            <a:fillRect/>
          </a:stretch>
        </p:blipFill>
        <p:spPr>
          <a:xfrm>
            <a:off x="1811293" y="4856152"/>
            <a:ext cx="628771" cy="511206"/>
          </a:xfrm>
          <a:prstGeom prst="rect">
            <a:avLst/>
          </a:prstGeom>
          <a:noFill/>
          <a:ln>
            <a:noFill/>
          </a:ln>
        </p:spPr>
      </p:pic>
      <p:sp>
        <p:nvSpPr>
          <p:cNvPr id="245" name="Google Shape;245;p11"/>
          <p:cNvSpPr/>
          <p:nvPr/>
        </p:nvSpPr>
        <p:spPr>
          <a:xfrm>
            <a:off x="2641065"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6" name="Google Shape;246;p11"/>
          <p:cNvSpPr/>
          <p:nvPr/>
        </p:nvSpPr>
        <p:spPr>
          <a:xfrm>
            <a:off x="1721999"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7" name="Google Shape;247;p11"/>
          <p:cNvSpPr/>
          <p:nvPr/>
        </p:nvSpPr>
        <p:spPr>
          <a:xfrm>
            <a:off x="811318"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8" name="Google Shape;248;p11"/>
          <p:cNvSpPr/>
          <p:nvPr/>
        </p:nvSpPr>
        <p:spPr>
          <a:xfrm>
            <a:off x="1356304" y="2994170"/>
            <a:ext cx="1538700" cy="12510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9" name="Google Shape;249;p11"/>
          <p:cNvSpPr/>
          <p:nvPr/>
        </p:nvSpPr>
        <p:spPr>
          <a:xfrm>
            <a:off x="1356326" y="2903736"/>
            <a:ext cx="1538700" cy="12510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50" name="Google Shape;250;p11"/>
          <p:cNvPicPr preferRelativeResize="0"/>
          <p:nvPr/>
        </p:nvPicPr>
        <p:blipFill>
          <a:blip r:embed="rId6">
            <a:alphaModFix/>
          </a:blip>
          <a:stretch>
            <a:fillRect/>
          </a:stretch>
        </p:blipFill>
        <p:spPr>
          <a:xfrm>
            <a:off x="1467580" y="2994170"/>
            <a:ext cx="1316242" cy="1070134"/>
          </a:xfrm>
          <a:prstGeom prst="rect">
            <a:avLst/>
          </a:prstGeom>
          <a:noFill/>
          <a:ln>
            <a:noFill/>
          </a:ln>
        </p:spPr>
      </p:pic>
      <p:sp>
        <p:nvSpPr>
          <p:cNvPr id="251" name="Google Shape;251;p11"/>
          <p:cNvSpPr/>
          <p:nvPr/>
        </p:nvSpPr>
        <p:spPr>
          <a:xfrm>
            <a:off x="1424905" y="1554009"/>
            <a:ext cx="798900" cy="6798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52" name="Google Shape;252;p11"/>
          <p:cNvPicPr preferRelativeResize="0"/>
          <p:nvPr/>
        </p:nvPicPr>
        <p:blipFill>
          <a:blip r:embed="rId7">
            <a:alphaModFix/>
          </a:blip>
          <a:stretch>
            <a:fillRect/>
          </a:stretch>
        </p:blipFill>
        <p:spPr>
          <a:xfrm>
            <a:off x="1510051" y="1696269"/>
            <a:ext cx="628729" cy="395172"/>
          </a:xfrm>
          <a:prstGeom prst="rect">
            <a:avLst/>
          </a:prstGeom>
          <a:noFill/>
          <a:ln>
            <a:noFill/>
          </a:ln>
        </p:spPr>
      </p:pic>
      <p:sp>
        <p:nvSpPr>
          <p:cNvPr id="253" name="Google Shape;253;p11"/>
          <p:cNvSpPr/>
          <p:nvPr/>
        </p:nvSpPr>
        <p:spPr>
          <a:xfrm>
            <a:off x="911717" y="718473"/>
            <a:ext cx="628500" cy="511500"/>
          </a:xfrm>
          <a:prstGeom prst="ellipse">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
              <a:t>on</a:t>
            </a:r>
            <a:endParaRPr sz="400"/>
          </a:p>
        </p:txBody>
      </p:sp>
      <p:sp>
        <p:nvSpPr>
          <p:cNvPr id="254" name="Google Shape;254;p11"/>
          <p:cNvSpPr/>
          <p:nvPr/>
        </p:nvSpPr>
        <p:spPr>
          <a:xfrm>
            <a:off x="1028125" y="829072"/>
            <a:ext cx="2871300" cy="2004600"/>
          </a:xfrm>
          <a:prstGeom prst="ellipse">
            <a:avLst/>
          </a:prstGeom>
          <a:noFill/>
          <a:ln w="76200"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23"/>
                                        </p:tgtEl>
                                        <p:attrNameLst>
                                          <p:attrName>style.visibility</p:attrName>
                                        </p:attrNameLst>
                                      </p:cBhvr>
                                      <p:to>
                                        <p:strVal val="visible"/>
                                      </p:to>
                                    </p:set>
                                    <p:animEffect transition="in" filter="fade">
                                      <p:cBhvr>
                                        <p:cTn id="7" dur="4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g29fad2cf288_0_71"/>
          <p:cNvSpPr/>
          <p:nvPr/>
        </p:nvSpPr>
        <p:spPr>
          <a:xfrm>
            <a:off x="-81643"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0" name="Google Shape;260;g29fad2cf288_0_71"/>
          <p:cNvSpPr txBox="1">
            <a:spLocks noGrp="1"/>
          </p:cNvSpPr>
          <p:nvPr>
            <p:ph type="title"/>
          </p:nvPr>
        </p:nvSpPr>
        <p:spPr>
          <a:xfrm>
            <a:off x="4412820" y="629606"/>
            <a:ext cx="6161400" cy="2133326"/>
          </a:xfrm>
          <a:prstGeom prst="rect">
            <a:avLst/>
          </a:prstGeom>
          <a:noFill/>
          <a:ln>
            <a:noFill/>
          </a:ln>
        </p:spPr>
        <p:txBody>
          <a:bodyPr spcFirstLastPara="1" wrap="square" lIns="91425" tIns="45700" rIns="91425" bIns="45700" anchor="t" anchorCtr="0">
            <a:noAutofit/>
          </a:bodyPr>
          <a:lstStyle/>
          <a:p>
            <a:r>
              <a:rPr lang="en-US" sz="5400" dirty="0"/>
              <a:t>Play and pause</a:t>
            </a:r>
          </a:p>
          <a:p>
            <a:br>
              <a:rPr lang="en-US" dirty="0"/>
            </a:br>
            <a:endParaRPr lang="en-US" dirty="0"/>
          </a:p>
          <a:p>
            <a:endParaRPr lang="en-US" sz="4600" dirty="0">
              <a:solidFill>
                <a:srgbClr val="FF0000"/>
              </a:solidFill>
            </a:endParaRPr>
          </a:p>
          <a:p>
            <a:pPr>
              <a:lnSpc>
                <a:spcPct val="100000"/>
              </a:lnSpc>
            </a:pPr>
            <a:br>
              <a:rPr lang="en-US" dirty="0"/>
            </a:br>
            <a:endParaRPr lang="en-US" dirty="0"/>
          </a:p>
        </p:txBody>
      </p:sp>
      <p:sp>
        <p:nvSpPr>
          <p:cNvPr id="261" name="Google Shape;261;g29fad2cf288_0_71"/>
          <p:cNvSpPr/>
          <p:nvPr/>
        </p:nvSpPr>
        <p:spPr>
          <a:xfrm flipH="1">
            <a:off x="30" y="0"/>
            <a:ext cx="14943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262" name="Google Shape;262;g29fad2cf288_0_71"/>
          <p:cNvGrpSpPr/>
          <p:nvPr/>
        </p:nvGrpSpPr>
        <p:grpSpPr>
          <a:xfrm>
            <a:off x="11460558" y="3154317"/>
            <a:ext cx="731548" cy="673456"/>
            <a:chOff x="3940602" y="308034"/>
            <a:chExt cx="2116748" cy="3429000"/>
          </a:xfrm>
        </p:grpSpPr>
        <p:sp>
          <p:nvSpPr>
            <p:cNvPr id="263" name="Google Shape;263;g29fad2cf288_0_71"/>
            <p:cNvSpPr/>
            <p:nvPr/>
          </p:nvSpPr>
          <p:spPr>
            <a:xfrm>
              <a:off x="3940602"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4" name="Google Shape;264;g29fad2cf288_0_71"/>
            <p:cNvSpPr/>
            <p:nvPr/>
          </p:nvSpPr>
          <p:spPr>
            <a:xfrm>
              <a:off x="4715626"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5" name="Google Shape;265;g29fad2cf288_0_71"/>
            <p:cNvSpPr/>
            <p:nvPr/>
          </p:nvSpPr>
          <p:spPr>
            <a:xfrm>
              <a:off x="5490650"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66" name="Google Shape;266;g29fad2cf288_0_71"/>
          <p:cNvSpPr/>
          <p:nvPr/>
        </p:nvSpPr>
        <p:spPr>
          <a:xfrm>
            <a:off x="605490" y="295951"/>
            <a:ext cx="3040200" cy="6466500"/>
          </a:xfrm>
          <a:prstGeom prst="roundRect">
            <a:avLst>
              <a:gd name="adj" fmla="val 16667"/>
            </a:avLst>
          </a:prstGeom>
          <a:solidFill>
            <a:srgbClr val="231E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7" name="Google Shape;267;g29fad2cf288_0_71"/>
          <p:cNvSpPr/>
          <p:nvPr/>
        </p:nvSpPr>
        <p:spPr>
          <a:xfrm>
            <a:off x="605467" y="219650"/>
            <a:ext cx="3040200" cy="6466500"/>
          </a:xfrm>
          <a:prstGeom prst="roundRect">
            <a:avLst>
              <a:gd name="adj" fmla="val 16667"/>
            </a:avLst>
          </a:prstGeom>
          <a:solidFill>
            <a:srgbClr val="2E292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68" name="Google Shape;268;g29fad2cf288_0_71"/>
          <p:cNvPicPr preferRelativeResize="0"/>
          <p:nvPr/>
        </p:nvPicPr>
        <p:blipFill rotWithShape="1">
          <a:blip r:embed="rId3">
            <a:alphaModFix/>
          </a:blip>
          <a:srcRect l="46984" t="8544" r="39695" b="79327"/>
          <a:stretch/>
        </p:blipFill>
        <p:spPr>
          <a:xfrm>
            <a:off x="1028116" y="1651740"/>
            <a:ext cx="2428691" cy="1371655"/>
          </a:xfrm>
          <a:prstGeom prst="rect">
            <a:avLst/>
          </a:prstGeom>
          <a:noFill/>
          <a:ln>
            <a:noFill/>
          </a:ln>
        </p:spPr>
      </p:pic>
      <p:pic>
        <p:nvPicPr>
          <p:cNvPr id="269" name="Google Shape;269;g29fad2cf288_0_71"/>
          <p:cNvPicPr preferRelativeResize="0"/>
          <p:nvPr/>
        </p:nvPicPr>
        <p:blipFill rotWithShape="1">
          <a:blip r:embed="rId3">
            <a:alphaModFix/>
          </a:blip>
          <a:srcRect l="46984" t="8544" r="39695" b="79327"/>
          <a:stretch/>
        </p:blipFill>
        <p:spPr>
          <a:xfrm>
            <a:off x="794548" y="3053575"/>
            <a:ext cx="2662262" cy="1688170"/>
          </a:xfrm>
          <a:prstGeom prst="rect">
            <a:avLst/>
          </a:prstGeom>
          <a:noFill/>
          <a:ln>
            <a:noFill/>
          </a:ln>
        </p:spPr>
      </p:pic>
      <p:pic>
        <p:nvPicPr>
          <p:cNvPr id="270" name="Google Shape;270;g29fad2cf288_0_71"/>
          <p:cNvPicPr preferRelativeResize="0"/>
          <p:nvPr/>
        </p:nvPicPr>
        <p:blipFill rotWithShape="1">
          <a:blip r:embed="rId3">
            <a:alphaModFix/>
          </a:blip>
          <a:srcRect l="46984" t="8544" r="39695" b="79327"/>
          <a:stretch/>
        </p:blipFill>
        <p:spPr>
          <a:xfrm>
            <a:off x="781584" y="4560879"/>
            <a:ext cx="2662262" cy="2004729"/>
          </a:xfrm>
          <a:prstGeom prst="rect">
            <a:avLst/>
          </a:prstGeom>
          <a:noFill/>
          <a:ln>
            <a:noFill/>
          </a:ln>
        </p:spPr>
      </p:pic>
      <p:pic>
        <p:nvPicPr>
          <p:cNvPr id="271" name="Google Shape;271;g29fad2cf288_0_71"/>
          <p:cNvPicPr preferRelativeResize="0"/>
          <p:nvPr/>
        </p:nvPicPr>
        <p:blipFill rotWithShape="1">
          <a:blip r:embed="rId3">
            <a:alphaModFix/>
          </a:blip>
          <a:srcRect l="55161" t="42829" r="37529" b="40342"/>
          <a:stretch/>
        </p:blipFill>
        <p:spPr>
          <a:xfrm>
            <a:off x="2307370" y="1063846"/>
            <a:ext cx="942163" cy="1763570"/>
          </a:xfrm>
          <a:prstGeom prst="rect">
            <a:avLst/>
          </a:prstGeom>
          <a:noFill/>
          <a:ln>
            <a:noFill/>
          </a:ln>
        </p:spPr>
      </p:pic>
      <p:sp>
        <p:nvSpPr>
          <p:cNvPr id="272" name="Google Shape;272;g29fad2cf288_0_71"/>
          <p:cNvSpPr/>
          <p:nvPr/>
        </p:nvSpPr>
        <p:spPr>
          <a:xfrm>
            <a:off x="1424905" y="1606892"/>
            <a:ext cx="798900" cy="6798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3" name="Google Shape;273;g29fad2cf288_0_71"/>
          <p:cNvSpPr/>
          <p:nvPr/>
        </p:nvSpPr>
        <p:spPr>
          <a:xfrm>
            <a:off x="2509754" y="1229679"/>
            <a:ext cx="537300" cy="618000"/>
          </a:xfrm>
          <a:prstGeom prst="mathPl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4" name="Google Shape;274;g29fad2cf288_0_71"/>
          <p:cNvSpPr/>
          <p:nvPr/>
        </p:nvSpPr>
        <p:spPr>
          <a:xfrm>
            <a:off x="2509754" y="2192758"/>
            <a:ext cx="537300" cy="395100"/>
          </a:xfrm>
          <a:prstGeom prst="mathMin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75" name="Google Shape;275;g29fad2cf288_0_71"/>
          <p:cNvPicPr preferRelativeResize="0"/>
          <p:nvPr/>
        </p:nvPicPr>
        <p:blipFill rotWithShape="1">
          <a:blip r:embed="rId3">
            <a:alphaModFix/>
          </a:blip>
          <a:srcRect l="55161" t="42829" r="37529" b="41230"/>
          <a:stretch/>
        </p:blipFill>
        <p:spPr>
          <a:xfrm rot="5400000">
            <a:off x="878351" y="4703860"/>
            <a:ext cx="648182" cy="815789"/>
          </a:xfrm>
          <a:prstGeom prst="rect">
            <a:avLst/>
          </a:prstGeom>
          <a:noFill/>
          <a:ln>
            <a:noFill/>
          </a:ln>
        </p:spPr>
      </p:pic>
      <p:pic>
        <p:nvPicPr>
          <p:cNvPr id="276" name="Google Shape;276;g29fad2cf288_0_71"/>
          <p:cNvPicPr preferRelativeResize="0"/>
          <p:nvPr/>
        </p:nvPicPr>
        <p:blipFill>
          <a:blip r:embed="rId4">
            <a:alphaModFix/>
          </a:blip>
          <a:stretch>
            <a:fillRect/>
          </a:stretch>
        </p:blipFill>
        <p:spPr>
          <a:xfrm>
            <a:off x="802933" y="4771909"/>
            <a:ext cx="799018" cy="679690"/>
          </a:xfrm>
          <a:prstGeom prst="rect">
            <a:avLst/>
          </a:prstGeom>
          <a:noFill/>
          <a:ln>
            <a:noFill/>
          </a:ln>
        </p:spPr>
      </p:pic>
      <p:sp>
        <p:nvSpPr>
          <p:cNvPr id="277" name="Google Shape;277;g29fad2cf288_0_71"/>
          <p:cNvSpPr/>
          <p:nvPr/>
        </p:nvSpPr>
        <p:spPr>
          <a:xfrm>
            <a:off x="1027300" y="4961640"/>
            <a:ext cx="397500" cy="3003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78" name="Google Shape;278;g29fad2cf288_0_71"/>
          <p:cNvPicPr preferRelativeResize="0"/>
          <p:nvPr/>
        </p:nvPicPr>
        <p:blipFill rotWithShape="1">
          <a:blip r:embed="rId3">
            <a:alphaModFix/>
          </a:blip>
          <a:srcRect l="55161" t="42829" r="37529" b="41230"/>
          <a:stretch/>
        </p:blipFill>
        <p:spPr>
          <a:xfrm rot="5400000">
            <a:off x="2724869" y="4703878"/>
            <a:ext cx="648182" cy="815789"/>
          </a:xfrm>
          <a:prstGeom prst="rect">
            <a:avLst/>
          </a:prstGeom>
          <a:noFill/>
          <a:ln>
            <a:noFill/>
          </a:ln>
        </p:spPr>
      </p:pic>
      <p:sp>
        <p:nvSpPr>
          <p:cNvPr id="279" name="Google Shape;279;g29fad2cf288_0_71"/>
          <p:cNvSpPr/>
          <p:nvPr/>
        </p:nvSpPr>
        <p:spPr>
          <a:xfrm>
            <a:off x="2900741" y="4961640"/>
            <a:ext cx="296400" cy="300300"/>
          </a:xfrm>
          <a:prstGeom prst="ellipse">
            <a:avLst/>
          </a:prstGeom>
          <a:solidFill>
            <a:srgbClr val="FF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80" name="Google Shape;280;g29fad2cf288_0_71"/>
          <p:cNvPicPr preferRelativeResize="0"/>
          <p:nvPr/>
        </p:nvPicPr>
        <p:blipFill rotWithShape="1">
          <a:blip r:embed="rId3">
            <a:alphaModFix/>
          </a:blip>
          <a:srcRect l="55161" t="42829" r="37529" b="41230"/>
          <a:stretch/>
        </p:blipFill>
        <p:spPr>
          <a:xfrm rot="5400000">
            <a:off x="1801587" y="4703860"/>
            <a:ext cx="648182" cy="815789"/>
          </a:xfrm>
          <a:prstGeom prst="rect">
            <a:avLst/>
          </a:prstGeom>
          <a:noFill/>
          <a:ln>
            <a:noFill/>
          </a:ln>
        </p:spPr>
      </p:pic>
      <p:pic>
        <p:nvPicPr>
          <p:cNvPr id="281" name="Google Shape;281;g29fad2cf288_0_71"/>
          <p:cNvPicPr preferRelativeResize="0"/>
          <p:nvPr/>
        </p:nvPicPr>
        <p:blipFill>
          <a:blip r:embed="rId5">
            <a:alphaModFix/>
          </a:blip>
          <a:stretch>
            <a:fillRect/>
          </a:stretch>
        </p:blipFill>
        <p:spPr>
          <a:xfrm>
            <a:off x="1811293" y="4856152"/>
            <a:ext cx="628771" cy="511206"/>
          </a:xfrm>
          <a:prstGeom prst="rect">
            <a:avLst/>
          </a:prstGeom>
          <a:noFill/>
          <a:ln>
            <a:noFill/>
          </a:ln>
        </p:spPr>
      </p:pic>
      <p:sp>
        <p:nvSpPr>
          <p:cNvPr id="282" name="Google Shape;282;g29fad2cf288_0_71"/>
          <p:cNvSpPr/>
          <p:nvPr/>
        </p:nvSpPr>
        <p:spPr>
          <a:xfrm>
            <a:off x="2641065"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 name="Google Shape;283;g29fad2cf288_0_71"/>
          <p:cNvSpPr/>
          <p:nvPr/>
        </p:nvSpPr>
        <p:spPr>
          <a:xfrm>
            <a:off x="1721999"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 name="Google Shape;284;g29fad2cf288_0_71"/>
          <p:cNvSpPr/>
          <p:nvPr/>
        </p:nvSpPr>
        <p:spPr>
          <a:xfrm>
            <a:off x="811318"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 name="Google Shape;285;g29fad2cf288_0_71"/>
          <p:cNvSpPr/>
          <p:nvPr/>
        </p:nvSpPr>
        <p:spPr>
          <a:xfrm>
            <a:off x="1356304" y="2994170"/>
            <a:ext cx="1538700" cy="12510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6" name="Google Shape;286;g29fad2cf288_0_71"/>
          <p:cNvSpPr/>
          <p:nvPr/>
        </p:nvSpPr>
        <p:spPr>
          <a:xfrm>
            <a:off x="1356326" y="2903736"/>
            <a:ext cx="1538700" cy="12510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87" name="Google Shape;287;g29fad2cf288_0_71"/>
          <p:cNvPicPr preferRelativeResize="0"/>
          <p:nvPr/>
        </p:nvPicPr>
        <p:blipFill>
          <a:blip r:embed="rId6">
            <a:alphaModFix/>
          </a:blip>
          <a:stretch>
            <a:fillRect/>
          </a:stretch>
        </p:blipFill>
        <p:spPr>
          <a:xfrm>
            <a:off x="1467580" y="2994170"/>
            <a:ext cx="1316242" cy="1070134"/>
          </a:xfrm>
          <a:prstGeom prst="rect">
            <a:avLst/>
          </a:prstGeom>
          <a:noFill/>
          <a:ln>
            <a:noFill/>
          </a:ln>
        </p:spPr>
      </p:pic>
      <p:sp>
        <p:nvSpPr>
          <p:cNvPr id="288" name="Google Shape;288;g29fad2cf288_0_71"/>
          <p:cNvSpPr/>
          <p:nvPr/>
        </p:nvSpPr>
        <p:spPr>
          <a:xfrm>
            <a:off x="1424905" y="1554009"/>
            <a:ext cx="798900" cy="6798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89" name="Google Shape;289;g29fad2cf288_0_71"/>
          <p:cNvPicPr preferRelativeResize="0"/>
          <p:nvPr/>
        </p:nvPicPr>
        <p:blipFill>
          <a:blip r:embed="rId7">
            <a:alphaModFix/>
          </a:blip>
          <a:stretch>
            <a:fillRect/>
          </a:stretch>
        </p:blipFill>
        <p:spPr>
          <a:xfrm>
            <a:off x="1510051" y="1696269"/>
            <a:ext cx="628729" cy="395172"/>
          </a:xfrm>
          <a:prstGeom prst="rect">
            <a:avLst/>
          </a:prstGeom>
          <a:noFill/>
          <a:ln>
            <a:noFill/>
          </a:ln>
        </p:spPr>
      </p:pic>
      <p:sp>
        <p:nvSpPr>
          <p:cNvPr id="290" name="Google Shape;290;g29fad2cf288_0_71"/>
          <p:cNvSpPr/>
          <p:nvPr/>
        </p:nvSpPr>
        <p:spPr>
          <a:xfrm>
            <a:off x="911717" y="718473"/>
            <a:ext cx="628500" cy="511500"/>
          </a:xfrm>
          <a:prstGeom prst="ellipse">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
              <a:t>on</a:t>
            </a:r>
            <a:endParaRPr sz="400"/>
          </a:p>
        </p:txBody>
      </p:sp>
      <p:sp>
        <p:nvSpPr>
          <p:cNvPr id="291" name="Google Shape;291;g29fad2cf288_0_71"/>
          <p:cNvSpPr/>
          <p:nvPr/>
        </p:nvSpPr>
        <p:spPr>
          <a:xfrm>
            <a:off x="806800" y="2526997"/>
            <a:ext cx="2871300" cy="2004600"/>
          </a:xfrm>
          <a:prstGeom prst="ellipse">
            <a:avLst/>
          </a:prstGeom>
          <a:noFill/>
          <a:ln w="76200"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400"/>
                                        <p:tgtEl>
                                          <p:spTgt spid="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2"/>
        <p:cNvGrpSpPr/>
        <p:nvPr/>
      </p:nvGrpSpPr>
      <p:grpSpPr>
        <a:xfrm>
          <a:off x="0" y="0"/>
          <a:ext cx="0" cy="0"/>
          <a:chOff x="0" y="0"/>
          <a:chExt cx="0" cy="0"/>
        </a:xfrm>
      </p:grpSpPr>
      <p:sp>
        <p:nvSpPr>
          <p:cNvPr id="333" name="Google Shape;333;g29fad2cf288_0_143"/>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4" name="Google Shape;334;g29fad2cf288_0_143"/>
          <p:cNvSpPr txBox="1">
            <a:spLocks noGrp="1"/>
          </p:cNvSpPr>
          <p:nvPr>
            <p:ph type="title"/>
          </p:nvPr>
        </p:nvSpPr>
        <p:spPr>
          <a:xfrm>
            <a:off x="4234898" y="522738"/>
            <a:ext cx="6974592" cy="4435374"/>
          </a:xfrm>
          <a:prstGeom prst="rect">
            <a:avLst/>
          </a:prstGeom>
          <a:noFill/>
          <a:ln>
            <a:noFill/>
          </a:ln>
        </p:spPr>
        <p:txBody>
          <a:bodyPr spcFirstLastPara="1" wrap="square" lIns="91425" tIns="45700" rIns="91425" bIns="45700" anchor="t" anchorCtr="0">
            <a:noAutofit/>
          </a:bodyPr>
          <a:lstStyle/>
          <a:p>
            <a:r>
              <a:rPr lang="en-US" sz="5400" dirty="0"/>
              <a:t>On and off</a:t>
            </a:r>
          </a:p>
          <a:p>
            <a:r>
              <a:rPr lang="en-US" sz="5400" dirty="0"/>
              <a:t>or</a:t>
            </a:r>
          </a:p>
          <a:p>
            <a:r>
              <a:rPr lang="en-US" sz="5400" dirty="0"/>
              <a:t>Power</a:t>
            </a:r>
          </a:p>
          <a:p>
            <a:br>
              <a:rPr lang="en-US" dirty="0"/>
            </a:br>
            <a:endParaRPr lang="en-US" dirty="0"/>
          </a:p>
          <a:p>
            <a:pPr>
              <a:lnSpc>
                <a:spcPct val="100000"/>
              </a:lnSpc>
            </a:pPr>
            <a:br>
              <a:rPr lang="en-US" dirty="0"/>
            </a:br>
            <a:endParaRPr lang="en-US" dirty="0"/>
          </a:p>
        </p:txBody>
      </p:sp>
      <p:sp>
        <p:nvSpPr>
          <p:cNvPr id="335" name="Google Shape;335;g29fad2cf288_0_143"/>
          <p:cNvSpPr/>
          <p:nvPr/>
        </p:nvSpPr>
        <p:spPr>
          <a:xfrm flipH="1">
            <a:off x="30" y="0"/>
            <a:ext cx="14943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36" name="Google Shape;336;g29fad2cf288_0_143"/>
          <p:cNvGrpSpPr/>
          <p:nvPr/>
        </p:nvGrpSpPr>
        <p:grpSpPr>
          <a:xfrm>
            <a:off x="11460558" y="3154317"/>
            <a:ext cx="731548" cy="673456"/>
            <a:chOff x="3940602" y="308034"/>
            <a:chExt cx="2116748" cy="3429000"/>
          </a:xfrm>
        </p:grpSpPr>
        <p:sp>
          <p:nvSpPr>
            <p:cNvPr id="337" name="Google Shape;337;g29fad2cf288_0_143"/>
            <p:cNvSpPr/>
            <p:nvPr/>
          </p:nvSpPr>
          <p:spPr>
            <a:xfrm>
              <a:off x="3940602"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8" name="Google Shape;338;g29fad2cf288_0_143"/>
            <p:cNvSpPr/>
            <p:nvPr/>
          </p:nvSpPr>
          <p:spPr>
            <a:xfrm>
              <a:off x="4715626"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9" name="Google Shape;339;g29fad2cf288_0_143"/>
            <p:cNvSpPr/>
            <p:nvPr/>
          </p:nvSpPr>
          <p:spPr>
            <a:xfrm>
              <a:off x="5490650"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40" name="Google Shape;340;g29fad2cf288_0_143"/>
          <p:cNvSpPr/>
          <p:nvPr/>
        </p:nvSpPr>
        <p:spPr>
          <a:xfrm>
            <a:off x="605490" y="295951"/>
            <a:ext cx="3040200" cy="6466500"/>
          </a:xfrm>
          <a:prstGeom prst="roundRect">
            <a:avLst>
              <a:gd name="adj" fmla="val 16667"/>
            </a:avLst>
          </a:prstGeom>
          <a:solidFill>
            <a:srgbClr val="231E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1" name="Google Shape;341;g29fad2cf288_0_143"/>
          <p:cNvSpPr/>
          <p:nvPr/>
        </p:nvSpPr>
        <p:spPr>
          <a:xfrm>
            <a:off x="605467" y="219650"/>
            <a:ext cx="3040200" cy="6466500"/>
          </a:xfrm>
          <a:prstGeom prst="roundRect">
            <a:avLst>
              <a:gd name="adj" fmla="val 16667"/>
            </a:avLst>
          </a:prstGeom>
          <a:solidFill>
            <a:srgbClr val="2E292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42" name="Google Shape;342;g29fad2cf288_0_143"/>
          <p:cNvPicPr preferRelativeResize="0"/>
          <p:nvPr/>
        </p:nvPicPr>
        <p:blipFill rotWithShape="1">
          <a:blip r:embed="rId3">
            <a:alphaModFix/>
          </a:blip>
          <a:srcRect l="46984" t="8544" r="39695" b="79327"/>
          <a:stretch/>
        </p:blipFill>
        <p:spPr>
          <a:xfrm>
            <a:off x="1028116" y="1651740"/>
            <a:ext cx="2428691" cy="1371655"/>
          </a:xfrm>
          <a:prstGeom prst="rect">
            <a:avLst/>
          </a:prstGeom>
          <a:noFill/>
          <a:ln>
            <a:noFill/>
          </a:ln>
        </p:spPr>
      </p:pic>
      <p:pic>
        <p:nvPicPr>
          <p:cNvPr id="343" name="Google Shape;343;g29fad2cf288_0_143"/>
          <p:cNvPicPr preferRelativeResize="0"/>
          <p:nvPr/>
        </p:nvPicPr>
        <p:blipFill rotWithShape="1">
          <a:blip r:embed="rId3">
            <a:alphaModFix/>
          </a:blip>
          <a:srcRect l="46984" t="8544" r="39695" b="79327"/>
          <a:stretch/>
        </p:blipFill>
        <p:spPr>
          <a:xfrm>
            <a:off x="794548" y="3053575"/>
            <a:ext cx="2662262" cy="1688170"/>
          </a:xfrm>
          <a:prstGeom prst="rect">
            <a:avLst/>
          </a:prstGeom>
          <a:noFill/>
          <a:ln>
            <a:noFill/>
          </a:ln>
        </p:spPr>
      </p:pic>
      <p:pic>
        <p:nvPicPr>
          <p:cNvPr id="344" name="Google Shape;344;g29fad2cf288_0_143"/>
          <p:cNvPicPr preferRelativeResize="0"/>
          <p:nvPr/>
        </p:nvPicPr>
        <p:blipFill rotWithShape="1">
          <a:blip r:embed="rId3">
            <a:alphaModFix/>
          </a:blip>
          <a:srcRect l="46984" t="8544" r="39695" b="79327"/>
          <a:stretch/>
        </p:blipFill>
        <p:spPr>
          <a:xfrm>
            <a:off x="781584" y="4560879"/>
            <a:ext cx="2662262" cy="2004729"/>
          </a:xfrm>
          <a:prstGeom prst="rect">
            <a:avLst/>
          </a:prstGeom>
          <a:noFill/>
          <a:ln>
            <a:noFill/>
          </a:ln>
        </p:spPr>
      </p:pic>
      <p:pic>
        <p:nvPicPr>
          <p:cNvPr id="345" name="Google Shape;345;g29fad2cf288_0_143"/>
          <p:cNvPicPr preferRelativeResize="0"/>
          <p:nvPr/>
        </p:nvPicPr>
        <p:blipFill rotWithShape="1">
          <a:blip r:embed="rId3">
            <a:alphaModFix/>
          </a:blip>
          <a:srcRect l="55161" t="42829" r="37529" b="40342"/>
          <a:stretch/>
        </p:blipFill>
        <p:spPr>
          <a:xfrm>
            <a:off x="2307370" y="1063846"/>
            <a:ext cx="942163" cy="1763570"/>
          </a:xfrm>
          <a:prstGeom prst="rect">
            <a:avLst/>
          </a:prstGeom>
          <a:noFill/>
          <a:ln>
            <a:noFill/>
          </a:ln>
        </p:spPr>
      </p:pic>
      <p:sp>
        <p:nvSpPr>
          <p:cNvPr id="346" name="Google Shape;346;g29fad2cf288_0_143"/>
          <p:cNvSpPr/>
          <p:nvPr/>
        </p:nvSpPr>
        <p:spPr>
          <a:xfrm>
            <a:off x="1424905" y="1606892"/>
            <a:ext cx="798900" cy="6798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7" name="Google Shape;347;g29fad2cf288_0_143"/>
          <p:cNvSpPr/>
          <p:nvPr/>
        </p:nvSpPr>
        <p:spPr>
          <a:xfrm>
            <a:off x="2509754" y="1229679"/>
            <a:ext cx="537300" cy="618000"/>
          </a:xfrm>
          <a:prstGeom prst="mathPl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8" name="Google Shape;348;g29fad2cf288_0_143"/>
          <p:cNvSpPr/>
          <p:nvPr/>
        </p:nvSpPr>
        <p:spPr>
          <a:xfrm>
            <a:off x="2509754" y="2192758"/>
            <a:ext cx="537300" cy="395100"/>
          </a:xfrm>
          <a:prstGeom prst="mathMin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49" name="Google Shape;349;g29fad2cf288_0_143"/>
          <p:cNvPicPr preferRelativeResize="0"/>
          <p:nvPr/>
        </p:nvPicPr>
        <p:blipFill rotWithShape="1">
          <a:blip r:embed="rId3">
            <a:alphaModFix/>
          </a:blip>
          <a:srcRect l="55161" t="42829" r="37529" b="41230"/>
          <a:stretch/>
        </p:blipFill>
        <p:spPr>
          <a:xfrm rot="5400000">
            <a:off x="878351" y="4703860"/>
            <a:ext cx="648182" cy="815789"/>
          </a:xfrm>
          <a:prstGeom prst="rect">
            <a:avLst/>
          </a:prstGeom>
          <a:noFill/>
          <a:ln>
            <a:noFill/>
          </a:ln>
        </p:spPr>
      </p:pic>
      <p:pic>
        <p:nvPicPr>
          <p:cNvPr id="350" name="Google Shape;350;g29fad2cf288_0_143"/>
          <p:cNvPicPr preferRelativeResize="0"/>
          <p:nvPr/>
        </p:nvPicPr>
        <p:blipFill>
          <a:blip r:embed="rId4">
            <a:alphaModFix/>
          </a:blip>
          <a:stretch>
            <a:fillRect/>
          </a:stretch>
        </p:blipFill>
        <p:spPr>
          <a:xfrm>
            <a:off x="802933" y="4771909"/>
            <a:ext cx="799018" cy="679690"/>
          </a:xfrm>
          <a:prstGeom prst="rect">
            <a:avLst/>
          </a:prstGeom>
          <a:noFill/>
          <a:ln>
            <a:noFill/>
          </a:ln>
        </p:spPr>
      </p:pic>
      <p:sp>
        <p:nvSpPr>
          <p:cNvPr id="351" name="Google Shape;351;g29fad2cf288_0_143"/>
          <p:cNvSpPr/>
          <p:nvPr/>
        </p:nvSpPr>
        <p:spPr>
          <a:xfrm>
            <a:off x="1027300" y="4961640"/>
            <a:ext cx="397500" cy="3003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52" name="Google Shape;352;g29fad2cf288_0_143"/>
          <p:cNvPicPr preferRelativeResize="0"/>
          <p:nvPr/>
        </p:nvPicPr>
        <p:blipFill rotWithShape="1">
          <a:blip r:embed="rId3">
            <a:alphaModFix/>
          </a:blip>
          <a:srcRect l="55161" t="42829" r="37529" b="41230"/>
          <a:stretch/>
        </p:blipFill>
        <p:spPr>
          <a:xfrm rot="5400000">
            <a:off x="2724869" y="4703878"/>
            <a:ext cx="648182" cy="815789"/>
          </a:xfrm>
          <a:prstGeom prst="rect">
            <a:avLst/>
          </a:prstGeom>
          <a:noFill/>
          <a:ln>
            <a:noFill/>
          </a:ln>
        </p:spPr>
      </p:pic>
      <p:sp>
        <p:nvSpPr>
          <p:cNvPr id="353" name="Google Shape;353;g29fad2cf288_0_143"/>
          <p:cNvSpPr/>
          <p:nvPr/>
        </p:nvSpPr>
        <p:spPr>
          <a:xfrm>
            <a:off x="2900741" y="4961640"/>
            <a:ext cx="296400" cy="300300"/>
          </a:xfrm>
          <a:prstGeom prst="ellipse">
            <a:avLst/>
          </a:prstGeom>
          <a:solidFill>
            <a:srgbClr val="FF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54" name="Google Shape;354;g29fad2cf288_0_143"/>
          <p:cNvPicPr preferRelativeResize="0"/>
          <p:nvPr/>
        </p:nvPicPr>
        <p:blipFill rotWithShape="1">
          <a:blip r:embed="rId3">
            <a:alphaModFix/>
          </a:blip>
          <a:srcRect l="55161" t="42829" r="37529" b="41230"/>
          <a:stretch/>
        </p:blipFill>
        <p:spPr>
          <a:xfrm rot="5400000">
            <a:off x="1801587" y="4703860"/>
            <a:ext cx="648182" cy="815789"/>
          </a:xfrm>
          <a:prstGeom prst="rect">
            <a:avLst/>
          </a:prstGeom>
          <a:noFill/>
          <a:ln>
            <a:noFill/>
          </a:ln>
        </p:spPr>
      </p:pic>
      <p:pic>
        <p:nvPicPr>
          <p:cNvPr id="355" name="Google Shape;355;g29fad2cf288_0_143"/>
          <p:cNvPicPr preferRelativeResize="0"/>
          <p:nvPr/>
        </p:nvPicPr>
        <p:blipFill>
          <a:blip r:embed="rId5">
            <a:alphaModFix/>
          </a:blip>
          <a:stretch>
            <a:fillRect/>
          </a:stretch>
        </p:blipFill>
        <p:spPr>
          <a:xfrm>
            <a:off x="1811293" y="4856152"/>
            <a:ext cx="628771" cy="511206"/>
          </a:xfrm>
          <a:prstGeom prst="rect">
            <a:avLst/>
          </a:prstGeom>
          <a:noFill/>
          <a:ln>
            <a:noFill/>
          </a:ln>
        </p:spPr>
      </p:pic>
      <p:sp>
        <p:nvSpPr>
          <p:cNvPr id="356" name="Google Shape;356;g29fad2cf288_0_143"/>
          <p:cNvSpPr/>
          <p:nvPr/>
        </p:nvSpPr>
        <p:spPr>
          <a:xfrm>
            <a:off x="2641065"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7" name="Google Shape;357;g29fad2cf288_0_143"/>
          <p:cNvSpPr/>
          <p:nvPr/>
        </p:nvSpPr>
        <p:spPr>
          <a:xfrm>
            <a:off x="1721999"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8" name="Google Shape;358;g29fad2cf288_0_143"/>
          <p:cNvSpPr/>
          <p:nvPr/>
        </p:nvSpPr>
        <p:spPr>
          <a:xfrm>
            <a:off x="811318"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9" name="Google Shape;359;g29fad2cf288_0_143"/>
          <p:cNvSpPr/>
          <p:nvPr/>
        </p:nvSpPr>
        <p:spPr>
          <a:xfrm>
            <a:off x="1356304" y="2994170"/>
            <a:ext cx="1538700" cy="12510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0" name="Google Shape;360;g29fad2cf288_0_143"/>
          <p:cNvSpPr/>
          <p:nvPr/>
        </p:nvSpPr>
        <p:spPr>
          <a:xfrm>
            <a:off x="1356326" y="2903736"/>
            <a:ext cx="1538700" cy="12510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61" name="Google Shape;361;g29fad2cf288_0_143"/>
          <p:cNvPicPr preferRelativeResize="0"/>
          <p:nvPr/>
        </p:nvPicPr>
        <p:blipFill>
          <a:blip r:embed="rId6">
            <a:alphaModFix/>
          </a:blip>
          <a:stretch>
            <a:fillRect/>
          </a:stretch>
        </p:blipFill>
        <p:spPr>
          <a:xfrm>
            <a:off x="1467580" y="2994170"/>
            <a:ext cx="1316242" cy="1070134"/>
          </a:xfrm>
          <a:prstGeom prst="rect">
            <a:avLst/>
          </a:prstGeom>
          <a:noFill/>
          <a:ln>
            <a:noFill/>
          </a:ln>
        </p:spPr>
      </p:pic>
      <p:sp>
        <p:nvSpPr>
          <p:cNvPr id="362" name="Google Shape;362;g29fad2cf288_0_143"/>
          <p:cNvSpPr/>
          <p:nvPr/>
        </p:nvSpPr>
        <p:spPr>
          <a:xfrm>
            <a:off x="1424905" y="1554009"/>
            <a:ext cx="798900" cy="6798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63" name="Google Shape;363;g29fad2cf288_0_143"/>
          <p:cNvPicPr preferRelativeResize="0"/>
          <p:nvPr/>
        </p:nvPicPr>
        <p:blipFill>
          <a:blip r:embed="rId7">
            <a:alphaModFix/>
          </a:blip>
          <a:stretch>
            <a:fillRect/>
          </a:stretch>
        </p:blipFill>
        <p:spPr>
          <a:xfrm>
            <a:off x="1510051" y="1696269"/>
            <a:ext cx="628729" cy="395172"/>
          </a:xfrm>
          <a:prstGeom prst="rect">
            <a:avLst/>
          </a:prstGeom>
          <a:noFill/>
          <a:ln>
            <a:noFill/>
          </a:ln>
        </p:spPr>
      </p:pic>
      <p:sp>
        <p:nvSpPr>
          <p:cNvPr id="364" name="Google Shape;364;g29fad2cf288_0_143"/>
          <p:cNvSpPr/>
          <p:nvPr/>
        </p:nvSpPr>
        <p:spPr>
          <a:xfrm>
            <a:off x="911717" y="718473"/>
            <a:ext cx="628500" cy="511500"/>
          </a:xfrm>
          <a:prstGeom prst="ellipse">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
              <a:t>on</a:t>
            </a:r>
            <a:endParaRPr sz="400"/>
          </a:p>
        </p:txBody>
      </p:sp>
      <p:sp>
        <p:nvSpPr>
          <p:cNvPr id="365" name="Google Shape;365;g29fad2cf288_0_143"/>
          <p:cNvSpPr/>
          <p:nvPr/>
        </p:nvSpPr>
        <p:spPr>
          <a:xfrm>
            <a:off x="347375" y="92200"/>
            <a:ext cx="1726800" cy="2004600"/>
          </a:xfrm>
          <a:prstGeom prst="ellipse">
            <a:avLst/>
          </a:prstGeom>
          <a:noFill/>
          <a:ln w="762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34"/>
                                        </p:tgtEl>
                                        <p:attrNameLst>
                                          <p:attrName>style.visibility</p:attrName>
                                        </p:attrNameLst>
                                      </p:cBhvr>
                                      <p:to>
                                        <p:strVal val="visible"/>
                                      </p:to>
                                    </p:set>
                                    <p:animEffect transition="in" filter="fade">
                                      <p:cBhvr>
                                        <p:cTn id="7" dur="400"/>
                                        <p:tgtEl>
                                          <p:spTgt spid="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9"/>
        <p:cNvGrpSpPr/>
        <p:nvPr/>
      </p:nvGrpSpPr>
      <p:grpSpPr>
        <a:xfrm>
          <a:off x="0" y="0"/>
          <a:ext cx="0" cy="0"/>
          <a:chOff x="0" y="0"/>
          <a:chExt cx="0" cy="0"/>
        </a:xfrm>
      </p:grpSpPr>
      <p:sp>
        <p:nvSpPr>
          <p:cNvPr id="370" name="Google Shape;370;g29fad2cf288_0_179"/>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1" name="Google Shape;371;g29fad2cf288_0_179"/>
          <p:cNvSpPr txBox="1">
            <a:spLocks noGrp="1"/>
          </p:cNvSpPr>
          <p:nvPr>
            <p:ph type="title"/>
          </p:nvPr>
        </p:nvSpPr>
        <p:spPr>
          <a:xfrm>
            <a:off x="3983495" y="798946"/>
            <a:ext cx="7389784" cy="5259478"/>
          </a:xfrm>
          <a:prstGeom prst="rect">
            <a:avLst/>
          </a:prstGeom>
          <a:noFill/>
          <a:ln>
            <a:noFill/>
          </a:ln>
        </p:spPr>
        <p:txBody>
          <a:bodyPr spcFirstLastPara="1" wrap="square" lIns="91425" tIns="45700" rIns="91425" bIns="45700" anchor="t" anchorCtr="0">
            <a:noAutofit/>
          </a:bodyPr>
          <a:lstStyle/>
          <a:p>
            <a:r>
              <a:rPr lang="en-US" sz="5400" dirty="0"/>
              <a:t>Record</a:t>
            </a:r>
          </a:p>
          <a:p>
            <a:endParaRPr lang="en-US" sz="4600" dirty="0">
              <a:solidFill>
                <a:srgbClr val="FF0000"/>
              </a:solidFill>
            </a:endParaRPr>
          </a:p>
          <a:p>
            <a:pPr>
              <a:lnSpc>
                <a:spcPct val="100000"/>
              </a:lnSpc>
            </a:pPr>
            <a:br>
              <a:rPr lang="en-US" dirty="0"/>
            </a:br>
            <a:endParaRPr lang="en-US" dirty="0"/>
          </a:p>
        </p:txBody>
      </p:sp>
      <p:sp>
        <p:nvSpPr>
          <p:cNvPr id="372" name="Google Shape;372;g29fad2cf288_0_179"/>
          <p:cNvSpPr/>
          <p:nvPr/>
        </p:nvSpPr>
        <p:spPr>
          <a:xfrm flipH="1">
            <a:off x="30" y="0"/>
            <a:ext cx="14943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73" name="Google Shape;373;g29fad2cf288_0_179"/>
          <p:cNvGrpSpPr/>
          <p:nvPr/>
        </p:nvGrpSpPr>
        <p:grpSpPr>
          <a:xfrm>
            <a:off x="11460558" y="3154317"/>
            <a:ext cx="731548" cy="673456"/>
            <a:chOff x="3940602" y="308034"/>
            <a:chExt cx="2116748" cy="3429000"/>
          </a:xfrm>
        </p:grpSpPr>
        <p:sp>
          <p:nvSpPr>
            <p:cNvPr id="374" name="Google Shape;374;g29fad2cf288_0_179"/>
            <p:cNvSpPr/>
            <p:nvPr/>
          </p:nvSpPr>
          <p:spPr>
            <a:xfrm>
              <a:off x="3940602"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5" name="Google Shape;375;g29fad2cf288_0_179"/>
            <p:cNvSpPr/>
            <p:nvPr/>
          </p:nvSpPr>
          <p:spPr>
            <a:xfrm>
              <a:off x="4715626"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6" name="Google Shape;376;g29fad2cf288_0_179"/>
            <p:cNvSpPr/>
            <p:nvPr/>
          </p:nvSpPr>
          <p:spPr>
            <a:xfrm>
              <a:off x="5490650"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377" name="Google Shape;377;g29fad2cf288_0_179"/>
          <p:cNvSpPr/>
          <p:nvPr/>
        </p:nvSpPr>
        <p:spPr>
          <a:xfrm>
            <a:off x="605490" y="295951"/>
            <a:ext cx="3040200" cy="6466500"/>
          </a:xfrm>
          <a:prstGeom prst="roundRect">
            <a:avLst>
              <a:gd name="adj" fmla="val 16667"/>
            </a:avLst>
          </a:prstGeom>
          <a:solidFill>
            <a:srgbClr val="231E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8" name="Google Shape;378;g29fad2cf288_0_179"/>
          <p:cNvSpPr/>
          <p:nvPr/>
        </p:nvSpPr>
        <p:spPr>
          <a:xfrm>
            <a:off x="605467" y="219650"/>
            <a:ext cx="3040200" cy="6466500"/>
          </a:xfrm>
          <a:prstGeom prst="roundRect">
            <a:avLst>
              <a:gd name="adj" fmla="val 16667"/>
            </a:avLst>
          </a:prstGeom>
          <a:solidFill>
            <a:srgbClr val="2E292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79" name="Google Shape;379;g29fad2cf288_0_179"/>
          <p:cNvPicPr preferRelativeResize="0"/>
          <p:nvPr/>
        </p:nvPicPr>
        <p:blipFill rotWithShape="1">
          <a:blip r:embed="rId3">
            <a:alphaModFix/>
          </a:blip>
          <a:srcRect l="46984" t="8544" r="39695" b="79327"/>
          <a:stretch/>
        </p:blipFill>
        <p:spPr>
          <a:xfrm>
            <a:off x="1028116" y="1651740"/>
            <a:ext cx="2428691" cy="1371655"/>
          </a:xfrm>
          <a:prstGeom prst="rect">
            <a:avLst/>
          </a:prstGeom>
          <a:noFill/>
          <a:ln>
            <a:noFill/>
          </a:ln>
        </p:spPr>
      </p:pic>
      <p:pic>
        <p:nvPicPr>
          <p:cNvPr id="380" name="Google Shape;380;g29fad2cf288_0_179"/>
          <p:cNvPicPr preferRelativeResize="0"/>
          <p:nvPr/>
        </p:nvPicPr>
        <p:blipFill rotWithShape="1">
          <a:blip r:embed="rId3">
            <a:alphaModFix/>
          </a:blip>
          <a:srcRect l="46984" t="8544" r="39695" b="79327"/>
          <a:stretch/>
        </p:blipFill>
        <p:spPr>
          <a:xfrm>
            <a:off x="794548" y="3053575"/>
            <a:ext cx="2662262" cy="1688170"/>
          </a:xfrm>
          <a:prstGeom prst="rect">
            <a:avLst/>
          </a:prstGeom>
          <a:noFill/>
          <a:ln>
            <a:noFill/>
          </a:ln>
        </p:spPr>
      </p:pic>
      <p:pic>
        <p:nvPicPr>
          <p:cNvPr id="381" name="Google Shape;381;g29fad2cf288_0_179"/>
          <p:cNvPicPr preferRelativeResize="0"/>
          <p:nvPr/>
        </p:nvPicPr>
        <p:blipFill rotWithShape="1">
          <a:blip r:embed="rId3">
            <a:alphaModFix/>
          </a:blip>
          <a:srcRect l="46984" t="8544" r="39695" b="79327"/>
          <a:stretch/>
        </p:blipFill>
        <p:spPr>
          <a:xfrm>
            <a:off x="781584" y="4560879"/>
            <a:ext cx="2662262" cy="2004729"/>
          </a:xfrm>
          <a:prstGeom prst="rect">
            <a:avLst/>
          </a:prstGeom>
          <a:noFill/>
          <a:ln>
            <a:noFill/>
          </a:ln>
        </p:spPr>
      </p:pic>
      <p:pic>
        <p:nvPicPr>
          <p:cNvPr id="382" name="Google Shape;382;g29fad2cf288_0_179"/>
          <p:cNvPicPr preferRelativeResize="0"/>
          <p:nvPr/>
        </p:nvPicPr>
        <p:blipFill rotWithShape="1">
          <a:blip r:embed="rId3">
            <a:alphaModFix/>
          </a:blip>
          <a:srcRect l="55161" t="42829" r="37529" b="40342"/>
          <a:stretch/>
        </p:blipFill>
        <p:spPr>
          <a:xfrm>
            <a:off x="2307370" y="1063846"/>
            <a:ext cx="942163" cy="1763570"/>
          </a:xfrm>
          <a:prstGeom prst="rect">
            <a:avLst/>
          </a:prstGeom>
          <a:noFill/>
          <a:ln>
            <a:noFill/>
          </a:ln>
        </p:spPr>
      </p:pic>
      <p:sp>
        <p:nvSpPr>
          <p:cNvPr id="383" name="Google Shape;383;g29fad2cf288_0_179"/>
          <p:cNvSpPr/>
          <p:nvPr/>
        </p:nvSpPr>
        <p:spPr>
          <a:xfrm>
            <a:off x="1424905" y="1606892"/>
            <a:ext cx="798900" cy="6798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84" name="Google Shape;384;g29fad2cf288_0_179"/>
          <p:cNvSpPr/>
          <p:nvPr/>
        </p:nvSpPr>
        <p:spPr>
          <a:xfrm>
            <a:off x="2509754" y="1229679"/>
            <a:ext cx="537300" cy="618000"/>
          </a:xfrm>
          <a:prstGeom prst="mathPl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85" name="Google Shape;385;g29fad2cf288_0_179"/>
          <p:cNvSpPr/>
          <p:nvPr/>
        </p:nvSpPr>
        <p:spPr>
          <a:xfrm>
            <a:off x="2509754" y="2192758"/>
            <a:ext cx="537300" cy="395100"/>
          </a:xfrm>
          <a:prstGeom prst="mathMin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86" name="Google Shape;386;g29fad2cf288_0_179"/>
          <p:cNvPicPr preferRelativeResize="0"/>
          <p:nvPr/>
        </p:nvPicPr>
        <p:blipFill rotWithShape="1">
          <a:blip r:embed="rId3">
            <a:alphaModFix/>
          </a:blip>
          <a:srcRect l="55161" t="42829" r="37529" b="41230"/>
          <a:stretch/>
        </p:blipFill>
        <p:spPr>
          <a:xfrm rot="5400000">
            <a:off x="878351" y="4703860"/>
            <a:ext cx="648182" cy="815789"/>
          </a:xfrm>
          <a:prstGeom prst="rect">
            <a:avLst/>
          </a:prstGeom>
          <a:noFill/>
          <a:ln>
            <a:noFill/>
          </a:ln>
        </p:spPr>
      </p:pic>
      <p:pic>
        <p:nvPicPr>
          <p:cNvPr id="387" name="Google Shape;387;g29fad2cf288_0_179"/>
          <p:cNvPicPr preferRelativeResize="0"/>
          <p:nvPr/>
        </p:nvPicPr>
        <p:blipFill>
          <a:blip r:embed="rId4">
            <a:alphaModFix/>
          </a:blip>
          <a:stretch>
            <a:fillRect/>
          </a:stretch>
        </p:blipFill>
        <p:spPr>
          <a:xfrm>
            <a:off x="802933" y="4771909"/>
            <a:ext cx="799018" cy="679690"/>
          </a:xfrm>
          <a:prstGeom prst="rect">
            <a:avLst/>
          </a:prstGeom>
          <a:noFill/>
          <a:ln>
            <a:noFill/>
          </a:ln>
        </p:spPr>
      </p:pic>
      <p:sp>
        <p:nvSpPr>
          <p:cNvPr id="388" name="Google Shape;388;g29fad2cf288_0_179"/>
          <p:cNvSpPr/>
          <p:nvPr/>
        </p:nvSpPr>
        <p:spPr>
          <a:xfrm>
            <a:off x="1027300" y="4961640"/>
            <a:ext cx="397500" cy="3003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89" name="Google Shape;389;g29fad2cf288_0_179"/>
          <p:cNvPicPr preferRelativeResize="0"/>
          <p:nvPr/>
        </p:nvPicPr>
        <p:blipFill rotWithShape="1">
          <a:blip r:embed="rId3">
            <a:alphaModFix/>
          </a:blip>
          <a:srcRect l="55161" t="42829" r="37529" b="41230"/>
          <a:stretch/>
        </p:blipFill>
        <p:spPr>
          <a:xfrm rot="5400000">
            <a:off x="2724869" y="4703878"/>
            <a:ext cx="648182" cy="815789"/>
          </a:xfrm>
          <a:prstGeom prst="rect">
            <a:avLst/>
          </a:prstGeom>
          <a:noFill/>
          <a:ln>
            <a:noFill/>
          </a:ln>
        </p:spPr>
      </p:pic>
      <p:sp>
        <p:nvSpPr>
          <p:cNvPr id="390" name="Google Shape;390;g29fad2cf288_0_179"/>
          <p:cNvSpPr/>
          <p:nvPr/>
        </p:nvSpPr>
        <p:spPr>
          <a:xfrm>
            <a:off x="2900741" y="4961640"/>
            <a:ext cx="296400" cy="300300"/>
          </a:xfrm>
          <a:prstGeom prst="ellipse">
            <a:avLst/>
          </a:prstGeom>
          <a:solidFill>
            <a:srgbClr val="FF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91" name="Google Shape;391;g29fad2cf288_0_179"/>
          <p:cNvPicPr preferRelativeResize="0"/>
          <p:nvPr/>
        </p:nvPicPr>
        <p:blipFill rotWithShape="1">
          <a:blip r:embed="rId3">
            <a:alphaModFix/>
          </a:blip>
          <a:srcRect l="55161" t="42829" r="37529" b="41230"/>
          <a:stretch/>
        </p:blipFill>
        <p:spPr>
          <a:xfrm rot="5400000">
            <a:off x="1801587" y="4703860"/>
            <a:ext cx="648182" cy="815789"/>
          </a:xfrm>
          <a:prstGeom prst="rect">
            <a:avLst/>
          </a:prstGeom>
          <a:noFill/>
          <a:ln>
            <a:noFill/>
          </a:ln>
        </p:spPr>
      </p:pic>
      <p:pic>
        <p:nvPicPr>
          <p:cNvPr id="392" name="Google Shape;392;g29fad2cf288_0_179"/>
          <p:cNvPicPr preferRelativeResize="0"/>
          <p:nvPr/>
        </p:nvPicPr>
        <p:blipFill>
          <a:blip r:embed="rId5">
            <a:alphaModFix/>
          </a:blip>
          <a:stretch>
            <a:fillRect/>
          </a:stretch>
        </p:blipFill>
        <p:spPr>
          <a:xfrm>
            <a:off x="1811293" y="4856152"/>
            <a:ext cx="628771" cy="511206"/>
          </a:xfrm>
          <a:prstGeom prst="rect">
            <a:avLst/>
          </a:prstGeom>
          <a:noFill/>
          <a:ln>
            <a:noFill/>
          </a:ln>
        </p:spPr>
      </p:pic>
      <p:sp>
        <p:nvSpPr>
          <p:cNvPr id="393" name="Google Shape;393;g29fad2cf288_0_179"/>
          <p:cNvSpPr/>
          <p:nvPr/>
        </p:nvSpPr>
        <p:spPr>
          <a:xfrm>
            <a:off x="2641065"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4" name="Google Shape;394;g29fad2cf288_0_179"/>
          <p:cNvSpPr/>
          <p:nvPr/>
        </p:nvSpPr>
        <p:spPr>
          <a:xfrm>
            <a:off x="1721999"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5" name="Google Shape;395;g29fad2cf288_0_179"/>
          <p:cNvSpPr/>
          <p:nvPr/>
        </p:nvSpPr>
        <p:spPr>
          <a:xfrm>
            <a:off x="811318"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6" name="Google Shape;396;g29fad2cf288_0_179"/>
          <p:cNvSpPr/>
          <p:nvPr/>
        </p:nvSpPr>
        <p:spPr>
          <a:xfrm>
            <a:off x="1356304" y="2994170"/>
            <a:ext cx="1538700" cy="12510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7" name="Google Shape;397;g29fad2cf288_0_179"/>
          <p:cNvSpPr/>
          <p:nvPr/>
        </p:nvSpPr>
        <p:spPr>
          <a:xfrm>
            <a:off x="1356326" y="2903736"/>
            <a:ext cx="1538700" cy="12510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98" name="Google Shape;398;g29fad2cf288_0_179"/>
          <p:cNvPicPr preferRelativeResize="0"/>
          <p:nvPr/>
        </p:nvPicPr>
        <p:blipFill>
          <a:blip r:embed="rId6">
            <a:alphaModFix/>
          </a:blip>
          <a:stretch>
            <a:fillRect/>
          </a:stretch>
        </p:blipFill>
        <p:spPr>
          <a:xfrm>
            <a:off x="1467580" y="2994170"/>
            <a:ext cx="1316242" cy="1070134"/>
          </a:xfrm>
          <a:prstGeom prst="rect">
            <a:avLst/>
          </a:prstGeom>
          <a:noFill/>
          <a:ln>
            <a:noFill/>
          </a:ln>
        </p:spPr>
      </p:pic>
      <p:sp>
        <p:nvSpPr>
          <p:cNvPr id="399" name="Google Shape;399;g29fad2cf288_0_179"/>
          <p:cNvSpPr/>
          <p:nvPr/>
        </p:nvSpPr>
        <p:spPr>
          <a:xfrm>
            <a:off x="1424905" y="1554009"/>
            <a:ext cx="798900" cy="6798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00" name="Google Shape;400;g29fad2cf288_0_179"/>
          <p:cNvPicPr preferRelativeResize="0"/>
          <p:nvPr/>
        </p:nvPicPr>
        <p:blipFill>
          <a:blip r:embed="rId7">
            <a:alphaModFix/>
          </a:blip>
          <a:stretch>
            <a:fillRect/>
          </a:stretch>
        </p:blipFill>
        <p:spPr>
          <a:xfrm>
            <a:off x="1510051" y="1696269"/>
            <a:ext cx="628729" cy="395172"/>
          </a:xfrm>
          <a:prstGeom prst="rect">
            <a:avLst/>
          </a:prstGeom>
          <a:noFill/>
          <a:ln>
            <a:noFill/>
          </a:ln>
        </p:spPr>
      </p:pic>
      <p:sp>
        <p:nvSpPr>
          <p:cNvPr id="401" name="Google Shape;401;g29fad2cf288_0_179"/>
          <p:cNvSpPr/>
          <p:nvPr/>
        </p:nvSpPr>
        <p:spPr>
          <a:xfrm>
            <a:off x="911717" y="718473"/>
            <a:ext cx="628500" cy="511500"/>
          </a:xfrm>
          <a:prstGeom prst="ellipse">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
              <a:t>on</a:t>
            </a:r>
            <a:endParaRPr sz="400"/>
          </a:p>
        </p:txBody>
      </p:sp>
      <p:sp>
        <p:nvSpPr>
          <p:cNvPr id="402" name="Google Shape;402;g29fad2cf288_0_179"/>
          <p:cNvSpPr/>
          <p:nvPr/>
        </p:nvSpPr>
        <p:spPr>
          <a:xfrm>
            <a:off x="2184175" y="4411925"/>
            <a:ext cx="1712700" cy="1553100"/>
          </a:xfrm>
          <a:prstGeom prst="ellipse">
            <a:avLst/>
          </a:prstGeom>
          <a:noFill/>
          <a:ln w="76200" cap="flat" cmpd="sng">
            <a:solidFill>
              <a:srgbClr val="FFC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71"/>
                                        </p:tgtEl>
                                        <p:attrNameLst>
                                          <p:attrName>style.visibility</p:attrName>
                                        </p:attrNameLst>
                                      </p:cBhvr>
                                      <p:to>
                                        <p:strVal val="visible"/>
                                      </p:to>
                                    </p:set>
                                    <p:animEffect transition="in" filter="fade">
                                      <p:cBhvr>
                                        <p:cTn id="7" dur="400"/>
                                        <p:tgtEl>
                                          <p:spTgt spid="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6"/>
        <p:cNvGrpSpPr/>
        <p:nvPr/>
      </p:nvGrpSpPr>
      <p:grpSpPr>
        <a:xfrm>
          <a:off x="0" y="0"/>
          <a:ext cx="0" cy="0"/>
          <a:chOff x="0" y="0"/>
          <a:chExt cx="0" cy="0"/>
        </a:xfrm>
      </p:grpSpPr>
      <p:sp>
        <p:nvSpPr>
          <p:cNvPr id="407" name="Google Shape;407;g29fad2cf288_0_215"/>
          <p:cNvSpPr/>
          <p:nvPr/>
        </p:nvSpPr>
        <p:spPr>
          <a:xfrm>
            <a:off x="97692"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8" name="Google Shape;408;g29fad2cf288_0_215"/>
          <p:cNvSpPr txBox="1">
            <a:spLocks noGrp="1"/>
          </p:cNvSpPr>
          <p:nvPr>
            <p:ph type="title"/>
          </p:nvPr>
        </p:nvSpPr>
        <p:spPr>
          <a:xfrm>
            <a:off x="4432879" y="601817"/>
            <a:ext cx="6686400" cy="5784924"/>
          </a:xfrm>
          <a:prstGeom prst="rect">
            <a:avLst/>
          </a:prstGeom>
          <a:noFill/>
          <a:ln>
            <a:noFill/>
          </a:ln>
        </p:spPr>
        <p:txBody>
          <a:bodyPr spcFirstLastPara="1" wrap="square" lIns="91425" tIns="45700" rIns="91425" bIns="45700" anchor="t" anchorCtr="0">
            <a:noAutofit/>
          </a:bodyPr>
          <a:lstStyle/>
          <a:p>
            <a:r>
              <a:rPr lang="en-US" sz="5400" dirty="0"/>
              <a:t>Rewind</a:t>
            </a:r>
          </a:p>
          <a:p>
            <a:endParaRPr lang="en-US" sz="4600" dirty="0">
              <a:solidFill>
                <a:srgbClr val="FF0000"/>
              </a:solidFill>
            </a:endParaRPr>
          </a:p>
        </p:txBody>
      </p:sp>
      <p:sp>
        <p:nvSpPr>
          <p:cNvPr id="409" name="Google Shape;409;g29fad2cf288_0_215"/>
          <p:cNvSpPr/>
          <p:nvPr/>
        </p:nvSpPr>
        <p:spPr>
          <a:xfrm flipH="1">
            <a:off x="30" y="0"/>
            <a:ext cx="14943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10" name="Google Shape;410;g29fad2cf288_0_215"/>
          <p:cNvGrpSpPr/>
          <p:nvPr/>
        </p:nvGrpSpPr>
        <p:grpSpPr>
          <a:xfrm>
            <a:off x="11460558" y="3154317"/>
            <a:ext cx="731548" cy="673456"/>
            <a:chOff x="3940602" y="308034"/>
            <a:chExt cx="2116748" cy="3429000"/>
          </a:xfrm>
        </p:grpSpPr>
        <p:sp>
          <p:nvSpPr>
            <p:cNvPr id="411" name="Google Shape;411;g29fad2cf288_0_215"/>
            <p:cNvSpPr/>
            <p:nvPr/>
          </p:nvSpPr>
          <p:spPr>
            <a:xfrm>
              <a:off x="3940602"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2" name="Google Shape;412;g29fad2cf288_0_215"/>
            <p:cNvSpPr/>
            <p:nvPr/>
          </p:nvSpPr>
          <p:spPr>
            <a:xfrm>
              <a:off x="4715626"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3" name="Google Shape;413;g29fad2cf288_0_215"/>
            <p:cNvSpPr/>
            <p:nvPr/>
          </p:nvSpPr>
          <p:spPr>
            <a:xfrm>
              <a:off x="5490650"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14" name="Google Shape;414;g29fad2cf288_0_215"/>
          <p:cNvSpPr/>
          <p:nvPr/>
        </p:nvSpPr>
        <p:spPr>
          <a:xfrm>
            <a:off x="605490" y="295951"/>
            <a:ext cx="3040200" cy="6466500"/>
          </a:xfrm>
          <a:prstGeom prst="roundRect">
            <a:avLst>
              <a:gd name="adj" fmla="val 16667"/>
            </a:avLst>
          </a:prstGeom>
          <a:solidFill>
            <a:srgbClr val="231E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5" name="Google Shape;415;g29fad2cf288_0_215"/>
          <p:cNvSpPr/>
          <p:nvPr/>
        </p:nvSpPr>
        <p:spPr>
          <a:xfrm>
            <a:off x="605467" y="219650"/>
            <a:ext cx="3040200" cy="6466500"/>
          </a:xfrm>
          <a:prstGeom prst="roundRect">
            <a:avLst>
              <a:gd name="adj" fmla="val 16667"/>
            </a:avLst>
          </a:prstGeom>
          <a:solidFill>
            <a:srgbClr val="2E292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16" name="Google Shape;416;g29fad2cf288_0_215"/>
          <p:cNvPicPr preferRelativeResize="0"/>
          <p:nvPr/>
        </p:nvPicPr>
        <p:blipFill rotWithShape="1">
          <a:blip r:embed="rId3">
            <a:alphaModFix/>
          </a:blip>
          <a:srcRect l="46984" t="8544" r="39695" b="79327"/>
          <a:stretch/>
        </p:blipFill>
        <p:spPr>
          <a:xfrm>
            <a:off x="1028116" y="1651740"/>
            <a:ext cx="2428691" cy="1371655"/>
          </a:xfrm>
          <a:prstGeom prst="rect">
            <a:avLst/>
          </a:prstGeom>
          <a:noFill/>
          <a:ln>
            <a:noFill/>
          </a:ln>
        </p:spPr>
      </p:pic>
      <p:pic>
        <p:nvPicPr>
          <p:cNvPr id="417" name="Google Shape;417;g29fad2cf288_0_215"/>
          <p:cNvPicPr preferRelativeResize="0"/>
          <p:nvPr/>
        </p:nvPicPr>
        <p:blipFill rotWithShape="1">
          <a:blip r:embed="rId3">
            <a:alphaModFix/>
          </a:blip>
          <a:srcRect l="46984" t="8544" r="39695" b="79327"/>
          <a:stretch/>
        </p:blipFill>
        <p:spPr>
          <a:xfrm>
            <a:off x="794548" y="3053575"/>
            <a:ext cx="2662262" cy="1688170"/>
          </a:xfrm>
          <a:prstGeom prst="rect">
            <a:avLst/>
          </a:prstGeom>
          <a:noFill/>
          <a:ln>
            <a:noFill/>
          </a:ln>
        </p:spPr>
      </p:pic>
      <p:pic>
        <p:nvPicPr>
          <p:cNvPr id="418" name="Google Shape;418;g29fad2cf288_0_215"/>
          <p:cNvPicPr preferRelativeResize="0"/>
          <p:nvPr/>
        </p:nvPicPr>
        <p:blipFill rotWithShape="1">
          <a:blip r:embed="rId3">
            <a:alphaModFix/>
          </a:blip>
          <a:srcRect l="46984" t="8544" r="39695" b="79327"/>
          <a:stretch/>
        </p:blipFill>
        <p:spPr>
          <a:xfrm>
            <a:off x="781584" y="4560879"/>
            <a:ext cx="2662262" cy="2004729"/>
          </a:xfrm>
          <a:prstGeom prst="rect">
            <a:avLst/>
          </a:prstGeom>
          <a:noFill/>
          <a:ln>
            <a:noFill/>
          </a:ln>
        </p:spPr>
      </p:pic>
      <p:pic>
        <p:nvPicPr>
          <p:cNvPr id="419" name="Google Shape;419;g29fad2cf288_0_215"/>
          <p:cNvPicPr preferRelativeResize="0"/>
          <p:nvPr/>
        </p:nvPicPr>
        <p:blipFill rotWithShape="1">
          <a:blip r:embed="rId3">
            <a:alphaModFix/>
          </a:blip>
          <a:srcRect l="55161" t="42829" r="37529" b="40342"/>
          <a:stretch/>
        </p:blipFill>
        <p:spPr>
          <a:xfrm>
            <a:off x="2307370" y="1063846"/>
            <a:ext cx="942163" cy="1763570"/>
          </a:xfrm>
          <a:prstGeom prst="rect">
            <a:avLst/>
          </a:prstGeom>
          <a:noFill/>
          <a:ln>
            <a:noFill/>
          </a:ln>
        </p:spPr>
      </p:pic>
      <p:sp>
        <p:nvSpPr>
          <p:cNvPr id="420" name="Google Shape;420;g29fad2cf288_0_215"/>
          <p:cNvSpPr/>
          <p:nvPr/>
        </p:nvSpPr>
        <p:spPr>
          <a:xfrm>
            <a:off x="1424905" y="1606892"/>
            <a:ext cx="798900" cy="6798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1" name="Google Shape;421;g29fad2cf288_0_215"/>
          <p:cNvSpPr/>
          <p:nvPr/>
        </p:nvSpPr>
        <p:spPr>
          <a:xfrm>
            <a:off x="2509754" y="1229679"/>
            <a:ext cx="537300" cy="618000"/>
          </a:xfrm>
          <a:prstGeom prst="mathPl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2" name="Google Shape;422;g29fad2cf288_0_215"/>
          <p:cNvSpPr/>
          <p:nvPr/>
        </p:nvSpPr>
        <p:spPr>
          <a:xfrm>
            <a:off x="2509754" y="2192758"/>
            <a:ext cx="537300" cy="395100"/>
          </a:xfrm>
          <a:prstGeom prst="mathMin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23" name="Google Shape;423;g29fad2cf288_0_215"/>
          <p:cNvPicPr preferRelativeResize="0"/>
          <p:nvPr/>
        </p:nvPicPr>
        <p:blipFill rotWithShape="1">
          <a:blip r:embed="rId3">
            <a:alphaModFix/>
          </a:blip>
          <a:srcRect l="55161" t="42829" r="37529" b="41230"/>
          <a:stretch/>
        </p:blipFill>
        <p:spPr>
          <a:xfrm rot="5400000">
            <a:off x="878351" y="4703860"/>
            <a:ext cx="648182" cy="815789"/>
          </a:xfrm>
          <a:prstGeom prst="rect">
            <a:avLst/>
          </a:prstGeom>
          <a:noFill/>
          <a:ln>
            <a:noFill/>
          </a:ln>
        </p:spPr>
      </p:pic>
      <p:pic>
        <p:nvPicPr>
          <p:cNvPr id="424" name="Google Shape;424;g29fad2cf288_0_215"/>
          <p:cNvPicPr preferRelativeResize="0"/>
          <p:nvPr/>
        </p:nvPicPr>
        <p:blipFill>
          <a:blip r:embed="rId4">
            <a:alphaModFix/>
          </a:blip>
          <a:stretch>
            <a:fillRect/>
          </a:stretch>
        </p:blipFill>
        <p:spPr>
          <a:xfrm>
            <a:off x="802933" y="4771909"/>
            <a:ext cx="799018" cy="679690"/>
          </a:xfrm>
          <a:prstGeom prst="rect">
            <a:avLst/>
          </a:prstGeom>
          <a:noFill/>
          <a:ln>
            <a:noFill/>
          </a:ln>
        </p:spPr>
      </p:pic>
      <p:sp>
        <p:nvSpPr>
          <p:cNvPr id="425" name="Google Shape;425;g29fad2cf288_0_215"/>
          <p:cNvSpPr/>
          <p:nvPr/>
        </p:nvSpPr>
        <p:spPr>
          <a:xfrm>
            <a:off x="1027300" y="4961640"/>
            <a:ext cx="397500" cy="3003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26" name="Google Shape;426;g29fad2cf288_0_215"/>
          <p:cNvPicPr preferRelativeResize="0"/>
          <p:nvPr/>
        </p:nvPicPr>
        <p:blipFill rotWithShape="1">
          <a:blip r:embed="rId3">
            <a:alphaModFix/>
          </a:blip>
          <a:srcRect l="55161" t="42829" r="37529" b="41230"/>
          <a:stretch/>
        </p:blipFill>
        <p:spPr>
          <a:xfrm rot="5400000">
            <a:off x="2724869" y="4703878"/>
            <a:ext cx="648182" cy="815789"/>
          </a:xfrm>
          <a:prstGeom prst="rect">
            <a:avLst/>
          </a:prstGeom>
          <a:noFill/>
          <a:ln>
            <a:noFill/>
          </a:ln>
        </p:spPr>
      </p:pic>
      <p:sp>
        <p:nvSpPr>
          <p:cNvPr id="427" name="Google Shape;427;g29fad2cf288_0_215"/>
          <p:cNvSpPr/>
          <p:nvPr/>
        </p:nvSpPr>
        <p:spPr>
          <a:xfrm>
            <a:off x="2900741" y="4961640"/>
            <a:ext cx="296400" cy="300300"/>
          </a:xfrm>
          <a:prstGeom prst="ellipse">
            <a:avLst/>
          </a:prstGeom>
          <a:solidFill>
            <a:srgbClr val="FF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28" name="Google Shape;428;g29fad2cf288_0_215"/>
          <p:cNvPicPr preferRelativeResize="0"/>
          <p:nvPr/>
        </p:nvPicPr>
        <p:blipFill rotWithShape="1">
          <a:blip r:embed="rId3">
            <a:alphaModFix/>
          </a:blip>
          <a:srcRect l="55161" t="42829" r="37529" b="41230"/>
          <a:stretch/>
        </p:blipFill>
        <p:spPr>
          <a:xfrm rot="5400000">
            <a:off x="1801587" y="4703860"/>
            <a:ext cx="648182" cy="815789"/>
          </a:xfrm>
          <a:prstGeom prst="rect">
            <a:avLst/>
          </a:prstGeom>
          <a:noFill/>
          <a:ln>
            <a:noFill/>
          </a:ln>
        </p:spPr>
      </p:pic>
      <p:pic>
        <p:nvPicPr>
          <p:cNvPr id="429" name="Google Shape;429;g29fad2cf288_0_215"/>
          <p:cNvPicPr preferRelativeResize="0"/>
          <p:nvPr/>
        </p:nvPicPr>
        <p:blipFill>
          <a:blip r:embed="rId5">
            <a:alphaModFix/>
          </a:blip>
          <a:stretch>
            <a:fillRect/>
          </a:stretch>
        </p:blipFill>
        <p:spPr>
          <a:xfrm>
            <a:off x="1811293" y="4856152"/>
            <a:ext cx="628771" cy="511206"/>
          </a:xfrm>
          <a:prstGeom prst="rect">
            <a:avLst/>
          </a:prstGeom>
          <a:noFill/>
          <a:ln>
            <a:noFill/>
          </a:ln>
        </p:spPr>
      </p:pic>
      <p:sp>
        <p:nvSpPr>
          <p:cNvPr id="430" name="Google Shape;430;g29fad2cf288_0_215"/>
          <p:cNvSpPr/>
          <p:nvPr/>
        </p:nvSpPr>
        <p:spPr>
          <a:xfrm>
            <a:off x="2641065"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1" name="Google Shape;431;g29fad2cf288_0_215"/>
          <p:cNvSpPr/>
          <p:nvPr/>
        </p:nvSpPr>
        <p:spPr>
          <a:xfrm>
            <a:off x="1721999"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2" name="Google Shape;432;g29fad2cf288_0_215"/>
          <p:cNvSpPr/>
          <p:nvPr/>
        </p:nvSpPr>
        <p:spPr>
          <a:xfrm>
            <a:off x="811318"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3" name="Google Shape;433;g29fad2cf288_0_215"/>
          <p:cNvSpPr/>
          <p:nvPr/>
        </p:nvSpPr>
        <p:spPr>
          <a:xfrm>
            <a:off x="1356304" y="2994170"/>
            <a:ext cx="1538700" cy="12510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4" name="Google Shape;434;g29fad2cf288_0_215"/>
          <p:cNvSpPr/>
          <p:nvPr/>
        </p:nvSpPr>
        <p:spPr>
          <a:xfrm>
            <a:off x="1356326" y="2903736"/>
            <a:ext cx="1538700" cy="12510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35" name="Google Shape;435;g29fad2cf288_0_215"/>
          <p:cNvPicPr preferRelativeResize="0"/>
          <p:nvPr/>
        </p:nvPicPr>
        <p:blipFill>
          <a:blip r:embed="rId6">
            <a:alphaModFix/>
          </a:blip>
          <a:stretch>
            <a:fillRect/>
          </a:stretch>
        </p:blipFill>
        <p:spPr>
          <a:xfrm>
            <a:off x="1467580" y="2994170"/>
            <a:ext cx="1316242" cy="1070134"/>
          </a:xfrm>
          <a:prstGeom prst="rect">
            <a:avLst/>
          </a:prstGeom>
          <a:noFill/>
          <a:ln>
            <a:noFill/>
          </a:ln>
        </p:spPr>
      </p:pic>
      <p:sp>
        <p:nvSpPr>
          <p:cNvPr id="436" name="Google Shape;436;g29fad2cf288_0_215"/>
          <p:cNvSpPr/>
          <p:nvPr/>
        </p:nvSpPr>
        <p:spPr>
          <a:xfrm>
            <a:off x="1424905" y="1554009"/>
            <a:ext cx="798900" cy="6798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37" name="Google Shape;437;g29fad2cf288_0_215"/>
          <p:cNvPicPr preferRelativeResize="0"/>
          <p:nvPr/>
        </p:nvPicPr>
        <p:blipFill>
          <a:blip r:embed="rId7">
            <a:alphaModFix/>
          </a:blip>
          <a:stretch>
            <a:fillRect/>
          </a:stretch>
        </p:blipFill>
        <p:spPr>
          <a:xfrm>
            <a:off x="1510051" y="1696269"/>
            <a:ext cx="628729" cy="395172"/>
          </a:xfrm>
          <a:prstGeom prst="rect">
            <a:avLst/>
          </a:prstGeom>
          <a:noFill/>
          <a:ln>
            <a:noFill/>
          </a:ln>
        </p:spPr>
      </p:pic>
      <p:sp>
        <p:nvSpPr>
          <p:cNvPr id="438" name="Google Shape;438;g29fad2cf288_0_215"/>
          <p:cNvSpPr/>
          <p:nvPr/>
        </p:nvSpPr>
        <p:spPr>
          <a:xfrm>
            <a:off x="911717" y="718473"/>
            <a:ext cx="628500" cy="511500"/>
          </a:xfrm>
          <a:prstGeom prst="ellipse">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
              <a:t>on</a:t>
            </a:r>
            <a:endParaRPr sz="400"/>
          </a:p>
        </p:txBody>
      </p:sp>
      <p:sp>
        <p:nvSpPr>
          <p:cNvPr id="439" name="Google Shape;439;g29fad2cf288_0_215"/>
          <p:cNvSpPr/>
          <p:nvPr/>
        </p:nvSpPr>
        <p:spPr>
          <a:xfrm>
            <a:off x="369700" y="4417225"/>
            <a:ext cx="1712700" cy="1553100"/>
          </a:xfrm>
          <a:prstGeom prst="ellipse">
            <a:avLst/>
          </a:prstGeom>
          <a:noFill/>
          <a:ln w="762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08"/>
                                        </p:tgtEl>
                                        <p:attrNameLst>
                                          <p:attrName>style.visibility</p:attrName>
                                        </p:attrNameLst>
                                      </p:cBhvr>
                                      <p:to>
                                        <p:strVal val="visible"/>
                                      </p:to>
                                    </p:set>
                                    <p:animEffect transition="in" filter="fade">
                                      <p:cBhvr>
                                        <p:cTn id="7" dur="400"/>
                                        <p:tgtEl>
                                          <p:spTgt spid="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3"/>
        <p:cNvGrpSpPr/>
        <p:nvPr/>
      </p:nvGrpSpPr>
      <p:grpSpPr>
        <a:xfrm>
          <a:off x="0" y="0"/>
          <a:ext cx="0" cy="0"/>
          <a:chOff x="0" y="0"/>
          <a:chExt cx="0" cy="0"/>
        </a:xfrm>
      </p:grpSpPr>
      <p:sp>
        <p:nvSpPr>
          <p:cNvPr id="444" name="Google Shape;444;g29fad2cf288_0_251"/>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45" name="Google Shape;445;g29fad2cf288_0_251"/>
          <p:cNvSpPr txBox="1">
            <a:spLocks noGrp="1"/>
          </p:cNvSpPr>
          <p:nvPr>
            <p:ph type="title"/>
          </p:nvPr>
        </p:nvSpPr>
        <p:spPr>
          <a:xfrm>
            <a:off x="4451021" y="970256"/>
            <a:ext cx="6686400" cy="4921044"/>
          </a:xfrm>
          <a:prstGeom prst="rect">
            <a:avLst/>
          </a:prstGeom>
          <a:noFill/>
          <a:ln>
            <a:noFill/>
          </a:ln>
        </p:spPr>
        <p:txBody>
          <a:bodyPr spcFirstLastPara="1" wrap="square" lIns="91425" tIns="45700" rIns="91425" bIns="45700" anchor="t" anchorCtr="0">
            <a:noAutofit/>
          </a:bodyPr>
          <a:lstStyle/>
          <a:p>
            <a:r>
              <a:rPr lang="en-US" sz="5400" dirty="0"/>
              <a:t>Talk/ voice </a:t>
            </a:r>
            <a:r>
              <a:rPr lang="en-US" sz="5400" dirty="0">
                <a:sym typeface="Calibri"/>
              </a:rPr>
              <a:t>control</a:t>
            </a:r>
            <a:r>
              <a:rPr lang="en-US" sz="5400" dirty="0"/>
              <a:t> </a:t>
            </a:r>
          </a:p>
          <a:p>
            <a:br>
              <a:rPr lang="en-US" dirty="0"/>
            </a:br>
            <a:endParaRPr lang="en-US" dirty="0"/>
          </a:p>
          <a:p>
            <a:endParaRPr lang="en-US" sz="4600" dirty="0">
              <a:solidFill>
                <a:srgbClr val="FF0000"/>
              </a:solidFill>
            </a:endParaRPr>
          </a:p>
          <a:p>
            <a:pPr>
              <a:lnSpc>
                <a:spcPct val="100000"/>
              </a:lnSpc>
            </a:pPr>
            <a:br>
              <a:rPr lang="en-US" dirty="0"/>
            </a:br>
            <a:endParaRPr lang="en-US" dirty="0"/>
          </a:p>
          <a:p>
            <a:pPr marL="0" lvl="0" indent="0" algn="l" rtl="0">
              <a:lnSpc>
                <a:spcPct val="100000"/>
              </a:lnSpc>
              <a:spcBef>
                <a:spcPts val="0"/>
              </a:spcBef>
              <a:spcAft>
                <a:spcPts val="0"/>
              </a:spcAft>
              <a:buNone/>
            </a:pPr>
            <a:endParaRPr dirty="0"/>
          </a:p>
        </p:txBody>
      </p:sp>
      <p:sp>
        <p:nvSpPr>
          <p:cNvPr id="446" name="Google Shape;446;g29fad2cf288_0_251"/>
          <p:cNvSpPr/>
          <p:nvPr/>
        </p:nvSpPr>
        <p:spPr>
          <a:xfrm flipH="1">
            <a:off x="30" y="0"/>
            <a:ext cx="14943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47" name="Google Shape;447;g29fad2cf288_0_251"/>
          <p:cNvGrpSpPr/>
          <p:nvPr/>
        </p:nvGrpSpPr>
        <p:grpSpPr>
          <a:xfrm>
            <a:off x="11460558" y="3154317"/>
            <a:ext cx="731548" cy="673456"/>
            <a:chOff x="3940602" y="308034"/>
            <a:chExt cx="2116748" cy="3429000"/>
          </a:xfrm>
        </p:grpSpPr>
        <p:sp>
          <p:nvSpPr>
            <p:cNvPr id="448" name="Google Shape;448;g29fad2cf288_0_251"/>
            <p:cNvSpPr/>
            <p:nvPr/>
          </p:nvSpPr>
          <p:spPr>
            <a:xfrm>
              <a:off x="3940602"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49" name="Google Shape;449;g29fad2cf288_0_251"/>
            <p:cNvSpPr/>
            <p:nvPr/>
          </p:nvSpPr>
          <p:spPr>
            <a:xfrm>
              <a:off x="4715626"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50" name="Google Shape;450;g29fad2cf288_0_251"/>
            <p:cNvSpPr/>
            <p:nvPr/>
          </p:nvSpPr>
          <p:spPr>
            <a:xfrm>
              <a:off x="5490650"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51" name="Google Shape;451;g29fad2cf288_0_251"/>
          <p:cNvSpPr/>
          <p:nvPr/>
        </p:nvSpPr>
        <p:spPr>
          <a:xfrm>
            <a:off x="605490" y="295951"/>
            <a:ext cx="3040200" cy="6466500"/>
          </a:xfrm>
          <a:prstGeom prst="roundRect">
            <a:avLst>
              <a:gd name="adj" fmla="val 16667"/>
            </a:avLst>
          </a:prstGeom>
          <a:solidFill>
            <a:srgbClr val="231E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2" name="Google Shape;452;g29fad2cf288_0_251"/>
          <p:cNvSpPr/>
          <p:nvPr/>
        </p:nvSpPr>
        <p:spPr>
          <a:xfrm>
            <a:off x="605467" y="219650"/>
            <a:ext cx="3040200" cy="6466500"/>
          </a:xfrm>
          <a:prstGeom prst="roundRect">
            <a:avLst>
              <a:gd name="adj" fmla="val 16667"/>
            </a:avLst>
          </a:prstGeom>
          <a:solidFill>
            <a:srgbClr val="2E292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53" name="Google Shape;453;g29fad2cf288_0_251"/>
          <p:cNvPicPr preferRelativeResize="0"/>
          <p:nvPr/>
        </p:nvPicPr>
        <p:blipFill rotWithShape="1">
          <a:blip r:embed="rId3">
            <a:alphaModFix/>
          </a:blip>
          <a:srcRect l="46984" t="8544" r="39695" b="79327"/>
          <a:stretch/>
        </p:blipFill>
        <p:spPr>
          <a:xfrm>
            <a:off x="1028116" y="1651740"/>
            <a:ext cx="2428691" cy="1371655"/>
          </a:xfrm>
          <a:prstGeom prst="rect">
            <a:avLst/>
          </a:prstGeom>
          <a:noFill/>
          <a:ln>
            <a:noFill/>
          </a:ln>
        </p:spPr>
      </p:pic>
      <p:pic>
        <p:nvPicPr>
          <p:cNvPr id="454" name="Google Shape;454;g29fad2cf288_0_251"/>
          <p:cNvPicPr preferRelativeResize="0"/>
          <p:nvPr/>
        </p:nvPicPr>
        <p:blipFill rotWithShape="1">
          <a:blip r:embed="rId3">
            <a:alphaModFix/>
          </a:blip>
          <a:srcRect l="46984" t="8544" r="39695" b="79327"/>
          <a:stretch/>
        </p:blipFill>
        <p:spPr>
          <a:xfrm>
            <a:off x="794548" y="3053575"/>
            <a:ext cx="2662262" cy="1688170"/>
          </a:xfrm>
          <a:prstGeom prst="rect">
            <a:avLst/>
          </a:prstGeom>
          <a:noFill/>
          <a:ln>
            <a:noFill/>
          </a:ln>
        </p:spPr>
      </p:pic>
      <p:pic>
        <p:nvPicPr>
          <p:cNvPr id="455" name="Google Shape;455;g29fad2cf288_0_251"/>
          <p:cNvPicPr preferRelativeResize="0"/>
          <p:nvPr/>
        </p:nvPicPr>
        <p:blipFill rotWithShape="1">
          <a:blip r:embed="rId3">
            <a:alphaModFix/>
          </a:blip>
          <a:srcRect l="46984" t="8544" r="39695" b="79327"/>
          <a:stretch/>
        </p:blipFill>
        <p:spPr>
          <a:xfrm>
            <a:off x="781584" y="4560879"/>
            <a:ext cx="2662262" cy="2004729"/>
          </a:xfrm>
          <a:prstGeom prst="rect">
            <a:avLst/>
          </a:prstGeom>
          <a:noFill/>
          <a:ln>
            <a:noFill/>
          </a:ln>
        </p:spPr>
      </p:pic>
      <p:pic>
        <p:nvPicPr>
          <p:cNvPr id="456" name="Google Shape;456;g29fad2cf288_0_251"/>
          <p:cNvPicPr preferRelativeResize="0"/>
          <p:nvPr/>
        </p:nvPicPr>
        <p:blipFill rotWithShape="1">
          <a:blip r:embed="rId3">
            <a:alphaModFix/>
          </a:blip>
          <a:srcRect l="55161" t="42829" r="37529" b="40342"/>
          <a:stretch/>
        </p:blipFill>
        <p:spPr>
          <a:xfrm>
            <a:off x="2307370" y="1063846"/>
            <a:ext cx="942163" cy="1763570"/>
          </a:xfrm>
          <a:prstGeom prst="rect">
            <a:avLst/>
          </a:prstGeom>
          <a:noFill/>
          <a:ln>
            <a:noFill/>
          </a:ln>
        </p:spPr>
      </p:pic>
      <p:sp>
        <p:nvSpPr>
          <p:cNvPr id="457" name="Google Shape;457;g29fad2cf288_0_251"/>
          <p:cNvSpPr/>
          <p:nvPr/>
        </p:nvSpPr>
        <p:spPr>
          <a:xfrm>
            <a:off x="1424905" y="1606892"/>
            <a:ext cx="798900" cy="6798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8" name="Google Shape;458;g29fad2cf288_0_251"/>
          <p:cNvSpPr/>
          <p:nvPr/>
        </p:nvSpPr>
        <p:spPr>
          <a:xfrm>
            <a:off x="2509754" y="1229679"/>
            <a:ext cx="537300" cy="618000"/>
          </a:xfrm>
          <a:prstGeom prst="mathPl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9" name="Google Shape;459;g29fad2cf288_0_251"/>
          <p:cNvSpPr/>
          <p:nvPr/>
        </p:nvSpPr>
        <p:spPr>
          <a:xfrm>
            <a:off x="2509754" y="2192758"/>
            <a:ext cx="537300" cy="395100"/>
          </a:xfrm>
          <a:prstGeom prst="mathMin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60" name="Google Shape;460;g29fad2cf288_0_251"/>
          <p:cNvPicPr preferRelativeResize="0"/>
          <p:nvPr/>
        </p:nvPicPr>
        <p:blipFill rotWithShape="1">
          <a:blip r:embed="rId3">
            <a:alphaModFix/>
          </a:blip>
          <a:srcRect l="55161" t="42829" r="37529" b="41230"/>
          <a:stretch/>
        </p:blipFill>
        <p:spPr>
          <a:xfrm rot="5400000">
            <a:off x="878351" y="4703860"/>
            <a:ext cx="648182" cy="815789"/>
          </a:xfrm>
          <a:prstGeom prst="rect">
            <a:avLst/>
          </a:prstGeom>
          <a:noFill/>
          <a:ln>
            <a:noFill/>
          </a:ln>
        </p:spPr>
      </p:pic>
      <p:pic>
        <p:nvPicPr>
          <p:cNvPr id="461" name="Google Shape;461;g29fad2cf288_0_251"/>
          <p:cNvPicPr preferRelativeResize="0"/>
          <p:nvPr/>
        </p:nvPicPr>
        <p:blipFill>
          <a:blip r:embed="rId4">
            <a:alphaModFix/>
          </a:blip>
          <a:stretch>
            <a:fillRect/>
          </a:stretch>
        </p:blipFill>
        <p:spPr>
          <a:xfrm>
            <a:off x="802933" y="4771909"/>
            <a:ext cx="799018" cy="679690"/>
          </a:xfrm>
          <a:prstGeom prst="rect">
            <a:avLst/>
          </a:prstGeom>
          <a:noFill/>
          <a:ln>
            <a:noFill/>
          </a:ln>
        </p:spPr>
      </p:pic>
      <p:sp>
        <p:nvSpPr>
          <p:cNvPr id="462" name="Google Shape;462;g29fad2cf288_0_251"/>
          <p:cNvSpPr/>
          <p:nvPr/>
        </p:nvSpPr>
        <p:spPr>
          <a:xfrm>
            <a:off x="1027300" y="4961640"/>
            <a:ext cx="397500" cy="3003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63" name="Google Shape;463;g29fad2cf288_0_251"/>
          <p:cNvPicPr preferRelativeResize="0"/>
          <p:nvPr/>
        </p:nvPicPr>
        <p:blipFill rotWithShape="1">
          <a:blip r:embed="rId3">
            <a:alphaModFix/>
          </a:blip>
          <a:srcRect l="55161" t="42829" r="37529" b="41230"/>
          <a:stretch/>
        </p:blipFill>
        <p:spPr>
          <a:xfrm rot="5400000">
            <a:off x="2724869" y="4703878"/>
            <a:ext cx="648182" cy="815789"/>
          </a:xfrm>
          <a:prstGeom prst="rect">
            <a:avLst/>
          </a:prstGeom>
          <a:noFill/>
          <a:ln>
            <a:noFill/>
          </a:ln>
        </p:spPr>
      </p:pic>
      <p:sp>
        <p:nvSpPr>
          <p:cNvPr id="464" name="Google Shape;464;g29fad2cf288_0_251"/>
          <p:cNvSpPr/>
          <p:nvPr/>
        </p:nvSpPr>
        <p:spPr>
          <a:xfrm>
            <a:off x="2900741" y="4961640"/>
            <a:ext cx="296400" cy="300300"/>
          </a:xfrm>
          <a:prstGeom prst="ellipse">
            <a:avLst/>
          </a:prstGeom>
          <a:solidFill>
            <a:srgbClr val="FF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65" name="Google Shape;465;g29fad2cf288_0_251"/>
          <p:cNvPicPr preferRelativeResize="0"/>
          <p:nvPr/>
        </p:nvPicPr>
        <p:blipFill rotWithShape="1">
          <a:blip r:embed="rId3">
            <a:alphaModFix/>
          </a:blip>
          <a:srcRect l="55161" t="42829" r="37529" b="41230"/>
          <a:stretch/>
        </p:blipFill>
        <p:spPr>
          <a:xfrm rot="5400000">
            <a:off x="1801587" y="4703860"/>
            <a:ext cx="648182" cy="815789"/>
          </a:xfrm>
          <a:prstGeom prst="rect">
            <a:avLst/>
          </a:prstGeom>
          <a:noFill/>
          <a:ln>
            <a:noFill/>
          </a:ln>
        </p:spPr>
      </p:pic>
      <p:pic>
        <p:nvPicPr>
          <p:cNvPr id="466" name="Google Shape;466;g29fad2cf288_0_251"/>
          <p:cNvPicPr preferRelativeResize="0"/>
          <p:nvPr/>
        </p:nvPicPr>
        <p:blipFill>
          <a:blip r:embed="rId5">
            <a:alphaModFix/>
          </a:blip>
          <a:stretch>
            <a:fillRect/>
          </a:stretch>
        </p:blipFill>
        <p:spPr>
          <a:xfrm>
            <a:off x="1811293" y="4856152"/>
            <a:ext cx="628771" cy="511206"/>
          </a:xfrm>
          <a:prstGeom prst="rect">
            <a:avLst/>
          </a:prstGeom>
          <a:noFill/>
          <a:ln>
            <a:noFill/>
          </a:ln>
        </p:spPr>
      </p:pic>
      <p:sp>
        <p:nvSpPr>
          <p:cNvPr id="467" name="Google Shape;467;g29fad2cf288_0_251"/>
          <p:cNvSpPr/>
          <p:nvPr/>
        </p:nvSpPr>
        <p:spPr>
          <a:xfrm>
            <a:off x="2641065"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8" name="Google Shape;468;g29fad2cf288_0_251"/>
          <p:cNvSpPr/>
          <p:nvPr/>
        </p:nvSpPr>
        <p:spPr>
          <a:xfrm>
            <a:off x="1721999"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9" name="Google Shape;469;g29fad2cf288_0_251"/>
          <p:cNvSpPr/>
          <p:nvPr/>
        </p:nvSpPr>
        <p:spPr>
          <a:xfrm>
            <a:off x="811318"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70" name="Google Shape;470;g29fad2cf288_0_251"/>
          <p:cNvSpPr/>
          <p:nvPr/>
        </p:nvSpPr>
        <p:spPr>
          <a:xfrm>
            <a:off x="1356304" y="2994170"/>
            <a:ext cx="1538700" cy="12510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71" name="Google Shape;471;g29fad2cf288_0_251"/>
          <p:cNvSpPr/>
          <p:nvPr/>
        </p:nvSpPr>
        <p:spPr>
          <a:xfrm>
            <a:off x="1356326" y="2903736"/>
            <a:ext cx="1538700" cy="12510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72" name="Google Shape;472;g29fad2cf288_0_251"/>
          <p:cNvPicPr preferRelativeResize="0"/>
          <p:nvPr/>
        </p:nvPicPr>
        <p:blipFill>
          <a:blip r:embed="rId6">
            <a:alphaModFix/>
          </a:blip>
          <a:stretch>
            <a:fillRect/>
          </a:stretch>
        </p:blipFill>
        <p:spPr>
          <a:xfrm>
            <a:off x="1467580" y="2994170"/>
            <a:ext cx="1316242" cy="1070134"/>
          </a:xfrm>
          <a:prstGeom prst="rect">
            <a:avLst/>
          </a:prstGeom>
          <a:noFill/>
          <a:ln>
            <a:noFill/>
          </a:ln>
        </p:spPr>
      </p:pic>
      <p:sp>
        <p:nvSpPr>
          <p:cNvPr id="473" name="Google Shape;473;g29fad2cf288_0_251"/>
          <p:cNvSpPr/>
          <p:nvPr/>
        </p:nvSpPr>
        <p:spPr>
          <a:xfrm>
            <a:off x="1424905" y="1554009"/>
            <a:ext cx="798900" cy="6798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74" name="Google Shape;474;g29fad2cf288_0_251"/>
          <p:cNvPicPr preferRelativeResize="0"/>
          <p:nvPr/>
        </p:nvPicPr>
        <p:blipFill>
          <a:blip r:embed="rId7">
            <a:alphaModFix/>
          </a:blip>
          <a:stretch>
            <a:fillRect/>
          </a:stretch>
        </p:blipFill>
        <p:spPr>
          <a:xfrm>
            <a:off x="1510051" y="1696269"/>
            <a:ext cx="628729" cy="395172"/>
          </a:xfrm>
          <a:prstGeom prst="rect">
            <a:avLst/>
          </a:prstGeom>
          <a:noFill/>
          <a:ln>
            <a:noFill/>
          </a:ln>
        </p:spPr>
      </p:pic>
      <p:sp>
        <p:nvSpPr>
          <p:cNvPr id="475" name="Google Shape;475;g29fad2cf288_0_251"/>
          <p:cNvSpPr/>
          <p:nvPr/>
        </p:nvSpPr>
        <p:spPr>
          <a:xfrm>
            <a:off x="911717" y="718473"/>
            <a:ext cx="628500" cy="511500"/>
          </a:xfrm>
          <a:prstGeom prst="ellipse">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
              <a:t>on</a:t>
            </a:r>
            <a:endParaRPr sz="400"/>
          </a:p>
        </p:txBody>
      </p:sp>
      <p:sp>
        <p:nvSpPr>
          <p:cNvPr id="476" name="Google Shape;476;g29fad2cf288_0_251"/>
          <p:cNvSpPr/>
          <p:nvPr/>
        </p:nvSpPr>
        <p:spPr>
          <a:xfrm>
            <a:off x="1386112" y="4470600"/>
            <a:ext cx="1712700" cy="1553100"/>
          </a:xfrm>
          <a:prstGeom prst="ellipse">
            <a:avLst/>
          </a:prstGeom>
          <a:noFill/>
          <a:ln w="762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45"/>
                                        </p:tgtEl>
                                        <p:attrNameLst>
                                          <p:attrName>style.visibility</p:attrName>
                                        </p:attrNameLst>
                                      </p:cBhvr>
                                      <p:to>
                                        <p:strVal val="visible"/>
                                      </p:to>
                                    </p:set>
                                    <p:animEffect transition="in" filter="fade">
                                      <p:cBhvr>
                                        <p:cTn id="7" dur="400"/>
                                        <p:tgtEl>
                                          <p:spTgt spid="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0"/>
        <p:cNvGrpSpPr/>
        <p:nvPr/>
      </p:nvGrpSpPr>
      <p:grpSpPr>
        <a:xfrm>
          <a:off x="0" y="0"/>
          <a:ext cx="0" cy="0"/>
          <a:chOff x="0" y="0"/>
          <a:chExt cx="0" cy="0"/>
        </a:xfrm>
      </p:grpSpPr>
      <p:sp>
        <p:nvSpPr>
          <p:cNvPr id="481" name="Google Shape;481;p14"/>
          <p:cNvSpPr/>
          <p:nvPr/>
        </p:nvSpPr>
        <p:spPr>
          <a:xfrm>
            <a:off x="0" y="-56465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83" name="Google Shape;483;p14"/>
          <p:cNvGrpSpPr/>
          <p:nvPr/>
        </p:nvGrpSpPr>
        <p:grpSpPr>
          <a:xfrm rot="-5400000">
            <a:off x="2218698" y="2733627"/>
            <a:ext cx="1340409" cy="5777807"/>
            <a:chOff x="329184" y="2"/>
            <a:chExt cx="524256" cy="5777807"/>
          </a:xfrm>
        </p:grpSpPr>
        <p:cxnSp>
          <p:nvCxnSpPr>
            <p:cNvPr id="484" name="Google Shape;484;p14"/>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485" name="Google Shape;485;p14"/>
            <p:cNvSpPr/>
            <p:nvPr/>
          </p:nvSpPr>
          <p:spPr>
            <a:xfrm>
              <a:off x="329184" y="2"/>
              <a:ext cx="524256" cy="566677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487" name="Google Shape;487;p14"/>
          <p:cNvPicPr preferRelativeResize="0"/>
          <p:nvPr/>
        </p:nvPicPr>
        <p:blipFill>
          <a:blip r:embed="rId3">
            <a:alphaModFix/>
          </a:blip>
          <a:stretch>
            <a:fillRect/>
          </a:stretch>
        </p:blipFill>
        <p:spPr>
          <a:xfrm>
            <a:off x="3656212" y="976599"/>
            <a:ext cx="4727282" cy="3500959"/>
          </a:xfrm>
          <a:prstGeom prst="rect">
            <a:avLst/>
          </a:prstGeom>
          <a:noFill/>
          <a:ln>
            <a:noFill/>
          </a:ln>
        </p:spPr>
      </p:pic>
      <p:sp>
        <p:nvSpPr>
          <p:cNvPr id="488" name="Google Shape;488;p14"/>
          <p:cNvSpPr txBox="1">
            <a:spLocks noGrp="1"/>
          </p:cNvSpPr>
          <p:nvPr>
            <p:ph type="title"/>
          </p:nvPr>
        </p:nvSpPr>
        <p:spPr>
          <a:xfrm>
            <a:off x="839800" y="-389475"/>
            <a:ext cx="11058000" cy="899100"/>
          </a:xfrm>
          <a:prstGeom prst="rect">
            <a:avLst/>
          </a:prstGeom>
          <a:noFill/>
          <a:ln>
            <a:noFill/>
          </a:ln>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dirty="0"/>
              <a:t>What happens when you use self-control?</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2"/>
        <p:cNvGrpSpPr/>
        <p:nvPr/>
      </p:nvGrpSpPr>
      <p:grpSpPr>
        <a:xfrm>
          <a:off x="0" y="0"/>
          <a:ext cx="0" cy="0"/>
          <a:chOff x="0" y="0"/>
          <a:chExt cx="0" cy="0"/>
        </a:xfrm>
      </p:grpSpPr>
      <p:sp>
        <p:nvSpPr>
          <p:cNvPr id="493" name="Google Shape;493;g29fad2cf288_0_289"/>
          <p:cNvSpPr/>
          <p:nvPr/>
        </p:nvSpPr>
        <p:spPr>
          <a:xfrm>
            <a:off x="0" y="-564650"/>
            <a:ext cx="12192000" cy="124218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94" name="Google Shape;494;g29fad2cf288_0_289"/>
          <p:cNvGrpSpPr/>
          <p:nvPr/>
        </p:nvGrpSpPr>
        <p:grpSpPr>
          <a:xfrm rot="-5400000">
            <a:off x="2218510" y="2733433"/>
            <a:ext cx="1340786" cy="5777807"/>
            <a:chOff x="329184" y="2"/>
            <a:chExt cx="524400" cy="5777807"/>
          </a:xfrm>
        </p:grpSpPr>
        <p:cxnSp>
          <p:nvCxnSpPr>
            <p:cNvPr id="495" name="Google Shape;495;g29fad2cf288_0_289"/>
            <p:cNvCxnSpPr/>
            <p:nvPr/>
          </p:nvCxnSpPr>
          <p:spPr>
            <a:xfrm rot="10800000">
              <a:off x="329292" y="5777809"/>
              <a:ext cx="521100" cy="0"/>
            </a:xfrm>
            <a:prstGeom prst="straightConnector1">
              <a:avLst/>
            </a:prstGeom>
            <a:noFill/>
            <a:ln w="152400" cap="flat" cmpd="sng">
              <a:solidFill>
                <a:schemeClr val="accent4"/>
              </a:solidFill>
              <a:prstDash val="solid"/>
              <a:miter lim="800000"/>
              <a:headEnd type="none" w="sm" len="sm"/>
              <a:tailEnd type="none" w="sm" len="sm"/>
            </a:ln>
          </p:spPr>
        </p:cxnSp>
        <p:sp>
          <p:nvSpPr>
            <p:cNvPr id="496" name="Google Shape;496;g29fad2cf288_0_289"/>
            <p:cNvSpPr/>
            <p:nvPr/>
          </p:nvSpPr>
          <p:spPr>
            <a:xfrm>
              <a:off x="329184" y="2"/>
              <a:ext cx="524400" cy="56667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98" name="Google Shape;498;g29fad2cf288_0_289"/>
          <p:cNvSpPr txBox="1">
            <a:spLocks noGrp="1"/>
          </p:cNvSpPr>
          <p:nvPr>
            <p:ph type="title"/>
          </p:nvPr>
        </p:nvSpPr>
        <p:spPr>
          <a:xfrm>
            <a:off x="758157" y="-117332"/>
            <a:ext cx="11058000" cy="1470600"/>
          </a:xfrm>
          <a:prstGeom prst="rect">
            <a:avLst/>
          </a:prstGeom>
          <a:noFill/>
          <a:ln>
            <a:noFill/>
          </a:ln>
        </p:spPr>
        <p:txBody>
          <a:bodyPr spcFirstLastPara="1" wrap="square" lIns="91425" tIns="45700" rIns="91425" bIns="45700" anchor="b" anchorCtr="0">
            <a:noAutofit/>
          </a:bodyPr>
          <a:lstStyle/>
          <a:p>
            <a:pPr marL="0" lvl="0" indent="0" algn="ctr" rtl="0">
              <a:lnSpc>
                <a:spcPct val="115000"/>
              </a:lnSpc>
              <a:spcBef>
                <a:spcPts val="0"/>
              </a:spcBef>
              <a:spcAft>
                <a:spcPts val="0"/>
              </a:spcAft>
              <a:buNone/>
            </a:pPr>
            <a:r>
              <a:rPr lang="en-US" dirty="0"/>
              <a:t>Time for a game!</a:t>
            </a:r>
            <a:endParaRPr dirty="0"/>
          </a:p>
          <a:p>
            <a:pPr marL="0" lvl="0" indent="0" algn="l" rtl="0">
              <a:lnSpc>
                <a:spcPct val="90000"/>
              </a:lnSpc>
              <a:spcBef>
                <a:spcPts val="0"/>
              </a:spcBef>
              <a:spcAft>
                <a:spcPts val="0"/>
              </a:spcAft>
              <a:buClr>
                <a:schemeClr val="dk1"/>
              </a:buClr>
              <a:buSzPts val="6000"/>
              <a:buFont typeface="Calibri"/>
              <a:buNone/>
            </a:pPr>
            <a:endParaRPr sz="6000" dirty="0"/>
          </a:p>
        </p:txBody>
      </p:sp>
      <p:pic>
        <p:nvPicPr>
          <p:cNvPr id="499" name="Google Shape;499;g29fad2cf288_0_289"/>
          <p:cNvPicPr preferRelativeResize="0"/>
          <p:nvPr/>
        </p:nvPicPr>
        <p:blipFill>
          <a:blip r:embed="rId3">
            <a:alphaModFix/>
          </a:blip>
          <a:stretch>
            <a:fillRect/>
          </a:stretch>
        </p:blipFill>
        <p:spPr>
          <a:xfrm>
            <a:off x="3870265" y="792113"/>
            <a:ext cx="4833784" cy="390881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3"/>
        <p:cNvGrpSpPr/>
        <p:nvPr/>
      </p:nvGrpSpPr>
      <p:grpSpPr>
        <a:xfrm>
          <a:off x="0" y="0"/>
          <a:ext cx="0" cy="0"/>
          <a:chOff x="0" y="0"/>
          <a:chExt cx="0" cy="0"/>
        </a:xfrm>
      </p:grpSpPr>
      <p:sp>
        <p:nvSpPr>
          <p:cNvPr id="507" name="Google Shape;507;g29fad2cf288_0_311"/>
          <p:cNvSpPr/>
          <p:nvPr/>
        </p:nvSpPr>
        <p:spPr>
          <a:xfrm>
            <a:off x="359171" y="4177748"/>
            <a:ext cx="3706800" cy="18300"/>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508" name="Google Shape;508;g29fad2cf288_0_311" descr="A bee with wings and a shield&#10;&#10;Description automatically generated with medium confidence"/>
          <p:cNvPicPr preferRelativeResize="0"/>
          <p:nvPr/>
        </p:nvPicPr>
        <p:blipFill rotWithShape="1">
          <a:blip r:embed="rId3">
            <a:alphaModFix/>
          </a:blip>
          <a:srcRect/>
          <a:stretch/>
        </p:blipFill>
        <p:spPr>
          <a:xfrm>
            <a:off x="1326328" y="4723863"/>
            <a:ext cx="1772544" cy="1772544"/>
          </a:xfrm>
          <a:prstGeom prst="rect">
            <a:avLst/>
          </a:prstGeom>
          <a:noFill/>
          <a:ln>
            <a:noFill/>
          </a:ln>
        </p:spPr>
      </p:pic>
      <p:pic>
        <p:nvPicPr>
          <p:cNvPr id="509" name="Google Shape;509;g29fad2cf288_0_311"/>
          <p:cNvPicPr preferRelativeResize="0"/>
          <p:nvPr/>
        </p:nvPicPr>
        <p:blipFill>
          <a:blip r:embed="rId4">
            <a:alphaModFix/>
          </a:blip>
          <a:stretch>
            <a:fillRect/>
          </a:stretch>
        </p:blipFill>
        <p:spPr>
          <a:xfrm>
            <a:off x="3904198" y="2666891"/>
            <a:ext cx="2555450" cy="2179250"/>
          </a:xfrm>
          <a:prstGeom prst="rect">
            <a:avLst/>
          </a:prstGeom>
          <a:noFill/>
          <a:ln>
            <a:noFill/>
          </a:ln>
        </p:spPr>
      </p:pic>
      <p:pic>
        <p:nvPicPr>
          <p:cNvPr id="510" name="Google Shape;510;g29fad2cf288_0_311"/>
          <p:cNvPicPr preferRelativeResize="0"/>
          <p:nvPr/>
        </p:nvPicPr>
        <p:blipFill>
          <a:blip r:embed="rId5">
            <a:alphaModFix/>
          </a:blip>
          <a:stretch>
            <a:fillRect/>
          </a:stretch>
        </p:blipFill>
        <p:spPr>
          <a:xfrm>
            <a:off x="7371000" y="2666891"/>
            <a:ext cx="2633675" cy="2245975"/>
          </a:xfrm>
          <a:prstGeom prst="rect">
            <a:avLst/>
          </a:prstGeom>
          <a:noFill/>
          <a:ln>
            <a:noFill/>
          </a:ln>
        </p:spPr>
      </p:pic>
      <p:sp>
        <p:nvSpPr>
          <p:cNvPr id="2" name="TextBox 1">
            <a:extLst>
              <a:ext uri="{FF2B5EF4-FFF2-40B4-BE49-F238E27FC236}">
                <a16:creationId xmlns:a16="http://schemas.microsoft.com/office/drawing/2014/main" id="{D081CB0A-F6B7-06AD-64C1-668F3C58881D}"/>
              </a:ext>
            </a:extLst>
          </p:cNvPr>
          <p:cNvSpPr txBox="1"/>
          <p:nvPr/>
        </p:nvSpPr>
        <p:spPr>
          <a:xfrm>
            <a:off x="1665357" y="583096"/>
            <a:ext cx="8010938"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dirty="0">
                <a:latin typeface="Calibri"/>
                <a:ea typeface="Calibri"/>
                <a:cs typeface="Calibri"/>
              </a:rPr>
              <a:t>Nice work!</a:t>
            </a:r>
            <a:endParaRPr lang="en-US" sz="6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4"/>
        <p:cNvGrpSpPr/>
        <p:nvPr/>
      </p:nvGrpSpPr>
      <p:grpSpPr>
        <a:xfrm>
          <a:off x="0" y="0"/>
          <a:ext cx="0" cy="0"/>
          <a:chOff x="0" y="0"/>
          <a:chExt cx="0" cy="0"/>
        </a:xfrm>
      </p:grpSpPr>
      <p:sp>
        <p:nvSpPr>
          <p:cNvPr id="515" name="Google Shape;515;g29fad2cf288_0_327"/>
          <p:cNvSpPr/>
          <p:nvPr/>
        </p:nvSpPr>
        <p:spPr>
          <a:xfrm>
            <a:off x="0" y="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16" name="Google Shape;516;g29fad2cf288_0_327"/>
          <p:cNvSpPr txBox="1">
            <a:spLocks noGrp="1"/>
          </p:cNvSpPr>
          <p:nvPr>
            <p:ph type="title"/>
          </p:nvPr>
        </p:nvSpPr>
        <p:spPr>
          <a:xfrm>
            <a:off x="3896547" y="253264"/>
            <a:ext cx="7562933" cy="6159642"/>
          </a:xfrm>
          <a:prstGeom prst="rect">
            <a:avLst/>
          </a:prstGeom>
          <a:noFill/>
          <a:ln>
            <a:noFill/>
          </a:ln>
        </p:spPr>
        <p:txBody>
          <a:bodyPr spcFirstLastPara="1" wrap="square" lIns="91425" tIns="45700" rIns="91425" bIns="45700" anchor="t" anchorCtr="0">
            <a:noAutofit/>
          </a:bodyPr>
          <a:lstStyle/>
          <a:p>
            <a:r>
              <a:rPr lang="en-US" sz="5400" dirty="0">
                <a:sym typeface="Calibri"/>
              </a:rPr>
              <a:t>Pause</a:t>
            </a:r>
            <a:r>
              <a:rPr lang="en-US" sz="5400" dirty="0"/>
              <a:t>, </a:t>
            </a:r>
            <a:br>
              <a:rPr lang="en-US" sz="5400" dirty="0"/>
            </a:br>
            <a:r>
              <a:rPr lang="en-US" sz="5400" dirty="0"/>
              <a:t>r</a:t>
            </a:r>
            <a:r>
              <a:rPr lang="en-US" sz="5400" dirty="0">
                <a:sym typeface="Calibri"/>
              </a:rPr>
              <a:t>ewind</a:t>
            </a:r>
            <a:r>
              <a:rPr lang="en-US" sz="5400" dirty="0"/>
              <a:t>,</a:t>
            </a:r>
            <a:br>
              <a:rPr lang="en-US" sz="5400" dirty="0"/>
            </a:br>
            <a:r>
              <a:rPr lang="en-US" sz="5400" dirty="0"/>
              <a:t>p</a:t>
            </a:r>
            <a:r>
              <a:rPr lang="en-US" sz="5400" dirty="0">
                <a:sym typeface="Calibri"/>
              </a:rPr>
              <a:t>lay!</a:t>
            </a:r>
            <a:endParaRPr lang="en-US" sz="5400" dirty="0"/>
          </a:p>
        </p:txBody>
      </p:sp>
      <p:sp>
        <p:nvSpPr>
          <p:cNvPr id="517" name="Google Shape;517;g29fad2cf288_0_327"/>
          <p:cNvSpPr/>
          <p:nvPr/>
        </p:nvSpPr>
        <p:spPr>
          <a:xfrm flipH="1">
            <a:off x="30" y="0"/>
            <a:ext cx="14943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18" name="Google Shape;518;g29fad2cf288_0_327"/>
          <p:cNvGrpSpPr/>
          <p:nvPr/>
        </p:nvGrpSpPr>
        <p:grpSpPr>
          <a:xfrm>
            <a:off x="11460558" y="3154317"/>
            <a:ext cx="731548" cy="673456"/>
            <a:chOff x="3940602" y="308034"/>
            <a:chExt cx="2116748" cy="3429000"/>
          </a:xfrm>
        </p:grpSpPr>
        <p:sp>
          <p:nvSpPr>
            <p:cNvPr id="519" name="Google Shape;519;g29fad2cf288_0_327"/>
            <p:cNvSpPr/>
            <p:nvPr/>
          </p:nvSpPr>
          <p:spPr>
            <a:xfrm>
              <a:off x="3940602"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20" name="Google Shape;520;g29fad2cf288_0_327"/>
            <p:cNvSpPr/>
            <p:nvPr/>
          </p:nvSpPr>
          <p:spPr>
            <a:xfrm>
              <a:off x="4715626"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21" name="Google Shape;521;g29fad2cf288_0_327"/>
            <p:cNvSpPr/>
            <p:nvPr/>
          </p:nvSpPr>
          <p:spPr>
            <a:xfrm>
              <a:off x="5490650"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22" name="Google Shape;522;g29fad2cf288_0_327"/>
          <p:cNvSpPr/>
          <p:nvPr/>
        </p:nvSpPr>
        <p:spPr>
          <a:xfrm>
            <a:off x="605490" y="295951"/>
            <a:ext cx="3040200" cy="6466500"/>
          </a:xfrm>
          <a:prstGeom prst="roundRect">
            <a:avLst>
              <a:gd name="adj" fmla="val 16667"/>
            </a:avLst>
          </a:prstGeom>
          <a:solidFill>
            <a:srgbClr val="231E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3" name="Google Shape;523;g29fad2cf288_0_327"/>
          <p:cNvSpPr/>
          <p:nvPr/>
        </p:nvSpPr>
        <p:spPr>
          <a:xfrm>
            <a:off x="605467" y="219650"/>
            <a:ext cx="3040200" cy="6466500"/>
          </a:xfrm>
          <a:prstGeom prst="roundRect">
            <a:avLst>
              <a:gd name="adj" fmla="val 16667"/>
            </a:avLst>
          </a:prstGeom>
          <a:solidFill>
            <a:srgbClr val="2E292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24" name="Google Shape;524;g29fad2cf288_0_327"/>
          <p:cNvPicPr preferRelativeResize="0"/>
          <p:nvPr/>
        </p:nvPicPr>
        <p:blipFill rotWithShape="1">
          <a:blip r:embed="rId3">
            <a:alphaModFix/>
          </a:blip>
          <a:srcRect l="46984" t="8544" r="39695" b="79327"/>
          <a:stretch/>
        </p:blipFill>
        <p:spPr>
          <a:xfrm>
            <a:off x="1028116" y="1651740"/>
            <a:ext cx="2428691" cy="1371655"/>
          </a:xfrm>
          <a:prstGeom prst="rect">
            <a:avLst/>
          </a:prstGeom>
          <a:noFill/>
          <a:ln>
            <a:noFill/>
          </a:ln>
        </p:spPr>
      </p:pic>
      <p:pic>
        <p:nvPicPr>
          <p:cNvPr id="525" name="Google Shape;525;g29fad2cf288_0_327"/>
          <p:cNvPicPr preferRelativeResize="0"/>
          <p:nvPr/>
        </p:nvPicPr>
        <p:blipFill rotWithShape="1">
          <a:blip r:embed="rId3">
            <a:alphaModFix/>
          </a:blip>
          <a:srcRect l="46984" t="8544" r="39695" b="79327"/>
          <a:stretch/>
        </p:blipFill>
        <p:spPr>
          <a:xfrm>
            <a:off x="794548" y="3053575"/>
            <a:ext cx="2662262" cy="1688170"/>
          </a:xfrm>
          <a:prstGeom prst="rect">
            <a:avLst/>
          </a:prstGeom>
          <a:noFill/>
          <a:ln>
            <a:noFill/>
          </a:ln>
        </p:spPr>
      </p:pic>
      <p:pic>
        <p:nvPicPr>
          <p:cNvPr id="526" name="Google Shape;526;g29fad2cf288_0_327"/>
          <p:cNvPicPr preferRelativeResize="0"/>
          <p:nvPr/>
        </p:nvPicPr>
        <p:blipFill rotWithShape="1">
          <a:blip r:embed="rId3">
            <a:alphaModFix/>
          </a:blip>
          <a:srcRect l="46984" t="8544" r="39695" b="79327"/>
          <a:stretch/>
        </p:blipFill>
        <p:spPr>
          <a:xfrm>
            <a:off x="781584" y="4560879"/>
            <a:ext cx="2662262" cy="2004729"/>
          </a:xfrm>
          <a:prstGeom prst="rect">
            <a:avLst/>
          </a:prstGeom>
          <a:noFill/>
          <a:ln>
            <a:noFill/>
          </a:ln>
        </p:spPr>
      </p:pic>
      <p:pic>
        <p:nvPicPr>
          <p:cNvPr id="527" name="Google Shape;527;g29fad2cf288_0_327"/>
          <p:cNvPicPr preferRelativeResize="0"/>
          <p:nvPr/>
        </p:nvPicPr>
        <p:blipFill rotWithShape="1">
          <a:blip r:embed="rId3">
            <a:alphaModFix/>
          </a:blip>
          <a:srcRect l="55161" t="42829" r="37529" b="40342"/>
          <a:stretch/>
        </p:blipFill>
        <p:spPr>
          <a:xfrm>
            <a:off x="2307370" y="1063846"/>
            <a:ext cx="942163" cy="1763570"/>
          </a:xfrm>
          <a:prstGeom prst="rect">
            <a:avLst/>
          </a:prstGeom>
          <a:noFill/>
          <a:ln>
            <a:noFill/>
          </a:ln>
        </p:spPr>
      </p:pic>
      <p:sp>
        <p:nvSpPr>
          <p:cNvPr id="528" name="Google Shape;528;g29fad2cf288_0_327"/>
          <p:cNvSpPr/>
          <p:nvPr/>
        </p:nvSpPr>
        <p:spPr>
          <a:xfrm>
            <a:off x="1424905" y="1606892"/>
            <a:ext cx="798900" cy="6798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9" name="Google Shape;529;g29fad2cf288_0_327"/>
          <p:cNvSpPr/>
          <p:nvPr/>
        </p:nvSpPr>
        <p:spPr>
          <a:xfrm>
            <a:off x="2509754" y="1229679"/>
            <a:ext cx="537300" cy="618000"/>
          </a:xfrm>
          <a:prstGeom prst="mathPl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0" name="Google Shape;530;g29fad2cf288_0_327"/>
          <p:cNvSpPr/>
          <p:nvPr/>
        </p:nvSpPr>
        <p:spPr>
          <a:xfrm>
            <a:off x="2509754" y="2192758"/>
            <a:ext cx="537300" cy="395100"/>
          </a:xfrm>
          <a:prstGeom prst="mathMinus">
            <a:avLst>
              <a:gd name="adj1" fmla="val 23520"/>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31" name="Google Shape;531;g29fad2cf288_0_327"/>
          <p:cNvPicPr preferRelativeResize="0"/>
          <p:nvPr/>
        </p:nvPicPr>
        <p:blipFill rotWithShape="1">
          <a:blip r:embed="rId3">
            <a:alphaModFix/>
          </a:blip>
          <a:srcRect l="55161" t="42829" r="37529" b="41230"/>
          <a:stretch/>
        </p:blipFill>
        <p:spPr>
          <a:xfrm rot="5400000">
            <a:off x="878351" y="4703860"/>
            <a:ext cx="648182" cy="815789"/>
          </a:xfrm>
          <a:prstGeom prst="rect">
            <a:avLst/>
          </a:prstGeom>
          <a:noFill/>
          <a:ln>
            <a:noFill/>
          </a:ln>
        </p:spPr>
      </p:pic>
      <p:pic>
        <p:nvPicPr>
          <p:cNvPr id="532" name="Google Shape;532;g29fad2cf288_0_327"/>
          <p:cNvPicPr preferRelativeResize="0"/>
          <p:nvPr/>
        </p:nvPicPr>
        <p:blipFill>
          <a:blip r:embed="rId4">
            <a:alphaModFix/>
          </a:blip>
          <a:stretch>
            <a:fillRect/>
          </a:stretch>
        </p:blipFill>
        <p:spPr>
          <a:xfrm>
            <a:off x="802933" y="4771909"/>
            <a:ext cx="799018" cy="679690"/>
          </a:xfrm>
          <a:prstGeom prst="rect">
            <a:avLst/>
          </a:prstGeom>
          <a:noFill/>
          <a:ln>
            <a:noFill/>
          </a:ln>
        </p:spPr>
      </p:pic>
      <p:sp>
        <p:nvSpPr>
          <p:cNvPr id="533" name="Google Shape;533;g29fad2cf288_0_327"/>
          <p:cNvSpPr/>
          <p:nvPr/>
        </p:nvSpPr>
        <p:spPr>
          <a:xfrm>
            <a:off x="1027300" y="4961640"/>
            <a:ext cx="397500" cy="3003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34" name="Google Shape;534;g29fad2cf288_0_327"/>
          <p:cNvPicPr preferRelativeResize="0"/>
          <p:nvPr/>
        </p:nvPicPr>
        <p:blipFill rotWithShape="1">
          <a:blip r:embed="rId3">
            <a:alphaModFix/>
          </a:blip>
          <a:srcRect l="55161" t="42829" r="37529" b="41230"/>
          <a:stretch/>
        </p:blipFill>
        <p:spPr>
          <a:xfrm rot="5400000">
            <a:off x="2724869" y="4703878"/>
            <a:ext cx="648182" cy="815789"/>
          </a:xfrm>
          <a:prstGeom prst="rect">
            <a:avLst/>
          </a:prstGeom>
          <a:noFill/>
          <a:ln>
            <a:noFill/>
          </a:ln>
        </p:spPr>
      </p:pic>
      <p:sp>
        <p:nvSpPr>
          <p:cNvPr id="535" name="Google Shape;535;g29fad2cf288_0_327"/>
          <p:cNvSpPr/>
          <p:nvPr/>
        </p:nvSpPr>
        <p:spPr>
          <a:xfrm>
            <a:off x="2900741" y="4961640"/>
            <a:ext cx="296400" cy="300300"/>
          </a:xfrm>
          <a:prstGeom prst="ellipse">
            <a:avLst/>
          </a:prstGeom>
          <a:solidFill>
            <a:srgbClr val="FF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36" name="Google Shape;536;g29fad2cf288_0_327"/>
          <p:cNvPicPr preferRelativeResize="0"/>
          <p:nvPr/>
        </p:nvPicPr>
        <p:blipFill rotWithShape="1">
          <a:blip r:embed="rId3">
            <a:alphaModFix/>
          </a:blip>
          <a:srcRect l="55161" t="42829" r="37529" b="41230"/>
          <a:stretch/>
        </p:blipFill>
        <p:spPr>
          <a:xfrm rot="5400000">
            <a:off x="1801587" y="4703860"/>
            <a:ext cx="648182" cy="815789"/>
          </a:xfrm>
          <a:prstGeom prst="rect">
            <a:avLst/>
          </a:prstGeom>
          <a:noFill/>
          <a:ln>
            <a:noFill/>
          </a:ln>
        </p:spPr>
      </p:pic>
      <p:pic>
        <p:nvPicPr>
          <p:cNvPr id="537" name="Google Shape;537;g29fad2cf288_0_327"/>
          <p:cNvPicPr preferRelativeResize="0"/>
          <p:nvPr/>
        </p:nvPicPr>
        <p:blipFill>
          <a:blip r:embed="rId5">
            <a:alphaModFix/>
          </a:blip>
          <a:stretch>
            <a:fillRect/>
          </a:stretch>
        </p:blipFill>
        <p:spPr>
          <a:xfrm>
            <a:off x="1811293" y="4856152"/>
            <a:ext cx="628771" cy="511206"/>
          </a:xfrm>
          <a:prstGeom prst="rect">
            <a:avLst/>
          </a:prstGeom>
          <a:noFill/>
          <a:ln>
            <a:noFill/>
          </a:ln>
        </p:spPr>
      </p:pic>
      <p:sp>
        <p:nvSpPr>
          <p:cNvPr id="538" name="Google Shape;538;g29fad2cf288_0_327"/>
          <p:cNvSpPr/>
          <p:nvPr/>
        </p:nvSpPr>
        <p:spPr>
          <a:xfrm>
            <a:off x="2641065"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9" name="Google Shape;539;g29fad2cf288_0_327"/>
          <p:cNvSpPr/>
          <p:nvPr/>
        </p:nvSpPr>
        <p:spPr>
          <a:xfrm>
            <a:off x="1721999"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0" name="Google Shape;540;g29fad2cf288_0_327"/>
          <p:cNvSpPr/>
          <p:nvPr/>
        </p:nvSpPr>
        <p:spPr>
          <a:xfrm>
            <a:off x="811318" y="5367376"/>
            <a:ext cx="798900" cy="75300"/>
          </a:xfrm>
          <a:prstGeom prst="roundRect">
            <a:avLst>
              <a:gd name="adj" fmla="val 16667"/>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1" name="Google Shape;541;g29fad2cf288_0_327"/>
          <p:cNvSpPr/>
          <p:nvPr/>
        </p:nvSpPr>
        <p:spPr>
          <a:xfrm>
            <a:off x="1356304" y="2994170"/>
            <a:ext cx="1538700" cy="1251000"/>
          </a:xfrm>
          <a:prstGeom prst="ellipse">
            <a:avLst/>
          </a:prstGeom>
          <a:solidFill>
            <a:srgbClr val="221B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2" name="Google Shape;542;g29fad2cf288_0_327"/>
          <p:cNvSpPr/>
          <p:nvPr/>
        </p:nvSpPr>
        <p:spPr>
          <a:xfrm>
            <a:off x="1356326" y="2903736"/>
            <a:ext cx="1538700" cy="12510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43" name="Google Shape;543;g29fad2cf288_0_327"/>
          <p:cNvPicPr preferRelativeResize="0"/>
          <p:nvPr/>
        </p:nvPicPr>
        <p:blipFill>
          <a:blip r:embed="rId6">
            <a:alphaModFix/>
          </a:blip>
          <a:stretch>
            <a:fillRect/>
          </a:stretch>
        </p:blipFill>
        <p:spPr>
          <a:xfrm>
            <a:off x="1467580" y="2994170"/>
            <a:ext cx="1316242" cy="1070134"/>
          </a:xfrm>
          <a:prstGeom prst="rect">
            <a:avLst/>
          </a:prstGeom>
          <a:noFill/>
          <a:ln>
            <a:noFill/>
          </a:ln>
        </p:spPr>
      </p:pic>
      <p:sp>
        <p:nvSpPr>
          <p:cNvPr id="544" name="Google Shape;544;g29fad2cf288_0_327"/>
          <p:cNvSpPr/>
          <p:nvPr/>
        </p:nvSpPr>
        <p:spPr>
          <a:xfrm>
            <a:off x="1424905" y="1554009"/>
            <a:ext cx="798900" cy="679800"/>
          </a:xfrm>
          <a:prstGeom prst="ellipse">
            <a:avLst/>
          </a:prstGeom>
          <a:solidFill>
            <a:srgbClr val="4A43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45" name="Google Shape;545;g29fad2cf288_0_327"/>
          <p:cNvPicPr preferRelativeResize="0"/>
          <p:nvPr/>
        </p:nvPicPr>
        <p:blipFill>
          <a:blip r:embed="rId7">
            <a:alphaModFix/>
          </a:blip>
          <a:stretch>
            <a:fillRect/>
          </a:stretch>
        </p:blipFill>
        <p:spPr>
          <a:xfrm>
            <a:off x="1510051" y="1696269"/>
            <a:ext cx="628729" cy="395172"/>
          </a:xfrm>
          <a:prstGeom prst="rect">
            <a:avLst/>
          </a:prstGeom>
          <a:noFill/>
          <a:ln>
            <a:noFill/>
          </a:ln>
        </p:spPr>
      </p:pic>
      <p:sp>
        <p:nvSpPr>
          <p:cNvPr id="546" name="Google Shape;546;g29fad2cf288_0_327"/>
          <p:cNvSpPr/>
          <p:nvPr/>
        </p:nvSpPr>
        <p:spPr>
          <a:xfrm>
            <a:off x="911717" y="718473"/>
            <a:ext cx="628500" cy="511500"/>
          </a:xfrm>
          <a:prstGeom prst="ellipse">
            <a:avLst/>
          </a:prstGeom>
          <a:solidFill>
            <a:srgbClr val="980000"/>
          </a:solidFill>
          <a:ln w="9525"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
              <a:t>on</a:t>
            </a:r>
            <a:endParaRPr sz="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16"/>
                                        </p:tgtEl>
                                        <p:attrNameLst>
                                          <p:attrName>style.visibility</p:attrName>
                                        </p:attrNameLst>
                                      </p:cBhvr>
                                      <p:to>
                                        <p:strVal val="visible"/>
                                      </p:to>
                                    </p:set>
                                    <p:animEffect transition="in" filter="fade">
                                      <p:cBhvr>
                                        <p:cTn id="7" dur="400"/>
                                        <p:tgtEl>
                                          <p:spTgt spid="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0"/>
        <p:cNvGrpSpPr/>
        <p:nvPr/>
      </p:nvGrpSpPr>
      <p:grpSpPr>
        <a:xfrm>
          <a:off x="0" y="0"/>
          <a:ext cx="0" cy="0"/>
          <a:chOff x="0" y="0"/>
          <a:chExt cx="0" cy="0"/>
        </a:xfrm>
      </p:grpSpPr>
      <p:sp>
        <p:nvSpPr>
          <p:cNvPr id="551" name="Google Shape;551;p13"/>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2" name="Google Shape;552;p13"/>
          <p:cNvSpPr txBox="1">
            <a:spLocks noGrp="1"/>
          </p:cNvSpPr>
          <p:nvPr>
            <p:ph type="title"/>
          </p:nvPr>
        </p:nvSpPr>
        <p:spPr>
          <a:xfrm>
            <a:off x="6500607" y="3064994"/>
            <a:ext cx="5058992" cy="984843"/>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dirty="0"/>
              <a:t>Pause, rewind, play!</a:t>
            </a:r>
          </a:p>
        </p:txBody>
      </p:sp>
      <p:sp>
        <p:nvSpPr>
          <p:cNvPr id="553" name="Google Shape;553;p13"/>
          <p:cNvSpPr/>
          <p:nvPr/>
        </p:nvSpPr>
        <p:spPr>
          <a:xfrm flipH="1">
            <a:off x="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4" name="Google Shape;554;p13"/>
          <p:cNvSpPr/>
          <p:nvPr/>
        </p:nvSpPr>
        <p:spPr>
          <a:xfrm>
            <a:off x="496824" y="391886"/>
            <a:ext cx="6009366" cy="6017078"/>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55" name="Google Shape;555;p13"/>
          <p:cNvGrpSpPr/>
          <p:nvPr/>
        </p:nvGrpSpPr>
        <p:grpSpPr>
          <a:xfrm>
            <a:off x="11460480" y="3154317"/>
            <a:ext cx="731521" cy="673460"/>
            <a:chOff x="3940602" y="308034"/>
            <a:chExt cx="2116791" cy="3428999"/>
          </a:xfrm>
        </p:grpSpPr>
        <p:sp>
          <p:nvSpPr>
            <p:cNvPr id="556" name="Google Shape;556;p13"/>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7" name="Google Shape;557;p13"/>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8" name="Google Shape;558;p13"/>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pic>
        <p:nvPicPr>
          <p:cNvPr id="559" name="Google Shape;559;p13"/>
          <p:cNvPicPr preferRelativeResize="0"/>
          <p:nvPr/>
        </p:nvPicPr>
        <p:blipFill>
          <a:blip r:embed="rId3">
            <a:alphaModFix/>
          </a:blip>
          <a:stretch>
            <a:fillRect/>
          </a:stretch>
        </p:blipFill>
        <p:spPr>
          <a:xfrm>
            <a:off x="496825" y="1205350"/>
            <a:ext cx="5762650" cy="4914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52"/>
                                        </p:tgtEl>
                                        <p:attrNameLst>
                                          <p:attrName>style.visibility</p:attrName>
                                        </p:attrNameLst>
                                      </p:cBhvr>
                                      <p:to>
                                        <p:strVal val="visible"/>
                                      </p:to>
                                    </p:set>
                                    <p:animEffect transition="in" filter="fade">
                                      <p:cBhvr>
                                        <p:cTn id="7" dur="400"/>
                                        <p:tgtEl>
                                          <p:spTgt spid="5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3"/>
        <p:cNvGrpSpPr/>
        <p:nvPr/>
      </p:nvGrpSpPr>
      <p:grpSpPr>
        <a:xfrm>
          <a:off x="0" y="0"/>
          <a:ext cx="0" cy="0"/>
          <a:chOff x="0" y="0"/>
          <a:chExt cx="0" cy="0"/>
        </a:xfrm>
      </p:grpSpPr>
      <p:sp>
        <p:nvSpPr>
          <p:cNvPr id="564" name="Google Shape;564;g29fad2cf288_0_301"/>
          <p:cNvSpPr/>
          <p:nvPr/>
        </p:nvSpPr>
        <p:spPr>
          <a:xfrm>
            <a:off x="0" y="-564650"/>
            <a:ext cx="12192000" cy="68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565" name="Google Shape;565;g29fad2cf288_0_301"/>
          <p:cNvGrpSpPr/>
          <p:nvPr/>
        </p:nvGrpSpPr>
        <p:grpSpPr>
          <a:xfrm rot="-5400000">
            <a:off x="2218510" y="2733433"/>
            <a:ext cx="1340786" cy="5777807"/>
            <a:chOff x="329184" y="2"/>
            <a:chExt cx="524400" cy="5777807"/>
          </a:xfrm>
        </p:grpSpPr>
        <p:cxnSp>
          <p:nvCxnSpPr>
            <p:cNvPr id="566" name="Google Shape;566;g29fad2cf288_0_301"/>
            <p:cNvCxnSpPr/>
            <p:nvPr/>
          </p:nvCxnSpPr>
          <p:spPr>
            <a:xfrm rot="10800000">
              <a:off x="329292" y="5777809"/>
              <a:ext cx="521100" cy="0"/>
            </a:xfrm>
            <a:prstGeom prst="straightConnector1">
              <a:avLst/>
            </a:prstGeom>
            <a:noFill/>
            <a:ln w="152400" cap="flat" cmpd="sng">
              <a:solidFill>
                <a:schemeClr val="accent4"/>
              </a:solidFill>
              <a:prstDash val="solid"/>
              <a:miter lim="800000"/>
              <a:headEnd type="none" w="sm" len="sm"/>
              <a:tailEnd type="none" w="sm" len="sm"/>
            </a:ln>
          </p:spPr>
        </p:cxnSp>
        <p:sp>
          <p:nvSpPr>
            <p:cNvPr id="567" name="Google Shape;567;g29fad2cf288_0_301"/>
            <p:cNvSpPr/>
            <p:nvPr/>
          </p:nvSpPr>
          <p:spPr>
            <a:xfrm>
              <a:off x="329184" y="2"/>
              <a:ext cx="524400" cy="56667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69" name="Google Shape;569;g29fad2cf288_0_301"/>
          <p:cNvSpPr txBox="1">
            <a:spLocks noGrp="1"/>
          </p:cNvSpPr>
          <p:nvPr>
            <p:ph type="title"/>
          </p:nvPr>
        </p:nvSpPr>
        <p:spPr>
          <a:xfrm>
            <a:off x="-3842" y="-208046"/>
            <a:ext cx="12191927" cy="826529"/>
          </a:xfrm>
          <a:prstGeom prst="rect">
            <a:avLst/>
          </a:prstGeom>
          <a:noFill/>
          <a:ln>
            <a:noFill/>
          </a:ln>
        </p:spPr>
        <p:txBody>
          <a:bodyPr spcFirstLastPara="1" wrap="square" lIns="91425" tIns="45700" rIns="91425" bIns="45700" anchor="b" anchorCtr="0">
            <a:noAutofit/>
          </a:bodyPr>
          <a:lstStyle/>
          <a:p>
            <a:pPr marL="0" lvl="0" indent="0" algn="ctr" rtl="0">
              <a:lnSpc>
                <a:spcPct val="115000"/>
              </a:lnSpc>
              <a:spcBef>
                <a:spcPts val="0"/>
              </a:spcBef>
              <a:spcAft>
                <a:spcPts val="0"/>
              </a:spcAft>
              <a:buNone/>
            </a:pPr>
            <a:r>
              <a:rPr lang="en-US" dirty="0"/>
              <a:t>Let's try again with self-control!</a:t>
            </a:r>
            <a:endParaRPr dirty="0"/>
          </a:p>
        </p:txBody>
      </p:sp>
      <p:pic>
        <p:nvPicPr>
          <p:cNvPr id="570" name="Google Shape;570;g29fad2cf288_0_301"/>
          <p:cNvPicPr preferRelativeResize="0"/>
          <p:nvPr/>
        </p:nvPicPr>
        <p:blipFill>
          <a:blip r:embed="rId3">
            <a:alphaModFix/>
          </a:blip>
          <a:stretch>
            <a:fillRect/>
          </a:stretch>
        </p:blipFill>
        <p:spPr>
          <a:xfrm>
            <a:off x="4110390" y="736865"/>
            <a:ext cx="3963461" cy="425437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74"/>
        <p:cNvGrpSpPr/>
        <p:nvPr/>
      </p:nvGrpSpPr>
      <p:grpSpPr>
        <a:xfrm>
          <a:off x="0" y="0"/>
          <a:ext cx="0" cy="0"/>
          <a:chOff x="0" y="0"/>
          <a:chExt cx="0" cy="0"/>
        </a:xfrm>
      </p:grpSpPr>
      <p:sp>
        <p:nvSpPr>
          <p:cNvPr id="575" name="Google Shape;575;g29fad2cf288_0_36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76" name="Google Shape;576;g29fad2cf288_0_364"/>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77" name="Google Shape;577;g29fad2cf288_0_364"/>
          <p:cNvSpPr/>
          <p:nvPr/>
        </p:nvSpPr>
        <p:spPr>
          <a:xfrm>
            <a:off x="641774" y="623275"/>
            <a:ext cx="10905000" cy="5607900"/>
          </a:xfrm>
          <a:prstGeom prst="rect">
            <a:avLst/>
          </a:prstGeom>
          <a:noFill/>
          <a:ln w="19050" cap="flat" cmpd="sng">
            <a:solidFill>
              <a:srgbClr val="3F3F3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578" name="Google Shape;578;g29fad2cf288_0_364"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sp>
        <p:nvSpPr>
          <p:cNvPr id="583" name="Google Shape;583;g29fad2cf288_0_364"/>
          <p:cNvSpPr txBox="1">
            <a:spLocks noGrp="1"/>
          </p:cNvSpPr>
          <p:nvPr>
            <p:ph type="ctrTitle" idx="4294967295"/>
          </p:nvPr>
        </p:nvSpPr>
        <p:spPr>
          <a:xfrm>
            <a:off x="642345" y="990402"/>
            <a:ext cx="10903857" cy="8117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8010"/>
              <a:buFont typeface="Calibri"/>
              <a:buNone/>
            </a:pPr>
            <a:r>
              <a:rPr lang="en-US" dirty="0"/>
              <a:t>Sit down.</a:t>
            </a:r>
            <a:endParaRPr dirty="0"/>
          </a:p>
        </p:txBody>
      </p:sp>
      <p:pic>
        <p:nvPicPr>
          <p:cNvPr id="3" name="Picture 2" descr="A face with a smile on it&#10;&#10;Description automatically generated">
            <a:extLst>
              <a:ext uri="{FF2B5EF4-FFF2-40B4-BE49-F238E27FC236}">
                <a16:creationId xmlns:a16="http://schemas.microsoft.com/office/drawing/2014/main" id="{45547E25-0D13-2554-20A6-645C8405F6F4}"/>
              </a:ext>
            </a:extLst>
          </p:cNvPr>
          <p:cNvPicPr>
            <a:picLocks noChangeAspect="1"/>
          </p:cNvPicPr>
          <p:nvPr/>
        </p:nvPicPr>
        <p:blipFill>
          <a:blip r:embed="rId4"/>
          <a:stretch>
            <a:fillRect/>
          </a:stretch>
        </p:blipFill>
        <p:spPr>
          <a:xfrm>
            <a:off x="221029" y="2966183"/>
            <a:ext cx="2924175" cy="2495550"/>
          </a:xfrm>
          <a:prstGeom prst="rect">
            <a:avLst/>
          </a:prstGeom>
        </p:spPr>
      </p:pic>
      <p:pic>
        <p:nvPicPr>
          <p:cNvPr id="5" name="Picture 4" descr="A light bulb above a face&#10;&#10;Description automatically generated">
            <a:extLst>
              <a:ext uri="{FF2B5EF4-FFF2-40B4-BE49-F238E27FC236}">
                <a16:creationId xmlns:a16="http://schemas.microsoft.com/office/drawing/2014/main" id="{7AA5DC12-6E45-B5E9-66E1-71224D309D7C}"/>
              </a:ext>
            </a:extLst>
          </p:cNvPr>
          <p:cNvPicPr>
            <a:picLocks noChangeAspect="1"/>
          </p:cNvPicPr>
          <p:nvPr/>
        </p:nvPicPr>
        <p:blipFill>
          <a:blip r:embed="rId5"/>
          <a:stretch>
            <a:fillRect/>
          </a:stretch>
        </p:blipFill>
        <p:spPr>
          <a:xfrm>
            <a:off x="7363558" y="2014904"/>
            <a:ext cx="3619500" cy="3076575"/>
          </a:xfrm>
          <a:prstGeom prst="rect">
            <a:avLst/>
          </a:prstGeom>
        </p:spPr>
      </p:pic>
      <p:pic>
        <p:nvPicPr>
          <p:cNvPr id="7" name="Picture 6" descr="A brown face with a white and gray sound waves coming out of it&#10;&#10;Description automatically generated">
            <a:extLst>
              <a:ext uri="{FF2B5EF4-FFF2-40B4-BE49-F238E27FC236}">
                <a16:creationId xmlns:a16="http://schemas.microsoft.com/office/drawing/2014/main" id="{683DE8A3-5D10-CBF0-E8A4-504B9BBFA6A3}"/>
              </a:ext>
            </a:extLst>
          </p:cNvPr>
          <p:cNvPicPr>
            <a:picLocks noChangeAspect="1"/>
          </p:cNvPicPr>
          <p:nvPr/>
        </p:nvPicPr>
        <p:blipFill>
          <a:blip r:embed="rId6"/>
          <a:stretch>
            <a:fillRect/>
          </a:stretch>
        </p:blipFill>
        <p:spPr>
          <a:xfrm>
            <a:off x="5362086" y="3383817"/>
            <a:ext cx="1952625" cy="1666875"/>
          </a:xfrm>
          <a:prstGeom prst="rect">
            <a:avLst/>
          </a:prstGeom>
        </p:spPr>
      </p:pic>
      <p:pic>
        <p:nvPicPr>
          <p:cNvPr id="9" name="Picture 8" descr="A face with a finger on it&#10;&#10;Description automatically generated">
            <a:extLst>
              <a:ext uri="{FF2B5EF4-FFF2-40B4-BE49-F238E27FC236}">
                <a16:creationId xmlns:a16="http://schemas.microsoft.com/office/drawing/2014/main" id="{7618BBB4-A37D-45C6-D0D9-993EEFA79ABE}"/>
              </a:ext>
            </a:extLst>
          </p:cNvPr>
          <p:cNvPicPr>
            <a:picLocks noChangeAspect="1"/>
          </p:cNvPicPr>
          <p:nvPr/>
        </p:nvPicPr>
        <p:blipFill>
          <a:blip r:embed="rId7"/>
          <a:stretch>
            <a:fillRect/>
          </a:stretch>
        </p:blipFill>
        <p:spPr>
          <a:xfrm>
            <a:off x="3048000" y="3419231"/>
            <a:ext cx="1847850" cy="159067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7"/>
        <p:cNvGrpSpPr/>
        <p:nvPr/>
      </p:nvGrpSpPr>
      <p:grpSpPr>
        <a:xfrm>
          <a:off x="0" y="0"/>
          <a:ext cx="0" cy="0"/>
          <a:chOff x="0" y="0"/>
          <a:chExt cx="0" cy="0"/>
        </a:xfrm>
      </p:grpSpPr>
      <p:sp>
        <p:nvSpPr>
          <p:cNvPr id="588" name="Google Shape;588;g29fad2cf288_0_37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89" name="Google Shape;589;g29fad2cf288_0_376"/>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0" name="Google Shape;590;g29fad2cf288_0_376"/>
          <p:cNvSpPr/>
          <p:nvPr/>
        </p:nvSpPr>
        <p:spPr>
          <a:xfrm>
            <a:off x="641774" y="623275"/>
            <a:ext cx="10905000" cy="5607900"/>
          </a:xfrm>
          <a:prstGeom prst="rect">
            <a:avLst/>
          </a:prstGeom>
          <a:noFill/>
          <a:ln w="19050" cap="flat" cmpd="sng">
            <a:solidFill>
              <a:srgbClr val="3F3F3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1" name="Google Shape;591;g29fad2cf288_0_376"/>
          <p:cNvSpPr txBox="1">
            <a:spLocks noGrp="1"/>
          </p:cNvSpPr>
          <p:nvPr>
            <p:ph type="ctrTitle"/>
          </p:nvPr>
        </p:nvSpPr>
        <p:spPr>
          <a:xfrm>
            <a:off x="885950" y="5281642"/>
            <a:ext cx="9630600" cy="73945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8010"/>
              <a:buFont typeface="Calibri"/>
              <a:buNone/>
            </a:pPr>
            <a:r>
              <a:rPr lang="en-US" sz="4400" dirty="0"/>
              <a:t>What is self-control?</a:t>
            </a:r>
            <a:endParaRPr sz="4400" dirty="0"/>
          </a:p>
        </p:txBody>
      </p:sp>
      <p:pic>
        <p:nvPicPr>
          <p:cNvPr id="592" name="Google Shape;592;g29fad2cf288_0_376"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pic>
        <p:nvPicPr>
          <p:cNvPr id="593" name="Google Shape;593;g29fad2cf288_0_376"/>
          <p:cNvPicPr preferRelativeResize="0"/>
          <p:nvPr/>
        </p:nvPicPr>
        <p:blipFill rotWithShape="1">
          <a:blip r:embed="rId4">
            <a:alphaModFix/>
          </a:blip>
          <a:srcRect r="66162" b="18725"/>
          <a:stretch/>
        </p:blipFill>
        <p:spPr>
          <a:xfrm>
            <a:off x="4682039" y="748575"/>
            <a:ext cx="2038423" cy="41751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7"/>
        <p:cNvGrpSpPr/>
        <p:nvPr/>
      </p:nvGrpSpPr>
      <p:grpSpPr>
        <a:xfrm>
          <a:off x="0" y="0"/>
          <a:ext cx="0" cy="0"/>
          <a:chOff x="0" y="0"/>
          <a:chExt cx="0" cy="0"/>
        </a:xfrm>
      </p:grpSpPr>
      <p:sp>
        <p:nvSpPr>
          <p:cNvPr id="598" name="Google Shape;598;g29fad2cf288_0_38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9" name="Google Shape;599;g29fad2cf288_0_384"/>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00" name="Google Shape;600;g29fad2cf288_0_384"/>
          <p:cNvSpPr/>
          <p:nvPr/>
        </p:nvSpPr>
        <p:spPr>
          <a:xfrm>
            <a:off x="641774" y="623275"/>
            <a:ext cx="10905000" cy="5607900"/>
          </a:xfrm>
          <a:prstGeom prst="rect">
            <a:avLst/>
          </a:prstGeom>
          <a:noFill/>
          <a:ln w="19050" cap="flat" cmpd="sng">
            <a:solidFill>
              <a:srgbClr val="3F3F3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01" name="Google Shape;601;g29fad2cf288_0_384"/>
          <p:cNvSpPr txBox="1">
            <a:spLocks noGrp="1"/>
          </p:cNvSpPr>
          <p:nvPr>
            <p:ph type="ctrTitle"/>
          </p:nvPr>
        </p:nvSpPr>
        <p:spPr>
          <a:xfrm>
            <a:off x="895021" y="1775535"/>
            <a:ext cx="10428885" cy="1991315"/>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8010"/>
              <a:buFont typeface="Calibri"/>
              <a:buNone/>
            </a:pPr>
            <a:r>
              <a:rPr lang="en-US" sz="4400" b="1" dirty="0"/>
              <a:t>Self-control</a:t>
            </a:r>
            <a:r>
              <a:rPr lang="en-US" sz="4400" dirty="0"/>
              <a:t> is being able to control your emotions and behaviors, especially in situations that are difficult or upsetting.</a:t>
            </a:r>
            <a:endParaRPr sz="4400" dirty="0"/>
          </a:p>
        </p:txBody>
      </p:sp>
      <p:pic>
        <p:nvPicPr>
          <p:cNvPr id="602" name="Google Shape;602;g29fad2cf288_0_384" descr="A bee with wings and a shield&#10;&#10;Description automatically generated with medium confidence"/>
          <p:cNvPicPr preferRelativeResize="0"/>
          <p:nvPr/>
        </p:nvPicPr>
        <p:blipFill rotWithShape="1">
          <a:blip r:embed="rId3">
            <a:alphaModFix/>
          </a:blip>
          <a:srcRect/>
          <a:stretch/>
        </p:blipFill>
        <p:spPr>
          <a:xfrm>
            <a:off x="10222640" y="4923748"/>
            <a:ext cx="1269891" cy="126989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063969C-1F5B-23CB-3982-808AC6B4DEAB}"/>
              </a:ext>
            </a:extLst>
          </p:cNvPr>
          <p:cNvSpPr>
            <a:spLocks noGrp="1"/>
          </p:cNvSpPr>
          <p:nvPr>
            <p:ph type="body" idx="1"/>
          </p:nvPr>
        </p:nvSpPr>
        <p:spPr>
          <a:xfrm>
            <a:off x="4482" y="-3175"/>
            <a:ext cx="12196482" cy="6856972"/>
          </a:xfrm>
        </p:spPr>
        <p:txBody>
          <a:bodyPr spcFirstLastPara="1" wrap="square" lIns="91425" tIns="45700" rIns="91425" bIns="45700" anchor="ctr" anchorCtr="0">
            <a:normAutofit/>
          </a:bodyPr>
          <a:lstStyle/>
          <a:p>
            <a:pPr marL="114300" indent="0" algn="ctr">
              <a:buNone/>
            </a:pPr>
            <a:r>
              <a:rPr lang="en-US" sz="4400" dirty="0"/>
              <a:t>All done, great job!</a:t>
            </a:r>
          </a:p>
        </p:txBody>
      </p:sp>
      <p:sp>
        <p:nvSpPr>
          <p:cNvPr id="5" name="Google Shape;589;g29fad2cf288_0_376">
            <a:extLst>
              <a:ext uri="{FF2B5EF4-FFF2-40B4-BE49-F238E27FC236}">
                <a16:creationId xmlns:a16="http://schemas.microsoft.com/office/drawing/2014/main" id="{27D548FF-C9F4-DE79-B2C2-857D1E87328F}"/>
              </a:ext>
            </a:extLst>
          </p:cNvPr>
          <p:cNvSpPr/>
          <p:nvPr/>
        </p:nvSpPr>
        <p:spPr>
          <a:xfrm flipH="1">
            <a:off x="8576660" y="3335867"/>
            <a:ext cx="329190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7" name="Google Shape;592;g29fad2cf288_0_376" descr="A bee with wings and a shield&#10;&#10;Description automatically generated with medium confidence">
            <a:extLst>
              <a:ext uri="{FF2B5EF4-FFF2-40B4-BE49-F238E27FC236}">
                <a16:creationId xmlns:a16="http://schemas.microsoft.com/office/drawing/2014/main" id="{5CE94EE7-2A58-D35F-48C4-8814A05268F0}"/>
              </a:ext>
            </a:extLst>
          </p:cNvPr>
          <p:cNvPicPr preferRelativeResize="0"/>
          <p:nvPr/>
        </p:nvPicPr>
        <p:blipFill rotWithShape="1">
          <a:blip r:embed="rId2">
            <a:alphaModFix/>
          </a:blip>
          <a:srcRect/>
          <a:stretch/>
        </p:blipFill>
        <p:spPr>
          <a:xfrm>
            <a:off x="10222640" y="4923748"/>
            <a:ext cx="1269891" cy="1269891"/>
          </a:xfrm>
          <a:prstGeom prst="rect">
            <a:avLst/>
          </a:prstGeom>
          <a:noFill/>
          <a:ln>
            <a:noFill/>
          </a:ln>
        </p:spPr>
      </p:pic>
    </p:spTree>
    <p:extLst>
      <p:ext uri="{BB962C8B-B14F-4D97-AF65-F5344CB8AC3E}">
        <p14:creationId xmlns:p14="http://schemas.microsoft.com/office/powerpoint/2010/main" val="14297970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C4BDF7-2B1F-461B-AAB1-F61C9991BA78}">
  <ds:schemaRefs>
    <ds:schemaRef ds:uri="http://schemas.microsoft.com/sharepoint/v3/contenttype/forms"/>
  </ds:schemaRefs>
</ds:datastoreItem>
</file>

<file path=customXml/itemProps2.xml><?xml version="1.0" encoding="utf-8"?>
<ds:datastoreItem xmlns:ds="http://schemas.openxmlformats.org/officeDocument/2006/customXml" ds:itemID="{A7FA7F04-6444-4E8B-93C3-8849CA86ECD7}">
  <ds:schemaRefs>
    <ds:schemaRef ds:uri="http://schemas.microsoft.com/office/2006/metadata/properties"/>
    <ds:schemaRef ds:uri="http://purl.org/dc/terms/"/>
    <ds:schemaRef ds:uri="http://schemas.microsoft.com/office/2006/documentManagement/types"/>
    <ds:schemaRef ds:uri="8b84f0c1-b81e-4a79-9b48-a655cf54ff86"/>
    <ds:schemaRef ds:uri="c4d35652-c855-4275-af1e-b545f515243e"/>
    <ds:schemaRef ds:uri="http://purl.org/dc/dcmitype/"/>
    <ds:schemaRef ds:uri="http://www.w3.org/XML/1998/namespace"/>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8F7F4F8D-8F06-4358-833B-E52D0A289E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1301</Words>
  <Application>Microsoft Office PowerPoint</Application>
  <PresentationFormat>Widescreen</PresentationFormat>
  <Paragraphs>110</Paragraphs>
  <Slides>27</Slides>
  <Notes>21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27</vt:i4>
      </vt:variant>
    </vt:vector>
  </HeadingPairs>
  <TitlesOfParts>
    <vt:vector size="32" baseType="lpstr">
      <vt:lpstr>Arial</vt:lpstr>
      <vt:lpstr>Calibri</vt:lpstr>
      <vt:lpstr>Calibri Light</vt:lpstr>
      <vt:lpstr>Office Theme</vt:lpstr>
      <vt:lpstr>Office Theme</vt:lpstr>
      <vt:lpstr>Self-Control First Grade Lesson 5</vt:lpstr>
      <vt:lpstr>PowerPoint Presentation</vt:lpstr>
      <vt:lpstr>Keep our bodies in our own place!</vt:lpstr>
      <vt:lpstr>Use our quiet voices!</vt:lpstr>
      <vt:lpstr>Keep our ears open!</vt:lpstr>
      <vt:lpstr>Have our brains ready to learn!</vt:lpstr>
      <vt:lpstr>What is something you can do that you couldn’t do before or weren’t good at before?</vt:lpstr>
      <vt:lpstr>What is something that you can’t do yet?</vt:lpstr>
      <vt:lpstr>Self-control is being able to control your emotions and behaviors, especially in situations that are difficult or upsetting.</vt:lpstr>
      <vt:lpstr>You have self-control right now.</vt:lpstr>
      <vt:lpstr>PowerPoint Presentation</vt:lpstr>
      <vt:lpstr>Mute and volume     </vt:lpstr>
      <vt:lpstr>Play and pause     </vt:lpstr>
      <vt:lpstr>On and off or Power    </vt:lpstr>
      <vt:lpstr>Record   </vt:lpstr>
      <vt:lpstr>Rewind </vt:lpstr>
      <vt:lpstr>Talk/ voice control       </vt:lpstr>
      <vt:lpstr>What happens when you use self-control?</vt:lpstr>
      <vt:lpstr>Time for a game! </vt:lpstr>
      <vt:lpstr>PowerPoint Presentation</vt:lpstr>
      <vt:lpstr>Pause,  rewind, play!</vt:lpstr>
      <vt:lpstr>Pause, rewind, play!</vt:lpstr>
      <vt:lpstr>Let's try again with self-control!</vt:lpstr>
      <vt:lpstr>Sit down.</vt:lpstr>
      <vt:lpstr>What is self-control?</vt:lpstr>
      <vt:lpstr>Self-control is being able to control your emotions and behaviors, especially in situations that are difficult or upsetting.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  Control</dc:title>
  <dc:creator>Morgan, Rob - morganrm</dc:creator>
  <cp:lastModifiedBy>Anderson, Dannie (DCJS)</cp:lastModifiedBy>
  <cp:revision>104</cp:revision>
  <dcterms:created xsi:type="dcterms:W3CDTF">2023-11-13T02:31:18Z</dcterms:created>
  <dcterms:modified xsi:type="dcterms:W3CDTF">2024-07-16T16:17:27Z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