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4"/>
    <p:sldMasterId id="2147483671" r:id="rId5"/>
  </p:sldMasterIdLst>
  <p:notesMasterIdLst>
    <p:notesMasterId r:id="rId41"/>
  </p:notesMasterIdLst>
  <p:sldIdLst>
    <p:sldId id="256" r:id="rId6"/>
    <p:sldId id="292" r:id="rId7"/>
    <p:sldId id="291" r:id="rId8"/>
    <p:sldId id="290" r:id="rId9"/>
    <p:sldId id="289"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94" r:id="rId28"/>
    <p:sldId id="278" r:id="rId29"/>
    <p:sldId id="279" r:id="rId30"/>
    <p:sldId id="280" r:id="rId31"/>
    <p:sldId id="281" r:id="rId32"/>
    <p:sldId id="282" r:id="rId33"/>
    <p:sldId id="283" r:id="rId34"/>
    <p:sldId id="284" r:id="rId35"/>
    <p:sldId id="285" r:id="rId36"/>
    <p:sldId id="286" r:id="rId37"/>
    <p:sldId id="287" r:id="rId38"/>
    <p:sldId id="288" r:id="rId39"/>
    <p:sldId id="293" r:id="rId4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D6E4F9-2D2A-70A8-D865-2F90F56C4994}" name="Druga, Meg - drugamk" initials="Dd" userId="S::drugamk@jmu.edu::7a33d74c-e201-4885-981a-f16e20936345"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22" d="100"/>
          <a:sy n="122" d="100"/>
        </p:scale>
        <p:origin x="322" y="10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47"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nnis-McClain, Jessica - minnisjl" userId="S::minnisjl_jmu.edu#ext#@covgov.onmicrosoft.com::3c6881bb-7ec4-4cec-93f5-691064c994a5" providerId="AD" clId="Web-{EE2ACD6F-A0D5-A77B-32D5-E5EBAED72290}"/>
    <pc:docChg chg="modSld">
      <pc:chgData name="Minnis-McClain, Jessica - minnisjl" userId="S::minnisjl_jmu.edu#ext#@covgov.onmicrosoft.com::3c6881bb-7ec4-4cec-93f5-691064c994a5" providerId="AD" clId="Web-{EE2ACD6F-A0D5-A77B-32D5-E5EBAED72290}" dt="2024-05-23T12:42:05.731" v="6" actId="20577"/>
      <pc:docMkLst>
        <pc:docMk/>
      </pc:docMkLst>
      <pc:sldChg chg="modSp">
        <pc:chgData name="Minnis-McClain, Jessica - minnisjl" userId="S::minnisjl_jmu.edu#ext#@covgov.onmicrosoft.com::3c6881bb-7ec4-4cec-93f5-691064c994a5" providerId="AD" clId="Web-{EE2ACD6F-A0D5-A77B-32D5-E5EBAED72290}" dt="2024-05-23T12:42:05.731" v="6" actId="20577"/>
        <pc:sldMkLst>
          <pc:docMk/>
          <pc:sldMk cId="0" sldId="256"/>
        </pc:sldMkLst>
        <pc:spChg chg="mod">
          <ac:chgData name="Minnis-McClain, Jessica - minnisjl" userId="S::minnisjl_jmu.edu#ext#@covgov.onmicrosoft.com::3c6881bb-7ec4-4cec-93f5-691064c994a5" providerId="AD" clId="Web-{EE2ACD6F-A0D5-A77B-32D5-E5EBAED72290}" dt="2024-05-23T12:42:05.731" v="6" actId="20577"/>
          <ac:spMkLst>
            <pc:docMk/>
            <pc:sldMk cId="0" sldId="256"/>
            <ac:spMk id="132" creationId="{00000000-0000-0000-0000-000000000000}"/>
          </ac:spMkLst>
        </pc:spChg>
      </pc:sldChg>
    </pc:docChg>
  </pc:docChgLst>
  <pc:docChgLst>
    <pc:chgData name="Anderson, Dannie (DCJS)" userId="3309786d-ca09-4b25-9407-7fcc16175d79" providerId="ADAL" clId="{35D1FC82-55FC-4A92-A604-EBB03509B253}"/>
    <pc:docChg chg="undo custSel modSld">
      <pc:chgData name="Anderson, Dannie (DCJS)" userId="3309786d-ca09-4b25-9407-7fcc16175d79" providerId="ADAL" clId="{35D1FC82-55FC-4A92-A604-EBB03509B253}" dt="2024-07-23T20:33:10.049" v="438" actId="14100"/>
      <pc:docMkLst>
        <pc:docMk/>
      </pc:docMkLst>
      <pc:sldChg chg="modSp mod">
        <pc:chgData name="Anderson, Dannie (DCJS)" userId="3309786d-ca09-4b25-9407-7fcc16175d79" providerId="ADAL" clId="{35D1FC82-55FC-4A92-A604-EBB03509B253}" dt="2024-07-23T19:19:21.786" v="4" actId="1076"/>
        <pc:sldMkLst>
          <pc:docMk/>
          <pc:sldMk cId="0" sldId="256"/>
        </pc:sldMkLst>
        <pc:spChg chg="mod">
          <ac:chgData name="Anderson, Dannie (DCJS)" userId="3309786d-ca09-4b25-9407-7fcc16175d79" providerId="ADAL" clId="{35D1FC82-55FC-4A92-A604-EBB03509B253}" dt="2024-07-23T19:19:10.777" v="2" actId="20577"/>
          <ac:spMkLst>
            <pc:docMk/>
            <pc:sldMk cId="0" sldId="256"/>
            <ac:spMk id="132" creationId="{00000000-0000-0000-0000-000000000000}"/>
          </ac:spMkLst>
        </pc:spChg>
        <pc:picChg chg="mod">
          <ac:chgData name="Anderson, Dannie (DCJS)" userId="3309786d-ca09-4b25-9407-7fcc16175d79" providerId="ADAL" clId="{35D1FC82-55FC-4A92-A604-EBB03509B253}" dt="2024-07-23T19:19:21.786" v="4" actId="1076"/>
          <ac:picMkLst>
            <pc:docMk/>
            <pc:sldMk cId="0" sldId="256"/>
            <ac:picMk id="133" creationId="{00000000-0000-0000-0000-000000000000}"/>
          </ac:picMkLst>
        </pc:picChg>
      </pc:sldChg>
      <pc:sldChg chg="modSp mod">
        <pc:chgData name="Anderson, Dannie (DCJS)" userId="3309786d-ca09-4b25-9407-7fcc16175d79" providerId="ADAL" clId="{35D1FC82-55FC-4A92-A604-EBB03509B253}" dt="2024-07-23T20:05:43.589" v="21" actId="1076"/>
        <pc:sldMkLst>
          <pc:docMk/>
          <pc:sldMk cId="0" sldId="262"/>
        </pc:sldMkLst>
        <pc:spChg chg="mod">
          <ac:chgData name="Anderson, Dannie (DCJS)" userId="3309786d-ca09-4b25-9407-7fcc16175d79" providerId="ADAL" clId="{35D1FC82-55FC-4A92-A604-EBB03509B253}" dt="2024-07-23T20:05:43.589" v="21" actId="1076"/>
          <ac:spMkLst>
            <pc:docMk/>
            <pc:sldMk cId="0" sldId="262"/>
            <ac:spMk id="195" creationId="{00000000-0000-0000-0000-000000000000}"/>
          </ac:spMkLst>
        </pc:spChg>
      </pc:sldChg>
      <pc:sldChg chg="modSp mod">
        <pc:chgData name="Anderson, Dannie (DCJS)" userId="3309786d-ca09-4b25-9407-7fcc16175d79" providerId="ADAL" clId="{35D1FC82-55FC-4A92-A604-EBB03509B253}" dt="2024-07-23T20:06:34.684" v="30" actId="20577"/>
        <pc:sldMkLst>
          <pc:docMk/>
          <pc:sldMk cId="0" sldId="264"/>
        </pc:sldMkLst>
        <pc:spChg chg="mod">
          <ac:chgData name="Anderson, Dannie (DCJS)" userId="3309786d-ca09-4b25-9407-7fcc16175d79" providerId="ADAL" clId="{35D1FC82-55FC-4A92-A604-EBB03509B253}" dt="2024-07-23T20:06:34.684" v="30" actId="20577"/>
          <ac:spMkLst>
            <pc:docMk/>
            <pc:sldMk cId="0" sldId="264"/>
            <ac:spMk id="216" creationId="{00000000-0000-0000-0000-000000000000}"/>
          </ac:spMkLst>
        </pc:spChg>
      </pc:sldChg>
      <pc:sldChg chg="modSp mod">
        <pc:chgData name="Anderson, Dannie (DCJS)" userId="3309786d-ca09-4b25-9407-7fcc16175d79" providerId="ADAL" clId="{35D1FC82-55FC-4A92-A604-EBB03509B253}" dt="2024-07-23T20:07:53.848" v="65" actId="20577"/>
        <pc:sldMkLst>
          <pc:docMk/>
          <pc:sldMk cId="0" sldId="265"/>
        </pc:sldMkLst>
        <pc:spChg chg="mod">
          <ac:chgData name="Anderson, Dannie (DCJS)" userId="3309786d-ca09-4b25-9407-7fcc16175d79" providerId="ADAL" clId="{35D1FC82-55FC-4A92-A604-EBB03509B253}" dt="2024-07-23T20:06:56.213" v="34" actId="1076"/>
          <ac:spMkLst>
            <pc:docMk/>
            <pc:sldMk cId="0" sldId="265"/>
            <ac:spMk id="2" creationId="{F0DAE6AB-A274-CAA9-3095-7E3046D1AD30}"/>
          </ac:spMkLst>
        </pc:spChg>
        <pc:spChg chg="mod">
          <ac:chgData name="Anderson, Dannie (DCJS)" userId="3309786d-ca09-4b25-9407-7fcc16175d79" providerId="ADAL" clId="{35D1FC82-55FC-4A92-A604-EBB03509B253}" dt="2024-07-23T20:07:53.848" v="65" actId="20577"/>
          <ac:spMkLst>
            <pc:docMk/>
            <pc:sldMk cId="0" sldId="265"/>
            <ac:spMk id="5" creationId="{7CD9877A-B11F-8817-C4D4-59FFAC32BB41}"/>
          </ac:spMkLst>
        </pc:spChg>
        <pc:spChg chg="mod">
          <ac:chgData name="Anderson, Dannie (DCJS)" userId="3309786d-ca09-4b25-9407-7fcc16175d79" providerId="ADAL" clId="{35D1FC82-55FC-4A92-A604-EBB03509B253}" dt="2024-07-23T20:07:40.639" v="62" actId="255"/>
          <ac:spMkLst>
            <pc:docMk/>
            <pc:sldMk cId="0" sldId="265"/>
            <ac:spMk id="226" creationId="{00000000-0000-0000-0000-000000000000}"/>
          </ac:spMkLst>
        </pc:spChg>
      </pc:sldChg>
      <pc:sldChg chg="modSp mod">
        <pc:chgData name="Anderson, Dannie (DCJS)" userId="3309786d-ca09-4b25-9407-7fcc16175d79" providerId="ADAL" clId="{35D1FC82-55FC-4A92-A604-EBB03509B253}" dt="2024-07-23T20:09:12.057" v="72" actId="1076"/>
        <pc:sldMkLst>
          <pc:docMk/>
          <pc:sldMk cId="0" sldId="266"/>
        </pc:sldMkLst>
        <pc:spChg chg="mod">
          <ac:chgData name="Anderson, Dannie (DCJS)" userId="3309786d-ca09-4b25-9407-7fcc16175d79" providerId="ADAL" clId="{35D1FC82-55FC-4A92-A604-EBB03509B253}" dt="2024-07-23T20:09:12.057" v="72" actId="1076"/>
          <ac:spMkLst>
            <pc:docMk/>
            <pc:sldMk cId="0" sldId="266"/>
            <ac:spMk id="235" creationId="{00000000-0000-0000-0000-000000000000}"/>
          </ac:spMkLst>
        </pc:spChg>
      </pc:sldChg>
      <pc:sldChg chg="modSp mod">
        <pc:chgData name="Anderson, Dannie (DCJS)" userId="3309786d-ca09-4b25-9407-7fcc16175d79" providerId="ADAL" clId="{35D1FC82-55FC-4A92-A604-EBB03509B253}" dt="2024-07-23T20:14:15.216" v="90" actId="1076"/>
        <pc:sldMkLst>
          <pc:docMk/>
          <pc:sldMk cId="0" sldId="267"/>
        </pc:sldMkLst>
        <pc:spChg chg="mod">
          <ac:chgData name="Anderson, Dannie (DCJS)" userId="3309786d-ca09-4b25-9407-7fcc16175d79" providerId="ADAL" clId="{35D1FC82-55FC-4A92-A604-EBB03509B253}" dt="2024-07-23T20:14:15.216" v="90" actId="1076"/>
          <ac:spMkLst>
            <pc:docMk/>
            <pc:sldMk cId="0" sldId="267"/>
            <ac:spMk id="247" creationId="{00000000-0000-0000-0000-000000000000}"/>
          </ac:spMkLst>
        </pc:spChg>
      </pc:sldChg>
      <pc:sldChg chg="modSp mod">
        <pc:chgData name="Anderson, Dannie (DCJS)" userId="3309786d-ca09-4b25-9407-7fcc16175d79" providerId="ADAL" clId="{35D1FC82-55FC-4A92-A604-EBB03509B253}" dt="2024-07-23T20:15:13.416" v="141" actId="14100"/>
        <pc:sldMkLst>
          <pc:docMk/>
          <pc:sldMk cId="0" sldId="268"/>
        </pc:sldMkLst>
        <pc:spChg chg="mod">
          <ac:chgData name="Anderson, Dannie (DCJS)" userId="3309786d-ca09-4b25-9407-7fcc16175d79" providerId="ADAL" clId="{35D1FC82-55FC-4A92-A604-EBB03509B253}" dt="2024-07-23T20:15:13.416" v="141" actId="14100"/>
          <ac:spMkLst>
            <pc:docMk/>
            <pc:sldMk cId="0" sldId="268"/>
            <ac:spMk id="259" creationId="{00000000-0000-0000-0000-000000000000}"/>
          </ac:spMkLst>
        </pc:spChg>
      </pc:sldChg>
      <pc:sldChg chg="modSp mod">
        <pc:chgData name="Anderson, Dannie (DCJS)" userId="3309786d-ca09-4b25-9407-7fcc16175d79" providerId="ADAL" clId="{35D1FC82-55FC-4A92-A604-EBB03509B253}" dt="2024-07-23T20:16:28.375" v="176" actId="20577"/>
        <pc:sldMkLst>
          <pc:docMk/>
          <pc:sldMk cId="0" sldId="269"/>
        </pc:sldMkLst>
        <pc:spChg chg="mod">
          <ac:chgData name="Anderson, Dannie (DCJS)" userId="3309786d-ca09-4b25-9407-7fcc16175d79" providerId="ADAL" clId="{35D1FC82-55FC-4A92-A604-EBB03509B253}" dt="2024-07-23T20:16:28.375" v="176" actId="20577"/>
          <ac:spMkLst>
            <pc:docMk/>
            <pc:sldMk cId="0" sldId="269"/>
            <ac:spMk id="271" creationId="{00000000-0000-0000-0000-000000000000}"/>
          </ac:spMkLst>
        </pc:spChg>
      </pc:sldChg>
      <pc:sldChg chg="modSp mod">
        <pc:chgData name="Anderson, Dannie (DCJS)" userId="3309786d-ca09-4b25-9407-7fcc16175d79" providerId="ADAL" clId="{35D1FC82-55FC-4A92-A604-EBB03509B253}" dt="2024-07-23T20:17:49.736" v="184" actId="948"/>
        <pc:sldMkLst>
          <pc:docMk/>
          <pc:sldMk cId="0" sldId="270"/>
        </pc:sldMkLst>
        <pc:spChg chg="mod">
          <ac:chgData name="Anderson, Dannie (DCJS)" userId="3309786d-ca09-4b25-9407-7fcc16175d79" providerId="ADAL" clId="{35D1FC82-55FC-4A92-A604-EBB03509B253}" dt="2024-07-23T20:17:49.736" v="184" actId="948"/>
          <ac:spMkLst>
            <pc:docMk/>
            <pc:sldMk cId="0" sldId="270"/>
            <ac:spMk id="283" creationId="{00000000-0000-0000-0000-000000000000}"/>
          </ac:spMkLst>
        </pc:spChg>
      </pc:sldChg>
      <pc:sldChg chg="modSp mod">
        <pc:chgData name="Anderson, Dannie (DCJS)" userId="3309786d-ca09-4b25-9407-7fcc16175d79" providerId="ADAL" clId="{35D1FC82-55FC-4A92-A604-EBB03509B253}" dt="2024-07-23T20:18:09.909" v="187" actId="1076"/>
        <pc:sldMkLst>
          <pc:docMk/>
          <pc:sldMk cId="0" sldId="272"/>
        </pc:sldMkLst>
        <pc:spChg chg="mod">
          <ac:chgData name="Anderson, Dannie (DCJS)" userId="3309786d-ca09-4b25-9407-7fcc16175d79" providerId="ADAL" clId="{35D1FC82-55FC-4A92-A604-EBB03509B253}" dt="2024-07-23T20:18:09.909" v="187" actId="1076"/>
          <ac:spMkLst>
            <pc:docMk/>
            <pc:sldMk cId="0" sldId="272"/>
            <ac:spMk id="307" creationId="{00000000-0000-0000-0000-000000000000}"/>
          </ac:spMkLst>
        </pc:spChg>
      </pc:sldChg>
      <pc:sldChg chg="modSp mod">
        <pc:chgData name="Anderson, Dannie (DCJS)" userId="3309786d-ca09-4b25-9407-7fcc16175d79" providerId="ADAL" clId="{35D1FC82-55FC-4A92-A604-EBB03509B253}" dt="2024-07-23T20:19:32.242" v="200" actId="20577"/>
        <pc:sldMkLst>
          <pc:docMk/>
          <pc:sldMk cId="0" sldId="273"/>
        </pc:sldMkLst>
        <pc:spChg chg="mod">
          <ac:chgData name="Anderson, Dannie (DCJS)" userId="3309786d-ca09-4b25-9407-7fcc16175d79" providerId="ADAL" clId="{35D1FC82-55FC-4A92-A604-EBB03509B253}" dt="2024-07-23T20:19:23.335" v="197" actId="20577"/>
          <ac:spMkLst>
            <pc:docMk/>
            <pc:sldMk cId="0" sldId="273"/>
            <ac:spMk id="2" creationId="{A787CE5C-DEEE-2F46-3D6E-D03C82F4CF8D}"/>
          </ac:spMkLst>
        </pc:spChg>
        <pc:spChg chg="mod">
          <ac:chgData name="Anderson, Dannie (DCJS)" userId="3309786d-ca09-4b25-9407-7fcc16175d79" providerId="ADAL" clId="{35D1FC82-55FC-4A92-A604-EBB03509B253}" dt="2024-07-23T20:19:32.242" v="200" actId="20577"/>
          <ac:spMkLst>
            <pc:docMk/>
            <pc:sldMk cId="0" sldId="273"/>
            <ac:spMk id="316" creationId="{00000000-0000-0000-0000-000000000000}"/>
          </ac:spMkLst>
        </pc:spChg>
      </pc:sldChg>
      <pc:sldChg chg="modSp mod">
        <pc:chgData name="Anderson, Dannie (DCJS)" userId="3309786d-ca09-4b25-9407-7fcc16175d79" providerId="ADAL" clId="{35D1FC82-55FC-4A92-A604-EBB03509B253}" dt="2024-07-23T20:22:57.047" v="263" actId="1076"/>
        <pc:sldMkLst>
          <pc:docMk/>
          <pc:sldMk cId="0" sldId="274"/>
        </pc:sldMkLst>
        <pc:spChg chg="mod">
          <ac:chgData name="Anderson, Dannie (DCJS)" userId="3309786d-ca09-4b25-9407-7fcc16175d79" providerId="ADAL" clId="{35D1FC82-55FC-4A92-A604-EBB03509B253}" dt="2024-07-23T20:20:18.789" v="243" actId="1076"/>
          <ac:spMkLst>
            <pc:docMk/>
            <pc:sldMk cId="0" sldId="274"/>
            <ac:spMk id="323" creationId="{00000000-0000-0000-0000-000000000000}"/>
          </ac:spMkLst>
        </pc:spChg>
        <pc:spChg chg="mod">
          <ac:chgData name="Anderson, Dannie (DCJS)" userId="3309786d-ca09-4b25-9407-7fcc16175d79" providerId="ADAL" clId="{35D1FC82-55FC-4A92-A604-EBB03509B253}" dt="2024-07-23T20:22:57.047" v="263" actId="1076"/>
          <ac:spMkLst>
            <pc:docMk/>
            <pc:sldMk cId="0" sldId="274"/>
            <ac:spMk id="326" creationId="{00000000-0000-0000-0000-000000000000}"/>
          </ac:spMkLst>
        </pc:spChg>
      </pc:sldChg>
      <pc:sldChg chg="modSp mod">
        <pc:chgData name="Anderson, Dannie (DCJS)" userId="3309786d-ca09-4b25-9407-7fcc16175d79" providerId="ADAL" clId="{35D1FC82-55FC-4A92-A604-EBB03509B253}" dt="2024-07-23T20:20:46.085" v="250" actId="1076"/>
        <pc:sldMkLst>
          <pc:docMk/>
          <pc:sldMk cId="0" sldId="275"/>
        </pc:sldMkLst>
        <pc:spChg chg="mod">
          <ac:chgData name="Anderson, Dannie (DCJS)" userId="3309786d-ca09-4b25-9407-7fcc16175d79" providerId="ADAL" clId="{35D1FC82-55FC-4A92-A604-EBB03509B253}" dt="2024-07-23T20:20:46.085" v="250" actId="1076"/>
          <ac:spMkLst>
            <pc:docMk/>
            <pc:sldMk cId="0" sldId="275"/>
            <ac:spMk id="338" creationId="{00000000-0000-0000-0000-000000000000}"/>
          </ac:spMkLst>
        </pc:spChg>
      </pc:sldChg>
      <pc:sldChg chg="modSp mod">
        <pc:chgData name="Anderson, Dannie (DCJS)" userId="3309786d-ca09-4b25-9407-7fcc16175d79" providerId="ADAL" clId="{35D1FC82-55FC-4A92-A604-EBB03509B253}" dt="2024-07-23T20:22:25.640" v="262" actId="20577"/>
        <pc:sldMkLst>
          <pc:docMk/>
          <pc:sldMk cId="0" sldId="276"/>
        </pc:sldMkLst>
        <pc:spChg chg="mod">
          <ac:chgData name="Anderson, Dannie (DCJS)" userId="3309786d-ca09-4b25-9407-7fcc16175d79" providerId="ADAL" clId="{35D1FC82-55FC-4A92-A604-EBB03509B253}" dt="2024-07-23T20:22:25.640" v="262" actId="20577"/>
          <ac:spMkLst>
            <pc:docMk/>
            <pc:sldMk cId="0" sldId="276"/>
            <ac:spMk id="350" creationId="{00000000-0000-0000-0000-000000000000}"/>
          </ac:spMkLst>
        </pc:spChg>
      </pc:sldChg>
      <pc:sldChg chg="modSp mod">
        <pc:chgData name="Anderson, Dannie (DCJS)" userId="3309786d-ca09-4b25-9407-7fcc16175d79" providerId="ADAL" clId="{35D1FC82-55FC-4A92-A604-EBB03509B253}" dt="2024-07-23T20:23:41.956" v="265" actId="255"/>
        <pc:sldMkLst>
          <pc:docMk/>
          <pc:sldMk cId="0" sldId="278"/>
        </pc:sldMkLst>
        <pc:spChg chg="mod">
          <ac:chgData name="Anderson, Dannie (DCJS)" userId="3309786d-ca09-4b25-9407-7fcc16175d79" providerId="ADAL" clId="{35D1FC82-55FC-4A92-A604-EBB03509B253}" dt="2024-07-23T20:23:41.956" v="265" actId="255"/>
          <ac:spMkLst>
            <pc:docMk/>
            <pc:sldMk cId="0" sldId="278"/>
            <ac:spMk id="374" creationId="{00000000-0000-0000-0000-000000000000}"/>
          </ac:spMkLst>
        </pc:spChg>
      </pc:sldChg>
      <pc:sldChg chg="modSp mod">
        <pc:chgData name="Anderson, Dannie (DCJS)" userId="3309786d-ca09-4b25-9407-7fcc16175d79" providerId="ADAL" clId="{35D1FC82-55FC-4A92-A604-EBB03509B253}" dt="2024-07-23T20:23:53.739" v="268" actId="1076"/>
        <pc:sldMkLst>
          <pc:docMk/>
          <pc:sldMk cId="0" sldId="279"/>
        </pc:sldMkLst>
        <pc:spChg chg="mod">
          <ac:chgData name="Anderson, Dannie (DCJS)" userId="3309786d-ca09-4b25-9407-7fcc16175d79" providerId="ADAL" clId="{35D1FC82-55FC-4A92-A604-EBB03509B253}" dt="2024-07-23T20:23:53.739" v="268" actId="1076"/>
          <ac:spMkLst>
            <pc:docMk/>
            <pc:sldMk cId="0" sldId="279"/>
            <ac:spMk id="386" creationId="{00000000-0000-0000-0000-000000000000}"/>
          </ac:spMkLst>
        </pc:spChg>
      </pc:sldChg>
      <pc:sldChg chg="modSp mod">
        <pc:chgData name="Anderson, Dannie (DCJS)" userId="3309786d-ca09-4b25-9407-7fcc16175d79" providerId="ADAL" clId="{35D1FC82-55FC-4A92-A604-EBB03509B253}" dt="2024-07-23T20:24:01.208" v="269" actId="255"/>
        <pc:sldMkLst>
          <pc:docMk/>
          <pc:sldMk cId="0" sldId="280"/>
        </pc:sldMkLst>
        <pc:spChg chg="mod">
          <ac:chgData name="Anderson, Dannie (DCJS)" userId="3309786d-ca09-4b25-9407-7fcc16175d79" providerId="ADAL" clId="{35D1FC82-55FC-4A92-A604-EBB03509B253}" dt="2024-07-23T20:24:01.208" v="269" actId="255"/>
          <ac:spMkLst>
            <pc:docMk/>
            <pc:sldMk cId="0" sldId="280"/>
            <ac:spMk id="395" creationId="{00000000-0000-0000-0000-000000000000}"/>
          </ac:spMkLst>
        </pc:spChg>
      </pc:sldChg>
      <pc:sldChg chg="modSp mod">
        <pc:chgData name="Anderson, Dannie (DCJS)" userId="3309786d-ca09-4b25-9407-7fcc16175d79" providerId="ADAL" clId="{35D1FC82-55FC-4A92-A604-EBB03509B253}" dt="2024-07-23T20:26:18.775" v="294" actId="1076"/>
        <pc:sldMkLst>
          <pc:docMk/>
          <pc:sldMk cId="0" sldId="281"/>
        </pc:sldMkLst>
        <pc:spChg chg="mod">
          <ac:chgData name="Anderson, Dannie (DCJS)" userId="3309786d-ca09-4b25-9407-7fcc16175d79" providerId="ADAL" clId="{35D1FC82-55FC-4A92-A604-EBB03509B253}" dt="2024-07-23T20:26:18.775" v="294" actId="1076"/>
          <ac:spMkLst>
            <pc:docMk/>
            <pc:sldMk cId="0" sldId="281"/>
            <ac:spMk id="407" creationId="{00000000-0000-0000-0000-000000000000}"/>
          </ac:spMkLst>
        </pc:spChg>
      </pc:sldChg>
      <pc:sldChg chg="delSp modSp mod">
        <pc:chgData name="Anderson, Dannie (DCJS)" userId="3309786d-ca09-4b25-9407-7fcc16175d79" providerId="ADAL" clId="{35D1FC82-55FC-4A92-A604-EBB03509B253}" dt="2024-07-23T20:28:53.874" v="329" actId="948"/>
        <pc:sldMkLst>
          <pc:docMk/>
          <pc:sldMk cId="0" sldId="282"/>
        </pc:sldMkLst>
        <pc:spChg chg="mod">
          <ac:chgData name="Anderson, Dannie (DCJS)" userId="3309786d-ca09-4b25-9407-7fcc16175d79" providerId="ADAL" clId="{35D1FC82-55FC-4A92-A604-EBB03509B253}" dt="2024-07-23T20:28:53.874" v="329" actId="948"/>
          <ac:spMkLst>
            <pc:docMk/>
            <pc:sldMk cId="0" sldId="282"/>
            <ac:spMk id="413" creationId="{00000000-0000-0000-0000-000000000000}"/>
          </ac:spMkLst>
        </pc:spChg>
        <pc:spChg chg="mod">
          <ac:chgData name="Anderson, Dannie (DCJS)" userId="3309786d-ca09-4b25-9407-7fcc16175d79" providerId="ADAL" clId="{35D1FC82-55FC-4A92-A604-EBB03509B253}" dt="2024-07-23T20:28:27.494" v="327" actId="1076"/>
          <ac:spMkLst>
            <pc:docMk/>
            <pc:sldMk cId="0" sldId="282"/>
            <ac:spMk id="415" creationId="{00000000-0000-0000-0000-000000000000}"/>
          </ac:spMkLst>
        </pc:spChg>
        <pc:cxnChg chg="del mod">
          <ac:chgData name="Anderson, Dannie (DCJS)" userId="3309786d-ca09-4b25-9407-7fcc16175d79" providerId="ADAL" clId="{35D1FC82-55FC-4A92-A604-EBB03509B253}" dt="2024-07-23T20:24:27.296" v="272" actId="478"/>
          <ac:cxnSpMkLst>
            <pc:docMk/>
            <pc:sldMk cId="0" sldId="282"/>
            <ac:cxnSpMk id="414" creationId="{00000000-0000-0000-0000-000000000000}"/>
          </ac:cxnSpMkLst>
        </pc:cxnChg>
      </pc:sldChg>
      <pc:sldChg chg="modSp mod">
        <pc:chgData name="Anderson, Dannie (DCJS)" userId="3309786d-ca09-4b25-9407-7fcc16175d79" providerId="ADAL" clId="{35D1FC82-55FC-4A92-A604-EBB03509B253}" dt="2024-07-23T20:29:57.586" v="387" actId="113"/>
        <pc:sldMkLst>
          <pc:docMk/>
          <pc:sldMk cId="0" sldId="283"/>
        </pc:sldMkLst>
        <pc:spChg chg="mod">
          <ac:chgData name="Anderson, Dannie (DCJS)" userId="3309786d-ca09-4b25-9407-7fcc16175d79" providerId="ADAL" clId="{35D1FC82-55FC-4A92-A604-EBB03509B253}" dt="2024-07-23T20:29:57.586" v="387" actId="113"/>
          <ac:spMkLst>
            <pc:docMk/>
            <pc:sldMk cId="0" sldId="283"/>
            <ac:spMk id="425" creationId="{00000000-0000-0000-0000-000000000000}"/>
          </ac:spMkLst>
        </pc:spChg>
      </pc:sldChg>
      <pc:sldChg chg="modSp mod">
        <pc:chgData name="Anderson, Dannie (DCJS)" userId="3309786d-ca09-4b25-9407-7fcc16175d79" providerId="ADAL" clId="{35D1FC82-55FC-4A92-A604-EBB03509B253}" dt="2024-07-23T20:30:21.019" v="392" actId="14100"/>
        <pc:sldMkLst>
          <pc:docMk/>
          <pc:sldMk cId="0" sldId="284"/>
        </pc:sldMkLst>
        <pc:spChg chg="mod">
          <ac:chgData name="Anderson, Dannie (DCJS)" userId="3309786d-ca09-4b25-9407-7fcc16175d79" providerId="ADAL" clId="{35D1FC82-55FC-4A92-A604-EBB03509B253}" dt="2024-07-23T20:30:21.019" v="392" actId="14100"/>
          <ac:spMkLst>
            <pc:docMk/>
            <pc:sldMk cId="0" sldId="284"/>
            <ac:spMk id="434" creationId="{00000000-0000-0000-0000-000000000000}"/>
          </ac:spMkLst>
        </pc:spChg>
        <pc:picChg chg="mod">
          <ac:chgData name="Anderson, Dannie (DCJS)" userId="3309786d-ca09-4b25-9407-7fcc16175d79" providerId="ADAL" clId="{35D1FC82-55FC-4A92-A604-EBB03509B253}" dt="2024-07-23T20:30:16.442" v="391" actId="1076"/>
          <ac:picMkLst>
            <pc:docMk/>
            <pc:sldMk cId="0" sldId="284"/>
            <ac:picMk id="2" creationId="{A1EC0B3C-0E4A-104D-CCB1-A3444800FB4E}"/>
          </ac:picMkLst>
        </pc:picChg>
      </pc:sldChg>
      <pc:sldChg chg="modSp mod">
        <pc:chgData name="Anderson, Dannie (DCJS)" userId="3309786d-ca09-4b25-9407-7fcc16175d79" providerId="ADAL" clId="{35D1FC82-55FC-4A92-A604-EBB03509B253}" dt="2024-07-23T20:30:40.328" v="393" actId="1076"/>
        <pc:sldMkLst>
          <pc:docMk/>
          <pc:sldMk cId="0" sldId="285"/>
        </pc:sldMkLst>
        <pc:picChg chg="mod">
          <ac:chgData name="Anderson, Dannie (DCJS)" userId="3309786d-ca09-4b25-9407-7fcc16175d79" providerId="ADAL" clId="{35D1FC82-55FC-4A92-A604-EBB03509B253}" dt="2024-07-23T20:30:40.328" v="393" actId="1076"/>
          <ac:picMkLst>
            <pc:docMk/>
            <pc:sldMk cId="0" sldId="285"/>
            <ac:picMk id="2" creationId="{D83E826F-C84E-8EC6-34DE-B9EF2362E335}"/>
          </ac:picMkLst>
        </pc:picChg>
      </pc:sldChg>
      <pc:sldChg chg="modSp mod">
        <pc:chgData name="Anderson, Dannie (DCJS)" userId="3309786d-ca09-4b25-9407-7fcc16175d79" providerId="ADAL" clId="{35D1FC82-55FC-4A92-A604-EBB03509B253}" dt="2024-07-23T20:32:36.883" v="432" actId="20577"/>
        <pc:sldMkLst>
          <pc:docMk/>
          <pc:sldMk cId="0" sldId="286"/>
        </pc:sldMkLst>
        <pc:spChg chg="mod">
          <ac:chgData name="Anderson, Dannie (DCJS)" userId="3309786d-ca09-4b25-9407-7fcc16175d79" providerId="ADAL" clId="{35D1FC82-55FC-4A92-A604-EBB03509B253}" dt="2024-07-23T20:32:36.883" v="432" actId="20577"/>
          <ac:spMkLst>
            <pc:docMk/>
            <pc:sldMk cId="0" sldId="286"/>
            <ac:spMk id="458" creationId="{00000000-0000-0000-0000-000000000000}"/>
          </ac:spMkLst>
        </pc:spChg>
        <pc:picChg chg="mod">
          <ac:chgData name="Anderson, Dannie (DCJS)" userId="3309786d-ca09-4b25-9407-7fcc16175d79" providerId="ADAL" clId="{35D1FC82-55FC-4A92-A604-EBB03509B253}" dt="2024-07-23T20:30:45.411" v="394" actId="1076"/>
          <ac:picMkLst>
            <pc:docMk/>
            <pc:sldMk cId="0" sldId="286"/>
            <ac:picMk id="2" creationId="{8B150AB8-9FA8-5A5D-2D0A-AFDC0759182D}"/>
          </ac:picMkLst>
        </pc:picChg>
      </pc:sldChg>
      <pc:sldChg chg="modSp mod">
        <pc:chgData name="Anderson, Dannie (DCJS)" userId="3309786d-ca09-4b25-9407-7fcc16175d79" providerId="ADAL" clId="{35D1FC82-55FC-4A92-A604-EBB03509B253}" dt="2024-07-23T20:33:10.049" v="438" actId="14100"/>
        <pc:sldMkLst>
          <pc:docMk/>
          <pc:sldMk cId="0" sldId="287"/>
        </pc:sldMkLst>
        <pc:picChg chg="mod">
          <ac:chgData name="Anderson, Dannie (DCJS)" userId="3309786d-ca09-4b25-9407-7fcc16175d79" providerId="ADAL" clId="{35D1FC82-55FC-4A92-A604-EBB03509B253}" dt="2024-07-23T20:33:10.049" v="438" actId="14100"/>
          <ac:picMkLst>
            <pc:docMk/>
            <pc:sldMk cId="0" sldId="287"/>
            <ac:picMk id="2" creationId="{D69818CF-9CBA-9E5D-D68E-7AA7E699C0E1}"/>
          </ac:picMkLst>
        </pc:picChg>
      </pc:sldChg>
      <pc:sldChg chg="modSp mod">
        <pc:chgData name="Anderson, Dannie (DCJS)" userId="3309786d-ca09-4b25-9407-7fcc16175d79" providerId="ADAL" clId="{35D1FC82-55FC-4A92-A604-EBB03509B253}" dt="2024-07-23T20:05:07.731" v="14" actId="255"/>
        <pc:sldMkLst>
          <pc:docMk/>
          <pc:sldMk cId="2520688815" sldId="289"/>
        </pc:sldMkLst>
        <pc:spChg chg="mod">
          <ac:chgData name="Anderson, Dannie (DCJS)" userId="3309786d-ca09-4b25-9407-7fcc16175d79" providerId="ADAL" clId="{35D1FC82-55FC-4A92-A604-EBB03509B253}" dt="2024-07-23T20:05:07.731" v="14" actId="255"/>
          <ac:spMkLst>
            <pc:docMk/>
            <pc:sldMk cId="2520688815" sldId="289"/>
            <ac:spMk id="246" creationId="{00000000-0000-0000-0000-000000000000}"/>
          </ac:spMkLst>
        </pc:spChg>
      </pc:sldChg>
      <pc:sldChg chg="modSp mod">
        <pc:chgData name="Anderson, Dannie (DCJS)" userId="3309786d-ca09-4b25-9407-7fcc16175d79" providerId="ADAL" clId="{35D1FC82-55FC-4A92-A604-EBB03509B253}" dt="2024-07-23T20:05:15.512" v="15" actId="255"/>
        <pc:sldMkLst>
          <pc:docMk/>
          <pc:sldMk cId="2063018719" sldId="290"/>
        </pc:sldMkLst>
        <pc:spChg chg="mod">
          <ac:chgData name="Anderson, Dannie (DCJS)" userId="3309786d-ca09-4b25-9407-7fcc16175d79" providerId="ADAL" clId="{35D1FC82-55FC-4A92-A604-EBB03509B253}" dt="2024-07-23T20:05:15.512" v="15" actId="255"/>
          <ac:spMkLst>
            <pc:docMk/>
            <pc:sldMk cId="2063018719" sldId="290"/>
            <ac:spMk id="235" creationId="{00000000-0000-0000-0000-000000000000}"/>
          </ac:spMkLst>
        </pc:spChg>
      </pc:sldChg>
      <pc:sldChg chg="modSp mod">
        <pc:chgData name="Anderson, Dannie (DCJS)" userId="3309786d-ca09-4b25-9407-7fcc16175d79" providerId="ADAL" clId="{35D1FC82-55FC-4A92-A604-EBB03509B253}" dt="2024-07-23T20:05:21.218" v="16" actId="255"/>
        <pc:sldMkLst>
          <pc:docMk/>
          <pc:sldMk cId="4058815528" sldId="291"/>
        </pc:sldMkLst>
        <pc:spChg chg="mod">
          <ac:chgData name="Anderson, Dannie (DCJS)" userId="3309786d-ca09-4b25-9407-7fcc16175d79" providerId="ADAL" clId="{35D1FC82-55FC-4A92-A604-EBB03509B253}" dt="2024-07-23T20:05:21.218" v="16" actId="255"/>
          <ac:spMkLst>
            <pc:docMk/>
            <pc:sldMk cId="4058815528" sldId="291"/>
            <ac:spMk id="224" creationId="{00000000-0000-0000-0000-000000000000}"/>
          </ac:spMkLst>
        </pc:spChg>
      </pc:sldChg>
      <pc:sldChg chg="modSp mod">
        <pc:chgData name="Anderson, Dannie (DCJS)" userId="3309786d-ca09-4b25-9407-7fcc16175d79" providerId="ADAL" clId="{35D1FC82-55FC-4A92-A604-EBB03509B253}" dt="2024-07-23T20:05:25.645" v="17" actId="255"/>
        <pc:sldMkLst>
          <pc:docMk/>
          <pc:sldMk cId="3685400667" sldId="292"/>
        </pc:sldMkLst>
        <pc:spChg chg="mod">
          <ac:chgData name="Anderson, Dannie (DCJS)" userId="3309786d-ca09-4b25-9407-7fcc16175d79" providerId="ADAL" clId="{35D1FC82-55FC-4A92-A604-EBB03509B253}" dt="2024-07-23T20:05:25.645" v="17" actId="255"/>
          <ac:spMkLst>
            <pc:docMk/>
            <pc:sldMk cId="3685400667" sldId="292"/>
            <ac:spMk id="213" creationId="{00000000-0000-0000-0000-000000000000}"/>
          </ac:spMkLst>
        </pc:spChg>
      </pc:sldChg>
      <pc:sldChg chg="modSp mod">
        <pc:chgData name="Anderson, Dannie (DCJS)" userId="3309786d-ca09-4b25-9407-7fcc16175d79" providerId="ADAL" clId="{35D1FC82-55FC-4A92-A604-EBB03509B253}" dt="2024-07-23T20:23:32.467" v="264" actId="20577"/>
        <pc:sldMkLst>
          <pc:docMk/>
          <pc:sldMk cId="3762874356" sldId="294"/>
        </pc:sldMkLst>
        <pc:spChg chg="mod">
          <ac:chgData name="Anderson, Dannie (DCJS)" userId="3309786d-ca09-4b25-9407-7fcc16175d79" providerId="ADAL" clId="{35D1FC82-55FC-4A92-A604-EBB03509B253}" dt="2024-07-23T20:23:32.467" v="264" actId="20577"/>
          <ac:spMkLst>
            <pc:docMk/>
            <pc:sldMk cId="3762874356" sldId="294"/>
            <ac:spMk id="362" creationId="{00000000-0000-0000-0000-000000000000}"/>
          </ac:spMkLst>
        </pc:spChg>
      </pc:sldChg>
    </pc:docChg>
  </pc:docChgLst>
  <pc:docChgLst>
    <pc:chgData name="Minnis-McClain, Jessica - minnisjl" userId="S::minnisjl_jmu.edu#ext#@covgov.onmicrosoft.com::3c6881bb-7ec4-4cec-93f5-691064c994a5" providerId="AD" clId="Web-{FE6E10A6-5EC5-8709-2107-81E22673929A}"/>
    <pc:docChg chg="modSld">
      <pc:chgData name="Minnis-McClain, Jessica - minnisjl" userId="S::minnisjl_jmu.edu#ext#@covgov.onmicrosoft.com::3c6881bb-7ec4-4cec-93f5-691064c994a5" providerId="AD" clId="Web-{FE6E10A6-5EC5-8709-2107-81E22673929A}" dt="2024-07-08T22:11:20.910" v="14"/>
      <pc:docMkLst>
        <pc:docMk/>
      </pc:docMkLst>
      <pc:sldChg chg="modSp">
        <pc:chgData name="Minnis-McClain, Jessica - minnisjl" userId="S::minnisjl_jmu.edu#ext#@covgov.onmicrosoft.com::3c6881bb-7ec4-4cec-93f5-691064c994a5" providerId="AD" clId="Web-{FE6E10A6-5EC5-8709-2107-81E22673929A}" dt="2024-07-08T22:09:30.207" v="7" actId="20577"/>
        <pc:sldMkLst>
          <pc:docMk/>
          <pc:sldMk cId="0" sldId="256"/>
        </pc:sldMkLst>
        <pc:spChg chg="mod">
          <ac:chgData name="Minnis-McClain, Jessica - minnisjl" userId="S::minnisjl_jmu.edu#ext#@covgov.onmicrosoft.com::3c6881bb-7ec4-4cec-93f5-691064c994a5" providerId="AD" clId="Web-{FE6E10A6-5EC5-8709-2107-81E22673929A}" dt="2024-07-08T22:09:30.207" v="7" actId="20577"/>
          <ac:spMkLst>
            <pc:docMk/>
            <pc:sldMk cId="0" sldId="256"/>
            <ac:spMk id="132" creationId="{00000000-0000-0000-0000-000000000000}"/>
          </ac:spMkLst>
        </pc:spChg>
      </pc:sldChg>
      <pc:sldChg chg="modSp">
        <pc:chgData name="Minnis-McClain, Jessica - minnisjl" userId="S::minnisjl_jmu.edu#ext#@covgov.onmicrosoft.com::3c6881bb-7ec4-4cec-93f5-691064c994a5" providerId="AD" clId="Web-{FE6E10A6-5EC5-8709-2107-81E22673929A}" dt="2024-07-08T22:10:17.738" v="10" actId="20577"/>
        <pc:sldMkLst>
          <pc:docMk/>
          <pc:sldMk cId="0" sldId="273"/>
        </pc:sldMkLst>
        <pc:spChg chg="mod">
          <ac:chgData name="Minnis-McClain, Jessica - minnisjl" userId="S::minnisjl_jmu.edu#ext#@covgov.onmicrosoft.com::3c6881bb-7ec4-4cec-93f5-691064c994a5" providerId="AD" clId="Web-{FE6E10A6-5EC5-8709-2107-81E22673929A}" dt="2024-07-08T22:10:17.738" v="10" actId="20577"/>
          <ac:spMkLst>
            <pc:docMk/>
            <pc:sldMk cId="0" sldId="273"/>
            <ac:spMk id="316" creationId="{00000000-0000-0000-0000-000000000000}"/>
          </ac:spMkLst>
        </pc:spChg>
      </pc:sldChg>
      <pc:sldChg chg="modSp">
        <pc:chgData name="Minnis-McClain, Jessica - minnisjl" userId="S::minnisjl_jmu.edu#ext#@covgov.onmicrosoft.com::3c6881bb-7ec4-4cec-93f5-691064c994a5" providerId="AD" clId="Web-{FE6E10A6-5EC5-8709-2107-81E22673929A}" dt="2024-07-08T22:10:40.019" v="12" actId="20577"/>
        <pc:sldMkLst>
          <pc:docMk/>
          <pc:sldMk cId="0" sldId="276"/>
        </pc:sldMkLst>
        <pc:spChg chg="mod">
          <ac:chgData name="Minnis-McClain, Jessica - minnisjl" userId="S::minnisjl_jmu.edu#ext#@covgov.onmicrosoft.com::3c6881bb-7ec4-4cec-93f5-691064c994a5" providerId="AD" clId="Web-{FE6E10A6-5EC5-8709-2107-81E22673929A}" dt="2024-07-08T22:10:40.019" v="12" actId="20577"/>
          <ac:spMkLst>
            <pc:docMk/>
            <pc:sldMk cId="0" sldId="276"/>
            <ac:spMk id="350" creationId="{00000000-0000-0000-0000-000000000000}"/>
          </ac:spMkLst>
        </pc:spChg>
      </pc:sldChg>
      <pc:sldChg chg="delCm">
        <pc:chgData name="Minnis-McClain, Jessica - minnisjl" userId="S::minnisjl_jmu.edu#ext#@covgov.onmicrosoft.com::3c6881bb-7ec4-4cec-93f5-691064c994a5" providerId="AD" clId="Web-{FE6E10A6-5EC5-8709-2107-81E22673929A}" dt="2024-07-08T22:11:20.910" v="14"/>
        <pc:sldMkLst>
          <pc:docMk/>
          <pc:sldMk cId="0" sldId="288"/>
        </pc:sldMkLst>
        <pc:extLst>
          <p:ext xmlns:p="http://schemas.openxmlformats.org/presentationml/2006/main" uri="{D6D511B9-2390-475A-947B-AFAB55BFBCF1}">
            <pc226:cmChg xmlns:pc226="http://schemas.microsoft.com/office/powerpoint/2022/06/main/command" chg="del">
              <pc226:chgData name="Minnis-McClain, Jessica - minnisjl" userId="S::minnisjl_jmu.edu#ext#@covgov.onmicrosoft.com::3c6881bb-7ec4-4cec-93f5-691064c994a5" providerId="AD" clId="Web-{FE6E10A6-5EC5-8709-2107-81E22673929A}" dt="2024-07-08T22:11:20.910" v="14"/>
              <pc2:cmMkLst xmlns:pc2="http://schemas.microsoft.com/office/powerpoint/2019/9/main/command">
                <pc:docMk/>
                <pc:sldMk cId="0" sldId="288"/>
                <pc2:cmMk id="{CDDDABA5-813A-4BDB-9EA4-42553CF95953}"/>
              </pc2:cmMkLst>
            </pc226:cmChg>
          </p:ext>
        </pc:extLst>
      </pc:sldChg>
      <pc:sldChg chg="modSp">
        <pc:chgData name="Minnis-McClain, Jessica - minnisjl" userId="S::minnisjl_jmu.edu#ext#@covgov.onmicrosoft.com::3c6881bb-7ec4-4cec-93f5-691064c994a5" providerId="AD" clId="Web-{FE6E10A6-5EC5-8709-2107-81E22673929A}" dt="2024-07-08T22:10:44.535" v="13" actId="20577"/>
        <pc:sldMkLst>
          <pc:docMk/>
          <pc:sldMk cId="3762874356" sldId="294"/>
        </pc:sldMkLst>
        <pc:spChg chg="mod">
          <ac:chgData name="Minnis-McClain, Jessica - minnisjl" userId="S::minnisjl_jmu.edu#ext#@covgov.onmicrosoft.com::3c6881bb-7ec4-4cec-93f5-691064c994a5" providerId="AD" clId="Web-{FE6E10A6-5EC5-8709-2107-81E22673929A}" dt="2024-07-08T22:10:44.535" v="13" actId="20577"/>
          <ac:spMkLst>
            <pc:docMk/>
            <pc:sldMk cId="3762874356" sldId="294"/>
            <ac:spMk id="362" creationId="{00000000-0000-0000-0000-000000000000}"/>
          </ac:spMkLst>
        </pc:spChg>
      </pc:sldChg>
    </pc:docChg>
  </pc:docChgLst>
  <pc:docChgLst>
    <pc:chgData name="Druga, Meg - drugamk" userId="S::drugamk_jmu.edu#ext#@covgov.onmicrosoft.com::855603fe-de90-464b-a8b4-b252e3da09cc" providerId="AD" clId="Web-{79D270F6-E685-9217-E33E-0ED5206CFF8A}"/>
    <pc:docChg chg="modSld">
      <pc:chgData name="Druga, Meg - drugamk" userId="S::drugamk_jmu.edu#ext#@covgov.onmicrosoft.com::855603fe-de90-464b-a8b4-b252e3da09cc" providerId="AD" clId="Web-{79D270F6-E685-9217-E33E-0ED5206CFF8A}" dt="2024-07-09T20:04:47.428" v="184" actId="1076"/>
      <pc:docMkLst>
        <pc:docMk/>
      </pc:docMkLst>
      <pc:sldChg chg="modSp">
        <pc:chgData name="Druga, Meg - drugamk" userId="S::drugamk_jmu.edu#ext#@covgov.onmicrosoft.com::855603fe-de90-464b-a8b4-b252e3da09cc" providerId="AD" clId="Web-{79D270F6-E685-9217-E33E-0ED5206CFF8A}" dt="2024-07-09T19:29:45.304" v="10" actId="20577"/>
        <pc:sldMkLst>
          <pc:docMk/>
          <pc:sldMk cId="0" sldId="256"/>
        </pc:sldMkLst>
        <pc:spChg chg="mod">
          <ac:chgData name="Druga, Meg - drugamk" userId="S::drugamk_jmu.edu#ext#@covgov.onmicrosoft.com::855603fe-de90-464b-a8b4-b252e3da09cc" providerId="AD" clId="Web-{79D270F6-E685-9217-E33E-0ED5206CFF8A}" dt="2024-07-09T19:29:45.304" v="10" actId="20577"/>
          <ac:spMkLst>
            <pc:docMk/>
            <pc:sldMk cId="0" sldId="256"/>
            <ac:spMk id="132" creationId="{00000000-0000-0000-0000-000000000000}"/>
          </ac:spMkLst>
        </pc:spChg>
        <pc:picChg chg="mod">
          <ac:chgData name="Druga, Meg - drugamk" userId="S::drugamk_jmu.edu#ext#@covgov.onmicrosoft.com::855603fe-de90-464b-a8b4-b252e3da09cc" providerId="AD" clId="Web-{79D270F6-E685-9217-E33E-0ED5206CFF8A}" dt="2024-07-09T19:29:25.960" v="6" actId="1076"/>
          <ac:picMkLst>
            <pc:docMk/>
            <pc:sldMk cId="0" sldId="256"/>
            <ac:picMk id="133" creationId="{00000000-0000-0000-0000-000000000000}"/>
          </ac:picMkLst>
        </pc:picChg>
      </pc:sldChg>
      <pc:sldChg chg="modSp">
        <pc:chgData name="Druga, Meg - drugamk" userId="S::drugamk_jmu.edu#ext#@covgov.onmicrosoft.com::855603fe-de90-464b-a8b4-b252e3da09cc" providerId="AD" clId="Web-{79D270F6-E685-9217-E33E-0ED5206CFF8A}" dt="2024-07-09T19:40:50.517" v="74" actId="1076"/>
        <pc:sldMkLst>
          <pc:docMk/>
          <pc:sldMk cId="0" sldId="262"/>
        </pc:sldMkLst>
        <pc:spChg chg="mod">
          <ac:chgData name="Druga, Meg - drugamk" userId="S::drugamk_jmu.edu#ext#@covgov.onmicrosoft.com::855603fe-de90-464b-a8b4-b252e3da09cc" providerId="AD" clId="Web-{79D270F6-E685-9217-E33E-0ED5206CFF8A}" dt="2024-07-09T19:39:58.047" v="69" actId="14100"/>
          <ac:spMkLst>
            <pc:docMk/>
            <pc:sldMk cId="0" sldId="262"/>
            <ac:spMk id="192" creationId="{00000000-0000-0000-0000-000000000000}"/>
          </ac:spMkLst>
        </pc:spChg>
        <pc:spChg chg="mod">
          <ac:chgData name="Druga, Meg - drugamk" userId="S::drugamk_jmu.edu#ext#@covgov.onmicrosoft.com::855603fe-de90-464b-a8b4-b252e3da09cc" providerId="AD" clId="Web-{79D270F6-E685-9217-E33E-0ED5206CFF8A}" dt="2024-07-09T19:40:50.517" v="74" actId="1076"/>
          <ac:spMkLst>
            <pc:docMk/>
            <pc:sldMk cId="0" sldId="262"/>
            <ac:spMk id="195" creationId="{00000000-0000-0000-0000-000000000000}"/>
          </ac:spMkLst>
        </pc:spChg>
        <pc:picChg chg="mod">
          <ac:chgData name="Druga, Meg - drugamk" userId="S::drugamk_jmu.edu#ext#@covgov.onmicrosoft.com::855603fe-de90-464b-a8b4-b252e3da09cc" providerId="AD" clId="Web-{79D270F6-E685-9217-E33E-0ED5206CFF8A}" dt="2024-07-09T19:40:03.329" v="70" actId="14100"/>
          <ac:picMkLst>
            <pc:docMk/>
            <pc:sldMk cId="0" sldId="262"/>
            <ac:picMk id="194" creationId="{00000000-0000-0000-0000-000000000000}"/>
          </ac:picMkLst>
        </pc:picChg>
      </pc:sldChg>
      <pc:sldChg chg="modSp">
        <pc:chgData name="Druga, Meg - drugamk" userId="S::drugamk_jmu.edu#ext#@covgov.onmicrosoft.com::855603fe-de90-464b-a8b4-b252e3da09cc" providerId="AD" clId="Web-{79D270F6-E685-9217-E33E-0ED5206CFF8A}" dt="2024-07-09T19:40:39.111" v="73" actId="1076"/>
        <pc:sldMkLst>
          <pc:docMk/>
          <pc:sldMk cId="0" sldId="264"/>
        </pc:sldMkLst>
        <pc:spChg chg="mod">
          <ac:chgData name="Druga, Meg - drugamk" userId="S::drugamk_jmu.edu#ext#@covgov.onmicrosoft.com::855603fe-de90-464b-a8b4-b252e3da09cc" providerId="AD" clId="Web-{79D270F6-E685-9217-E33E-0ED5206CFF8A}" dt="2024-07-09T19:40:39.111" v="73" actId="1076"/>
          <ac:spMkLst>
            <pc:docMk/>
            <pc:sldMk cId="0" sldId="264"/>
            <ac:spMk id="216" creationId="{00000000-0000-0000-0000-000000000000}"/>
          </ac:spMkLst>
        </pc:spChg>
      </pc:sldChg>
      <pc:sldChg chg="modSp">
        <pc:chgData name="Druga, Meg - drugamk" userId="S::drugamk_jmu.edu#ext#@covgov.onmicrosoft.com::855603fe-de90-464b-a8b4-b252e3da09cc" providerId="AD" clId="Web-{79D270F6-E685-9217-E33E-0ED5206CFF8A}" dt="2024-07-09T19:34:28.808" v="37" actId="20577"/>
        <pc:sldMkLst>
          <pc:docMk/>
          <pc:sldMk cId="0" sldId="265"/>
        </pc:sldMkLst>
        <pc:spChg chg="mod">
          <ac:chgData name="Druga, Meg - drugamk" userId="S::drugamk_jmu.edu#ext#@covgov.onmicrosoft.com::855603fe-de90-464b-a8b4-b252e3da09cc" providerId="AD" clId="Web-{79D270F6-E685-9217-E33E-0ED5206CFF8A}" dt="2024-07-09T19:34:28.808" v="37" actId="20577"/>
          <ac:spMkLst>
            <pc:docMk/>
            <pc:sldMk cId="0" sldId="265"/>
            <ac:spMk id="5" creationId="{7CD9877A-B11F-8817-C4D4-59FFAC32BB41}"/>
          </ac:spMkLst>
        </pc:spChg>
        <pc:spChg chg="mod">
          <ac:chgData name="Druga, Meg - drugamk" userId="S::drugamk_jmu.edu#ext#@covgov.onmicrosoft.com::855603fe-de90-464b-a8b4-b252e3da09cc" providerId="AD" clId="Web-{79D270F6-E685-9217-E33E-0ED5206CFF8A}" dt="2024-07-09T19:34:20.121" v="35" actId="20577"/>
          <ac:spMkLst>
            <pc:docMk/>
            <pc:sldMk cId="0" sldId="265"/>
            <ac:spMk id="226" creationId="{00000000-0000-0000-0000-000000000000}"/>
          </ac:spMkLst>
        </pc:spChg>
      </pc:sldChg>
      <pc:sldChg chg="modSp">
        <pc:chgData name="Druga, Meg - drugamk" userId="S::drugamk_jmu.edu#ext#@covgov.onmicrosoft.com::855603fe-de90-464b-a8b4-b252e3da09cc" providerId="AD" clId="Web-{79D270F6-E685-9217-E33E-0ED5206CFF8A}" dt="2024-07-09T19:41:20.642" v="77"/>
        <pc:sldMkLst>
          <pc:docMk/>
          <pc:sldMk cId="0" sldId="271"/>
        </pc:sldMkLst>
        <pc:spChg chg="mod">
          <ac:chgData name="Druga, Meg - drugamk" userId="S::drugamk_jmu.edu#ext#@covgov.onmicrosoft.com::855603fe-de90-464b-a8b4-b252e3da09cc" providerId="AD" clId="Web-{79D270F6-E685-9217-E33E-0ED5206CFF8A}" dt="2024-07-09T19:41:20.642" v="77"/>
          <ac:spMkLst>
            <pc:docMk/>
            <pc:sldMk cId="0" sldId="271"/>
            <ac:spMk id="295" creationId="{00000000-0000-0000-0000-000000000000}"/>
          </ac:spMkLst>
        </pc:spChg>
      </pc:sldChg>
      <pc:sldChg chg="modSp">
        <pc:chgData name="Druga, Meg - drugamk" userId="S::drugamk_jmu.edu#ext#@covgov.onmicrosoft.com::855603fe-de90-464b-a8b4-b252e3da09cc" providerId="AD" clId="Web-{79D270F6-E685-9217-E33E-0ED5206CFF8A}" dt="2024-07-09T19:41:46.018" v="81" actId="14100"/>
        <pc:sldMkLst>
          <pc:docMk/>
          <pc:sldMk cId="0" sldId="272"/>
        </pc:sldMkLst>
        <pc:spChg chg="mod">
          <ac:chgData name="Druga, Meg - drugamk" userId="S::drugamk_jmu.edu#ext#@covgov.onmicrosoft.com::855603fe-de90-464b-a8b4-b252e3da09cc" providerId="AD" clId="Web-{79D270F6-E685-9217-E33E-0ED5206CFF8A}" dt="2024-07-09T19:41:40.768" v="80" actId="14100"/>
          <ac:spMkLst>
            <pc:docMk/>
            <pc:sldMk cId="0" sldId="272"/>
            <ac:spMk id="304" creationId="{00000000-0000-0000-0000-000000000000}"/>
          </ac:spMkLst>
        </pc:spChg>
        <pc:spChg chg="mod">
          <ac:chgData name="Druga, Meg - drugamk" userId="S::drugamk_jmu.edu#ext#@covgov.onmicrosoft.com::855603fe-de90-464b-a8b4-b252e3da09cc" providerId="AD" clId="Web-{79D270F6-E685-9217-E33E-0ED5206CFF8A}" dt="2024-07-09T19:41:33.064" v="79" actId="1076"/>
          <ac:spMkLst>
            <pc:docMk/>
            <pc:sldMk cId="0" sldId="272"/>
            <ac:spMk id="307" creationId="{00000000-0000-0000-0000-000000000000}"/>
          </ac:spMkLst>
        </pc:spChg>
        <pc:picChg chg="mod">
          <ac:chgData name="Druga, Meg - drugamk" userId="S::drugamk_jmu.edu#ext#@covgov.onmicrosoft.com::855603fe-de90-464b-a8b4-b252e3da09cc" providerId="AD" clId="Web-{79D270F6-E685-9217-E33E-0ED5206CFF8A}" dt="2024-07-09T19:41:46.018" v="81" actId="14100"/>
          <ac:picMkLst>
            <pc:docMk/>
            <pc:sldMk cId="0" sldId="272"/>
            <ac:picMk id="306" creationId="{00000000-0000-0000-0000-000000000000}"/>
          </ac:picMkLst>
        </pc:picChg>
      </pc:sldChg>
      <pc:sldChg chg="delSp modSp">
        <pc:chgData name="Druga, Meg - drugamk" userId="S::drugamk_jmu.edu#ext#@covgov.onmicrosoft.com::855603fe-de90-464b-a8b4-b252e3da09cc" providerId="AD" clId="Web-{79D270F6-E685-9217-E33E-0ED5206CFF8A}" dt="2024-07-09T20:04:47.428" v="184" actId="1076"/>
        <pc:sldMkLst>
          <pc:docMk/>
          <pc:sldMk cId="0" sldId="273"/>
        </pc:sldMkLst>
        <pc:spChg chg="mod">
          <ac:chgData name="Druga, Meg - drugamk" userId="S::drugamk_jmu.edu#ext#@covgov.onmicrosoft.com::855603fe-de90-464b-a8b4-b252e3da09cc" providerId="AD" clId="Web-{79D270F6-E685-9217-E33E-0ED5206CFF8A}" dt="2024-07-09T20:04:42.991" v="183" actId="14100"/>
          <ac:spMkLst>
            <pc:docMk/>
            <pc:sldMk cId="0" sldId="273"/>
            <ac:spMk id="2" creationId="{A787CE5C-DEEE-2F46-3D6E-D03C82F4CF8D}"/>
          </ac:spMkLst>
        </pc:spChg>
        <pc:spChg chg="del">
          <ac:chgData name="Druga, Meg - drugamk" userId="S::drugamk_jmu.edu#ext#@covgov.onmicrosoft.com::855603fe-de90-464b-a8b4-b252e3da09cc" providerId="AD" clId="Web-{79D270F6-E685-9217-E33E-0ED5206CFF8A}" dt="2024-07-09T20:04:29.350" v="179"/>
          <ac:spMkLst>
            <pc:docMk/>
            <pc:sldMk cId="0" sldId="273"/>
            <ac:spMk id="313" creationId="{00000000-0000-0000-0000-000000000000}"/>
          </ac:spMkLst>
        </pc:spChg>
        <pc:spChg chg="mod">
          <ac:chgData name="Druga, Meg - drugamk" userId="S::drugamk_jmu.edu#ext#@covgov.onmicrosoft.com::855603fe-de90-464b-a8b4-b252e3da09cc" providerId="AD" clId="Web-{79D270F6-E685-9217-E33E-0ED5206CFF8A}" dt="2024-07-09T20:04:47.428" v="184" actId="1076"/>
          <ac:spMkLst>
            <pc:docMk/>
            <pc:sldMk cId="0" sldId="273"/>
            <ac:spMk id="316" creationId="{00000000-0000-0000-0000-000000000000}"/>
          </ac:spMkLst>
        </pc:spChg>
      </pc:sldChg>
      <pc:sldChg chg="modSp">
        <pc:chgData name="Druga, Meg - drugamk" userId="S::drugamk_jmu.edu#ext#@covgov.onmicrosoft.com::855603fe-de90-464b-a8b4-b252e3da09cc" providerId="AD" clId="Web-{79D270F6-E685-9217-E33E-0ED5206CFF8A}" dt="2024-07-09T19:37:17.764" v="57" actId="20577"/>
        <pc:sldMkLst>
          <pc:docMk/>
          <pc:sldMk cId="0" sldId="277"/>
        </pc:sldMkLst>
        <pc:spChg chg="mod">
          <ac:chgData name="Druga, Meg - drugamk" userId="S::drugamk_jmu.edu#ext#@covgov.onmicrosoft.com::855603fe-de90-464b-a8b4-b252e3da09cc" providerId="AD" clId="Web-{79D270F6-E685-9217-E33E-0ED5206CFF8A}" dt="2024-07-09T19:37:17.764" v="57" actId="20577"/>
          <ac:spMkLst>
            <pc:docMk/>
            <pc:sldMk cId="0" sldId="277"/>
            <ac:spMk id="362" creationId="{00000000-0000-0000-0000-000000000000}"/>
          </ac:spMkLst>
        </pc:spChg>
      </pc:sldChg>
      <pc:sldChg chg="modSp">
        <pc:chgData name="Druga, Meg - drugamk" userId="S::drugamk_jmu.edu#ext#@covgov.onmicrosoft.com::855603fe-de90-464b-a8b4-b252e3da09cc" providerId="AD" clId="Web-{79D270F6-E685-9217-E33E-0ED5206CFF8A}" dt="2024-07-09T19:42:21.565" v="83" actId="20577"/>
        <pc:sldMkLst>
          <pc:docMk/>
          <pc:sldMk cId="0" sldId="278"/>
        </pc:sldMkLst>
        <pc:spChg chg="mod">
          <ac:chgData name="Druga, Meg - drugamk" userId="S::drugamk_jmu.edu#ext#@covgov.onmicrosoft.com::855603fe-de90-464b-a8b4-b252e3da09cc" providerId="AD" clId="Web-{79D270F6-E685-9217-E33E-0ED5206CFF8A}" dt="2024-07-09T19:42:21.565" v="83" actId="20577"/>
          <ac:spMkLst>
            <pc:docMk/>
            <pc:sldMk cId="0" sldId="278"/>
            <ac:spMk id="374" creationId="{00000000-0000-0000-0000-000000000000}"/>
          </ac:spMkLst>
        </pc:spChg>
      </pc:sldChg>
      <pc:sldChg chg="modSp">
        <pc:chgData name="Druga, Meg - drugamk" userId="S::drugamk_jmu.edu#ext#@covgov.onmicrosoft.com::855603fe-de90-464b-a8b4-b252e3da09cc" providerId="AD" clId="Web-{79D270F6-E685-9217-E33E-0ED5206CFF8A}" dt="2024-07-09T19:38:56.750" v="63" actId="1076"/>
        <pc:sldMkLst>
          <pc:docMk/>
          <pc:sldMk cId="0" sldId="279"/>
        </pc:sldMkLst>
        <pc:spChg chg="mod">
          <ac:chgData name="Druga, Meg - drugamk" userId="S::drugamk_jmu.edu#ext#@covgov.onmicrosoft.com::855603fe-de90-464b-a8b4-b252e3da09cc" providerId="AD" clId="Web-{79D270F6-E685-9217-E33E-0ED5206CFF8A}" dt="2024-07-09T19:38:56.750" v="63" actId="1076"/>
          <ac:spMkLst>
            <pc:docMk/>
            <pc:sldMk cId="0" sldId="279"/>
            <ac:spMk id="386" creationId="{00000000-0000-0000-0000-000000000000}"/>
          </ac:spMkLst>
        </pc:spChg>
      </pc:sldChg>
      <pc:sldChg chg="modSp">
        <pc:chgData name="Druga, Meg - drugamk" userId="S::drugamk_jmu.edu#ext#@covgov.onmicrosoft.com::855603fe-de90-464b-a8b4-b252e3da09cc" providerId="AD" clId="Web-{79D270F6-E685-9217-E33E-0ED5206CFF8A}" dt="2024-07-09T19:42:38.925" v="84" actId="20577"/>
        <pc:sldMkLst>
          <pc:docMk/>
          <pc:sldMk cId="0" sldId="280"/>
        </pc:sldMkLst>
        <pc:spChg chg="mod">
          <ac:chgData name="Druga, Meg - drugamk" userId="S::drugamk_jmu.edu#ext#@covgov.onmicrosoft.com::855603fe-de90-464b-a8b4-b252e3da09cc" providerId="AD" clId="Web-{79D270F6-E685-9217-E33E-0ED5206CFF8A}" dt="2024-07-09T19:42:38.925" v="84" actId="20577"/>
          <ac:spMkLst>
            <pc:docMk/>
            <pc:sldMk cId="0" sldId="280"/>
            <ac:spMk id="395" creationId="{00000000-0000-0000-0000-000000000000}"/>
          </ac:spMkLst>
        </pc:spChg>
      </pc:sldChg>
      <pc:sldChg chg="modSp">
        <pc:chgData name="Druga, Meg - drugamk" userId="S::drugamk_jmu.edu#ext#@covgov.onmicrosoft.com::855603fe-de90-464b-a8b4-b252e3da09cc" providerId="AD" clId="Web-{79D270F6-E685-9217-E33E-0ED5206CFF8A}" dt="2024-07-09T19:43:09.550" v="87" actId="1076"/>
        <pc:sldMkLst>
          <pc:docMk/>
          <pc:sldMk cId="0" sldId="281"/>
        </pc:sldMkLst>
        <pc:spChg chg="mod">
          <ac:chgData name="Druga, Meg - drugamk" userId="S::drugamk_jmu.edu#ext#@covgov.onmicrosoft.com::855603fe-de90-464b-a8b4-b252e3da09cc" providerId="AD" clId="Web-{79D270F6-E685-9217-E33E-0ED5206CFF8A}" dt="2024-07-09T19:39:21.172" v="65" actId="14100"/>
          <ac:spMkLst>
            <pc:docMk/>
            <pc:sldMk cId="0" sldId="281"/>
            <ac:spMk id="404" creationId="{00000000-0000-0000-0000-000000000000}"/>
          </ac:spMkLst>
        </pc:spChg>
        <pc:spChg chg="mod">
          <ac:chgData name="Druga, Meg - drugamk" userId="S::drugamk_jmu.edu#ext#@covgov.onmicrosoft.com::855603fe-de90-464b-a8b4-b252e3da09cc" providerId="AD" clId="Web-{79D270F6-E685-9217-E33E-0ED5206CFF8A}" dt="2024-07-09T19:43:09.550" v="87" actId="1076"/>
          <ac:spMkLst>
            <pc:docMk/>
            <pc:sldMk cId="0" sldId="281"/>
            <ac:spMk id="407" creationId="{00000000-0000-0000-0000-000000000000}"/>
          </ac:spMkLst>
        </pc:spChg>
        <pc:picChg chg="mod">
          <ac:chgData name="Druga, Meg - drugamk" userId="S::drugamk_jmu.edu#ext#@covgov.onmicrosoft.com::855603fe-de90-464b-a8b4-b252e3da09cc" providerId="AD" clId="Web-{79D270F6-E685-9217-E33E-0ED5206CFF8A}" dt="2024-07-09T19:39:25.953" v="66" actId="14100"/>
          <ac:picMkLst>
            <pc:docMk/>
            <pc:sldMk cId="0" sldId="281"/>
            <ac:picMk id="406" creationId="{00000000-0000-0000-0000-000000000000}"/>
          </ac:picMkLst>
        </pc:picChg>
      </pc:sldChg>
      <pc:sldChg chg="modSp">
        <pc:chgData name="Druga, Meg - drugamk" userId="S::drugamk_jmu.edu#ext#@covgov.onmicrosoft.com::855603fe-de90-464b-a8b4-b252e3da09cc" providerId="AD" clId="Web-{79D270F6-E685-9217-E33E-0ED5206CFF8A}" dt="2024-07-09T19:45:10.318" v="104" actId="1076"/>
        <pc:sldMkLst>
          <pc:docMk/>
          <pc:sldMk cId="0" sldId="282"/>
        </pc:sldMkLst>
        <pc:spChg chg="mod">
          <ac:chgData name="Druga, Meg - drugamk" userId="S::drugamk_jmu.edu#ext#@covgov.onmicrosoft.com::855603fe-de90-464b-a8b4-b252e3da09cc" providerId="AD" clId="Web-{79D270F6-E685-9217-E33E-0ED5206CFF8A}" dt="2024-07-09T19:44:38.458" v="100" actId="14100"/>
          <ac:spMkLst>
            <pc:docMk/>
            <pc:sldMk cId="0" sldId="282"/>
            <ac:spMk id="3" creationId="{2A5D6094-C7BD-E0BE-19FB-47DF7B11E8E5}"/>
          </ac:spMkLst>
        </pc:spChg>
        <pc:spChg chg="mod">
          <ac:chgData name="Druga, Meg - drugamk" userId="S::drugamk_jmu.edu#ext#@covgov.onmicrosoft.com::855603fe-de90-464b-a8b4-b252e3da09cc" providerId="AD" clId="Web-{79D270F6-E685-9217-E33E-0ED5206CFF8A}" dt="2024-07-09T19:43:37.973" v="91" actId="14100"/>
          <ac:spMkLst>
            <pc:docMk/>
            <pc:sldMk cId="0" sldId="282"/>
            <ac:spMk id="413" creationId="{00000000-0000-0000-0000-000000000000}"/>
          </ac:spMkLst>
        </pc:spChg>
        <pc:spChg chg="mod">
          <ac:chgData name="Druga, Meg - drugamk" userId="S::drugamk_jmu.edu#ext#@covgov.onmicrosoft.com::855603fe-de90-464b-a8b4-b252e3da09cc" providerId="AD" clId="Web-{79D270F6-E685-9217-E33E-0ED5206CFF8A}" dt="2024-07-09T19:45:10.318" v="104" actId="1076"/>
          <ac:spMkLst>
            <pc:docMk/>
            <pc:sldMk cId="0" sldId="282"/>
            <ac:spMk id="415" creationId="{00000000-0000-0000-0000-000000000000}"/>
          </ac:spMkLst>
        </pc:spChg>
        <pc:picChg chg="mod">
          <ac:chgData name="Druga, Meg - drugamk" userId="S::drugamk_jmu.edu#ext#@covgov.onmicrosoft.com::855603fe-de90-464b-a8b4-b252e3da09cc" providerId="AD" clId="Web-{79D270F6-E685-9217-E33E-0ED5206CFF8A}" dt="2024-07-09T19:44:17.864" v="97" actId="14100"/>
          <ac:picMkLst>
            <pc:docMk/>
            <pc:sldMk cId="0" sldId="282"/>
            <ac:picMk id="5" creationId="{6DFCFF03-C6EA-E913-5BCC-B07CE4F42587}"/>
          </ac:picMkLst>
        </pc:picChg>
      </pc:sldChg>
      <pc:sldChg chg="modSp">
        <pc:chgData name="Druga, Meg - drugamk" userId="S::drugamk_jmu.edu#ext#@covgov.onmicrosoft.com::855603fe-de90-464b-a8b4-b252e3da09cc" providerId="AD" clId="Web-{79D270F6-E685-9217-E33E-0ED5206CFF8A}" dt="2024-07-09T19:45:22.005" v="105" actId="20577"/>
        <pc:sldMkLst>
          <pc:docMk/>
          <pc:sldMk cId="0" sldId="283"/>
        </pc:sldMkLst>
        <pc:spChg chg="mod">
          <ac:chgData name="Druga, Meg - drugamk" userId="S::drugamk_jmu.edu#ext#@covgov.onmicrosoft.com::855603fe-de90-464b-a8b4-b252e3da09cc" providerId="AD" clId="Web-{79D270F6-E685-9217-E33E-0ED5206CFF8A}" dt="2024-07-09T19:45:22.005" v="105" actId="20577"/>
          <ac:spMkLst>
            <pc:docMk/>
            <pc:sldMk cId="0" sldId="283"/>
            <ac:spMk id="425" creationId="{00000000-0000-0000-0000-000000000000}"/>
          </ac:spMkLst>
        </pc:spChg>
      </pc:sldChg>
      <pc:sldChg chg="delSp modSp">
        <pc:chgData name="Druga, Meg - drugamk" userId="S::drugamk_jmu.edu#ext#@covgov.onmicrosoft.com::855603fe-de90-464b-a8b4-b252e3da09cc" providerId="AD" clId="Web-{79D270F6-E685-9217-E33E-0ED5206CFF8A}" dt="2024-07-09T19:47:13.038" v="127" actId="1076"/>
        <pc:sldMkLst>
          <pc:docMk/>
          <pc:sldMk cId="0" sldId="284"/>
        </pc:sldMkLst>
        <pc:spChg chg="del mod">
          <ac:chgData name="Druga, Meg - drugamk" userId="S::drugamk_jmu.edu#ext#@covgov.onmicrosoft.com::855603fe-de90-464b-a8b4-b252e3da09cc" providerId="AD" clId="Web-{79D270F6-E685-9217-E33E-0ED5206CFF8A}" dt="2024-07-09T19:46:21.365" v="115"/>
          <ac:spMkLst>
            <pc:docMk/>
            <pc:sldMk cId="0" sldId="284"/>
            <ac:spMk id="431" creationId="{00000000-0000-0000-0000-000000000000}"/>
          </ac:spMkLst>
        </pc:spChg>
        <pc:spChg chg="mod">
          <ac:chgData name="Druga, Meg - drugamk" userId="S::drugamk_jmu.edu#ext#@covgov.onmicrosoft.com::855603fe-de90-464b-a8b4-b252e3da09cc" providerId="AD" clId="Web-{79D270F6-E685-9217-E33E-0ED5206CFF8A}" dt="2024-07-09T19:47:03.382" v="124" actId="1076"/>
          <ac:spMkLst>
            <pc:docMk/>
            <pc:sldMk cId="0" sldId="284"/>
            <ac:spMk id="432" creationId="{00000000-0000-0000-0000-000000000000}"/>
          </ac:spMkLst>
        </pc:spChg>
        <pc:spChg chg="mod">
          <ac:chgData name="Druga, Meg - drugamk" userId="S::drugamk_jmu.edu#ext#@covgov.onmicrosoft.com::855603fe-de90-464b-a8b4-b252e3da09cc" providerId="AD" clId="Web-{79D270F6-E685-9217-E33E-0ED5206CFF8A}" dt="2024-07-09T19:46:42.210" v="119" actId="14100"/>
          <ac:spMkLst>
            <pc:docMk/>
            <pc:sldMk cId="0" sldId="284"/>
            <ac:spMk id="434" creationId="{00000000-0000-0000-0000-000000000000}"/>
          </ac:spMkLst>
        </pc:spChg>
        <pc:picChg chg="mod">
          <ac:chgData name="Druga, Meg - drugamk" userId="S::drugamk_jmu.edu#ext#@covgov.onmicrosoft.com::855603fe-de90-464b-a8b4-b252e3da09cc" providerId="AD" clId="Web-{79D270F6-E685-9217-E33E-0ED5206CFF8A}" dt="2024-07-09T19:47:13.038" v="127" actId="1076"/>
          <ac:picMkLst>
            <pc:docMk/>
            <pc:sldMk cId="0" sldId="284"/>
            <ac:picMk id="2" creationId="{A1EC0B3C-0E4A-104D-CCB1-A3444800FB4E}"/>
          </ac:picMkLst>
        </pc:picChg>
        <pc:picChg chg="mod">
          <ac:chgData name="Druga, Meg - drugamk" userId="S::drugamk_jmu.edu#ext#@covgov.onmicrosoft.com::855603fe-de90-464b-a8b4-b252e3da09cc" providerId="AD" clId="Web-{79D270F6-E685-9217-E33E-0ED5206CFF8A}" dt="2024-07-09T19:47:06.304" v="125" actId="1076"/>
          <ac:picMkLst>
            <pc:docMk/>
            <pc:sldMk cId="0" sldId="284"/>
            <ac:picMk id="436" creationId="{00000000-0000-0000-0000-000000000000}"/>
          </ac:picMkLst>
        </pc:picChg>
      </pc:sldChg>
      <pc:sldChg chg="delSp modSp">
        <pc:chgData name="Druga, Meg - drugamk" userId="S::drugamk_jmu.edu#ext#@covgov.onmicrosoft.com::855603fe-de90-464b-a8b4-b252e3da09cc" providerId="AD" clId="Web-{79D270F6-E685-9217-E33E-0ED5206CFF8A}" dt="2024-07-09T19:48:22.695" v="143" actId="1076"/>
        <pc:sldMkLst>
          <pc:docMk/>
          <pc:sldMk cId="0" sldId="285"/>
        </pc:sldMkLst>
        <pc:spChg chg="del">
          <ac:chgData name="Druga, Meg - drugamk" userId="S::drugamk_jmu.edu#ext#@covgov.onmicrosoft.com::855603fe-de90-464b-a8b4-b252e3da09cc" providerId="AD" clId="Web-{79D270F6-E685-9217-E33E-0ED5206CFF8A}" dt="2024-07-09T19:47:20.507" v="128"/>
          <ac:spMkLst>
            <pc:docMk/>
            <pc:sldMk cId="0" sldId="285"/>
            <ac:spMk id="443" creationId="{00000000-0000-0000-0000-000000000000}"/>
          </ac:spMkLst>
        </pc:spChg>
        <pc:spChg chg="mod">
          <ac:chgData name="Druga, Meg - drugamk" userId="S::drugamk_jmu.edu#ext#@covgov.onmicrosoft.com::855603fe-de90-464b-a8b4-b252e3da09cc" providerId="AD" clId="Web-{79D270F6-E685-9217-E33E-0ED5206CFF8A}" dt="2024-07-09T19:47:30.866" v="131" actId="1076"/>
          <ac:spMkLst>
            <pc:docMk/>
            <pc:sldMk cId="0" sldId="285"/>
            <ac:spMk id="444" creationId="{00000000-0000-0000-0000-000000000000}"/>
          </ac:spMkLst>
        </pc:spChg>
        <pc:spChg chg="mod">
          <ac:chgData name="Druga, Meg - drugamk" userId="S::drugamk_jmu.edu#ext#@covgov.onmicrosoft.com::855603fe-de90-464b-a8b4-b252e3da09cc" providerId="AD" clId="Web-{79D270F6-E685-9217-E33E-0ED5206CFF8A}" dt="2024-07-09T19:48:22.695" v="143" actId="1076"/>
          <ac:spMkLst>
            <pc:docMk/>
            <pc:sldMk cId="0" sldId="285"/>
            <ac:spMk id="446" creationId="{00000000-0000-0000-0000-000000000000}"/>
          </ac:spMkLst>
        </pc:spChg>
        <pc:picChg chg="mod">
          <ac:chgData name="Druga, Meg - drugamk" userId="S::drugamk_jmu.edu#ext#@covgov.onmicrosoft.com::855603fe-de90-464b-a8b4-b252e3da09cc" providerId="AD" clId="Web-{79D270F6-E685-9217-E33E-0ED5206CFF8A}" dt="2024-07-09T19:48:11.586" v="142" actId="1076"/>
          <ac:picMkLst>
            <pc:docMk/>
            <pc:sldMk cId="0" sldId="285"/>
            <ac:picMk id="2" creationId="{D83E826F-C84E-8EC6-34DE-B9EF2362E335}"/>
          </ac:picMkLst>
        </pc:picChg>
        <pc:picChg chg="mod">
          <ac:chgData name="Druga, Meg - drugamk" userId="S::drugamk_jmu.edu#ext#@covgov.onmicrosoft.com::855603fe-de90-464b-a8b4-b252e3da09cc" providerId="AD" clId="Web-{79D270F6-E685-9217-E33E-0ED5206CFF8A}" dt="2024-07-09T19:47:35.788" v="134" actId="1076"/>
          <ac:picMkLst>
            <pc:docMk/>
            <pc:sldMk cId="0" sldId="285"/>
            <ac:picMk id="448" creationId="{00000000-0000-0000-0000-000000000000}"/>
          </ac:picMkLst>
        </pc:picChg>
      </pc:sldChg>
      <pc:sldChg chg="delSp modSp">
        <pc:chgData name="Druga, Meg - drugamk" userId="S::drugamk_jmu.edu#ext#@covgov.onmicrosoft.com::855603fe-de90-464b-a8b4-b252e3da09cc" providerId="AD" clId="Web-{79D270F6-E685-9217-E33E-0ED5206CFF8A}" dt="2024-07-09T19:49:15.321" v="153" actId="1076"/>
        <pc:sldMkLst>
          <pc:docMk/>
          <pc:sldMk cId="0" sldId="286"/>
        </pc:sldMkLst>
        <pc:spChg chg="del">
          <ac:chgData name="Druga, Meg - drugamk" userId="S::drugamk_jmu.edu#ext#@covgov.onmicrosoft.com::855603fe-de90-464b-a8b4-b252e3da09cc" providerId="AD" clId="Web-{79D270F6-E685-9217-E33E-0ED5206CFF8A}" dt="2024-07-09T19:48:28.789" v="144"/>
          <ac:spMkLst>
            <pc:docMk/>
            <pc:sldMk cId="0" sldId="286"/>
            <ac:spMk id="455" creationId="{00000000-0000-0000-0000-000000000000}"/>
          </ac:spMkLst>
        </pc:spChg>
        <pc:spChg chg="mod">
          <ac:chgData name="Druga, Meg - drugamk" userId="S::drugamk_jmu.edu#ext#@covgov.onmicrosoft.com::855603fe-de90-464b-a8b4-b252e3da09cc" providerId="AD" clId="Web-{79D270F6-E685-9217-E33E-0ED5206CFF8A}" dt="2024-07-09T19:48:45.586" v="148" actId="1076"/>
          <ac:spMkLst>
            <pc:docMk/>
            <pc:sldMk cId="0" sldId="286"/>
            <ac:spMk id="456" creationId="{00000000-0000-0000-0000-000000000000}"/>
          </ac:spMkLst>
        </pc:spChg>
        <pc:spChg chg="mod">
          <ac:chgData name="Druga, Meg - drugamk" userId="S::drugamk_jmu.edu#ext#@covgov.onmicrosoft.com::855603fe-de90-464b-a8b4-b252e3da09cc" providerId="AD" clId="Web-{79D270F6-E685-9217-E33E-0ED5206CFF8A}" dt="2024-07-09T19:49:08.712" v="152" actId="14100"/>
          <ac:spMkLst>
            <pc:docMk/>
            <pc:sldMk cId="0" sldId="286"/>
            <ac:spMk id="458" creationId="{00000000-0000-0000-0000-000000000000}"/>
          </ac:spMkLst>
        </pc:spChg>
        <pc:picChg chg="mod">
          <ac:chgData name="Druga, Meg - drugamk" userId="S::drugamk_jmu.edu#ext#@covgov.onmicrosoft.com::855603fe-de90-464b-a8b4-b252e3da09cc" providerId="AD" clId="Web-{79D270F6-E685-9217-E33E-0ED5206CFF8A}" dt="2024-07-09T19:49:15.321" v="153" actId="1076"/>
          <ac:picMkLst>
            <pc:docMk/>
            <pc:sldMk cId="0" sldId="286"/>
            <ac:picMk id="2" creationId="{8B150AB8-9FA8-5A5D-2D0A-AFDC0759182D}"/>
          </ac:picMkLst>
        </pc:picChg>
        <pc:picChg chg="mod">
          <ac:chgData name="Druga, Meg - drugamk" userId="S::drugamk_jmu.edu#ext#@covgov.onmicrosoft.com::855603fe-de90-464b-a8b4-b252e3da09cc" providerId="AD" clId="Web-{79D270F6-E685-9217-E33E-0ED5206CFF8A}" dt="2024-07-09T19:48:47.649" v="149" actId="1076"/>
          <ac:picMkLst>
            <pc:docMk/>
            <pc:sldMk cId="0" sldId="286"/>
            <ac:picMk id="460" creationId="{00000000-0000-0000-0000-000000000000}"/>
          </ac:picMkLst>
        </pc:picChg>
      </pc:sldChg>
      <pc:sldChg chg="delSp">
        <pc:chgData name="Druga, Meg - drugamk" userId="S::drugamk_jmu.edu#ext#@covgov.onmicrosoft.com::855603fe-de90-464b-a8b4-b252e3da09cc" providerId="AD" clId="Web-{79D270F6-E685-9217-E33E-0ED5206CFF8A}" dt="2024-07-09T19:49:21.821" v="154"/>
        <pc:sldMkLst>
          <pc:docMk/>
          <pc:sldMk cId="0" sldId="287"/>
        </pc:sldMkLst>
        <pc:spChg chg="del">
          <ac:chgData name="Druga, Meg - drugamk" userId="S::drugamk_jmu.edu#ext#@covgov.onmicrosoft.com::855603fe-de90-464b-a8b4-b252e3da09cc" providerId="AD" clId="Web-{79D270F6-E685-9217-E33E-0ED5206CFF8A}" dt="2024-07-09T19:49:21.821" v="154"/>
          <ac:spMkLst>
            <pc:docMk/>
            <pc:sldMk cId="0" sldId="287"/>
            <ac:spMk id="467" creationId="{00000000-0000-0000-0000-000000000000}"/>
          </ac:spMkLst>
        </pc:spChg>
      </pc:sldChg>
      <pc:sldChg chg="modSp">
        <pc:chgData name="Druga, Meg - drugamk" userId="S::drugamk_jmu.edu#ext#@covgov.onmicrosoft.com::855603fe-de90-464b-a8b4-b252e3da09cc" providerId="AD" clId="Web-{79D270F6-E685-9217-E33E-0ED5206CFF8A}" dt="2024-07-09T19:49:41.087" v="160" actId="20577"/>
        <pc:sldMkLst>
          <pc:docMk/>
          <pc:sldMk cId="0" sldId="288"/>
        </pc:sldMkLst>
        <pc:spChg chg="mod">
          <ac:chgData name="Druga, Meg - drugamk" userId="S::drugamk_jmu.edu#ext#@covgov.onmicrosoft.com::855603fe-de90-464b-a8b4-b252e3da09cc" providerId="AD" clId="Web-{79D270F6-E685-9217-E33E-0ED5206CFF8A}" dt="2024-07-09T19:49:41.087" v="160" actId="20577"/>
          <ac:spMkLst>
            <pc:docMk/>
            <pc:sldMk cId="0" sldId="288"/>
            <ac:spMk id="482" creationId="{00000000-0000-0000-0000-000000000000}"/>
          </ac:spMkLst>
        </pc:spChg>
      </pc:sldChg>
      <pc:sldChg chg="delSp modSp">
        <pc:chgData name="Druga, Meg - drugamk" userId="S::drugamk_jmu.edu#ext#@covgov.onmicrosoft.com::855603fe-de90-464b-a8b4-b252e3da09cc" providerId="AD" clId="Web-{79D270F6-E685-9217-E33E-0ED5206CFF8A}" dt="2024-07-09T19:54:59.357" v="178" actId="20577"/>
        <pc:sldMkLst>
          <pc:docMk/>
          <pc:sldMk cId="2520688815" sldId="289"/>
        </pc:sldMkLst>
        <pc:spChg chg="del">
          <ac:chgData name="Druga, Meg - drugamk" userId="S::drugamk_jmu.edu#ext#@covgov.onmicrosoft.com::855603fe-de90-464b-a8b4-b252e3da09cc" providerId="AD" clId="Web-{79D270F6-E685-9217-E33E-0ED5206CFF8A}" dt="2024-07-09T19:31:47.072" v="24"/>
          <ac:spMkLst>
            <pc:docMk/>
            <pc:sldMk cId="2520688815" sldId="289"/>
            <ac:spMk id="7" creationId="{FA422351-9B08-7808-31F9-1BB933A5059C}"/>
          </ac:spMkLst>
        </pc:spChg>
        <pc:spChg chg="mod">
          <ac:chgData name="Druga, Meg - drugamk" userId="S::drugamk_jmu.edu#ext#@covgov.onmicrosoft.com::855603fe-de90-464b-a8b4-b252e3da09cc" providerId="AD" clId="Web-{79D270F6-E685-9217-E33E-0ED5206CFF8A}" dt="2024-07-09T19:54:59.357" v="178" actId="20577"/>
          <ac:spMkLst>
            <pc:docMk/>
            <pc:sldMk cId="2520688815" sldId="289"/>
            <ac:spMk id="246" creationId="{00000000-0000-0000-0000-000000000000}"/>
          </ac:spMkLst>
        </pc:spChg>
        <pc:picChg chg="mod">
          <ac:chgData name="Druga, Meg - drugamk" userId="S::drugamk_jmu.edu#ext#@covgov.onmicrosoft.com::855603fe-de90-464b-a8b4-b252e3da09cc" providerId="AD" clId="Web-{79D270F6-E685-9217-E33E-0ED5206CFF8A}" dt="2024-07-09T19:31:54.369" v="26" actId="1076"/>
          <ac:picMkLst>
            <pc:docMk/>
            <pc:sldMk cId="2520688815" sldId="289"/>
            <ac:picMk id="249" creationId="{00000000-0000-0000-0000-000000000000}"/>
          </ac:picMkLst>
        </pc:picChg>
      </pc:sldChg>
      <pc:sldChg chg="delSp modSp">
        <pc:chgData name="Druga, Meg - drugamk" userId="S::drugamk_jmu.edu#ext#@covgov.onmicrosoft.com::855603fe-de90-464b-a8b4-b252e3da09cc" providerId="AD" clId="Web-{79D270F6-E685-9217-E33E-0ED5206CFF8A}" dt="2024-07-09T19:54:52.576" v="177" actId="20577"/>
        <pc:sldMkLst>
          <pc:docMk/>
          <pc:sldMk cId="2063018719" sldId="290"/>
        </pc:sldMkLst>
        <pc:spChg chg="del">
          <ac:chgData name="Druga, Meg - drugamk" userId="S::drugamk_jmu.edu#ext#@covgov.onmicrosoft.com::855603fe-de90-464b-a8b4-b252e3da09cc" providerId="AD" clId="Web-{79D270F6-E685-9217-E33E-0ED5206CFF8A}" dt="2024-07-09T19:31:32.415" v="22"/>
          <ac:spMkLst>
            <pc:docMk/>
            <pc:sldMk cId="2063018719" sldId="290"/>
            <ac:spMk id="2" creationId="{8958C052-BF98-406C-A48F-3754C1EB399A}"/>
          </ac:spMkLst>
        </pc:spChg>
        <pc:spChg chg="mod">
          <ac:chgData name="Druga, Meg - drugamk" userId="S::drugamk_jmu.edu#ext#@covgov.onmicrosoft.com::855603fe-de90-464b-a8b4-b252e3da09cc" providerId="AD" clId="Web-{79D270F6-E685-9217-E33E-0ED5206CFF8A}" dt="2024-07-09T19:54:52.576" v="177" actId="20577"/>
          <ac:spMkLst>
            <pc:docMk/>
            <pc:sldMk cId="2063018719" sldId="290"/>
            <ac:spMk id="235" creationId="{00000000-0000-0000-0000-000000000000}"/>
          </ac:spMkLst>
        </pc:spChg>
      </pc:sldChg>
      <pc:sldChg chg="delSp modSp">
        <pc:chgData name="Druga, Meg - drugamk" userId="S::drugamk_jmu.edu#ext#@covgov.onmicrosoft.com::855603fe-de90-464b-a8b4-b252e3da09cc" providerId="AD" clId="Web-{79D270F6-E685-9217-E33E-0ED5206CFF8A}" dt="2024-07-09T19:54:46.232" v="176" actId="20577"/>
        <pc:sldMkLst>
          <pc:docMk/>
          <pc:sldMk cId="4058815528" sldId="291"/>
        </pc:sldMkLst>
        <pc:spChg chg="del">
          <ac:chgData name="Druga, Meg - drugamk" userId="S::drugamk_jmu.edu#ext#@covgov.onmicrosoft.com::855603fe-de90-464b-a8b4-b252e3da09cc" providerId="AD" clId="Web-{79D270F6-E685-9217-E33E-0ED5206CFF8A}" dt="2024-07-09T19:30:52.758" v="15"/>
          <ac:spMkLst>
            <pc:docMk/>
            <pc:sldMk cId="4058815528" sldId="291"/>
            <ac:spMk id="2" creationId="{8958C052-BF98-406C-A48F-3754C1EB399A}"/>
          </ac:spMkLst>
        </pc:spChg>
        <pc:spChg chg="mod">
          <ac:chgData name="Druga, Meg - drugamk" userId="S::drugamk_jmu.edu#ext#@covgov.onmicrosoft.com::855603fe-de90-464b-a8b4-b252e3da09cc" providerId="AD" clId="Web-{79D270F6-E685-9217-E33E-0ED5206CFF8A}" dt="2024-07-09T19:54:46.232" v="176" actId="20577"/>
          <ac:spMkLst>
            <pc:docMk/>
            <pc:sldMk cId="4058815528" sldId="291"/>
            <ac:spMk id="224" creationId="{00000000-0000-0000-0000-000000000000}"/>
          </ac:spMkLst>
        </pc:spChg>
        <pc:picChg chg="mod">
          <ac:chgData name="Druga, Meg - drugamk" userId="S::drugamk_jmu.edu#ext#@covgov.onmicrosoft.com::855603fe-de90-464b-a8b4-b252e3da09cc" providerId="AD" clId="Web-{79D270F6-E685-9217-E33E-0ED5206CFF8A}" dt="2024-07-09T19:31:24.353" v="21" actId="1076"/>
          <ac:picMkLst>
            <pc:docMk/>
            <pc:sldMk cId="4058815528" sldId="291"/>
            <ac:picMk id="227" creationId="{00000000-0000-0000-0000-000000000000}"/>
          </ac:picMkLst>
        </pc:picChg>
      </pc:sldChg>
      <pc:sldChg chg="delSp modSp">
        <pc:chgData name="Druga, Meg - drugamk" userId="S::drugamk_jmu.edu#ext#@covgov.onmicrosoft.com::855603fe-de90-464b-a8b4-b252e3da09cc" providerId="AD" clId="Web-{79D270F6-E685-9217-E33E-0ED5206CFF8A}" dt="2024-07-09T19:54:40.623" v="175" actId="20577"/>
        <pc:sldMkLst>
          <pc:docMk/>
          <pc:sldMk cId="3685400667" sldId="292"/>
        </pc:sldMkLst>
        <pc:spChg chg="del">
          <ac:chgData name="Druga, Meg - drugamk" userId="S::drugamk_jmu.edu#ext#@covgov.onmicrosoft.com::855603fe-de90-464b-a8b4-b252e3da09cc" providerId="AD" clId="Web-{79D270F6-E685-9217-E33E-0ED5206CFF8A}" dt="2024-07-09T19:30:25.742" v="11"/>
          <ac:spMkLst>
            <pc:docMk/>
            <pc:sldMk cId="3685400667" sldId="292"/>
            <ac:spMk id="2" creationId="{8958C052-BF98-406C-A48F-3754C1EB399A}"/>
          </ac:spMkLst>
        </pc:spChg>
        <pc:spChg chg="mod">
          <ac:chgData name="Druga, Meg - drugamk" userId="S::drugamk_jmu.edu#ext#@covgov.onmicrosoft.com::855603fe-de90-464b-a8b4-b252e3da09cc" providerId="AD" clId="Web-{79D270F6-E685-9217-E33E-0ED5206CFF8A}" dt="2024-07-09T19:54:40.623" v="175" actId="20577"/>
          <ac:spMkLst>
            <pc:docMk/>
            <pc:sldMk cId="3685400667" sldId="292"/>
            <ac:spMk id="213" creationId="{00000000-0000-0000-0000-000000000000}"/>
          </ac:spMkLst>
        </pc:spChg>
        <pc:picChg chg="mod">
          <ac:chgData name="Druga, Meg - drugamk" userId="S::drugamk_jmu.edu#ext#@covgov.onmicrosoft.com::855603fe-de90-464b-a8b4-b252e3da09cc" providerId="AD" clId="Web-{79D270F6-E685-9217-E33E-0ED5206CFF8A}" dt="2024-07-09T19:31:13.196" v="18" actId="1076"/>
          <ac:picMkLst>
            <pc:docMk/>
            <pc:sldMk cId="3685400667" sldId="292"/>
            <ac:picMk id="216" creationId="{00000000-0000-0000-0000-000000000000}"/>
          </ac:picMkLst>
        </pc:picChg>
      </pc:sldChg>
      <pc:sldChg chg="modSp">
        <pc:chgData name="Druga, Meg - drugamk" userId="S::drugamk_jmu.edu#ext#@covgov.onmicrosoft.com::855603fe-de90-464b-a8b4-b252e3da09cc" providerId="AD" clId="Web-{79D270F6-E685-9217-E33E-0ED5206CFF8A}" dt="2024-07-09T19:49:56.572" v="174" actId="20577"/>
        <pc:sldMkLst>
          <pc:docMk/>
          <pc:sldMk cId="4061289630" sldId="293"/>
        </pc:sldMkLst>
        <pc:spChg chg="mod">
          <ac:chgData name="Druga, Meg - drugamk" userId="S::drugamk_jmu.edu#ext#@covgov.onmicrosoft.com::855603fe-de90-464b-a8b4-b252e3da09cc" providerId="AD" clId="Web-{79D270F6-E685-9217-E33E-0ED5206CFF8A}" dt="2024-07-09T19:49:56.572" v="174" actId="20577"/>
          <ac:spMkLst>
            <pc:docMk/>
            <pc:sldMk cId="4061289630" sldId="293"/>
            <ac:spMk id="7" creationId="{4535F40E-D67D-7C53-2D45-A671B86B712C}"/>
          </ac:spMkLst>
        </pc:spChg>
      </pc:sldChg>
      <pc:sldChg chg="modSp">
        <pc:chgData name="Druga, Meg - drugamk" userId="S::drugamk_jmu.edu#ext#@covgov.onmicrosoft.com::855603fe-de90-464b-a8b4-b252e3da09cc" providerId="AD" clId="Web-{79D270F6-E685-9217-E33E-0ED5206CFF8A}" dt="2024-07-09T19:37:54.874" v="59" actId="20577"/>
        <pc:sldMkLst>
          <pc:docMk/>
          <pc:sldMk cId="3762874356" sldId="294"/>
        </pc:sldMkLst>
        <pc:spChg chg="mod">
          <ac:chgData name="Druga, Meg - drugamk" userId="S::drugamk_jmu.edu#ext#@covgov.onmicrosoft.com::855603fe-de90-464b-a8b4-b252e3da09cc" providerId="AD" clId="Web-{79D270F6-E685-9217-E33E-0ED5206CFF8A}" dt="2024-07-09T19:37:54.874" v="59" actId="20577"/>
          <ac:spMkLst>
            <pc:docMk/>
            <pc:sldMk cId="3762874356" sldId="294"/>
            <ac:spMk id="36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1f2efd8470f_0_8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7" name="Google Shape;127;g1f2efd8470f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b4666ddac6_0_3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1" name="Google Shape;211;g2b4666ddac6_0_3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2b4666ddac6_0_1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9" name="Google Shape;219;g2b4666ddac6_0_1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2b4666ddac6_0_4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0" name="Google Shape;230;g2b4666ddac6_0_4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2b4666ddac6_0_5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1" name="Google Shape;241;g2b4666ddac6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1f2efd8470f_0_50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50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Tell the students “Today, we’re going to talk about something very important: crime prevention. But before we begin, can anyone tell me what they think crime means?” </a:t>
            </a: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Give students opportunities to respond. </a:t>
            </a: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Tell the students “crime is when someone breaks the law and harms people or property. Today, we’ll learn how to prevent crime, especially vandalism and shoplifting.” </a:t>
            </a:r>
            <a:endParaRPr sz="1200">
              <a:solidFill>
                <a:schemeClr val="dk1"/>
              </a:solidFill>
              <a:highlight>
                <a:srgbClr val="FFFFFF"/>
              </a:highlight>
              <a:latin typeface="Calibri"/>
              <a:ea typeface="Calibri"/>
              <a:cs typeface="Calibri"/>
              <a:sym typeface="Calibri"/>
            </a:endParaRPr>
          </a:p>
          <a:p>
            <a:pPr marL="0" lvl="0" indent="0" algn="l" rtl="0">
              <a:spcBef>
                <a:spcPts val="1500"/>
              </a:spcBef>
              <a:spcAft>
                <a:spcPts val="0"/>
              </a:spcAft>
              <a:buNone/>
            </a:pPr>
            <a:endParaRPr/>
          </a:p>
        </p:txBody>
      </p:sp>
      <p:sp>
        <p:nvSpPr>
          <p:cNvPr id="177" name="Google Shape;177;g1f2efd8470f_0_5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1f2efd8470f_0_58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Tell the students “crime is when someone breaks the law and harms people or property. Today, we’ll learn how to prevent crime, especially vandalism and shoplifting.” </a:t>
            </a:r>
            <a:endParaRPr sz="1200">
              <a:solidFill>
                <a:schemeClr val="dk1"/>
              </a:solidFill>
              <a:highlight>
                <a:srgbClr val="FFFFFF"/>
              </a:highlight>
              <a:latin typeface="Calibri"/>
              <a:ea typeface="Calibri"/>
              <a:cs typeface="Calibri"/>
              <a:sym typeface="Calibri"/>
            </a:endParaRPr>
          </a:p>
          <a:p>
            <a:pPr marL="0" lvl="0" indent="0" algn="l" rtl="0">
              <a:spcBef>
                <a:spcPts val="150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p:txBody>
      </p:sp>
      <p:sp>
        <p:nvSpPr>
          <p:cNvPr id="189" name="Google Shape;189;g1f2efd8470f_0_5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f2efd8470f_0_7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500"/>
              </a:spcBef>
              <a:spcAft>
                <a:spcPts val="0"/>
              </a:spcAft>
              <a:buNone/>
            </a:pPr>
            <a:r>
              <a:rPr lang="en" sz="1200">
                <a:solidFill>
                  <a:schemeClr val="dk1"/>
                </a:solidFill>
                <a:highlight>
                  <a:srgbClr val="FFFFFF"/>
                </a:highlight>
                <a:latin typeface="Calibri"/>
                <a:ea typeface="Calibri"/>
                <a:cs typeface="Calibri"/>
                <a:sym typeface="Calibri"/>
              </a:rPr>
              <a:t>Tell the students “we are going to talk about ways to avoid becoming victims of crime. Who remembers what a victim is?” </a:t>
            </a: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n" sz="1200">
                <a:solidFill>
                  <a:schemeClr val="dk1"/>
                </a:solidFill>
                <a:highlight>
                  <a:srgbClr val="FFFFFF"/>
                </a:highlight>
                <a:latin typeface="Calibri"/>
                <a:ea typeface="Calibri"/>
                <a:cs typeface="Calibri"/>
                <a:sym typeface="Calibri"/>
              </a:rPr>
              <a:t>Give students opportunities to respond. </a:t>
            </a:r>
            <a:endParaRPr sz="1200">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None/>
            </a:pPr>
            <a:endParaRPr/>
          </a:p>
        </p:txBody>
      </p:sp>
      <p:sp>
        <p:nvSpPr>
          <p:cNvPr id="198" name="Google Shape;198;g1f2efd8470f_0_7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1f2efd8470f_0_7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Explain “A victim is someone who’s been affected in a bad way by someone or something. Being a victim to crime is when someone breaks the law and it affects you in a bad way.” </a:t>
            </a: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highlight>
                <a:srgbClr val="FFFFFF"/>
              </a:highlight>
              <a:latin typeface="Calibri"/>
              <a:ea typeface="Calibri"/>
              <a:cs typeface="Calibri"/>
              <a:sym typeface="Calibri"/>
            </a:endParaRPr>
          </a:p>
          <a:p>
            <a:pPr marL="0" lvl="0" indent="0" algn="l" rtl="0">
              <a:spcBef>
                <a:spcPts val="150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p:txBody>
      </p:sp>
      <p:sp>
        <p:nvSpPr>
          <p:cNvPr id="210" name="Google Shape;210;g1f2efd8470f_0_7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1f2efd8470f_0_67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Make a list with the student on strategies to avoid victimization. Direct students to saying these answers. </a:t>
            </a:r>
            <a:endParaRPr sz="1200">
              <a:solidFill>
                <a:schemeClr val="dk1"/>
              </a:solidFill>
              <a:highlight>
                <a:srgbClr val="FFFFFF"/>
              </a:highlight>
              <a:latin typeface="Calibri"/>
              <a:ea typeface="Calibri"/>
              <a:cs typeface="Calibri"/>
              <a:sym typeface="Calibri"/>
            </a:endParaRPr>
          </a:p>
          <a:p>
            <a:pPr marL="685800" lvl="0" indent="-304800" algn="l" rtl="0">
              <a:lnSpc>
                <a:spcPct val="115000"/>
              </a:lnSpc>
              <a:spcBef>
                <a:spcPts val="1500"/>
              </a:spcBef>
              <a:spcAft>
                <a:spcPts val="0"/>
              </a:spcAft>
              <a:buClr>
                <a:schemeClr val="dk1"/>
              </a:buClr>
              <a:buSzPts val="1200"/>
              <a:buFont typeface="Calibri"/>
              <a:buAutoNum type="arabicPeriod"/>
            </a:pPr>
            <a:r>
              <a:rPr lang="en" sz="1200">
                <a:solidFill>
                  <a:schemeClr val="dk1"/>
                </a:solidFill>
                <a:highlight>
                  <a:srgbClr val="FFFFFF"/>
                </a:highlight>
                <a:latin typeface="Calibri"/>
                <a:ea typeface="Calibri"/>
                <a:cs typeface="Calibri"/>
                <a:sym typeface="Calibri"/>
              </a:rPr>
              <a:t>Stay with someone: Always stick with a friend or family member when you’re outside or in unfamiliar places. There is safety in numbers </a:t>
            </a:r>
            <a:endParaRPr sz="1200">
              <a:solidFill>
                <a:schemeClr val="dk1"/>
              </a:solidFill>
              <a:highlight>
                <a:srgbClr val="FFFFFF"/>
              </a:highlight>
              <a:latin typeface="Calibri"/>
              <a:ea typeface="Calibri"/>
              <a:cs typeface="Calibri"/>
              <a:sym typeface="Calibri"/>
            </a:endParaRPr>
          </a:p>
          <a:p>
            <a:pPr marL="685800" lvl="0" indent="-304800" algn="l" rtl="0">
              <a:lnSpc>
                <a:spcPct val="115000"/>
              </a:lnSpc>
              <a:spcBef>
                <a:spcPts val="0"/>
              </a:spcBef>
              <a:spcAft>
                <a:spcPts val="0"/>
              </a:spcAft>
              <a:buClr>
                <a:schemeClr val="dk1"/>
              </a:buClr>
              <a:buSzPts val="1200"/>
              <a:buFont typeface="Calibri"/>
              <a:buAutoNum type="arabicPeriod" startAt="2"/>
            </a:pPr>
            <a:r>
              <a:rPr lang="en" sz="1200">
                <a:solidFill>
                  <a:schemeClr val="dk1"/>
                </a:solidFill>
                <a:highlight>
                  <a:srgbClr val="FFFFFF"/>
                </a:highlight>
                <a:latin typeface="Calibri"/>
                <a:ea typeface="Calibri"/>
                <a:cs typeface="Calibri"/>
                <a:sym typeface="Calibri"/>
              </a:rPr>
              <a:t>Use your voice: If someone tries to make you uncomfortable or does something that seems wrong, don’t be afraid to speak up and tell them to stop or tell an adult. </a:t>
            </a:r>
            <a:endParaRPr sz="1200">
              <a:solidFill>
                <a:schemeClr val="dk1"/>
              </a:solidFill>
              <a:highlight>
                <a:srgbClr val="FFFFFF"/>
              </a:highlight>
              <a:latin typeface="Calibri"/>
              <a:ea typeface="Calibri"/>
              <a:cs typeface="Calibri"/>
              <a:sym typeface="Calibri"/>
            </a:endParaRPr>
          </a:p>
          <a:p>
            <a:pPr marL="685800" lvl="0" indent="-304800" algn="l" rtl="0">
              <a:lnSpc>
                <a:spcPct val="115000"/>
              </a:lnSpc>
              <a:spcBef>
                <a:spcPts val="0"/>
              </a:spcBef>
              <a:spcAft>
                <a:spcPts val="0"/>
              </a:spcAft>
              <a:buClr>
                <a:schemeClr val="dk1"/>
              </a:buClr>
              <a:buSzPts val="1200"/>
              <a:buFont typeface="Calibri"/>
              <a:buAutoNum type="arabicPeriod" startAt="3"/>
            </a:pPr>
            <a:r>
              <a:rPr lang="en" sz="1200">
                <a:solidFill>
                  <a:schemeClr val="dk1"/>
                </a:solidFill>
                <a:highlight>
                  <a:srgbClr val="FFFFFF"/>
                </a:highlight>
                <a:latin typeface="Calibri"/>
                <a:ea typeface="Calibri"/>
                <a:cs typeface="Calibri"/>
                <a:sym typeface="Calibri"/>
              </a:rPr>
              <a:t>Stay aware: Pay attention to what is happening around you. Notice if something doesn’t feel right or if you see something suspicious. Trust your instincts. </a:t>
            </a:r>
            <a:endParaRPr sz="1200">
              <a:solidFill>
                <a:schemeClr val="dk1"/>
              </a:solidFill>
              <a:highlight>
                <a:srgbClr val="FFFFFF"/>
              </a:highlight>
              <a:latin typeface="Calibri"/>
              <a:ea typeface="Calibri"/>
              <a:cs typeface="Calibri"/>
              <a:sym typeface="Calibri"/>
            </a:endParaRPr>
          </a:p>
          <a:p>
            <a:pPr marL="685800" lvl="0" indent="-304800" algn="l" rtl="0">
              <a:lnSpc>
                <a:spcPct val="115000"/>
              </a:lnSpc>
              <a:spcBef>
                <a:spcPts val="0"/>
              </a:spcBef>
              <a:spcAft>
                <a:spcPts val="0"/>
              </a:spcAft>
              <a:buClr>
                <a:schemeClr val="dk1"/>
              </a:buClr>
              <a:buSzPts val="1200"/>
              <a:buFont typeface="Calibri"/>
              <a:buAutoNum type="arabicPeriod" startAt="4"/>
            </a:pPr>
            <a:r>
              <a:rPr lang="en" sz="1200">
                <a:solidFill>
                  <a:schemeClr val="dk1"/>
                </a:solidFill>
                <a:highlight>
                  <a:srgbClr val="FFFFFF"/>
                </a:highlight>
                <a:latin typeface="Calibri"/>
                <a:ea typeface="Calibri"/>
                <a:cs typeface="Calibri"/>
                <a:sym typeface="Calibri"/>
              </a:rPr>
              <a:t>Know your safe places: Be familiar with safe places in your neighborhood, school, or in public. Know who your community helpers are (cops, teachers) </a:t>
            </a:r>
            <a:endParaRPr sz="1200">
              <a:solidFill>
                <a:schemeClr val="dk1"/>
              </a:solidFill>
              <a:highlight>
                <a:srgbClr val="FFFFFF"/>
              </a:highlight>
              <a:latin typeface="Calibri"/>
              <a:ea typeface="Calibri"/>
              <a:cs typeface="Calibri"/>
              <a:sym typeface="Calibri"/>
            </a:endParaRPr>
          </a:p>
          <a:p>
            <a:pPr marL="685800" lvl="0" indent="-304800" algn="l" rtl="0">
              <a:lnSpc>
                <a:spcPct val="115000"/>
              </a:lnSpc>
              <a:spcBef>
                <a:spcPts val="0"/>
              </a:spcBef>
              <a:spcAft>
                <a:spcPts val="0"/>
              </a:spcAft>
              <a:buClr>
                <a:schemeClr val="dk1"/>
              </a:buClr>
              <a:buSzPts val="1200"/>
              <a:buFont typeface="Calibri"/>
              <a:buAutoNum type="arabicPeriod" startAt="5"/>
            </a:pPr>
            <a:r>
              <a:rPr lang="en" sz="1200">
                <a:solidFill>
                  <a:schemeClr val="dk1"/>
                </a:solidFill>
                <a:highlight>
                  <a:srgbClr val="FFFFFF"/>
                </a:highlight>
                <a:latin typeface="Calibri"/>
                <a:ea typeface="Calibri"/>
                <a:cs typeface="Calibri"/>
                <a:sym typeface="Calibri"/>
              </a:rPr>
              <a:t>Keep your belongings safe: always keep track of your belongings so no one can take them </a:t>
            </a: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a:p>
        </p:txBody>
      </p:sp>
      <p:sp>
        <p:nvSpPr>
          <p:cNvPr id="219" name="Google Shape;219;g1f2efd8470f_0_6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1f2efd8470f_0_78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200">
              <a:solidFill>
                <a:schemeClr val="dk1"/>
              </a:solidFill>
              <a:highlight>
                <a:srgbClr val="FFFFFF"/>
              </a:highlight>
              <a:latin typeface="Calibri"/>
              <a:ea typeface="Calibri"/>
              <a:cs typeface="Calibri"/>
              <a:sym typeface="Calibri"/>
            </a:endParaRPr>
          </a:p>
          <a:p>
            <a:pPr marL="685800" lvl="0" indent="-304800" algn="l" rtl="0">
              <a:lnSpc>
                <a:spcPct val="115000"/>
              </a:lnSpc>
              <a:spcBef>
                <a:spcPts val="1500"/>
              </a:spcBef>
              <a:spcAft>
                <a:spcPts val="0"/>
              </a:spcAft>
              <a:buClr>
                <a:schemeClr val="dk1"/>
              </a:buClr>
              <a:buSzPts val="1200"/>
              <a:buFont typeface="Calibri"/>
              <a:buAutoNum type="arabicPeriod"/>
            </a:pPr>
            <a:r>
              <a:rPr lang="en" sz="1200">
                <a:solidFill>
                  <a:schemeClr val="dk1"/>
                </a:solidFill>
                <a:highlight>
                  <a:srgbClr val="FFFFFF"/>
                </a:highlight>
                <a:latin typeface="Calibri"/>
                <a:ea typeface="Calibri"/>
                <a:cs typeface="Calibri"/>
                <a:sym typeface="Calibri"/>
              </a:rPr>
              <a:t>Stay with someone: Always stick with a friend or family member when you’re outside or in unfamiliar places. There is safety in numbers </a:t>
            </a:r>
            <a:endParaRPr sz="1200">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None/>
            </a:pPr>
            <a:endParaRPr/>
          </a:p>
        </p:txBody>
      </p:sp>
      <p:sp>
        <p:nvSpPr>
          <p:cNvPr id="229" name="Google Shape;229;g1f2efd8470f_0_7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1f2efd8470f_0_79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200">
              <a:solidFill>
                <a:schemeClr val="dk1"/>
              </a:solidFill>
              <a:highlight>
                <a:srgbClr val="FFFFFF"/>
              </a:highlight>
              <a:latin typeface="Calibri"/>
              <a:ea typeface="Calibri"/>
              <a:cs typeface="Calibri"/>
              <a:sym typeface="Calibri"/>
            </a:endParaRPr>
          </a:p>
          <a:p>
            <a:pPr marL="685800" lvl="0" indent="-304800" algn="l" rtl="0">
              <a:lnSpc>
                <a:spcPct val="115000"/>
              </a:lnSpc>
              <a:spcBef>
                <a:spcPts val="0"/>
              </a:spcBef>
              <a:spcAft>
                <a:spcPts val="0"/>
              </a:spcAft>
              <a:buClr>
                <a:schemeClr val="dk1"/>
              </a:buClr>
              <a:buSzPts val="1200"/>
              <a:buFont typeface="Calibri"/>
              <a:buAutoNum type="arabicPeriod" startAt="2"/>
            </a:pPr>
            <a:r>
              <a:rPr lang="en" sz="1200">
                <a:solidFill>
                  <a:schemeClr val="dk1"/>
                </a:solidFill>
                <a:highlight>
                  <a:srgbClr val="FFFFFF"/>
                </a:highlight>
                <a:latin typeface="Calibri"/>
                <a:ea typeface="Calibri"/>
                <a:cs typeface="Calibri"/>
                <a:sym typeface="Calibri"/>
              </a:rPr>
              <a:t>Use your voice: If someone tries to make you uncomfortable or does something that seems wrong, don’t be afraid to speak up and tell them to stop or tell an adult. </a:t>
            </a:r>
            <a:endParaRPr sz="1200">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None/>
            </a:pPr>
            <a:endParaRPr/>
          </a:p>
        </p:txBody>
      </p:sp>
      <p:sp>
        <p:nvSpPr>
          <p:cNvPr id="241" name="Google Shape;241;g1f2efd8470f_0_7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1f2efd8470f_0_8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endParaRPr sz="1200">
              <a:solidFill>
                <a:schemeClr val="dk1"/>
              </a:solidFill>
              <a:highlight>
                <a:srgbClr val="FFFFFF"/>
              </a:highlight>
              <a:latin typeface="Calibri"/>
              <a:ea typeface="Calibri"/>
              <a:cs typeface="Calibri"/>
              <a:sym typeface="Calibri"/>
            </a:endParaRPr>
          </a:p>
          <a:p>
            <a:pPr marL="685800" lvl="0" indent="-304800" algn="l" rtl="0">
              <a:lnSpc>
                <a:spcPct val="115000"/>
              </a:lnSpc>
              <a:spcBef>
                <a:spcPts val="0"/>
              </a:spcBef>
              <a:spcAft>
                <a:spcPts val="0"/>
              </a:spcAft>
              <a:buClr>
                <a:schemeClr val="dk1"/>
              </a:buClr>
              <a:buSzPts val="1200"/>
              <a:buFont typeface="Calibri"/>
              <a:buAutoNum type="arabicPeriod" startAt="3"/>
            </a:pPr>
            <a:r>
              <a:rPr lang="en" sz="1200">
                <a:solidFill>
                  <a:schemeClr val="dk1"/>
                </a:solidFill>
                <a:highlight>
                  <a:srgbClr val="FFFFFF"/>
                </a:highlight>
                <a:latin typeface="Calibri"/>
                <a:ea typeface="Calibri"/>
                <a:cs typeface="Calibri"/>
                <a:sym typeface="Calibri"/>
              </a:rPr>
              <a:t>Stay aware: Pay attention to what is happening around you. Notice if something doesn’t feel right or if you see something suspicious. Trust your instincts.</a:t>
            </a:r>
            <a:endParaRPr/>
          </a:p>
        </p:txBody>
      </p:sp>
      <p:sp>
        <p:nvSpPr>
          <p:cNvPr id="253" name="Google Shape;253;g1f2efd8470f_0_8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f2efd8470f_0_8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200">
              <a:solidFill>
                <a:schemeClr val="dk1"/>
              </a:solidFill>
              <a:highlight>
                <a:srgbClr val="FFFFFF"/>
              </a:highlight>
              <a:latin typeface="Calibri"/>
              <a:ea typeface="Calibri"/>
              <a:cs typeface="Calibri"/>
              <a:sym typeface="Calibri"/>
            </a:endParaRPr>
          </a:p>
          <a:p>
            <a:pPr marL="685800" lvl="0" indent="-304800" algn="l" rtl="0">
              <a:lnSpc>
                <a:spcPct val="115000"/>
              </a:lnSpc>
              <a:spcBef>
                <a:spcPts val="0"/>
              </a:spcBef>
              <a:spcAft>
                <a:spcPts val="0"/>
              </a:spcAft>
              <a:buClr>
                <a:schemeClr val="dk1"/>
              </a:buClr>
              <a:buSzPts val="1200"/>
              <a:buFont typeface="Calibri"/>
              <a:buAutoNum type="arabicPeriod" startAt="4"/>
            </a:pPr>
            <a:r>
              <a:rPr lang="en" sz="1200">
                <a:solidFill>
                  <a:schemeClr val="dk1"/>
                </a:solidFill>
                <a:highlight>
                  <a:srgbClr val="FFFFFF"/>
                </a:highlight>
                <a:latin typeface="Calibri"/>
                <a:ea typeface="Calibri"/>
                <a:cs typeface="Calibri"/>
                <a:sym typeface="Calibri"/>
              </a:rPr>
              <a:t>Know your safe places: Be familiar with safe places in your neighborhood, school, or in public. Know who your community helpers are (cops, teachers) </a:t>
            </a:r>
            <a:endParaRPr>
              <a:solidFill>
                <a:schemeClr val="dk1"/>
              </a:solidFill>
            </a:endParaRPr>
          </a:p>
          <a:p>
            <a:pPr marL="0" lvl="0" indent="0" algn="l" rtl="0">
              <a:lnSpc>
                <a:spcPct val="115000"/>
              </a:lnSpc>
              <a:spcBef>
                <a:spcPts val="0"/>
              </a:spcBef>
              <a:spcAft>
                <a:spcPts val="0"/>
              </a:spcAft>
              <a:buNone/>
            </a:pPr>
            <a:endParaRPr sz="1200">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None/>
            </a:pPr>
            <a:endParaRPr/>
          </a:p>
        </p:txBody>
      </p:sp>
      <p:sp>
        <p:nvSpPr>
          <p:cNvPr id="265" name="Google Shape;265;g1f2efd8470f_0_8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1f2efd8470f_0_8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200">
              <a:solidFill>
                <a:schemeClr val="dk1"/>
              </a:solidFill>
              <a:highlight>
                <a:srgbClr val="FFFFFF"/>
              </a:highlight>
              <a:latin typeface="Calibri"/>
              <a:ea typeface="Calibri"/>
              <a:cs typeface="Calibri"/>
              <a:sym typeface="Calibri"/>
            </a:endParaRPr>
          </a:p>
          <a:p>
            <a:pPr marL="685800" lvl="0" indent="-304800" algn="l" rtl="0">
              <a:lnSpc>
                <a:spcPct val="115000"/>
              </a:lnSpc>
              <a:spcBef>
                <a:spcPts val="0"/>
              </a:spcBef>
              <a:spcAft>
                <a:spcPts val="0"/>
              </a:spcAft>
              <a:buClr>
                <a:schemeClr val="dk1"/>
              </a:buClr>
              <a:buSzPts val="1200"/>
              <a:buFont typeface="Calibri"/>
              <a:buAutoNum type="arabicPeriod" startAt="5"/>
            </a:pPr>
            <a:r>
              <a:rPr lang="en" sz="1200">
                <a:solidFill>
                  <a:schemeClr val="dk1"/>
                </a:solidFill>
                <a:highlight>
                  <a:srgbClr val="FFFFFF"/>
                </a:highlight>
                <a:latin typeface="Calibri"/>
                <a:ea typeface="Calibri"/>
                <a:cs typeface="Calibri"/>
                <a:sym typeface="Calibri"/>
              </a:rPr>
              <a:t>Keep your belongings safe: always keep track of your belongings so no one can take them </a:t>
            </a: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endParaRPr sz="1200">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None/>
            </a:pPr>
            <a:endParaRPr/>
          </a:p>
        </p:txBody>
      </p:sp>
      <p:sp>
        <p:nvSpPr>
          <p:cNvPr id="277" name="Google Shape;277;g1f2efd8470f_0_8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1f2efd8470f_0_8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500"/>
              </a:spcBef>
              <a:spcAft>
                <a:spcPts val="0"/>
              </a:spcAft>
              <a:buNone/>
            </a:pPr>
            <a:r>
              <a:rPr lang="en" sz="1200">
                <a:solidFill>
                  <a:schemeClr val="dk1"/>
                </a:solidFill>
                <a:highlight>
                  <a:srgbClr val="FFFFFF"/>
                </a:highlight>
                <a:latin typeface="Calibri"/>
                <a:ea typeface="Calibri"/>
                <a:cs typeface="Calibri"/>
                <a:sym typeface="Calibri"/>
              </a:rPr>
              <a:t>Tell the students “those are strategies to avoid victimization. Now we are going to learn 3 assertive techniques that aid in crime prevention” </a:t>
            </a:r>
            <a:endParaRPr sz="1200">
              <a:solidFill>
                <a:schemeClr val="dk1"/>
              </a:solidFill>
              <a:highlight>
                <a:srgbClr val="FFFFFF"/>
              </a:highlight>
              <a:latin typeface="Calibri"/>
              <a:ea typeface="Calibri"/>
              <a:cs typeface="Calibri"/>
              <a:sym typeface="Calibri"/>
            </a:endParaRPr>
          </a:p>
          <a:p>
            <a:pPr marL="0" lvl="0" indent="0" algn="l" rtl="0">
              <a:spcBef>
                <a:spcPts val="1500"/>
              </a:spcBef>
              <a:spcAft>
                <a:spcPts val="0"/>
              </a:spcAft>
              <a:buNone/>
            </a:pPr>
            <a:endParaRPr sz="1200">
              <a:solidFill>
                <a:schemeClr val="dk1"/>
              </a:solidFill>
              <a:highlight>
                <a:srgbClr val="FFFFFF"/>
              </a:highlight>
              <a:latin typeface="Calibri"/>
              <a:ea typeface="Calibri"/>
              <a:cs typeface="Calibri"/>
              <a:sym typeface="Calibri"/>
            </a:endParaRPr>
          </a:p>
        </p:txBody>
      </p:sp>
      <p:sp>
        <p:nvSpPr>
          <p:cNvPr id="289" name="Google Shape;289;g1f2efd8470f_0_8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f2efd8470f_0_8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500"/>
              </a:spcBef>
              <a:spcAft>
                <a:spcPts val="0"/>
              </a:spcAft>
              <a:buClr>
                <a:schemeClr val="dk1"/>
              </a:buClr>
              <a:buSzPts val="1100"/>
              <a:buFont typeface="Arial"/>
              <a:buNone/>
            </a:pP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150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“prevention means stopping something bad from happening before it happens” </a:t>
            </a:r>
            <a:endParaRPr sz="1200">
              <a:solidFill>
                <a:schemeClr val="dk1"/>
              </a:solidFill>
              <a:highlight>
                <a:srgbClr val="FFFFFF"/>
              </a:highlight>
              <a:latin typeface="Calibri"/>
              <a:ea typeface="Calibri"/>
              <a:cs typeface="Calibri"/>
              <a:sym typeface="Calibri"/>
            </a:endParaRPr>
          </a:p>
          <a:p>
            <a:pPr marL="0" lvl="0" indent="0" algn="l" rtl="0">
              <a:spcBef>
                <a:spcPts val="1500"/>
              </a:spcBef>
              <a:spcAft>
                <a:spcPts val="0"/>
              </a:spcAft>
              <a:buClr>
                <a:schemeClr val="dk1"/>
              </a:buClr>
              <a:buSzPts val="1100"/>
              <a:buFont typeface="Arial"/>
              <a:buNone/>
            </a:pPr>
            <a:endParaRPr sz="1200">
              <a:solidFill>
                <a:schemeClr val="dk1"/>
              </a:solidFill>
              <a:highlight>
                <a:srgbClr val="FFFFFF"/>
              </a:highlight>
              <a:latin typeface="Calibri"/>
              <a:ea typeface="Calibri"/>
              <a:cs typeface="Calibri"/>
              <a:sym typeface="Calibri"/>
            </a:endParaRPr>
          </a:p>
        </p:txBody>
      </p:sp>
      <p:sp>
        <p:nvSpPr>
          <p:cNvPr id="301" name="Google Shape;301;g1f2efd8470f_0_8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1f2efd8470f_0_86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500"/>
              </a:spcBef>
              <a:spcAft>
                <a:spcPts val="0"/>
              </a:spcAft>
              <a:buNone/>
            </a:pPr>
            <a:r>
              <a:rPr lang="en" sz="1200">
                <a:solidFill>
                  <a:schemeClr val="dk1"/>
                </a:solidFill>
                <a:highlight>
                  <a:srgbClr val="FFFFFF"/>
                </a:highlight>
                <a:latin typeface="Calibri"/>
                <a:ea typeface="Calibri"/>
                <a:cs typeface="Calibri"/>
                <a:sym typeface="Calibri"/>
              </a:rPr>
              <a:t>Explain each point</a:t>
            </a:r>
            <a:endParaRPr sz="1200">
              <a:solidFill>
                <a:schemeClr val="dk1"/>
              </a:solidFill>
              <a:highlight>
                <a:srgbClr val="FFFFFF"/>
              </a:highlight>
              <a:latin typeface="Calibri"/>
              <a:ea typeface="Calibri"/>
              <a:cs typeface="Calibri"/>
              <a:sym typeface="Calibri"/>
            </a:endParaRPr>
          </a:p>
          <a:p>
            <a:pPr marL="685800" lvl="0" indent="-304800" algn="l" rtl="0">
              <a:lnSpc>
                <a:spcPct val="115000"/>
              </a:lnSpc>
              <a:spcBef>
                <a:spcPts val="1500"/>
              </a:spcBef>
              <a:spcAft>
                <a:spcPts val="0"/>
              </a:spcAft>
              <a:buClr>
                <a:schemeClr val="dk1"/>
              </a:buClr>
              <a:buSzPts val="1200"/>
              <a:buFont typeface="Calibri"/>
              <a:buAutoNum type="arabicPeriod"/>
            </a:pPr>
            <a:r>
              <a:rPr lang="en" sz="1200">
                <a:solidFill>
                  <a:schemeClr val="dk1"/>
                </a:solidFill>
                <a:highlight>
                  <a:srgbClr val="FFFFFF"/>
                </a:highlight>
                <a:latin typeface="Calibri"/>
                <a:ea typeface="Calibri"/>
                <a:cs typeface="Calibri"/>
                <a:sym typeface="Calibri"/>
              </a:rPr>
              <a:t>Use strong body language: Stand up straight, look people in the eye, and use a confident tone of voice </a:t>
            </a:r>
            <a:endParaRPr sz="1200">
              <a:solidFill>
                <a:schemeClr val="dk1"/>
              </a:solidFill>
              <a:highlight>
                <a:srgbClr val="FFFFFF"/>
              </a:highlight>
              <a:latin typeface="Calibri"/>
              <a:ea typeface="Calibri"/>
              <a:cs typeface="Calibri"/>
              <a:sym typeface="Calibri"/>
            </a:endParaRPr>
          </a:p>
          <a:p>
            <a:pPr marL="1143000" lvl="0" indent="-304800" algn="l" rtl="0">
              <a:lnSpc>
                <a:spcPct val="115000"/>
              </a:lnSpc>
              <a:spcBef>
                <a:spcPts val="0"/>
              </a:spcBef>
              <a:spcAft>
                <a:spcPts val="0"/>
              </a:spcAft>
              <a:buClr>
                <a:schemeClr val="dk1"/>
              </a:buClr>
              <a:buSzPts val="1200"/>
              <a:buFont typeface="Calibri"/>
              <a:buAutoNum type="alphaLcPeriod"/>
            </a:pPr>
            <a:r>
              <a:rPr lang="en" sz="1200">
                <a:solidFill>
                  <a:schemeClr val="dk1"/>
                </a:solidFill>
                <a:highlight>
                  <a:srgbClr val="FFFFFF"/>
                </a:highlight>
                <a:latin typeface="Calibri"/>
                <a:ea typeface="Calibri"/>
                <a:cs typeface="Calibri"/>
                <a:sym typeface="Calibri"/>
              </a:rPr>
              <a:t>This shows that you’re assertive and not an easy target for someone who might want to bother you. </a:t>
            </a:r>
            <a:endParaRPr sz="1200">
              <a:solidFill>
                <a:schemeClr val="dk1"/>
              </a:solidFill>
              <a:highlight>
                <a:srgbClr val="FFFFFF"/>
              </a:highlight>
              <a:latin typeface="Calibri"/>
              <a:ea typeface="Calibri"/>
              <a:cs typeface="Calibri"/>
              <a:sym typeface="Calibri"/>
            </a:endParaRPr>
          </a:p>
          <a:p>
            <a:pPr marL="685800" lvl="0" indent="-304800" algn="l" rtl="0">
              <a:lnSpc>
                <a:spcPct val="115000"/>
              </a:lnSpc>
              <a:spcBef>
                <a:spcPts val="0"/>
              </a:spcBef>
              <a:spcAft>
                <a:spcPts val="0"/>
              </a:spcAft>
              <a:buClr>
                <a:schemeClr val="dk1"/>
              </a:buClr>
              <a:buSzPts val="1200"/>
              <a:buFont typeface="Calibri"/>
              <a:buAutoNum type="arabicPeriod" startAt="2"/>
            </a:pPr>
            <a:r>
              <a:rPr lang="en" sz="1200">
                <a:solidFill>
                  <a:schemeClr val="dk1"/>
                </a:solidFill>
                <a:highlight>
                  <a:srgbClr val="FFFFFF"/>
                </a:highlight>
                <a:latin typeface="Calibri"/>
                <a:ea typeface="Calibri"/>
                <a:cs typeface="Calibri"/>
                <a:sym typeface="Calibri"/>
              </a:rPr>
              <a:t>Say “no” firmly: Practice saying “no” in a clear and firm voice when someone asks you to do something you’re not comfortable with or if they try to pressure you into doing something wrong. </a:t>
            </a:r>
            <a:endParaRPr sz="1200">
              <a:solidFill>
                <a:schemeClr val="dk1"/>
              </a:solidFill>
              <a:highlight>
                <a:srgbClr val="FFFFFF"/>
              </a:highlight>
              <a:latin typeface="Calibri"/>
              <a:ea typeface="Calibri"/>
              <a:cs typeface="Calibri"/>
              <a:sym typeface="Calibri"/>
            </a:endParaRPr>
          </a:p>
          <a:p>
            <a:pPr marL="685800" lvl="0" indent="-304800" algn="l" rtl="0">
              <a:lnSpc>
                <a:spcPct val="115000"/>
              </a:lnSpc>
              <a:spcBef>
                <a:spcPts val="0"/>
              </a:spcBef>
              <a:spcAft>
                <a:spcPts val="0"/>
              </a:spcAft>
              <a:buClr>
                <a:schemeClr val="dk1"/>
              </a:buClr>
              <a:buSzPts val="1200"/>
              <a:buFont typeface="Calibri"/>
              <a:buAutoNum type="arabicPeriod" startAt="3"/>
            </a:pPr>
            <a:r>
              <a:rPr lang="en" sz="1200">
                <a:solidFill>
                  <a:schemeClr val="dk1"/>
                </a:solidFill>
                <a:highlight>
                  <a:srgbClr val="FFFFFF"/>
                </a:highlight>
                <a:latin typeface="Calibri"/>
                <a:ea typeface="Calibri"/>
                <a:cs typeface="Calibri"/>
                <a:sym typeface="Calibri"/>
              </a:rPr>
              <a:t>Set Boundaries: It is important to know your limits and boundaries. If someone tries to cross those boundaries or makes you feel uncomfortable, don't be afraid to speak up and tell them to stop.</a:t>
            </a:r>
            <a:endParaRPr sz="1200">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None/>
            </a:pPr>
            <a:endParaRPr/>
          </a:p>
        </p:txBody>
      </p:sp>
      <p:sp>
        <p:nvSpPr>
          <p:cNvPr id="310" name="Google Shape;310;g1f2efd8470f_0_8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1f2efd8470f_0_8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chemeClr val="dk1"/>
                </a:solidFill>
                <a:highlight>
                  <a:srgbClr val="FFFFFF"/>
                </a:highlight>
                <a:latin typeface="Calibri"/>
                <a:ea typeface="Calibri"/>
                <a:cs typeface="Calibri"/>
                <a:sym typeface="Calibri"/>
              </a:rPr>
              <a:t>Lets practice hand motions to remember these” First show the students, then have them repeat after you, and then do it together a few times. </a:t>
            </a:r>
            <a:endParaRPr sz="1200">
              <a:solidFill>
                <a:schemeClr val="dk1"/>
              </a:solidFill>
              <a:highlight>
                <a:srgbClr val="FFFFFF"/>
              </a:highlight>
              <a:latin typeface="Calibri"/>
              <a:ea typeface="Calibri"/>
              <a:cs typeface="Calibri"/>
              <a:sym typeface="Calibri"/>
            </a:endParaRPr>
          </a:p>
          <a:p>
            <a:pPr marL="685800" lvl="0" indent="-304800" algn="l" rtl="0">
              <a:lnSpc>
                <a:spcPct val="115000"/>
              </a:lnSpc>
              <a:spcBef>
                <a:spcPts val="0"/>
              </a:spcBef>
              <a:spcAft>
                <a:spcPts val="0"/>
              </a:spcAft>
              <a:buClr>
                <a:schemeClr val="dk1"/>
              </a:buClr>
              <a:buSzPts val="1200"/>
              <a:buFont typeface="Calibri"/>
              <a:buAutoNum type="arabicPeriod"/>
            </a:pPr>
            <a:r>
              <a:rPr lang="en" sz="1200">
                <a:solidFill>
                  <a:schemeClr val="dk1"/>
                </a:solidFill>
                <a:highlight>
                  <a:srgbClr val="FFFFFF"/>
                </a:highlight>
                <a:latin typeface="Calibri"/>
                <a:ea typeface="Calibri"/>
                <a:cs typeface="Calibri"/>
                <a:sym typeface="Calibri"/>
              </a:rPr>
              <a:t>Use strong body language: point your chest up  </a:t>
            </a:r>
            <a:endParaRPr sz="1200">
              <a:solidFill>
                <a:schemeClr val="dk1"/>
              </a:solidFill>
              <a:highlight>
                <a:srgbClr val="FFFFFF"/>
              </a:highlight>
              <a:latin typeface="Calibri"/>
              <a:ea typeface="Calibri"/>
              <a:cs typeface="Calibri"/>
              <a:sym typeface="Calibri"/>
            </a:endParaRPr>
          </a:p>
          <a:p>
            <a:pPr marL="457200" lvl="0" indent="0" algn="l" rtl="0">
              <a:lnSpc>
                <a:spcPct val="115000"/>
              </a:lnSpc>
              <a:spcBef>
                <a:spcPts val="0"/>
              </a:spcBef>
              <a:spcAft>
                <a:spcPts val="0"/>
              </a:spcAft>
              <a:buNone/>
            </a:pP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endParaRPr sz="1200">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None/>
            </a:pPr>
            <a:endParaRPr sz="1200">
              <a:solidFill>
                <a:schemeClr val="dk1"/>
              </a:solidFill>
              <a:highlight>
                <a:srgbClr val="FFFFFF"/>
              </a:highlight>
              <a:latin typeface="Calibri"/>
              <a:ea typeface="Calibri"/>
              <a:cs typeface="Calibri"/>
              <a:sym typeface="Calibri"/>
            </a:endParaRPr>
          </a:p>
        </p:txBody>
      </p:sp>
      <p:sp>
        <p:nvSpPr>
          <p:cNvPr id="320" name="Google Shape;320;g1f2efd8470f_0_8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1f2efd8470f_0_8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chemeClr val="dk1"/>
                </a:solidFill>
                <a:highlight>
                  <a:srgbClr val="FFFFFF"/>
                </a:highlight>
                <a:latin typeface="Calibri"/>
                <a:ea typeface="Calibri"/>
                <a:cs typeface="Calibri"/>
                <a:sym typeface="Calibri"/>
              </a:rPr>
              <a:t>Lets practice hand motions to remember these” First show the students, then have them repeat after you, and then do it together a few times. </a:t>
            </a:r>
            <a:endParaRPr sz="1200">
              <a:solidFill>
                <a:schemeClr val="dk1"/>
              </a:solidFill>
              <a:highlight>
                <a:srgbClr val="FFFFFF"/>
              </a:highlight>
              <a:latin typeface="Calibri"/>
              <a:ea typeface="Calibri"/>
              <a:cs typeface="Calibri"/>
              <a:sym typeface="Calibri"/>
            </a:endParaRPr>
          </a:p>
          <a:p>
            <a:pPr marL="685800" lvl="0" indent="-304800" algn="l" rtl="0">
              <a:lnSpc>
                <a:spcPct val="115000"/>
              </a:lnSpc>
              <a:spcBef>
                <a:spcPts val="0"/>
              </a:spcBef>
              <a:spcAft>
                <a:spcPts val="0"/>
              </a:spcAft>
              <a:buClr>
                <a:schemeClr val="dk1"/>
              </a:buClr>
              <a:buSzPts val="1200"/>
              <a:buFont typeface="Calibri"/>
              <a:buAutoNum type="arabicPeriod"/>
            </a:pPr>
            <a:r>
              <a:rPr lang="en" sz="1200">
                <a:solidFill>
                  <a:schemeClr val="dk1"/>
                </a:solidFill>
                <a:highlight>
                  <a:srgbClr val="FFFFFF"/>
                </a:highlight>
                <a:latin typeface="Calibri"/>
                <a:ea typeface="Calibri"/>
                <a:cs typeface="Calibri"/>
                <a:sym typeface="Calibri"/>
              </a:rPr>
              <a:t> </a:t>
            </a:r>
            <a:endParaRPr sz="1200">
              <a:solidFill>
                <a:schemeClr val="dk1"/>
              </a:solidFill>
              <a:highlight>
                <a:srgbClr val="FFFFFF"/>
              </a:highlight>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AutoNum type="arabicPeriod"/>
            </a:pPr>
            <a:r>
              <a:rPr lang="en" sz="1200">
                <a:solidFill>
                  <a:schemeClr val="dk1"/>
                </a:solidFill>
                <a:highlight>
                  <a:srgbClr val="FFFFFF"/>
                </a:highlight>
                <a:latin typeface="Calibri"/>
                <a:ea typeface="Calibri"/>
                <a:cs typeface="Calibri"/>
                <a:sym typeface="Calibri"/>
              </a:rPr>
              <a:t>Say “no” firmly: raise your right hand </a:t>
            </a: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endParaRPr sz="1200">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None/>
            </a:pPr>
            <a:endParaRPr sz="1200">
              <a:solidFill>
                <a:schemeClr val="dk1"/>
              </a:solidFill>
              <a:highlight>
                <a:srgbClr val="FFFFFF"/>
              </a:highlight>
              <a:latin typeface="Calibri"/>
              <a:ea typeface="Calibri"/>
              <a:cs typeface="Calibri"/>
              <a:sym typeface="Calibri"/>
            </a:endParaRPr>
          </a:p>
        </p:txBody>
      </p:sp>
      <p:sp>
        <p:nvSpPr>
          <p:cNvPr id="332" name="Google Shape;332;g1f2efd8470f_0_8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1f2efd8470f_0_90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chemeClr val="dk1"/>
                </a:solidFill>
                <a:highlight>
                  <a:srgbClr val="FFFFFF"/>
                </a:highlight>
                <a:latin typeface="Calibri"/>
                <a:ea typeface="Calibri"/>
                <a:cs typeface="Calibri"/>
                <a:sym typeface="Calibri"/>
              </a:rPr>
              <a:t>Lets practice hand motions to remember these” First show the students, then have them repeat after you, and then do it together a few times. </a:t>
            </a:r>
            <a:endParaRPr sz="1200">
              <a:solidFill>
                <a:schemeClr val="dk1"/>
              </a:solidFill>
              <a:highlight>
                <a:srgbClr val="FFFFFF"/>
              </a:highlight>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AutoNum type="arabicPeriod"/>
            </a:pPr>
            <a:endParaRPr sz="1200">
              <a:solidFill>
                <a:schemeClr val="dk1"/>
              </a:solidFill>
              <a:highlight>
                <a:srgbClr val="FFFFFF"/>
              </a:highlight>
              <a:latin typeface="Calibri"/>
              <a:ea typeface="Calibri"/>
              <a:cs typeface="Calibri"/>
              <a:sym typeface="Calibri"/>
            </a:endParaRPr>
          </a:p>
          <a:p>
            <a:pPr marL="685800" lvl="0" indent="-304800" algn="l" rtl="0">
              <a:lnSpc>
                <a:spcPct val="115000"/>
              </a:lnSpc>
              <a:spcBef>
                <a:spcPts val="0"/>
              </a:spcBef>
              <a:spcAft>
                <a:spcPts val="0"/>
              </a:spcAft>
              <a:buClr>
                <a:schemeClr val="dk1"/>
              </a:buClr>
              <a:buSzPts val="1200"/>
              <a:buFont typeface="Calibri"/>
              <a:buAutoNum type="arabicPeriod" startAt="3"/>
            </a:pPr>
            <a:r>
              <a:rPr lang="en" sz="1200">
                <a:solidFill>
                  <a:schemeClr val="dk1"/>
                </a:solidFill>
                <a:highlight>
                  <a:srgbClr val="FFFFFF"/>
                </a:highlight>
                <a:latin typeface="Calibri"/>
                <a:ea typeface="Calibri"/>
                <a:cs typeface="Calibri"/>
                <a:sym typeface="Calibri"/>
              </a:rPr>
              <a:t>Set Boundaries: cross both arms over your chest making an x </a:t>
            </a: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endParaRPr sz="1200">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None/>
            </a:pPr>
            <a:endParaRPr sz="1200">
              <a:solidFill>
                <a:schemeClr val="dk1"/>
              </a:solidFill>
              <a:highlight>
                <a:srgbClr val="FFFFFF"/>
              </a:highlight>
              <a:latin typeface="Calibri"/>
              <a:ea typeface="Calibri"/>
              <a:cs typeface="Calibri"/>
              <a:sym typeface="Calibri"/>
            </a:endParaRPr>
          </a:p>
        </p:txBody>
      </p:sp>
      <p:sp>
        <p:nvSpPr>
          <p:cNvPr id="344" name="Google Shape;344;g1f2efd8470f_0_9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1f2efd8470f_0_9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chemeClr val="dk1"/>
                </a:solidFill>
                <a:highlight>
                  <a:srgbClr val="FFFFFF"/>
                </a:highlight>
                <a:latin typeface="Calibri"/>
                <a:ea typeface="Calibri"/>
                <a:cs typeface="Calibri"/>
                <a:sym typeface="Calibri"/>
              </a:rPr>
              <a:t>Review by having students tell you what a crime is. </a:t>
            </a: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n" sz="1200">
                <a:solidFill>
                  <a:schemeClr val="dk1"/>
                </a:solidFill>
                <a:highlight>
                  <a:srgbClr val="FFFFFF"/>
                </a:highlight>
                <a:latin typeface="Calibri"/>
                <a:ea typeface="Calibri"/>
                <a:cs typeface="Calibri"/>
                <a:sym typeface="Calibri"/>
              </a:rPr>
              <a:t> </a:t>
            </a: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n" sz="1200">
                <a:solidFill>
                  <a:schemeClr val="dk1"/>
                </a:solidFill>
                <a:highlight>
                  <a:srgbClr val="FFFFFF"/>
                </a:highlight>
                <a:latin typeface="Calibri"/>
                <a:ea typeface="Calibri"/>
                <a:cs typeface="Calibri"/>
                <a:sym typeface="Calibri"/>
              </a:rPr>
              <a:t>Explain a crime is when someone breaks the law and harms people or property. A crime also means breaking the law </a:t>
            </a: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1500"/>
              </a:spcBef>
              <a:spcAft>
                <a:spcPts val="0"/>
              </a:spcAft>
              <a:buNone/>
            </a:pPr>
            <a:r>
              <a:rPr lang="en" sz="1200">
                <a:solidFill>
                  <a:schemeClr val="dk1"/>
                </a:solidFill>
                <a:latin typeface="Calibri"/>
                <a:ea typeface="Calibri"/>
                <a:cs typeface="Calibri"/>
                <a:sym typeface="Calibri"/>
              </a:rPr>
              <a:t>Ask the students if they have ever heard the term vandalism and what it is.</a:t>
            </a:r>
            <a:endParaRPr sz="1200">
              <a:solidFill>
                <a:schemeClr val="dk1"/>
              </a:solidFill>
              <a:highlight>
                <a:srgbClr val="FFFFFF"/>
              </a:highlight>
              <a:latin typeface="Calibri"/>
              <a:ea typeface="Calibri"/>
              <a:cs typeface="Calibri"/>
              <a:sym typeface="Calibri"/>
            </a:endParaRPr>
          </a:p>
          <a:p>
            <a:pPr marL="0" lvl="0" indent="0" algn="l" rtl="0">
              <a:spcBef>
                <a:spcPts val="1500"/>
              </a:spcBef>
              <a:spcAft>
                <a:spcPts val="0"/>
              </a:spcAft>
              <a:buNone/>
            </a:pPr>
            <a:endParaRPr sz="1200">
              <a:solidFill>
                <a:schemeClr val="dk1"/>
              </a:solidFill>
              <a:highlight>
                <a:srgbClr val="FFFFFF"/>
              </a:highlight>
              <a:latin typeface="Calibri"/>
              <a:ea typeface="Calibri"/>
              <a:cs typeface="Calibri"/>
              <a:sym typeface="Calibri"/>
            </a:endParaRPr>
          </a:p>
        </p:txBody>
      </p:sp>
      <p:sp>
        <p:nvSpPr>
          <p:cNvPr id="356" name="Google Shape;356;g1f2efd8470f_0_9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1f2efd8470f_0_9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chemeClr val="dk1"/>
                </a:solidFill>
                <a:highlight>
                  <a:srgbClr val="FFFFFF"/>
                </a:highlight>
                <a:latin typeface="Calibri"/>
                <a:ea typeface="Calibri"/>
                <a:cs typeface="Calibri"/>
                <a:sym typeface="Calibri"/>
              </a:rPr>
              <a:t>Review by having students tell you what a crime is. </a:t>
            </a: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n" sz="1200">
                <a:solidFill>
                  <a:schemeClr val="dk1"/>
                </a:solidFill>
                <a:highlight>
                  <a:srgbClr val="FFFFFF"/>
                </a:highlight>
                <a:latin typeface="Calibri"/>
                <a:ea typeface="Calibri"/>
                <a:cs typeface="Calibri"/>
                <a:sym typeface="Calibri"/>
              </a:rPr>
              <a:t> </a:t>
            </a: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n" sz="1200">
                <a:solidFill>
                  <a:schemeClr val="dk1"/>
                </a:solidFill>
                <a:highlight>
                  <a:srgbClr val="FFFFFF"/>
                </a:highlight>
                <a:latin typeface="Calibri"/>
                <a:ea typeface="Calibri"/>
                <a:cs typeface="Calibri"/>
                <a:sym typeface="Calibri"/>
              </a:rPr>
              <a:t>Explain a crime is when someone breaks the law and harms people or property. A crime also means breaking the law </a:t>
            </a: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1500"/>
              </a:spcBef>
              <a:spcAft>
                <a:spcPts val="0"/>
              </a:spcAft>
              <a:buNone/>
            </a:pPr>
            <a:r>
              <a:rPr lang="en" sz="1200">
                <a:solidFill>
                  <a:schemeClr val="dk1"/>
                </a:solidFill>
                <a:latin typeface="Calibri"/>
                <a:ea typeface="Calibri"/>
                <a:cs typeface="Calibri"/>
                <a:sym typeface="Calibri"/>
              </a:rPr>
              <a:t>Ask the students if they have ever heard the term vandalism and what it is.</a:t>
            </a:r>
            <a:endParaRPr sz="1200">
              <a:solidFill>
                <a:schemeClr val="dk1"/>
              </a:solidFill>
              <a:highlight>
                <a:srgbClr val="FFFFFF"/>
              </a:highlight>
              <a:latin typeface="Calibri"/>
              <a:ea typeface="Calibri"/>
              <a:cs typeface="Calibri"/>
              <a:sym typeface="Calibri"/>
            </a:endParaRPr>
          </a:p>
          <a:p>
            <a:pPr marL="0" lvl="0" indent="0" algn="l" rtl="0">
              <a:spcBef>
                <a:spcPts val="1500"/>
              </a:spcBef>
              <a:spcAft>
                <a:spcPts val="0"/>
              </a:spcAft>
              <a:buNone/>
            </a:pPr>
            <a:endParaRPr sz="1200">
              <a:solidFill>
                <a:schemeClr val="dk1"/>
              </a:solidFill>
              <a:highlight>
                <a:srgbClr val="FFFFFF"/>
              </a:highlight>
              <a:latin typeface="Calibri"/>
              <a:ea typeface="Calibri"/>
              <a:cs typeface="Calibri"/>
              <a:sym typeface="Calibri"/>
            </a:endParaRPr>
          </a:p>
        </p:txBody>
      </p:sp>
      <p:sp>
        <p:nvSpPr>
          <p:cNvPr id="356" name="Google Shape;356;g1f2efd8470f_0_9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455383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1f2efd8470f_0_9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1500"/>
              </a:spcBef>
              <a:spcAft>
                <a:spcPts val="0"/>
              </a:spcAft>
              <a:buNone/>
            </a:pPr>
            <a:r>
              <a:rPr lang="en" sz="1200">
                <a:solidFill>
                  <a:schemeClr val="dk1"/>
                </a:solidFill>
                <a:latin typeface="Calibri"/>
                <a:ea typeface="Calibri"/>
                <a:cs typeface="Calibri"/>
                <a:sym typeface="Calibri"/>
              </a:rPr>
              <a:t>Ask the students if they have ever heard the term vandalism and what it is.</a:t>
            </a:r>
            <a:endParaRPr sz="1200">
              <a:solidFill>
                <a:schemeClr val="dk1"/>
              </a:solidFill>
              <a:highlight>
                <a:srgbClr val="FFFFFF"/>
              </a:highlight>
              <a:latin typeface="Calibri"/>
              <a:ea typeface="Calibri"/>
              <a:cs typeface="Calibri"/>
              <a:sym typeface="Calibri"/>
            </a:endParaRPr>
          </a:p>
          <a:p>
            <a:pPr marL="0" lvl="0" indent="0" algn="l" rtl="0">
              <a:spcBef>
                <a:spcPts val="1500"/>
              </a:spcBef>
              <a:spcAft>
                <a:spcPts val="0"/>
              </a:spcAft>
              <a:buNone/>
            </a:pPr>
            <a:endParaRPr sz="1200">
              <a:solidFill>
                <a:schemeClr val="dk1"/>
              </a:solidFill>
              <a:highlight>
                <a:srgbClr val="FFFFFF"/>
              </a:highlight>
              <a:latin typeface="Calibri"/>
              <a:ea typeface="Calibri"/>
              <a:cs typeface="Calibri"/>
              <a:sym typeface="Calibri"/>
            </a:endParaRPr>
          </a:p>
        </p:txBody>
      </p:sp>
      <p:sp>
        <p:nvSpPr>
          <p:cNvPr id="368" name="Google Shape;368;g1f2efd8470f_0_9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1f2efd8470f_0_9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500"/>
              </a:spcBef>
              <a:spcAft>
                <a:spcPts val="0"/>
              </a:spcAft>
              <a:buClr>
                <a:schemeClr val="dk1"/>
              </a:buClr>
              <a:buSzPts val="1100"/>
              <a:buFont typeface="Arial"/>
              <a:buNone/>
            </a:pP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150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Explain to the students that vandalism is when someone purposely damages or destroys property that doesn’t belong to them. </a:t>
            </a:r>
            <a:endParaRPr sz="1200">
              <a:solidFill>
                <a:schemeClr val="dk1"/>
              </a:solidFill>
              <a:highlight>
                <a:srgbClr val="FFFFFF"/>
              </a:highlight>
              <a:latin typeface="Calibri"/>
              <a:ea typeface="Calibri"/>
              <a:cs typeface="Calibri"/>
              <a:sym typeface="Calibri"/>
            </a:endParaRPr>
          </a:p>
          <a:p>
            <a:pPr marL="0" lvl="0" indent="0" algn="l" rtl="0">
              <a:spcBef>
                <a:spcPts val="1500"/>
              </a:spcBef>
              <a:spcAft>
                <a:spcPts val="0"/>
              </a:spcAft>
              <a:buClr>
                <a:schemeClr val="dk1"/>
              </a:buClr>
              <a:buSzPts val="1100"/>
              <a:buFont typeface="Arial"/>
              <a:buNone/>
            </a:pPr>
            <a:endParaRPr sz="1200">
              <a:solidFill>
                <a:schemeClr val="dk1"/>
              </a:solidFill>
              <a:highlight>
                <a:srgbClr val="FFFFFF"/>
              </a:highlight>
              <a:latin typeface="Calibri"/>
              <a:ea typeface="Calibri"/>
              <a:cs typeface="Calibri"/>
              <a:sym typeface="Calibri"/>
            </a:endParaRPr>
          </a:p>
        </p:txBody>
      </p:sp>
      <p:sp>
        <p:nvSpPr>
          <p:cNvPr id="380" name="Google Shape;380;g1f2efd8470f_0_9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1f2efd8470f_0_9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n" sz="1200">
                <a:solidFill>
                  <a:schemeClr val="dk1"/>
                </a:solidFill>
                <a:highlight>
                  <a:srgbClr val="FFFFFF"/>
                </a:highlight>
                <a:latin typeface="Calibri"/>
                <a:ea typeface="Calibri"/>
                <a:cs typeface="Calibri"/>
                <a:sym typeface="Calibri"/>
              </a:rPr>
              <a:t>Ask the students if they have ever heard the term shoplifting and what it is. </a:t>
            </a: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1500"/>
              </a:spcBef>
              <a:spcAft>
                <a:spcPts val="0"/>
              </a:spcAft>
              <a:buNone/>
            </a:pPr>
            <a:endParaRPr sz="1200">
              <a:solidFill>
                <a:schemeClr val="dk1"/>
              </a:solidFill>
              <a:latin typeface="Calibri"/>
              <a:ea typeface="Calibri"/>
              <a:cs typeface="Calibri"/>
              <a:sym typeface="Calibri"/>
            </a:endParaRPr>
          </a:p>
          <a:p>
            <a:pPr marL="0" lvl="0" indent="0" algn="l" rtl="0">
              <a:spcBef>
                <a:spcPts val="1500"/>
              </a:spcBef>
              <a:spcAft>
                <a:spcPts val="0"/>
              </a:spcAft>
              <a:buNone/>
            </a:pPr>
            <a:endParaRPr sz="1200">
              <a:solidFill>
                <a:schemeClr val="dk1"/>
              </a:solidFill>
              <a:highlight>
                <a:srgbClr val="FFFFFF"/>
              </a:highlight>
              <a:latin typeface="Calibri"/>
              <a:ea typeface="Calibri"/>
              <a:cs typeface="Calibri"/>
              <a:sym typeface="Calibri"/>
            </a:endParaRPr>
          </a:p>
        </p:txBody>
      </p:sp>
      <p:sp>
        <p:nvSpPr>
          <p:cNvPr id="389" name="Google Shape;389;g1f2efd8470f_0_9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1f2efd8470f_0_9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Explain to the students that shoplifting can be explained as taking something from a store without paying for it. </a:t>
            </a: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1500"/>
              </a:spcBef>
              <a:spcAft>
                <a:spcPts val="0"/>
              </a:spcAft>
              <a:buClr>
                <a:schemeClr val="dk1"/>
              </a:buClr>
              <a:buSzPts val="1100"/>
              <a:buFont typeface="Arial"/>
              <a:buNone/>
            </a:pPr>
            <a:endParaRPr sz="1200">
              <a:solidFill>
                <a:schemeClr val="dk1"/>
              </a:solidFill>
              <a:highlight>
                <a:srgbClr val="FFFFFF"/>
              </a:highlight>
              <a:latin typeface="Calibri"/>
              <a:ea typeface="Calibri"/>
              <a:cs typeface="Calibri"/>
              <a:sym typeface="Calibri"/>
            </a:endParaRPr>
          </a:p>
          <a:p>
            <a:pPr marL="0" lvl="0" indent="0" algn="l" rtl="0">
              <a:spcBef>
                <a:spcPts val="1500"/>
              </a:spcBef>
              <a:spcAft>
                <a:spcPts val="0"/>
              </a:spcAft>
              <a:buClr>
                <a:schemeClr val="dk1"/>
              </a:buClr>
              <a:buSzPts val="1100"/>
              <a:buFont typeface="Arial"/>
              <a:buNone/>
            </a:pPr>
            <a:endParaRPr sz="1200">
              <a:solidFill>
                <a:schemeClr val="dk1"/>
              </a:solidFill>
              <a:highlight>
                <a:srgbClr val="FFFFFF"/>
              </a:highlight>
              <a:latin typeface="Calibri"/>
              <a:ea typeface="Calibri"/>
              <a:cs typeface="Calibri"/>
              <a:sym typeface="Calibri"/>
            </a:endParaRPr>
          </a:p>
        </p:txBody>
      </p:sp>
      <p:sp>
        <p:nvSpPr>
          <p:cNvPr id="401" name="Google Shape;401;g1f2efd8470f_0_9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1f2efd8470f_0_9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chemeClr val="dk1"/>
                </a:solidFill>
                <a:highlight>
                  <a:srgbClr val="FFFFFF"/>
                </a:highlight>
                <a:latin typeface="Calibri"/>
                <a:ea typeface="Calibri"/>
                <a:cs typeface="Calibri"/>
                <a:sym typeface="Calibri"/>
              </a:rPr>
              <a:t>Tell the students “vandalism and shoplifting are both crimes” </a:t>
            </a: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n" sz="1200">
                <a:solidFill>
                  <a:schemeClr val="dk1"/>
                </a:solidFill>
                <a:highlight>
                  <a:srgbClr val="FFFFFF"/>
                </a:highlight>
                <a:latin typeface="Calibri"/>
                <a:ea typeface="Calibri"/>
                <a:cs typeface="Calibri"/>
                <a:sym typeface="Calibri"/>
              </a:rPr>
              <a:t>Consequences of vandalism </a:t>
            </a:r>
            <a:endParaRPr sz="1200">
              <a:solidFill>
                <a:schemeClr val="dk1"/>
              </a:solidFill>
              <a:highlight>
                <a:srgbClr val="FFFFFF"/>
              </a:highlight>
              <a:latin typeface="Calibri"/>
              <a:ea typeface="Calibri"/>
              <a:cs typeface="Calibri"/>
              <a:sym typeface="Calibri"/>
            </a:endParaRPr>
          </a:p>
          <a:p>
            <a:pPr marL="685800" lvl="0" indent="-304800" algn="l" rtl="0">
              <a:lnSpc>
                <a:spcPct val="115000"/>
              </a:lnSpc>
              <a:spcBef>
                <a:spcPts val="1500"/>
              </a:spcBef>
              <a:spcAft>
                <a:spcPts val="0"/>
              </a:spcAft>
              <a:buClr>
                <a:schemeClr val="dk1"/>
              </a:buClr>
              <a:buSzPts val="1200"/>
              <a:buFont typeface="Calibri"/>
              <a:buChar char="●"/>
            </a:pPr>
            <a:r>
              <a:rPr lang="en" sz="1200">
                <a:solidFill>
                  <a:schemeClr val="dk1"/>
                </a:solidFill>
                <a:highlight>
                  <a:srgbClr val="FFFFFF"/>
                </a:highlight>
                <a:latin typeface="Calibri"/>
                <a:ea typeface="Calibri"/>
                <a:cs typeface="Calibri"/>
                <a:sym typeface="Calibri"/>
              </a:rPr>
              <a:t>Paying fines, doing community service, or apologizing to the victim </a:t>
            </a: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1500"/>
              </a:spcBef>
              <a:spcAft>
                <a:spcPts val="0"/>
              </a:spcAft>
              <a:buNone/>
            </a:pPr>
            <a:r>
              <a:rPr lang="en" sz="1200">
                <a:solidFill>
                  <a:schemeClr val="dk1"/>
                </a:solidFill>
                <a:highlight>
                  <a:srgbClr val="FFFFFF"/>
                </a:highlight>
                <a:latin typeface="Calibri"/>
                <a:ea typeface="Calibri"/>
                <a:cs typeface="Calibri"/>
                <a:sym typeface="Calibri"/>
              </a:rPr>
              <a:t>Consequences of shoplifting </a:t>
            </a:r>
            <a:endParaRPr sz="1200">
              <a:solidFill>
                <a:schemeClr val="dk1"/>
              </a:solidFill>
              <a:highlight>
                <a:srgbClr val="FFFFFF"/>
              </a:highlight>
              <a:latin typeface="Calibri"/>
              <a:ea typeface="Calibri"/>
              <a:cs typeface="Calibri"/>
              <a:sym typeface="Calibri"/>
            </a:endParaRPr>
          </a:p>
          <a:p>
            <a:pPr marL="685800" lvl="0" indent="-304800" algn="l" rtl="0">
              <a:lnSpc>
                <a:spcPct val="115000"/>
              </a:lnSpc>
              <a:spcBef>
                <a:spcPts val="1500"/>
              </a:spcBef>
              <a:spcAft>
                <a:spcPts val="0"/>
              </a:spcAft>
              <a:buClr>
                <a:schemeClr val="dk1"/>
              </a:buClr>
              <a:buSzPts val="1200"/>
              <a:buFont typeface="Calibri"/>
              <a:buChar char="●"/>
            </a:pPr>
            <a:r>
              <a:rPr lang="en" sz="1200">
                <a:solidFill>
                  <a:schemeClr val="dk1"/>
                </a:solidFill>
                <a:highlight>
                  <a:srgbClr val="FFFFFF"/>
                </a:highlight>
                <a:latin typeface="Calibri"/>
                <a:ea typeface="Calibri"/>
                <a:cs typeface="Calibri"/>
                <a:sym typeface="Calibri"/>
              </a:rPr>
              <a:t>Paying fines, being banned from the store, getting in trouble with the law </a:t>
            </a: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1500"/>
              </a:spcBef>
              <a:spcAft>
                <a:spcPts val="0"/>
              </a:spcAft>
              <a:buNone/>
            </a:pPr>
            <a:endParaRPr sz="1200">
              <a:solidFill>
                <a:schemeClr val="dk1"/>
              </a:solidFill>
              <a:highlight>
                <a:srgbClr val="FFFFFF"/>
              </a:highlight>
              <a:latin typeface="Calibri"/>
              <a:ea typeface="Calibri"/>
              <a:cs typeface="Calibri"/>
              <a:sym typeface="Calibri"/>
            </a:endParaRPr>
          </a:p>
          <a:p>
            <a:pPr marL="0" lvl="0" indent="0" algn="l" rtl="0">
              <a:spcBef>
                <a:spcPts val="1500"/>
              </a:spcBef>
              <a:spcAft>
                <a:spcPts val="0"/>
              </a:spcAft>
              <a:buNone/>
            </a:pPr>
            <a:endParaRPr sz="1200">
              <a:solidFill>
                <a:schemeClr val="dk1"/>
              </a:solidFill>
              <a:highlight>
                <a:srgbClr val="FFFFFF"/>
              </a:highlight>
              <a:latin typeface="Calibri"/>
              <a:ea typeface="Calibri"/>
              <a:cs typeface="Calibri"/>
              <a:sym typeface="Calibri"/>
            </a:endParaRPr>
          </a:p>
        </p:txBody>
      </p:sp>
      <p:sp>
        <p:nvSpPr>
          <p:cNvPr id="410" name="Google Shape;410;g1f2efd8470f_0_9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1f2efd8470f_0_98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“Now lets look at some scenarios of shoplifting and vandalism. We will talk about possible consequences and how these crimes could have been prevented.” </a:t>
            </a:r>
            <a:endParaRPr/>
          </a:p>
        </p:txBody>
      </p:sp>
      <p:sp>
        <p:nvSpPr>
          <p:cNvPr id="418" name="Google Shape;418;g1f2efd8470f_0_9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1f2efd8470f_0_10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685800" lvl="0" indent="-304800" algn="l" rtl="0">
              <a:lnSpc>
                <a:spcPct val="115000"/>
              </a:lnSpc>
              <a:spcBef>
                <a:spcPts val="0"/>
              </a:spcBef>
              <a:spcAft>
                <a:spcPts val="0"/>
              </a:spcAft>
              <a:buClr>
                <a:schemeClr val="dk1"/>
              </a:buClr>
              <a:buSzPts val="1200"/>
              <a:buFont typeface="Calibri"/>
              <a:buAutoNum type="arabicPeriod"/>
            </a:pPr>
            <a:r>
              <a:rPr lang="en" sz="1200">
                <a:solidFill>
                  <a:schemeClr val="dk1"/>
                </a:solidFill>
                <a:highlight>
                  <a:srgbClr val="FFFFFF"/>
                </a:highlight>
                <a:latin typeface="Calibri"/>
                <a:ea typeface="Calibri"/>
                <a:cs typeface="Calibri"/>
                <a:sym typeface="Calibri"/>
              </a:rPr>
              <a:t>Emily goes to Target with her friends. She sees a lipgloss she really wants but realizes she doesn’t have enough money to buy it. She hides the lip gloss in her backpack and tries to leave the store without paying. She gets caught by the store clerk.  </a:t>
            </a:r>
            <a:endParaRPr sz="1200">
              <a:solidFill>
                <a:schemeClr val="dk1"/>
              </a:solidFill>
              <a:highlight>
                <a:srgbClr val="FFFFFF"/>
              </a:highlight>
              <a:latin typeface="Calibri"/>
              <a:ea typeface="Calibri"/>
              <a:cs typeface="Calibri"/>
              <a:sym typeface="Calibri"/>
            </a:endParaRPr>
          </a:p>
          <a:p>
            <a:pPr marL="1143000" lvl="0" indent="-304800" algn="l" rtl="0">
              <a:lnSpc>
                <a:spcPct val="115000"/>
              </a:lnSpc>
              <a:spcBef>
                <a:spcPts val="0"/>
              </a:spcBef>
              <a:spcAft>
                <a:spcPts val="0"/>
              </a:spcAft>
              <a:buClr>
                <a:schemeClr val="dk1"/>
              </a:buClr>
              <a:buSzPts val="1200"/>
              <a:buFont typeface="Calibri"/>
              <a:buAutoNum type="alphaLcPeriod"/>
            </a:pPr>
            <a:r>
              <a:rPr lang="en" sz="1200">
                <a:solidFill>
                  <a:schemeClr val="dk1"/>
                </a:solidFill>
                <a:highlight>
                  <a:srgbClr val="FFFFFF"/>
                </a:highlight>
                <a:latin typeface="Calibri"/>
                <a:ea typeface="Calibri"/>
                <a:cs typeface="Calibri"/>
                <a:sym typeface="Calibri"/>
              </a:rPr>
              <a:t>What type of crime is this? </a:t>
            </a:r>
            <a:endParaRPr sz="1200">
              <a:solidFill>
                <a:schemeClr val="dk1"/>
              </a:solidFill>
              <a:highlight>
                <a:srgbClr val="FFFFFF"/>
              </a:highlight>
              <a:latin typeface="Calibri"/>
              <a:ea typeface="Calibri"/>
              <a:cs typeface="Calibri"/>
              <a:sym typeface="Calibri"/>
            </a:endParaRPr>
          </a:p>
          <a:p>
            <a:pPr marL="914400" lvl="0" indent="0" algn="l" rtl="0">
              <a:lnSpc>
                <a:spcPct val="115000"/>
              </a:lnSpc>
              <a:spcBef>
                <a:spcPts val="1500"/>
              </a:spcBef>
              <a:spcAft>
                <a:spcPts val="0"/>
              </a:spcAft>
              <a:buNone/>
            </a:pPr>
            <a:r>
              <a:rPr lang="en" sz="1200">
                <a:solidFill>
                  <a:schemeClr val="dk1"/>
                </a:solidFill>
                <a:highlight>
                  <a:srgbClr val="FFFFFF"/>
                </a:highlight>
                <a:latin typeface="Calibri"/>
                <a:ea typeface="Calibri"/>
                <a:cs typeface="Calibri"/>
                <a:sym typeface="Calibri"/>
              </a:rPr>
              <a:t>shoplifting </a:t>
            </a:r>
            <a:endParaRPr sz="1200">
              <a:solidFill>
                <a:schemeClr val="dk1"/>
              </a:solidFill>
              <a:highlight>
                <a:srgbClr val="FFFFFF"/>
              </a:highlight>
              <a:latin typeface="Calibri"/>
              <a:ea typeface="Calibri"/>
              <a:cs typeface="Calibri"/>
              <a:sym typeface="Calibri"/>
            </a:endParaRPr>
          </a:p>
          <a:p>
            <a:pPr marL="1143000" lvl="0" indent="-304800" algn="l" rtl="0">
              <a:lnSpc>
                <a:spcPct val="115000"/>
              </a:lnSpc>
              <a:spcBef>
                <a:spcPts val="1500"/>
              </a:spcBef>
              <a:spcAft>
                <a:spcPts val="0"/>
              </a:spcAft>
              <a:buClr>
                <a:schemeClr val="dk1"/>
              </a:buClr>
              <a:buSzPts val="1200"/>
              <a:buFont typeface="Calibri"/>
              <a:buAutoNum type="alphaLcPeriod" startAt="2"/>
            </a:pPr>
            <a:r>
              <a:rPr lang="en" sz="1200">
                <a:solidFill>
                  <a:schemeClr val="dk1"/>
                </a:solidFill>
                <a:highlight>
                  <a:srgbClr val="FFFFFF"/>
                </a:highlight>
                <a:latin typeface="Calibri"/>
                <a:ea typeface="Calibri"/>
                <a:cs typeface="Calibri"/>
                <a:sym typeface="Calibri"/>
              </a:rPr>
              <a:t>What is a possible consequence? (give students opportunities to answer) </a:t>
            </a:r>
            <a:endParaRPr sz="1200">
              <a:solidFill>
                <a:schemeClr val="dk1"/>
              </a:solidFill>
              <a:highlight>
                <a:srgbClr val="FFFFFF"/>
              </a:highlight>
              <a:latin typeface="Calibri"/>
              <a:ea typeface="Calibri"/>
              <a:cs typeface="Calibri"/>
              <a:sym typeface="Calibri"/>
            </a:endParaRPr>
          </a:p>
          <a:p>
            <a:pPr marL="914400" lvl="0" indent="0" algn="l" rtl="0">
              <a:lnSpc>
                <a:spcPct val="115000"/>
              </a:lnSpc>
              <a:spcBef>
                <a:spcPts val="1500"/>
              </a:spcBef>
              <a:spcAft>
                <a:spcPts val="0"/>
              </a:spcAft>
              <a:buNone/>
            </a:pPr>
            <a:r>
              <a:rPr lang="en" sz="1200">
                <a:solidFill>
                  <a:schemeClr val="dk1"/>
                </a:solidFill>
                <a:highlight>
                  <a:srgbClr val="FFFFFF"/>
                </a:highlight>
                <a:latin typeface="Calibri"/>
                <a:ea typeface="Calibri"/>
                <a:cs typeface="Calibri"/>
                <a:sym typeface="Calibri"/>
              </a:rPr>
              <a:t>She has to put it back </a:t>
            </a:r>
            <a:endParaRPr sz="1200">
              <a:solidFill>
                <a:schemeClr val="dk1"/>
              </a:solidFill>
              <a:highlight>
                <a:srgbClr val="FFFFFF"/>
              </a:highlight>
              <a:latin typeface="Calibri"/>
              <a:ea typeface="Calibri"/>
              <a:cs typeface="Calibri"/>
              <a:sym typeface="Calibri"/>
            </a:endParaRPr>
          </a:p>
          <a:p>
            <a:pPr marL="914400" lvl="0" indent="0" algn="l" rtl="0">
              <a:lnSpc>
                <a:spcPct val="115000"/>
              </a:lnSpc>
              <a:spcBef>
                <a:spcPts val="0"/>
              </a:spcBef>
              <a:spcAft>
                <a:spcPts val="0"/>
              </a:spcAft>
              <a:buNone/>
            </a:pPr>
            <a:r>
              <a:rPr lang="en" sz="1200">
                <a:solidFill>
                  <a:schemeClr val="dk1"/>
                </a:solidFill>
                <a:highlight>
                  <a:srgbClr val="FFFFFF"/>
                </a:highlight>
                <a:latin typeface="Calibri"/>
                <a:ea typeface="Calibri"/>
                <a:cs typeface="Calibri"/>
                <a:sym typeface="Calibri"/>
              </a:rPr>
              <a:t>She has to call her parent and have them pick her up </a:t>
            </a:r>
            <a:endParaRPr sz="1200">
              <a:solidFill>
                <a:schemeClr val="dk1"/>
              </a:solidFill>
              <a:highlight>
                <a:srgbClr val="FFFFFF"/>
              </a:highlight>
              <a:latin typeface="Calibri"/>
              <a:ea typeface="Calibri"/>
              <a:cs typeface="Calibri"/>
              <a:sym typeface="Calibri"/>
            </a:endParaRPr>
          </a:p>
          <a:p>
            <a:pPr marL="914400" lvl="0" indent="0" algn="l" rtl="0">
              <a:lnSpc>
                <a:spcPct val="115000"/>
              </a:lnSpc>
              <a:spcBef>
                <a:spcPts val="0"/>
              </a:spcBef>
              <a:spcAft>
                <a:spcPts val="0"/>
              </a:spcAft>
              <a:buNone/>
            </a:pPr>
            <a:r>
              <a:rPr lang="en" sz="1200">
                <a:solidFill>
                  <a:schemeClr val="dk1"/>
                </a:solidFill>
                <a:highlight>
                  <a:srgbClr val="FFFFFF"/>
                </a:highlight>
                <a:latin typeface="Calibri"/>
                <a:ea typeface="Calibri"/>
                <a:cs typeface="Calibri"/>
                <a:sym typeface="Calibri"/>
              </a:rPr>
              <a:t>Someone has to pay for her </a:t>
            </a:r>
            <a:endParaRPr sz="1200">
              <a:solidFill>
                <a:schemeClr val="dk1"/>
              </a:solidFill>
              <a:highlight>
                <a:srgbClr val="FFFFFF"/>
              </a:highlight>
              <a:latin typeface="Calibri"/>
              <a:ea typeface="Calibri"/>
              <a:cs typeface="Calibri"/>
              <a:sym typeface="Calibri"/>
            </a:endParaRPr>
          </a:p>
          <a:p>
            <a:pPr marL="1143000" lvl="0" indent="-304800" algn="l" rtl="0">
              <a:lnSpc>
                <a:spcPct val="115000"/>
              </a:lnSpc>
              <a:spcBef>
                <a:spcPts val="1500"/>
              </a:spcBef>
              <a:spcAft>
                <a:spcPts val="0"/>
              </a:spcAft>
              <a:buClr>
                <a:schemeClr val="dk1"/>
              </a:buClr>
              <a:buSzPts val="1200"/>
              <a:buFont typeface="Calibri"/>
              <a:buAutoNum type="alphaLcPeriod" startAt="3"/>
            </a:pPr>
            <a:r>
              <a:rPr lang="en" sz="1200">
                <a:solidFill>
                  <a:schemeClr val="dk1"/>
                </a:solidFill>
                <a:highlight>
                  <a:srgbClr val="FFFFFF"/>
                </a:highlight>
                <a:latin typeface="Calibri"/>
                <a:ea typeface="Calibri"/>
                <a:cs typeface="Calibri"/>
                <a:sym typeface="Calibri"/>
              </a:rPr>
              <a:t>What could have been done to prevent the crime? (give students opportunities to answer) </a:t>
            </a:r>
            <a:endParaRPr sz="1200">
              <a:solidFill>
                <a:schemeClr val="dk1"/>
              </a:solidFill>
              <a:highlight>
                <a:srgbClr val="FFFFFF"/>
              </a:highlight>
              <a:latin typeface="Calibri"/>
              <a:ea typeface="Calibri"/>
              <a:cs typeface="Calibri"/>
              <a:sym typeface="Calibri"/>
            </a:endParaRPr>
          </a:p>
          <a:p>
            <a:pPr marL="914400" lvl="0" indent="0" algn="l" rtl="0">
              <a:lnSpc>
                <a:spcPct val="115000"/>
              </a:lnSpc>
              <a:spcBef>
                <a:spcPts val="1500"/>
              </a:spcBef>
              <a:spcAft>
                <a:spcPts val="0"/>
              </a:spcAft>
              <a:buNone/>
            </a:pPr>
            <a:r>
              <a:rPr lang="en" sz="1200">
                <a:solidFill>
                  <a:schemeClr val="dk1"/>
                </a:solidFill>
                <a:highlight>
                  <a:srgbClr val="FFFFFF"/>
                </a:highlight>
                <a:latin typeface="Calibri"/>
                <a:ea typeface="Calibri"/>
                <a:cs typeface="Calibri"/>
                <a:sym typeface="Calibri"/>
              </a:rPr>
              <a:t>She could have asked her friend for more money </a:t>
            </a:r>
            <a:endParaRPr sz="1200">
              <a:solidFill>
                <a:schemeClr val="dk1"/>
              </a:solidFill>
              <a:highlight>
                <a:srgbClr val="FFFFFF"/>
              </a:highlight>
              <a:latin typeface="Calibri"/>
              <a:ea typeface="Calibri"/>
              <a:cs typeface="Calibri"/>
              <a:sym typeface="Calibri"/>
            </a:endParaRPr>
          </a:p>
          <a:p>
            <a:pPr marL="914400" lvl="0" indent="0" algn="l" rtl="0">
              <a:lnSpc>
                <a:spcPct val="115000"/>
              </a:lnSpc>
              <a:spcBef>
                <a:spcPts val="0"/>
              </a:spcBef>
              <a:spcAft>
                <a:spcPts val="0"/>
              </a:spcAft>
              <a:buNone/>
            </a:pPr>
            <a:r>
              <a:rPr lang="en" sz="1200">
                <a:solidFill>
                  <a:schemeClr val="dk1"/>
                </a:solidFill>
                <a:highlight>
                  <a:srgbClr val="FFFFFF"/>
                </a:highlight>
                <a:latin typeface="Calibri"/>
                <a:ea typeface="Calibri"/>
                <a:cs typeface="Calibri"/>
                <a:sym typeface="Calibri"/>
              </a:rPr>
              <a:t>She could have come back later with more money</a:t>
            </a:r>
            <a:endParaRPr sz="1200">
              <a:solidFill>
                <a:schemeClr val="dk1"/>
              </a:solidFill>
              <a:highlight>
                <a:srgbClr val="FFFFFF"/>
              </a:highlight>
              <a:latin typeface="Calibri"/>
              <a:ea typeface="Calibri"/>
              <a:cs typeface="Calibri"/>
              <a:sym typeface="Calibri"/>
            </a:endParaRPr>
          </a:p>
          <a:p>
            <a:pPr marL="914400" lvl="0" indent="0" algn="l" rtl="0">
              <a:lnSpc>
                <a:spcPct val="115000"/>
              </a:lnSpc>
              <a:spcBef>
                <a:spcPts val="1500"/>
              </a:spcBef>
              <a:spcAft>
                <a:spcPts val="1500"/>
              </a:spcAft>
              <a:buNone/>
            </a:pPr>
            <a:endParaRPr sz="1200">
              <a:solidFill>
                <a:schemeClr val="dk1"/>
              </a:solidFill>
              <a:highlight>
                <a:srgbClr val="FFFFFF"/>
              </a:highlight>
              <a:latin typeface="Calibri"/>
              <a:ea typeface="Calibri"/>
              <a:cs typeface="Calibri"/>
              <a:sym typeface="Calibri"/>
            </a:endParaRPr>
          </a:p>
        </p:txBody>
      </p:sp>
      <p:sp>
        <p:nvSpPr>
          <p:cNvPr id="428" name="Google Shape;428;g1f2efd8470f_0_10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1f2efd8470f_0_10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685800" lvl="0" indent="-304800" algn="l" rtl="0">
              <a:lnSpc>
                <a:spcPct val="115000"/>
              </a:lnSpc>
              <a:spcBef>
                <a:spcPts val="0"/>
              </a:spcBef>
              <a:spcAft>
                <a:spcPts val="0"/>
              </a:spcAft>
              <a:buClr>
                <a:schemeClr val="dk1"/>
              </a:buClr>
              <a:buSzPts val="1200"/>
              <a:buFont typeface="Calibri"/>
              <a:buAutoNum type="arabicPeriod" startAt="2"/>
            </a:pPr>
            <a:r>
              <a:rPr lang="en" sz="1200">
                <a:solidFill>
                  <a:schemeClr val="dk1"/>
                </a:solidFill>
                <a:highlight>
                  <a:srgbClr val="FFFFFF"/>
                </a:highlight>
                <a:latin typeface="Calibri"/>
                <a:ea typeface="Calibri"/>
                <a:cs typeface="Calibri"/>
                <a:sym typeface="Calibri"/>
              </a:rPr>
              <a:t>Tom and his friends are playing in the park when they see a signboard. They decide to throw rocks at it and scribble on it with markers, thinking it would be funny. They leave the signboard damaged and covered in graffiti </a:t>
            </a:r>
            <a:endParaRPr sz="1200">
              <a:solidFill>
                <a:schemeClr val="dk1"/>
              </a:solidFill>
              <a:highlight>
                <a:srgbClr val="FFFFFF"/>
              </a:highlight>
              <a:latin typeface="Calibri"/>
              <a:ea typeface="Calibri"/>
              <a:cs typeface="Calibri"/>
              <a:sym typeface="Calibri"/>
            </a:endParaRPr>
          </a:p>
          <a:p>
            <a:pPr marL="1143000" lvl="0" indent="-304800" algn="l" rtl="0">
              <a:lnSpc>
                <a:spcPct val="115000"/>
              </a:lnSpc>
              <a:spcBef>
                <a:spcPts val="0"/>
              </a:spcBef>
              <a:spcAft>
                <a:spcPts val="0"/>
              </a:spcAft>
              <a:buClr>
                <a:schemeClr val="dk1"/>
              </a:buClr>
              <a:buSzPts val="1200"/>
              <a:buFont typeface="Calibri"/>
              <a:buAutoNum type="alphaLcPeriod"/>
            </a:pPr>
            <a:r>
              <a:rPr lang="en" sz="1200">
                <a:solidFill>
                  <a:schemeClr val="dk1"/>
                </a:solidFill>
                <a:highlight>
                  <a:srgbClr val="FFFFFF"/>
                </a:highlight>
                <a:latin typeface="Calibri"/>
                <a:ea typeface="Calibri"/>
                <a:cs typeface="Calibri"/>
                <a:sym typeface="Calibri"/>
              </a:rPr>
              <a:t>What type of crime is this? </a:t>
            </a:r>
            <a:endParaRPr sz="1200">
              <a:solidFill>
                <a:schemeClr val="dk1"/>
              </a:solidFill>
              <a:highlight>
                <a:srgbClr val="FFFFFF"/>
              </a:highlight>
              <a:latin typeface="Calibri"/>
              <a:ea typeface="Calibri"/>
              <a:cs typeface="Calibri"/>
              <a:sym typeface="Calibri"/>
            </a:endParaRPr>
          </a:p>
          <a:p>
            <a:pPr marL="914400" lvl="0" indent="0" algn="l" rtl="0">
              <a:lnSpc>
                <a:spcPct val="115000"/>
              </a:lnSpc>
              <a:spcBef>
                <a:spcPts val="150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Vandalism </a:t>
            </a:r>
            <a:endParaRPr sz="1200">
              <a:solidFill>
                <a:schemeClr val="dk1"/>
              </a:solidFill>
              <a:highlight>
                <a:srgbClr val="FFFFFF"/>
              </a:highlight>
              <a:latin typeface="Calibri"/>
              <a:ea typeface="Calibri"/>
              <a:cs typeface="Calibri"/>
              <a:sym typeface="Calibri"/>
            </a:endParaRPr>
          </a:p>
          <a:p>
            <a:pPr marL="1143000" lvl="0" indent="-304800" algn="l" rtl="0">
              <a:lnSpc>
                <a:spcPct val="115000"/>
              </a:lnSpc>
              <a:spcBef>
                <a:spcPts val="1500"/>
              </a:spcBef>
              <a:spcAft>
                <a:spcPts val="0"/>
              </a:spcAft>
              <a:buClr>
                <a:schemeClr val="dk1"/>
              </a:buClr>
              <a:buSzPts val="1200"/>
              <a:buFont typeface="Calibri"/>
              <a:buAutoNum type="alphaLcPeriod" startAt="2"/>
            </a:pPr>
            <a:r>
              <a:rPr lang="en" sz="1200">
                <a:solidFill>
                  <a:schemeClr val="dk1"/>
                </a:solidFill>
                <a:highlight>
                  <a:srgbClr val="FFFFFF"/>
                </a:highlight>
                <a:latin typeface="Calibri"/>
                <a:ea typeface="Calibri"/>
                <a:cs typeface="Calibri"/>
                <a:sym typeface="Calibri"/>
              </a:rPr>
              <a:t>What is a possible consequence? (give students opportunities to answer) </a:t>
            </a:r>
            <a:endParaRPr sz="1200">
              <a:solidFill>
                <a:schemeClr val="dk1"/>
              </a:solidFill>
              <a:highlight>
                <a:srgbClr val="FFFFFF"/>
              </a:highlight>
              <a:latin typeface="Calibri"/>
              <a:ea typeface="Calibri"/>
              <a:cs typeface="Calibri"/>
              <a:sym typeface="Calibri"/>
            </a:endParaRPr>
          </a:p>
          <a:p>
            <a:pPr marL="914400" lvl="0" indent="0" algn="l" rtl="0">
              <a:lnSpc>
                <a:spcPct val="115000"/>
              </a:lnSpc>
              <a:spcBef>
                <a:spcPts val="150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They get caught by the cops and have to clean it </a:t>
            </a:r>
            <a:endParaRPr sz="1200">
              <a:solidFill>
                <a:schemeClr val="dk1"/>
              </a:solidFill>
              <a:highlight>
                <a:srgbClr val="FFFFFF"/>
              </a:highlight>
              <a:latin typeface="Calibri"/>
              <a:ea typeface="Calibri"/>
              <a:cs typeface="Calibri"/>
              <a:sym typeface="Calibri"/>
            </a:endParaRPr>
          </a:p>
          <a:p>
            <a:pPr marL="914400" lvl="0" indent="0" algn="l" rtl="0">
              <a:lnSpc>
                <a:spcPct val="115000"/>
              </a:lnSpc>
              <a:spcBef>
                <a:spcPts val="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They have to pay for a new one </a:t>
            </a:r>
            <a:endParaRPr sz="1200">
              <a:solidFill>
                <a:schemeClr val="dk1"/>
              </a:solidFill>
              <a:highlight>
                <a:srgbClr val="FFFFFF"/>
              </a:highlight>
              <a:latin typeface="Calibri"/>
              <a:ea typeface="Calibri"/>
              <a:cs typeface="Calibri"/>
              <a:sym typeface="Calibri"/>
            </a:endParaRPr>
          </a:p>
          <a:p>
            <a:pPr marL="914400" lvl="0" indent="0" algn="l" rtl="0">
              <a:lnSpc>
                <a:spcPct val="115000"/>
              </a:lnSpc>
              <a:spcBef>
                <a:spcPts val="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Community service </a:t>
            </a:r>
            <a:endParaRPr sz="1200">
              <a:solidFill>
                <a:schemeClr val="dk1"/>
              </a:solidFill>
              <a:highlight>
                <a:srgbClr val="FFFFFF"/>
              </a:highlight>
              <a:latin typeface="Calibri"/>
              <a:ea typeface="Calibri"/>
              <a:cs typeface="Calibri"/>
              <a:sym typeface="Calibri"/>
            </a:endParaRPr>
          </a:p>
          <a:p>
            <a:pPr marL="1143000" lvl="0" indent="-304800" algn="l" rtl="0">
              <a:lnSpc>
                <a:spcPct val="115000"/>
              </a:lnSpc>
              <a:spcBef>
                <a:spcPts val="1500"/>
              </a:spcBef>
              <a:spcAft>
                <a:spcPts val="0"/>
              </a:spcAft>
              <a:buClr>
                <a:schemeClr val="dk1"/>
              </a:buClr>
              <a:buSzPts val="1200"/>
              <a:buFont typeface="Calibri"/>
              <a:buAutoNum type="alphaLcPeriod" startAt="3"/>
            </a:pPr>
            <a:r>
              <a:rPr lang="en" sz="1200">
                <a:solidFill>
                  <a:schemeClr val="dk1"/>
                </a:solidFill>
                <a:highlight>
                  <a:srgbClr val="FFFFFF"/>
                </a:highlight>
                <a:latin typeface="Calibri"/>
                <a:ea typeface="Calibri"/>
                <a:cs typeface="Calibri"/>
                <a:sym typeface="Calibri"/>
              </a:rPr>
              <a:t>What could have been done to prevent the crime? (give students opportunities to answer) </a:t>
            </a:r>
            <a:endParaRPr sz="1200">
              <a:solidFill>
                <a:schemeClr val="dk1"/>
              </a:solidFill>
              <a:highlight>
                <a:srgbClr val="FFFFFF"/>
              </a:highlight>
              <a:latin typeface="Calibri"/>
              <a:ea typeface="Calibri"/>
              <a:cs typeface="Calibri"/>
              <a:sym typeface="Calibri"/>
            </a:endParaRPr>
          </a:p>
          <a:p>
            <a:pPr marL="914400" lvl="0" indent="0" algn="l" rtl="0">
              <a:lnSpc>
                <a:spcPct val="115000"/>
              </a:lnSpc>
              <a:spcBef>
                <a:spcPts val="150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They could play somewhere else </a:t>
            </a:r>
            <a:endParaRPr sz="1200">
              <a:solidFill>
                <a:schemeClr val="dk1"/>
              </a:solidFill>
              <a:highlight>
                <a:srgbClr val="FFFFFF"/>
              </a:highlight>
              <a:latin typeface="Calibri"/>
              <a:ea typeface="Calibri"/>
              <a:cs typeface="Calibri"/>
              <a:sym typeface="Calibri"/>
            </a:endParaRPr>
          </a:p>
          <a:p>
            <a:pPr marL="914400" lvl="0" indent="0" algn="l" rtl="0">
              <a:lnSpc>
                <a:spcPct val="115000"/>
              </a:lnSpc>
              <a:spcBef>
                <a:spcPts val="0"/>
              </a:spcBef>
              <a:spcAft>
                <a:spcPts val="1500"/>
              </a:spcAft>
              <a:buNone/>
            </a:pPr>
            <a:r>
              <a:rPr lang="en" sz="1200">
                <a:solidFill>
                  <a:schemeClr val="dk1"/>
                </a:solidFill>
                <a:highlight>
                  <a:srgbClr val="FFFFFF"/>
                </a:highlight>
                <a:latin typeface="Calibri"/>
                <a:ea typeface="Calibri"/>
                <a:cs typeface="Calibri"/>
                <a:sym typeface="Calibri"/>
              </a:rPr>
              <a:t>Someone should have said “no</a:t>
            </a:r>
            <a:endParaRPr sz="1200">
              <a:solidFill>
                <a:schemeClr val="dk1"/>
              </a:solidFill>
              <a:highlight>
                <a:srgbClr val="FFFFFF"/>
              </a:highlight>
              <a:latin typeface="Calibri"/>
              <a:ea typeface="Calibri"/>
              <a:cs typeface="Calibri"/>
              <a:sym typeface="Calibri"/>
            </a:endParaRPr>
          </a:p>
        </p:txBody>
      </p:sp>
      <p:sp>
        <p:nvSpPr>
          <p:cNvPr id="440" name="Google Shape;440;g1f2efd8470f_0_1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1f2efd8470f_0_10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685800" lvl="0" indent="-304800" algn="l" rtl="0">
              <a:lnSpc>
                <a:spcPct val="115000"/>
              </a:lnSpc>
              <a:spcBef>
                <a:spcPts val="0"/>
              </a:spcBef>
              <a:spcAft>
                <a:spcPts val="0"/>
              </a:spcAft>
              <a:buClr>
                <a:schemeClr val="dk1"/>
              </a:buClr>
              <a:buSzPts val="1200"/>
              <a:buFont typeface="Calibri"/>
              <a:buAutoNum type="arabicPeriod" startAt="3"/>
            </a:pPr>
            <a:r>
              <a:rPr lang="en" sz="1200">
                <a:solidFill>
                  <a:schemeClr val="dk1"/>
                </a:solidFill>
                <a:highlight>
                  <a:srgbClr val="FFFFFF"/>
                </a:highlight>
                <a:latin typeface="Calibri"/>
                <a:ea typeface="Calibri"/>
                <a:cs typeface="Calibri"/>
                <a:sym typeface="Calibri"/>
              </a:rPr>
              <a:t>Sarah and her friends go to the candy store after school. While her friends are busy browsing, Sarah sees a chocolate bar she really wants. She quickly puts it in her pocket and leaves the store without paying. </a:t>
            </a:r>
            <a:endParaRPr sz="1200">
              <a:solidFill>
                <a:schemeClr val="dk1"/>
              </a:solidFill>
              <a:highlight>
                <a:srgbClr val="FFFFFF"/>
              </a:highlight>
              <a:latin typeface="Calibri"/>
              <a:ea typeface="Calibri"/>
              <a:cs typeface="Calibri"/>
              <a:sym typeface="Calibri"/>
            </a:endParaRPr>
          </a:p>
          <a:p>
            <a:pPr marL="1143000" lvl="0" indent="-304800" algn="l" rtl="0">
              <a:lnSpc>
                <a:spcPct val="115000"/>
              </a:lnSpc>
              <a:spcBef>
                <a:spcPts val="0"/>
              </a:spcBef>
              <a:spcAft>
                <a:spcPts val="0"/>
              </a:spcAft>
              <a:buClr>
                <a:schemeClr val="dk1"/>
              </a:buClr>
              <a:buSzPts val="1200"/>
              <a:buFont typeface="Calibri"/>
              <a:buAutoNum type="alphaLcPeriod"/>
            </a:pPr>
            <a:r>
              <a:rPr lang="en" sz="1200">
                <a:solidFill>
                  <a:schemeClr val="dk1"/>
                </a:solidFill>
                <a:highlight>
                  <a:srgbClr val="FFFFFF"/>
                </a:highlight>
                <a:latin typeface="Calibri"/>
                <a:ea typeface="Calibri"/>
                <a:cs typeface="Calibri"/>
                <a:sym typeface="Calibri"/>
              </a:rPr>
              <a:t>What type of crime is this? </a:t>
            </a:r>
            <a:endParaRPr sz="1200">
              <a:solidFill>
                <a:schemeClr val="dk1"/>
              </a:solidFill>
              <a:highlight>
                <a:srgbClr val="FFFFFF"/>
              </a:highlight>
              <a:latin typeface="Calibri"/>
              <a:ea typeface="Calibri"/>
              <a:cs typeface="Calibri"/>
              <a:sym typeface="Calibri"/>
            </a:endParaRPr>
          </a:p>
          <a:p>
            <a:pPr marL="914400" lvl="0" indent="0" algn="l" rtl="0">
              <a:lnSpc>
                <a:spcPct val="115000"/>
              </a:lnSpc>
              <a:spcBef>
                <a:spcPts val="150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shoplifting </a:t>
            </a:r>
            <a:endParaRPr sz="1200">
              <a:solidFill>
                <a:schemeClr val="dk1"/>
              </a:solidFill>
              <a:highlight>
                <a:srgbClr val="FFFFFF"/>
              </a:highlight>
              <a:latin typeface="Calibri"/>
              <a:ea typeface="Calibri"/>
              <a:cs typeface="Calibri"/>
              <a:sym typeface="Calibri"/>
            </a:endParaRPr>
          </a:p>
          <a:p>
            <a:pPr marL="1143000" lvl="0" indent="-304800" algn="l" rtl="0">
              <a:lnSpc>
                <a:spcPct val="115000"/>
              </a:lnSpc>
              <a:spcBef>
                <a:spcPts val="1500"/>
              </a:spcBef>
              <a:spcAft>
                <a:spcPts val="0"/>
              </a:spcAft>
              <a:buClr>
                <a:schemeClr val="dk1"/>
              </a:buClr>
              <a:buSzPts val="1200"/>
              <a:buFont typeface="Calibri"/>
              <a:buAutoNum type="alphaLcPeriod" startAt="2"/>
            </a:pPr>
            <a:r>
              <a:rPr lang="en" sz="1200">
                <a:solidFill>
                  <a:schemeClr val="dk1"/>
                </a:solidFill>
                <a:highlight>
                  <a:srgbClr val="FFFFFF"/>
                </a:highlight>
                <a:latin typeface="Calibri"/>
                <a:ea typeface="Calibri"/>
                <a:cs typeface="Calibri"/>
                <a:sym typeface="Calibri"/>
              </a:rPr>
              <a:t>What is a possible consequence? (give students opportunities to answer) </a:t>
            </a:r>
            <a:endParaRPr sz="1200">
              <a:solidFill>
                <a:schemeClr val="dk1"/>
              </a:solidFill>
              <a:highlight>
                <a:srgbClr val="FFFFFF"/>
              </a:highlight>
              <a:latin typeface="Calibri"/>
              <a:ea typeface="Calibri"/>
              <a:cs typeface="Calibri"/>
              <a:sym typeface="Calibri"/>
            </a:endParaRPr>
          </a:p>
          <a:p>
            <a:pPr marL="914400" lvl="0" indent="0" algn="l" rtl="0">
              <a:lnSpc>
                <a:spcPct val="115000"/>
              </a:lnSpc>
              <a:spcBef>
                <a:spcPts val="150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She gets banned from the store </a:t>
            </a:r>
            <a:endParaRPr sz="1200">
              <a:solidFill>
                <a:schemeClr val="dk1"/>
              </a:solidFill>
              <a:highlight>
                <a:srgbClr val="FFFFFF"/>
              </a:highlight>
              <a:latin typeface="Calibri"/>
              <a:ea typeface="Calibri"/>
              <a:cs typeface="Calibri"/>
              <a:sym typeface="Calibri"/>
            </a:endParaRPr>
          </a:p>
          <a:p>
            <a:pPr marL="914400" lvl="0" indent="0" algn="l" rtl="0">
              <a:lnSpc>
                <a:spcPct val="115000"/>
              </a:lnSpc>
              <a:spcBef>
                <a:spcPts val="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She has to call her parent and have them pick her up </a:t>
            </a:r>
            <a:endParaRPr sz="1200">
              <a:solidFill>
                <a:schemeClr val="dk1"/>
              </a:solidFill>
              <a:highlight>
                <a:srgbClr val="FFFFFF"/>
              </a:highlight>
              <a:latin typeface="Calibri"/>
              <a:ea typeface="Calibri"/>
              <a:cs typeface="Calibri"/>
              <a:sym typeface="Calibri"/>
            </a:endParaRPr>
          </a:p>
          <a:p>
            <a:pPr marL="914400" lvl="0" indent="0" algn="l" rtl="0">
              <a:lnSpc>
                <a:spcPct val="115000"/>
              </a:lnSpc>
              <a:spcBef>
                <a:spcPts val="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Someone has to pay for her </a:t>
            </a:r>
            <a:endParaRPr sz="1200">
              <a:solidFill>
                <a:schemeClr val="dk1"/>
              </a:solidFill>
              <a:highlight>
                <a:srgbClr val="FFFFFF"/>
              </a:highlight>
              <a:latin typeface="Calibri"/>
              <a:ea typeface="Calibri"/>
              <a:cs typeface="Calibri"/>
              <a:sym typeface="Calibri"/>
            </a:endParaRPr>
          </a:p>
          <a:p>
            <a:pPr marL="1143000" lvl="0" indent="-304800" algn="l" rtl="0">
              <a:lnSpc>
                <a:spcPct val="115000"/>
              </a:lnSpc>
              <a:spcBef>
                <a:spcPts val="1500"/>
              </a:spcBef>
              <a:spcAft>
                <a:spcPts val="0"/>
              </a:spcAft>
              <a:buClr>
                <a:schemeClr val="dk1"/>
              </a:buClr>
              <a:buSzPts val="1200"/>
              <a:buFont typeface="Calibri"/>
              <a:buAutoNum type="alphaLcPeriod" startAt="3"/>
            </a:pPr>
            <a:r>
              <a:rPr lang="en" sz="1200">
                <a:solidFill>
                  <a:schemeClr val="dk1"/>
                </a:solidFill>
                <a:highlight>
                  <a:srgbClr val="FFFFFF"/>
                </a:highlight>
                <a:latin typeface="Calibri"/>
                <a:ea typeface="Calibri"/>
                <a:cs typeface="Calibri"/>
                <a:sym typeface="Calibri"/>
              </a:rPr>
              <a:t>What could have been done to prevent the crime? (give students opportunities to answer) </a:t>
            </a:r>
            <a:endParaRPr sz="1200">
              <a:solidFill>
                <a:schemeClr val="dk1"/>
              </a:solidFill>
              <a:highlight>
                <a:srgbClr val="FFFFFF"/>
              </a:highlight>
              <a:latin typeface="Calibri"/>
              <a:ea typeface="Calibri"/>
              <a:cs typeface="Calibri"/>
              <a:sym typeface="Calibri"/>
            </a:endParaRPr>
          </a:p>
          <a:p>
            <a:pPr marL="914400" lvl="0" indent="0" algn="l" rtl="0">
              <a:lnSpc>
                <a:spcPct val="115000"/>
              </a:lnSpc>
              <a:spcBef>
                <a:spcPts val="150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She could have asked her friend for more money </a:t>
            </a:r>
            <a:endParaRPr sz="1200">
              <a:solidFill>
                <a:schemeClr val="dk1"/>
              </a:solidFill>
              <a:highlight>
                <a:srgbClr val="FFFFFF"/>
              </a:highlight>
              <a:latin typeface="Calibri"/>
              <a:ea typeface="Calibri"/>
              <a:cs typeface="Calibri"/>
              <a:sym typeface="Calibri"/>
            </a:endParaRPr>
          </a:p>
          <a:p>
            <a:pPr marL="914400" lvl="0" indent="0" algn="l" rtl="0">
              <a:lnSpc>
                <a:spcPct val="115000"/>
              </a:lnSpc>
              <a:spcBef>
                <a:spcPts val="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She could have come back later with more money</a:t>
            </a:r>
            <a:endParaRPr sz="1200">
              <a:solidFill>
                <a:schemeClr val="dk1"/>
              </a:solidFill>
              <a:highlight>
                <a:srgbClr val="FFFFFF"/>
              </a:highlight>
              <a:latin typeface="Calibri"/>
              <a:ea typeface="Calibri"/>
              <a:cs typeface="Calibri"/>
              <a:sym typeface="Calibri"/>
            </a:endParaRPr>
          </a:p>
          <a:p>
            <a:pPr marL="0" lvl="0" indent="0" algn="l" rtl="0">
              <a:spcBef>
                <a:spcPts val="1500"/>
              </a:spcBef>
              <a:spcAft>
                <a:spcPts val="0"/>
              </a:spcAft>
              <a:buNone/>
            </a:pPr>
            <a:endParaRPr sz="1200">
              <a:solidFill>
                <a:schemeClr val="dk1"/>
              </a:solidFill>
              <a:highlight>
                <a:srgbClr val="FFFFFF"/>
              </a:highlight>
              <a:latin typeface="Calibri"/>
              <a:ea typeface="Calibri"/>
              <a:cs typeface="Calibri"/>
              <a:sym typeface="Calibri"/>
            </a:endParaRPr>
          </a:p>
        </p:txBody>
      </p:sp>
      <p:sp>
        <p:nvSpPr>
          <p:cNvPr id="452" name="Google Shape;452;g1f2efd8470f_0_1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g1f2efd8470f_0_100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685800" lvl="0" indent="-304800" algn="l" rtl="0">
              <a:lnSpc>
                <a:spcPct val="115000"/>
              </a:lnSpc>
              <a:spcBef>
                <a:spcPts val="0"/>
              </a:spcBef>
              <a:spcAft>
                <a:spcPts val="0"/>
              </a:spcAft>
              <a:buClr>
                <a:schemeClr val="dk1"/>
              </a:buClr>
              <a:buSzPts val="1200"/>
              <a:buFont typeface="Calibri"/>
              <a:buAutoNum type="arabicPeriod" startAt="4"/>
            </a:pPr>
            <a:r>
              <a:rPr lang="en" sz="1200">
                <a:solidFill>
                  <a:schemeClr val="dk1"/>
                </a:solidFill>
                <a:highlight>
                  <a:srgbClr val="FFFFFF"/>
                </a:highlight>
                <a:latin typeface="Calibri"/>
                <a:ea typeface="Calibri"/>
                <a:cs typeface="Calibri"/>
                <a:sym typeface="Calibri"/>
              </a:rPr>
              <a:t>During the weekend Jack and his friends break a window on their neighbor's car. They thought this was a funny prank. </a:t>
            </a:r>
            <a:endParaRPr sz="1200">
              <a:solidFill>
                <a:schemeClr val="dk1"/>
              </a:solidFill>
              <a:highlight>
                <a:srgbClr val="FFFFFF"/>
              </a:highlight>
              <a:latin typeface="Calibri"/>
              <a:ea typeface="Calibri"/>
              <a:cs typeface="Calibri"/>
              <a:sym typeface="Calibri"/>
            </a:endParaRPr>
          </a:p>
          <a:p>
            <a:pPr marL="1143000" lvl="0" indent="-304800" algn="l" rtl="0">
              <a:lnSpc>
                <a:spcPct val="115000"/>
              </a:lnSpc>
              <a:spcBef>
                <a:spcPts val="0"/>
              </a:spcBef>
              <a:spcAft>
                <a:spcPts val="0"/>
              </a:spcAft>
              <a:buClr>
                <a:schemeClr val="dk1"/>
              </a:buClr>
              <a:buSzPts val="1200"/>
              <a:buFont typeface="Calibri"/>
              <a:buAutoNum type="alphaLcPeriod"/>
            </a:pPr>
            <a:r>
              <a:rPr lang="en" sz="1200">
                <a:solidFill>
                  <a:schemeClr val="dk1"/>
                </a:solidFill>
                <a:highlight>
                  <a:srgbClr val="FFFFFF"/>
                </a:highlight>
                <a:latin typeface="Calibri"/>
                <a:ea typeface="Calibri"/>
                <a:cs typeface="Calibri"/>
                <a:sym typeface="Calibri"/>
              </a:rPr>
              <a:t>What type of crime is this? </a:t>
            </a:r>
            <a:endParaRPr sz="1200">
              <a:solidFill>
                <a:schemeClr val="dk1"/>
              </a:solidFill>
              <a:highlight>
                <a:srgbClr val="FFFFFF"/>
              </a:highlight>
              <a:latin typeface="Calibri"/>
              <a:ea typeface="Calibri"/>
              <a:cs typeface="Calibri"/>
              <a:sym typeface="Calibri"/>
            </a:endParaRPr>
          </a:p>
          <a:p>
            <a:pPr marL="914400" lvl="0" indent="0" algn="l" rtl="0">
              <a:lnSpc>
                <a:spcPct val="115000"/>
              </a:lnSpc>
              <a:spcBef>
                <a:spcPts val="1500"/>
              </a:spcBef>
              <a:spcAft>
                <a:spcPts val="0"/>
              </a:spcAft>
              <a:buNone/>
            </a:pPr>
            <a:r>
              <a:rPr lang="en" sz="1200">
                <a:solidFill>
                  <a:schemeClr val="dk1"/>
                </a:solidFill>
                <a:highlight>
                  <a:srgbClr val="FFFFFF"/>
                </a:highlight>
                <a:latin typeface="Calibri"/>
                <a:ea typeface="Calibri"/>
                <a:cs typeface="Calibri"/>
                <a:sym typeface="Calibri"/>
              </a:rPr>
              <a:t>Vandalism </a:t>
            </a:r>
            <a:endParaRPr sz="1200">
              <a:solidFill>
                <a:schemeClr val="dk1"/>
              </a:solidFill>
              <a:highlight>
                <a:srgbClr val="FFFFFF"/>
              </a:highlight>
              <a:latin typeface="Calibri"/>
              <a:ea typeface="Calibri"/>
              <a:cs typeface="Calibri"/>
              <a:sym typeface="Calibri"/>
            </a:endParaRPr>
          </a:p>
          <a:p>
            <a:pPr marL="1143000" lvl="0" indent="-304800" algn="l" rtl="0">
              <a:lnSpc>
                <a:spcPct val="115000"/>
              </a:lnSpc>
              <a:spcBef>
                <a:spcPts val="1500"/>
              </a:spcBef>
              <a:spcAft>
                <a:spcPts val="0"/>
              </a:spcAft>
              <a:buClr>
                <a:schemeClr val="dk1"/>
              </a:buClr>
              <a:buSzPts val="1200"/>
              <a:buFont typeface="Calibri"/>
              <a:buAutoNum type="alphaLcPeriod" startAt="2"/>
            </a:pPr>
            <a:r>
              <a:rPr lang="en" sz="1200">
                <a:solidFill>
                  <a:schemeClr val="dk1"/>
                </a:solidFill>
                <a:highlight>
                  <a:srgbClr val="FFFFFF"/>
                </a:highlight>
                <a:latin typeface="Calibri"/>
                <a:ea typeface="Calibri"/>
                <a:cs typeface="Calibri"/>
                <a:sym typeface="Calibri"/>
              </a:rPr>
              <a:t>What is a possible consequence? (give students opportunities to answer) </a:t>
            </a:r>
            <a:endParaRPr sz="1200">
              <a:solidFill>
                <a:schemeClr val="dk1"/>
              </a:solidFill>
              <a:highlight>
                <a:srgbClr val="FFFFFF"/>
              </a:highlight>
              <a:latin typeface="Calibri"/>
              <a:ea typeface="Calibri"/>
              <a:cs typeface="Calibri"/>
              <a:sym typeface="Calibri"/>
            </a:endParaRPr>
          </a:p>
          <a:p>
            <a:pPr marL="914400" lvl="0" indent="0" algn="l" rtl="0">
              <a:lnSpc>
                <a:spcPct val="115000"/>
              </a:lnSpc>
              <a:spcBef>
                <a:spcPts val="1500"/>
              </a:spcBef>
              <a:spcAft>
                <a:spcPts val="0"/>
              </a:spcAft>
              <a:buNone/>
            </a:pPr>
            <a:r>
              <a:rPr lang="en" sz="1200">
                <a:solidFill>
                  <a:schemeClr val="dk1"/>
                </a:solidFill>
                <a:highlight>
                  <a:srgbClr val="FFFFFF"/>
                </a:highlight>
                <a:latin typeface="Calibri"/>
                <a:ea typeface="Calibri"/>
                <a:cs typeface="Calibri"/>
                <a:sym typeface="Calibri"/>
              </a:rPr>
              <a:t>They have to pay for it </a:t>
            </a:r>
            <a:endParaRPr sz="1200">
              <a:solidFill>
                <a:schemeClr val="dk1"/>
              </a:solidFill>
              <a:highlight>
                <a:srgbClr val="FFFFFF"/>
              </a:highlight>
              <a:latin typeface="Calibri"/>
              <a:ea typeface="Calibri"/>
              <a:cs typeface="Calibri"/>
              <a:sym typeface="Calibri"/>
            </a:endParaRPr>
          </a:p>
          <a:p>
            <a:pPr marL="914400" lvl="0" indent="0" algn="l" rtl="0">
              <a:lnSpc>
                <a:spcPct val="115000"/>
              </a:lnSpc>
              <a:spcBef>
                <a:spcPts val="0"/>
              </a:spcBef>
              <a:spcAft>
                <a:spcPts val="0"/>
              </a:spcAft>
              <a:buNone/>
            </a:pPr>
            <a:r>
              <a:rPr lang="en" sz="1200">
                <a:solidFill>
                  <a:schemeClr val="dk1"/>
                </a:solidFill>
                <a:highlight>
                  <a:srgbClr val="FFFFFF"/>
                </a:highlight>
                <a:latin typeface="Calibri"/>
                <a:ea typeface="Calibri"/>
                <a:cs typeface="Calibri"/>
                <a:sym typeface="Calibri"/>
              </a:rPr>
              <a:t>They have to do work/service for the neighbor </a:t>
            </a:r>
            <a:endParaRPr sz="1200">
              <a:solidFill>
                <a:schemeClr val="dk1"/>
              </a:solidFill>
              <a:highlight>
                <a:srgbClr val="FFFFFF"/>
              </a:highlight>
              <a:latin typeface="Calibri"/>
              <a:ea typeface="Calibri"/>
              <a:cs typeface="Calibri"/>
              <a:sym typeface="Calibri"/>
            </a:endParaRPr>
          </a:p>
          <a:p>
            <a:pPr marL="914400" lvl="0" indent="0" algn="l" rtl="0">
              <a:lnSpc>
                <a:spcPct val="115000"/>
              </a:lnSpc>
              <a:spcBef>
                <a:spcPts val="0"/>
              </a:spcBef>
              <a:spcAft>
                <a:spcPts val="0"/>
              </a:spcAft>
              <a:buNone/>
            </a:pPr>
            <a:r>
              <a:rPr lang="en" sz="1200">
                <a:solidFill>
                  <a:schemeClr val="dk1"/>
                </a:solidFill>
                <a:highlight>
                  <a:srgbClr val="FFFFFF"/>
                </a:highlight>
                <a:latin typeface="Calibri"/>
                <a:ea typeface="Calibri"/>
                <a:cs typeface="Calibri"/>
                <a:sym typeface="Calibri"/>
              </a:rPr>
              <a:t>They get grounded  </a:t>
            </a:r>
            <a:endParaRPr sz="1200">
              <a:solidFill>
                <a:schemeClr val="dk1"/>
              </a:solidFill>
              <a:highlight>
                <a:srgbClr val="FFFFFF"/>
              </a:highlight>
              <a:latin typeface="Calibri"/>
              <a:ea typeface="Calibri"/>
              <a:cs typeface="Calibri"/>
              <a:sym typeface="Calibri"/>
            </a:endParaRPr>
          </a:p>
          <a:p>
            <a:pPr marL="1143000" lvl="0" indent="-304800" algn="l" rtl="0">
              <a:lnSpc>
                <a:spcPct val="115000"/>
              </a:lnSpc>
              <a:spcBef>
                <a:spcPts val="1500"/>
              </a:spcBef>
              <a:spcAft>
                <a:spcPts val="0"/>
              </a:spcAft>
              <a:buClr>
                <a:schemeClr val="dk1"/>
              </a:buClr>
              <a:buSzPts val="1200"/>
              <a:buFont typeface="Calibri"/>
              <a:buAutoNum type="alphaLcPeriod" startAt="3"/>
            </a:pPr>
            <a:r>
              <a:rPr lang="en" sz="1200">
                <a:solidFill>
                  <a:schemeClr val="dk1"/>
                </a:solidFill>
                <a:highlight>
                  <a:srgbClr val="FFFFFF"/>
                </a:highlight>
                <a:latin typeface="Calibri"/>
                <a:ea typeface="Calibri"/>
                <a:cs typeface="Calibri"/>
                <a:sym typeface="Calibri"/>
              </a:rPr>
              <a:t>What could have been done to prevent the crime? (give students opportunities to answer) </a:t>
            </a:r>
            <a:endParaRPr sz="1200">
              <a:solidFill>
                <a:schemeClr val="dk1"/>
              </a:solidFill>
              <a:highlight>
                <a:srgbClr val="FFFFFF"/>
              </a:highlight>
              <a:latin typeface="Calibri"/>
              <a:ea typeface="Calibri"/>
              <a:cs typeface="Calibri"/>
              <a:sym typeface="Calibri"/>
            </a:endParaRPr>
          </a:p>
          <a:p>
            <a:pPr marL="914400" lvl="0" indent="0" algn="l" rtl="0">
              <a:lnSpc>
                <a:spcPct val="115000"/>
              </a:lnSpc>
              <a:spcBef>
                <a:spcPts val="1500"/>
              </a:spcBef>
              <a:spcAft>
                <a:spcPts val="0"/>
              </a:spcAft>
              <a:buNone/>
            </a:pPr>
            <a:r>
              <a:rPr lang="en" sz="1200">
                <a:solidFill>
                  <a:schemeClr val="dk1"/>
                </a:solidFill>
                <a:highlight>
                  <a:srgbClr val="FFFFFF"/>
                </a:highlight>
                <a:latin typeface="Calibri"/>
                <a:ea typeface="Calibri"/>
                <a:cs typeface="Calibri"/>
                <a:sym typeface="Calibri"/>
              </a:rPr>
              <a:t>Someone should have said “no”</a:t>
            </a: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1500"/>
              </a:spcBef>
              <a:spcAft>
                <a:spcPts val="0"/>
              </a:spcAft>
              <a:buNone/>
            </a:pPr>
            <a:endParaRPr sz="1200">
              <a:solidFill>
                <a:schemeClr val="dk1"/>
              </a:solidFill>
              <a:highlight>
                <a:srgbClr val="FFFFFF"/>
              </a:highlight>
              <a:latin typeface="Calibri"/>
              <a:ea typeface="Calibri"/>
              <a:cs typeface="Calibri"/>
              <a:sym typeface="Calibri"/>
            </a:endParaRPr>
          </a:p>
          <a:p>
            <a:pPr marL="0" lvl="0" indent="0" algn="l" rtl="0">
              <a:spcBef>
                <a:spcPts val="1500"/>
              </a:spcBef>
              <a:spcAft>
                <a:spcPts val="0"/>
              </a:spcAft>
              <a:buNone/>
            </a:pPr>
            <a:endParaRPr sz="1200">
              <a:solidFill>
                <a:schemeClr val="dk1"/>
              </a:solidFill>
              <a:highlight>
                <a:srgbClr val="FFFFFF"/>
              </a:highlight>
              <a:latin typeface="Calibri"/>
              <a:ea typeface="Calibri"/>
              <a:cs typeface="Calibri"/>
              <a:sym typeface="Calibri"/>
            </a:endParaRPr>
          </a:p>
        </p:txBody>
      </p:sp>
      <p:sp>
        <p:nvSpPr>
          <p:cNvPr id="464" name="Google Shape;464;g1f2efd8470f_0_10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1f2efd8470f_0_99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chemeClr val="dk1"/>
                </a:solidFill>
                <a:highlight>
                  <a:srgbClr val="FFFFFF"/>
                </a:highlight>
                <a:latin typeface="Calibri"/>
                <a:ea typeface="Calibri"/>
                <a:cs typeface="Calibri"/>
                <a:sym typeface="Calibri"/>
              </a:rPr>
              <a:t>Remind the students “crime is when someone breaks the law and harms people or property. Today, we  learned how to prevent crime, especially vandalism and shoplifting.” </a:t>
            </a: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n" sz="1200">
                <a:solidFill>
                  <a:schemeClr val="dk1"/>
                </a:solidFill>
                <a:highlight>
                  <a:srgbClr val="FFFFFF"/>
                </a:highlight>
                <a:latin typeface="Calibri"/>
                <a:ea typeface="Calibri"/>
                <a:cs typeface="Calibri"/>
                <a:sym typeface="Calibri"/>
              </a:rPr>
              <a:t> </a:t>
            </a: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r>
              <a:rPr lang="en" sz="1200">
                <a:solidFill>
                  <a:schemeClr val="dk1"/>
                </a:solidFill>
                <a:highlight>
                  <a:srgbClr val="FFFFFF"/>
                </a:highlight>
                <a:latin typeface="Calibri"/>
                <a:ea typeface="Calibri"/>
                <a:cs typeface="Calibri"/>
                <a:sym typeface="Calibri"/>
              </a:rPr>
              <a:t>Tell the students “we also learned about assertive ways to prevent crime. Who can tell me what those three ways were amd show me the motions we used to remember them?” </a:t>
            </a:r>
            <a:endParaRPr sz="1200">
              <a:solidFill>
                <a:schemeClr val="dk1"/>
              </a:solidFill>
              <a:highlight>
                <a:srgbClr val="FFFFFF"/>
              </a:highlight>
              <a:latin typeface="Calibri"/>
              <a:ea typeface="Calibri"/>
              <a:cs typeface="Calibri"/>
              <a:sym typeface="Calibri"/>
            </a:endParaRPr>
          </a:p>
          <a:p>
            <a:pPr marL="685800" lvl="0" indent="-304800" algn="l" rtl="0">
              <a:lnSpc>
                <a:spcPct val="115000"/>
              </a:lnSpc>
              <a:spcBef>
                <a:spcPts val="0"/>
              </a:spcBef>
              <a:spcAft>
                <a:spcPts val="0"/>
              </a:spcAft>
              <a:buClr>
                <a:schemeClr val="dk1"/>
              </a:buClr>
              <a:buSzPts val="1200"/>
              <a:buFont typeface="Calibri"/>
              <a:buAutoNum type="arabicPeriod" startAt="4"/>
            </a:pPr>
            <a:r>
              <a:rPr lang="en" sz="1200">
                <a:solidFill>
                  <a:schemeClr val="dk1"/>
                </a:solidFill>
                <a:highlight>
                  <a:srgbClr val="FFFFFF"/>
                </a:highlight>
                <a:latin typeface="Calibri"/>
                <a:ea typeface="Calibri"/>
                <a:cs typeface="Calibri"/>
                <a:sym typeface="Calibri"/>
              </a:rPr>
              <a:t>Use strong body language: point your chest up  </a:t>
            </a:r>
            <a:endParaRPr sz="1200">
              <a:solidFill>
                <a:schemeClr val="dk1"/>
              </a:solidFill>
              <a:highlight>
                <a:srgbClr val="FFFFFF"/>
              </a:highlight>
              <a:latin typeface="Calibri"/>
              <a:ea typeface="Calibri"/>
              <a:cs typeface="Calibri"/>
              <a:sym typeface="Calibri"/>
            </a:endParaRPr>
          </a:p>
          <a:p>
            <a:pPr marL="685800" lvl="0" indent="-304800" algn="l" rtl="0">
              <a:lnSpc>
                <a:spcPct val="115000"/>
              </a:lnSpc>
              <a:spcBef>
                <a:spcPts val="0"/>
              </a:spcBef>
              <a:spcAft>
                <a:spcPts val="0"/>
              </a:spcAft>
              <a:buClr>
                <a:schemeClr val="dk1"/>
              </a:buClr>
              <a:buSzPts val="1200"/>
              <a:buFont typeface="Calibri"/>
              <a:buAutoNum type="arabicPeriod" startAt="5"/>
            </a:pPr>
            <a:r>
              <a:rPr lang="en" sz="1200">
                <a:solidFill>
                  <a:schemeClr val="dk1"/>
                </a:solidFill>
                <a:highlight>
                  <a:srgbClr val="FFFFFF"/>
                </a:highlight>
                <a:latin typeface="Calibri"/>
                <a:ea typeface="Calibri"/>
                <a:cs typeface="Calibri"/>
                <a:sym typeface="Calibri"/>
              </a:rPr>
              <a:t>Say “no” firmly: raise your right hand </a:t>
            </a:r>
            <a:endParaRPr sz="1200">
              <a:solidFill>
                <a:schemeClr val="dk1"/>
              </a:solidFill>
              <a:highlight>
                <a:srgbClr val="FFFFFF"/>
              </a:highlight>
              <a:latin typeface="Calibri"/>
              <a:ea typeface="Calibri"/>
              <a:cs typeface="Calibri"/>
              <a:sym typeface="Calibri"/>
            </a:endParaRPr>
          </a:p>
          <a:p>
            <a:pPr marL="685800" lvl="0" indent="-304800" algn="l" rtl="0">
              <a:lnSpc>
                <a:spcPct val="115000"/>
              </a:lnSpc>
              <a:spcBef>
                <a:spcPts val="0"/>
              </a:spcBef>
              <a:spcAft>
                <a:spcPts val="0"/>
              </a:spcAft>
              <a:buClr>
                <a:schemeClr val="dk1"/>
              </a:buClr>
              <a:buSzPts val="1200"/>
              <a:buFont typeface="Calibri"/>
              <a:buAutoNum type="arabicPeriod" startAt="6"/>
            </a:pPr>
            <a:r>
              <a:rPr lang="en" sz="1200">
                <a:solidFill>
                  <a:schemeClr val="dk1"/>
                </a:solidFill>
                <a:highlight>
                  <a:srgbClr val="FFFFFF"/>
                </a:highlight>
                <a:latin typeface="Calibri"/>
                <a:ea typeface="Calibri"/>
                <a:cs typeface="Calibri"/>
                <a:sym typeface="Calibri"/>
              </a:rPr>
              <a:t>Set Boundaries: cross both arms over your chest making an x </a:t>
            </a:r>
            <a:endParaRPr sz="1200">
              <a:solidFill>
                <a:schemeClr val="dk1"/>
              </a:solidFill>
              <a:highlight>
                <a:srgbClr val="FFFFFF"/>
              </a:highlight>
              <a:latin typeface="Calibri"/>
              <a:ea typeface="Calibri"/>
              <a:cs typeface="Calibri"/>
              <a:sym typeface="Calibri"/>
            </a:endParaRPr>
          </a:p>
          <a:p>
            <a:pPr marL="0" lvl="0" indent="0" algn="l" rtl="0">
              <a:lnSpc>
                <a:spcPct val="115000"/>
              </a:lnSpc>
              <a:spcBef>
                <a:spcPts val="1500"/>
              </a:spcBef>
              <a:spcAft>
                <a:spcPts val="0"/>
              </a:spcAft>
              <a:buNone/>
            </a:pPr>
            <a:endParaRPr sz="1200">
              <a:solidFill>
                <a:schemeClr val="dk1"/>
              </a:solidFill>
              <a:highlight>
                <a:srgbClr val="FFFFFF"/>
              </a:highlight>
              <a:latin typeface="Calibri"/>
              <a:ea typeface="Calibri"/>
              <a:cs typeface="Calibri"/>
              <a:sym typeface="Calibri"/>
            </a:endParaRPr>
          </a:p>
          <a:p>
            <a:pPr marL="0" lvl="0" indent="0" algn="l" rtl="0">
              <a:spcBef>
                <a:spcPts val="1500"/>
              </a:spcBef>
              <a:spcAft>
                <a:spcPts val="0"/>
              </a:spcAft>
              <a:buNone/>
            </a:pPr>
            <a:endParaRPr sz="1200">
              <a:solidFill>
                <a:schemeClr val="dk1"/>
              </a:solidFill>
              <a:highlight>
                <a:srgbClr val="FFFFFF"/>
              </a:highlight>
              <a:latin typeface="Calibri"/>
              <a:ea typeface="Calibri"/>
              <a:cs typeface="Calibri"/>
              <a:sym typeface="Calibri"/>
            </a:endParaRPr>
          </a:p>
        </p:txBody>
      </p:sp>
      <p:sp>
        <p:nvSpPr>
          <p:cNvPr id="476" name="Google Shape;476;g1f2efd8470f_0_9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8" name="Google Shape;58;p14"/>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chemeClr val="dk1"/>
              </a:buClr>
              <a:buSzPts val="1800"/>
              <a:buNone/>
              <a:defRPr sz="1800"/>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59" name="Google Shape;59;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0" name="Google Shape;60;p1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1" name="Google Shape;61;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4" name="Google Shape;64;p15"/>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65" name="Google Shape;65;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7" name="Google Shape;67;p1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0" name="Google Shape;70;p1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1" name="Google Shape;71;p1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2" name="Google Shape;72;p1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3"/>
        <p:cNvGrpSpPr/>
        <p:nvPr/>
      </p:nvGrpSpPr>
      <p:grpSpPr>
        <a:xfrm>
          <a:off x="0" y="0"/>
          <a:ext cx="0" cy="0"/>
          <a:chOff x="0" y="0"/>
          <a:chExt cx="0" cy="0"/>
        </a:xfrm>
      </p:grpSpPr>
      <p:sp>
        <p:nvSpPr>
          <p:cNvPr id="74" name="Google Shape;74;p17"/>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5" name="Google Shape;75;p17"/>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6" name="Google Shape;76;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7" name="Google Shape;77;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8" name="Google Shape;78;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
        <p:nvSpPr>
          <p:cNvPr id="80" name="Google Shape;80;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1" name="Google Shape;81;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2" name="Google Shape;82;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3"/>
        <p:cNvGrpSpPr/>
        <p:nvPr/>
      </p:nvGrpSpPr>
      <p:grpSpPr>
        <a:xfrm>
          <a:off x="0" y="0"/>
          <a:ext cx="0" cy="0"/>
          <a:chOff x="0" y="0"/>
          <a:chExt cx="0" cy="0"/>
        </a:xfrm>
      </p:grpSpPr>
      <p:sp>
        <p:nvSpPr>
          <p:cNvPr id="84" name="Google Shape;84;p1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5" name="Google Shape;85;p19"/>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6" name="Google Shape;86;p19"/>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7" name="Google Shape;87;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8" name="Google Shape;88;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9" name="Google Shape;89;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0"/>
        <p:cNvGrpSpPr/>
        <p:nvPr/>
      </p:nvGrpSpPr>
      <p:grpSpPr>
        <a:xfrm>
          <a:off x="0" y="0"/>
          <a:ext cx="0" cy="0"/>
          <a:chOff x="0" y="0"/>
          <a:chExt cx="0" cy="0"/>
        </a:xfrm>
      </p:grpSpPr>
      <p:sp>
        <p:nvSpPr>
          <p:cNvPr id="91" name="Google Shape;91;p20"/>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2" name="Google Shape;92;p20"/>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3" name="Google Shape;93;p20"/>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4" name="Google Shape;94;p20"/>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5" name="Google Shape;95;p20"/>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6" name="Google Shape;96;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chemeClr val="dk1"/>
              </a:buClr>
              <a:buSzPts val="2400"/>
              <a:buChar char="•"/>
              <a:defRPr sz="2400"/>
            </a:lvl1pPr>
            <a:lvl2pPr marL="914400" lvl="1" indent="-361950" algn="l" rtl="0">
              <a:lnSpc>
                <a:spcPct val="90000"/>
              </a:lnSpc>
              <a:spcBef>
                <a:spcPts val="400"/>
              </a:spcBef>
              <a:spcAft>
                <a:spcPts val="0"/>
              </a:spcAft>
              <a:buClr>
                <a:schemeClr val="dk1"/>
              </a:buClr>
              <a:buSzPts val="2100"/>
              <a:buChar char="•"/>
              <a:defRPr sz="2100"/>
            </a:lvl2pPr>
            <a:lvl3pPr marL="1371600" lvl="2" indent="-342900" algn="l" rtl="0">
              <a:lnSpc>
                <a:spcPct val="90000"/>
              </a:lnSpc>
              <a:spcBef>
                <a:spcPts val="400"/>
              </a:spcBef>
              <a:spcAft>
                <a:spcPts val="0"/>
              </a:spcAft>
              <a:buClr>
                <a:schemeClr val="dk1"/>
              </a:buClr>
              <a:buSzPts val="1800"/>
              <a:buChar char="•"/>
              <a:defRPr sz="1800"/>
            </a:lvl3pPr>
            <a:lvl4pPr marL="1828800" lvl="3" indent="-323850" algn="l" rtl="0">
              <a:lnSpc>
                <a:spcPct val="90000"/>
              </a:lnSpc>
              <a:spcBef>
                <a:spcPts val="400"/>
              </a:spcBef>
              <a:spcAft>
                <a:spcPts val="0"/>
              </a:spcAft>
              <a:buClr>
                <a:schemeClr val="dk1"/>
              </a:buClr>
              <a:buSzPts val="1500"/>
              <a:buChar char="•"/>
              <a:defRPr sz="1500"/>
            </a:lvl4pPr>
            <a:lvl5pPr marL="2286000" lvl="4" indent="-323850" algn="l" rtl="0">
              <a:lnSpc>
                <a:spcPct val="90000"/>
              </a:lnSpc>
              <a:spcBef>
                <a:spcPts val="400"/>
              </a:spcBef>
              <a:spcAft>
                <a:spcPts val="0"/>
              </a:spcAft>
              <a:buClr>
                <a:schemeClr val="dk1"/>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03" name="Google Shape;103;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8" name="Google Shape;108;p22"/>
          <p:cNvSpPr>
            <a:spLocks noGrp="1"/>
          </p:cNvSpPr>
          <p:nvPr>
            <p:ph type="pic" idx="2"/>
          </p:nvPr>
        </p:nvSpPr>
        <p:spPr>
          <a:xfrm>
            <a:off x="3887391" y="740569"/>
            <a:ext cx="4629300" cy="3655200"/>
          </a:xfrm>
          <a:prstGeom prst="rect">
            <a:avLst/>
          </a:prstGeom>
          <a:noFill/>
          <a:ln>
            <a:noFill/>
          </a:ln>
        </p:spPr>
      </p:sp>
      <p:sp>
        <p:nvSpPr>
          <p:cNvPr id="109" name="Google Shape;109;p22"/>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microsoft.com/office/2007/relationships/hdphoto" Target="../media/hdphoto1.wdp"/><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microsoft.com/office/2007/relationships/hdphoto" Target="../media/hdphoto1.wdp"/><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microsoft.com/office/2007/relationships/hdphoto" Target="../media/hdphoto1.wdp"/><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microsoft.com/office/2007/relationships/hdphoto" Target="../media/hdphoto1.wdp"/><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4.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4.xml"/><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4.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14.xml"/><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14.xml"/><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14.xml"/><Relationship Id="rId4" Type="http://schemas.openxmlformats.org/officeDocument/2006/relationships/image" Target="../media/image1.png"/></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14.xml"/><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8"/>
        <p:cNvGrpSpPr/>
        <p:nvPr/>
      </p:nvGrpSpPr>
      <p:grpSpPr>
        <a:xfrm>
          <a:off x="0" y="0"/>
          <a:ext cx="0" cy="0"/>
          <a:chOff x="0" y="0"/>
          <a:chExt cx="0" cy="0"/>
        </a:xfrm>
      </p:grpSpPr>
      <p:sp>
        <p:nvSpPr>
          <p:cNvPr id="129" name="Google Shape;129;p25"/>
          <p:cNvSpPr/>
          <p:nvPr/>
        </p:nvSpPr>
        <p:spPr>
          <a:xfrm>
            <a:off x="0" y="0"/>
            <a:ext cx="91440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30" name="Google Shape;130;p25"/>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31" name="Google Shape;131;p25"/>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32" name="Google Shape;132;p25"/>
          <p:cNvSpPr txBox="1">
            <a:spLocks noGrp="1"/>
          </p:cNvSpPr>
          <p:nvPr>
            <p:ph type="ctrTitle"/>
          </p:nvPr>
        </p:nvSpPr>
        <p:spPr>
          <a:xfrm>
            <a:off x="481325" y="1179896"/>
            <a:ext cx="5700628" cy="2452535"/>
          </a:xfrm>
          <a:prstGeom prst="rect">
            <a:avLst/>
          </a:prstGeom>
          <a:noFill/>
          <a:ln>
            <a:noFill/>
          </a:ln>
        </p:spPr>
        <p:txBody>
          <a:bodyPr spcFirstLastPara="1" wrap="square" lIns="68575" tIns="34275" rIns="68575" bIns="34275" anchor="t" anchorCtr="0">
            <a:normAutofit fontScale="90000"/>
          </a:bodyPr>
          <a:lstStyle/>
          <a:p>
            <a:pPr algn="r">
              <a:buSzPct val="100000"/>
            </a:pPr>
            <a:r>
              <a:rPr lang="en" sz="6700" dirty="0">
                <a:solidFill>
                  <a:srgbClr val="000000"/>
                </a:solidFill>
              </a:rPr>
              <a:t>Crime Prevention and Resistance</a:t>
            </a:r>
            <a:br>
              <a:rPr lang="en" sz="6000" b="1" dirty="0"/>
            </a:br>
            <a:r>
              <a:rPr lang="en" sz="4400" dirty="0">
                <a:solidFill>
                  <a:srgbClr val="000000"/>
                </a:solidFill>
              </a:rPr>
              <a:t>Fourth Grade Lesson 1</a:t>
            </a:r>
            <a:br>
              <a:rPr lang="en" sz="4400" dirty="0"/>
            </a:br>
            <a:endParaRPr lang="en-US" sz="4400" dirty="0">
              <a:solidFill>
                <a:srgbClr val="000000"/>
              </a:solidFill>
            </a:endParaRPr>
          </a:p>
        </p:txBody>
      </p:sp>
      <p:pic>
        <p:nvPicPr>
          <p:cNvPr id="133" name="Google Shape;133;p25" descr="A bee with wings and a shield&#10;&#10;Description automatically generated with medium confidence"/>
          <p:cNvPicPr preferRelativeResize="0"/>
          <p:nvPr/>
        </p:nvPicPr>
        <p:blipFill rotWithShape="1">
          <a:blip r:embed="rId3">
            <a:alphaModFix/>
          </a:blip>
          <a:srcRect/>
          <a:stretch/>
        </p:blipFill>
        <p:spPr>
          <a:xfrm>
            <a:off x="6222117" y="1377173"/>
            <a:ext cx="1867062" cy="186706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2"/>
        <p:cNvGrpSpPr/>
        <p:nvPr/>
      </p:nvGrpSpPr>
      <p:grpSpPr>
        <a:xfrm>
          <a:off x="0" y="0"/>
          <a:ext cx="0" cy="0"/>
          <a:chOff x="0" y="0"/>
          <a:chExt cx="0" cy="0"/>
        </a:xfrm>
      </p:grpSpPr>
      <p:sp>
        <p:nvSpPr>
          <p:cNvPr id="6" name="Google Shape;205;p37">
            <a:extLst>
              <a:ext uri="{FF2B5EF4-FFF2-40B4-BE49-F238E27FC236}">
                <a16:creationId xmlns:a16="http://schemas.microsoft.com/office/drawing/2014/main" id="{0CE89F59-D6C8-6A1F-1119-A8BFE06FFD9B}"/>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13" name="Google Shape;213;p38"/>
          <p:cNvSpPr txBox="1">
            <a:spLocks noGrp="1"/>
          </p:cNvSpPr>
          <p:nvPr>
            <p:ph type="title"/>
          </p:nvPr>
        </p:nvSpPr>
        <p:spPr>
          <a:xfrm>
            <a:off x="479382" y="533738"/>
            <a:ext cx="4616678" cy="4513852"/>
          </a:xfrm>
          <a:prstGeom prst="rect">
            <a:avLst/>
          </a:prstGeom>
          <a:noFill/>
          <a:ln>
            <a:noFill/>
          </a:ln>
        </p:spPr>
        <p:txBody>
          <a:bodyPr spcFirstLastPara="1" wrap="square" lIns="68575" tIns="34275" rIns="68575" bIns="34275" anchor="t" anchorCtr="0">
            <a:normAutofit/>
          </a:bodyPr>
          <a:lstStyle/>
          <a:p>
            <a:pPr>
              <a:buSzPct val="100000"/>
            </a:pPr>
            <a:r>
              <a:rPr lang="en" sz="4400" dirty="0"/>
              <a:t>Personal space: </a:t>
            </a:r>
            <a:endParaRPr lang="en-US" sz="4400" dirty="0"/>
          </a:p>
          <a:p>
            <a:pPr marL="0" lvl="0" indent="0" algn="l" rtl="0">
              <a:lnSpc>
                <a:spcPct val="90000"/>
              </a:lnSpc>
              <a:spcBef>
                <a:spcPts val="0"/>
              </a:spcBef>
              <a:spcAft>
                <a:spcPts val="0"/>
              </a:spcAft>
              <a:buClr>
                <a:schemeClr val="dk1"/>
              </a:buClr>
              <a:buSzPct val="100000"/>
              <a:buFont typeface="Calibri"/>
              <a:buNone/>
            </a:pPr>
            <a:endParaRPr sz="4400" dirty="0"/>
          </a:p>
          <a:p>
            <a:pPr marL="0" lvl="0" indent="0" algn="l" rtl="0">
              <a:lnSpc>
                <a:spcPct val="90000"/>
              </a:lnSpc>
              <a:spcBef>
                <a:spcPts val="0"/>
              </a:spcBef>
              <a:spcAft>
                <a:spcPts val="0"/>
              </a:spcAft>
              <a:buClr>
                <a:schemeClr val="dk1"/>
              </a:buClr>
              <a:buSzPct val="105882"/>
              <a:buFont typeface="Calibri"/>
              <a:buNone/>
            </a:pPr>
            <a:r>
              <a:rPr lang="en" sz="4400" dirty="0"/>
              <a:t>Be aware of your surroundings, respect others’ space, and stay in your own area.</a:t>
            </a:r>
            <a:endParaRPr sz="4400" dirty="0"/>
          </a:p>
        </p:txBody>
      </p:sp>
      <p:pic>
        <p:nvPicPr>
          <p:cNvPr id="216" name="Google Shape;216;p38"/>
          <p:cNvPicPr preferRelativeResize="0">
            <a:picLocks noGrp="1"/>
          </p:cNvPicPr>
          <p:nvPr>
            <p:ph type="body" idx="1"/>
          </p:nvPr>
        </p:nvPicPr>
        <p:blipFill rotWithShape="1">
          <a:blip r:embed="rId3">
            <a:alphaModFix/>
          </a:blip>
          <a:srcRect/>
          <a:stretch/>
        </p:blipFill>
        <p:spPr>
          <a:xfrm>
            <a:off x="5653941" y="535389"/>
            <a:ext cx="2866509" cy="2688472"/>
          </a:xfrm>
          <a:prstGeom prst="rect">
            <a:avLst/>
          </a:prstGeom>
          <a:noFill/>
          <a:ln>
            <a:noFill/>
          </a:ln>
        </p:spPr>
      </p:pic>
      <p:pic>
        <p:nvPicPr>
          <p:cNvPr id="3" name="Picture 2" descr="A bee with wings and a shield&#10;&#10;Description automatically generated with medium confidence">
            <a:extLst>
              <a:ext uri="{FF2B5EF4-FFF2-40B4-BE49-F238E27FC236}">
                <a16:creationId xmlns:a16="http://schemas.microsoft.com/office/drawing/2014/main" id="{C1DE8442-D614-5B26-05E9-5F63F6E6DD8A}"/>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05319" y="3608220"/>
            <a:ext cx="1269890" cy="1269890"/>
          </a:xfrm>
          <a:prstGeom prst="rect">
            <a:avLst/>
          </a:prstGeom>
        </p:spPr>
      </p:pic>
    </p:spTree>
    <p:extLst>
      <p:ext uri="{BB962C8B-B14F-4D97-AF65-F5344CB8AC3E}">
        <p14:creationId xmlns:p14="http://schemas.microsoft.com/office/powerpoint/2010/main" val="3685400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p:cNvGrpSpPr/>
        <p:nvPr/>
      </p:nvGrpSpPr>
      <p:grpSpPr>
        <a:xfrm>
          <a:off x="0" y="0"/>
          <a:ext cx="0" cy="0"/>
          <a:chOff x="0" y="0"/>
          <a:chExt cx="0" cy="0"/>
        </a:xfrm>
      </p:grpSpPr>
      <p:sp>
        <p:nvSpPr>
          <p:cNvPr id="224" name="Google Shape;224;p39"/>
          <p:cNvSpPr txBox="1">
            <a:spLocks noGrp="1"/>
          </p:cNvSpPr>
          <p:nvPr>
            <p:ph type="title"/>
          </p:nvPr>
        </p:nvSpPr>
        <p:spPr>
          <a:xfrm>
            <a:off x="478662" y="529894"/>
            <a:ext cx="4494521" cy="3351905"/>
          </a:xfrm>
          <a:prstGeom prst="rect">
            <a:avLst/>
          </a:prstGeom>
          <a:noFill/>
          <a:ln>
            <a:noFill/>
          </a:ln>
        </p:spPr>
        <p:txBody>
          <a:bodyPr spcFirstLastPara="1" wrap="square" lIns="68575" tIns="34275" rIns="68575" bIns="34275" anchor="t" anchorCtr="0">
            <a:noAutofit/>
          </a:bodyPr>
          <a:lstStyle/>
          <a:p>
            <a:pPr>
              <a:buSzPct val="100000"/>
            </a:pPr>
            <a:r>
              <a:rPr lang="en" sz="4400" dirty="0"/>
              <a:t>Volume control: </a:t>
            </a:r>
            <a:endParaRPr lang="en-US" sz="4400" dirty="0"/>
          </a:p>
          <a:p>
            <a:pPr marL="0" lvl="0" indent="0" algn="l" rtl="0">
              <a:lnSpc>
                <a:spcPct val="90000"/>
              </a:lnSpc>
              <a:spcBef>
                <a:spcPts val="0"/>
              </a:spcBef>
              <a:spcAft>
                <a:spcPts val="0"/>
              </a:spcAft>
              <a:buClr>
                <a:schemeClr val="dk1"/>
              </a:buClr>
              <a:buSzPct val="100000"/>
              <a:buFont typeface="Calibri"/>
              <a:buNone/>
            </a:pPr>
            <a:endParaRPr sz="4400" dirty="0"/>
          </a:p>
          <a:p>
            <a:pPr marL="0" lvl="0" indent="0" algn="l" rtl="0">
              <a:lnSpc>
                <a:spcPct val="90000"/>
              </a:lnSpc>
              <a:spcBef>
                <a:spcPts val="0"/>
              </a:spcBef>
              <a:spcAft>
                <a:spcPts val="0"/>
              </a:spcAft>
              <a:buClr>
                <a:schemeClr val="dk1"/>
              </a:buClr>
              <a:buSzPct val="105882"/>
              <a:buFont typeface="Calibri"/>
              <a:buNone/>
            </a:pPr>
            <a:r>
              <a:rPr lang="en" sz="4400" dirty="0"/>
              <a:t>Use indoor voices, and be mindful of noise levels.</a:t>
            </a:r>
            <a:endParaRPr sz="4400" dirty="0"/>
          </a:p>
        </p:txBody>
      </p:sp>
      <p:pic>
        <p:nvPicPr>
          <p:cNvPr id="227" name="Google Shape;227;p39"/>
          <p:cNvPicPr preferRelativeResize="0">
            <a:picLocks noGrp="1"/>
          </p:cNvPicPr>
          <p:nvPr>
            <p:ph type="body" idx="1"/>
          </p:nvPr>
        </p:nvPicPr>
        <p:blipFill rotWithShape="1">
          <a:blip r:embed="rId3">
            <a:alphaModFix/>
          </a:blip>
          <a:srcRect/>
          <a:stretch/>
        </p:blipFill>
        <p:spPr>
          <a:xfrm>
            <a:off x="5201817" y="528539"/>
            <a:ext cx="3044508" cy="2657248"/>
          </a:xfrm>
          <a:prstGeom prst="rect">
            <a:avLst/>
          </a:prstGeom>
          <a:noFill/>
          <a:ln>
            <a:noFill/>
          </a:ln>
        </p:spPr>
      </p:pic>
      <p:sp>
        <p:nvSpPr>
          <p:cNvPr id="4" name="Google Shape;205;p37">
            <a:extLst>
              <a:ext uri="{FF2B5EF4-FFF2-40B4-BE49-F238E27FC236}">
                <a16:creationId xmlns:a16="http://schemas.microsoft.com/office/drawing/2014/main" id="{DD23A9AF-ACAF-A4E3-F09D-238402D93F75}"/>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6" name="Picture 5" descr="A bee with wings and a shield&#10;&#10;Description automatically generated with medium confidence">
            <a:extLst>
              <a:ext uri="{FF2B5EF4-FFF2-40B4-BE49-F238E27FC236}">
                <a16:creationId xmlns:a16="http://schemas.microsoft.com/office/drawing/2014/main" id="{1F615F10-544A-4840-79AA-46713EB738F8}"/>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05319" y="3608220"/>
            <a:ext cx="1269890" cy="1269890"/>
          </a:xfrm>
          <a:prstGeom prst="rect">
            <a:avLst/>
          </a:prstGeom>
        </p:spPr>
      </p:pic>
    </p:spTree>
    <p:extLst>
      <p:ext uri="{BB962C8B-B14F-4D97-AF65-F5344CB8AC3E}">
        <p14:creationId xmlns:p14="http://schemas.microsoft.com/office/powerpoint/2010/main" val="4058815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1"/>
        <p:cNvGrpSpPr/>
        <p:nvPr/>
      </p:nvGrpSpPr>
      <p:grpSpPr>
        <a:xfrm>
          <a:off x="0" y="0"/>
          <a:ext cx="0" cy="0"/>
          <a:chOff x="0" y="0"/>
          <a:chExt cx="0" cy="0"/>
        </a:xfrm>
      </p:grpSpPr>
      <p:sp>
        <p:nvSpPr>
          <p:cNvPr id="235" name="Google Shape;235;p40"/>
          <p:cNvSpPr txBox="1">
            <a:spLocks noGrp="1"/>
          </p:cNvSpPr>
          <p:nvPr>
            <p:ph type="title"/>
          </p:nvPr>
        </p:nvSpPr>
        <p:spPr>
          <a:xfrm>
            <a:off x="523408" y="469256"/>
            <a:ext cx="4165444" cy="3276424"/>
          </a:xfrm>
          <a:prstGeom prst="rect">
            <a:avLst/>
          </a:prstGeom>
          <a:noFill/>
          <a:ln>
            <a:noFill/>
          </a:ln>
        </p:spPr>
        <p:txBody>
          <a:bodyPr spcFirstLastPara="1" wrap="square" lIns="68575" tIns="34275" rIns="68575" bIns="34275" anchor="t" anchorCtr="0">
            <a:noAutofit/>
          </a:bodyPr>
          <a:lstStyle/>
          <a:p>
            <a:pPr>
              <a:buSzPct val="100000"/>
            </a:pPr>
            <a:r>
              <a:rPr lang="en" sz="4400" dirty="0"/>
              <a:t>Active listening: </a:t>
            </a:r>
            <a:endParaRPr lang="en-US" sz="4400" dirty="0"/>
          </a:p>
          <a:p>
            <a:pPr marL="0" lvl="0" indent="0" algn="l" rtl="0">
              <a:lnSpc>
                <a:spcPct val="90000"/>
              </a:lnSpc>
              <a:spcBef>
                <a:spcPts val="0"/>
              </a:spcBef>
              <a:spcAft>
                <a:spcPts val="0"/>
              </a:spcAft>
              <a:buClr>
                <a:schemeClr val="dk1"/>
              </a:buClr>
              <a:buSzPct val="100000"/>
              <a:buFont typeface="Calibri"/>
              <a:buNone/>
            </a:pPr>
            <a:endParaRPr sz="3200" dirty="0"/>
          </a:p>
          <a:p>
            <a:pPr marL="0" lvl="0" indent="0" algn="l" rtl="0">
              <a:lnSpc>
                <a:spcPct val="90000"/>
              </a:lnSpc>
              <a:spcBef>
                <a:spcPts val="0"/>
              </a:spcBef>
              <a:spcAft>
                <a:spcPts val="0"/>
              </a:spcAft>
              <a:buClr>
                <a:schemeClr val="dk1"/>
              </a:buClr>
              <a:buSzPct val="105882"/>
              <a:buFont typeface="Calibri"/>
              <a:buNone/>
            </a:pPr>
            <a:r>
              <a:rPr lang="en" sz="4400" dirty="0"/>
              <a:t>Eyes and ears open! Ready to participate!</a:t>
            </a:r>
            <a:endParaRPr sz="4400" dirty="0"/>
          </a:p>
        </p:txBody>
      </p:sp>
      <p:pic>
        <p:nvPicPr>
          <p:cNvPr id="238" name="Google Shape;238;p40"/>
          <p:cNvPicPr preferRelativeResize="0"/>
          <p:nvPr/>
        </p:nvPicPr>
        <p:blipFill rotWithShape="1">
          <a:blip r:embed="rId3">
            <a:alphaModFix/>
          </a:blip>
          <a:srcRect/>
          <a:stretch/>
        </p:blipFill>
        <p:spPr>
          <a:xfrm>
            <a:off x="5132694" y="469262"/>
            <a:ext cx="3007831" cy="2571130"/>
          </a:xfrm>
          <a:prstGeom prst="rect">
            <a:avLst/>
          </a:prstGeom>
          <a:noFill/>
          <a:ln>
            <a:noFill/>
          </a:ln>
        </p:spPr>
      </p:pic>
      <p:sp>
        <p:nvSpPr>
          <p:cNvPr id="4" name="Google Shape;205;p37">
            <a:extLst>
              <a:ext uri="{FF2B5EF4-FFF2-40B4-BE49-F238E27FC236}">
                <a16:creationId xmlns:a16="http://schemas.microsoft.com/office/drawing/2014/main" id="{4A2703A9-8805-EF8F-CA05-0BF4D04E7C71}"/>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6" name="Picture 5" descr="A bee with wings and a shield&#10;&#10;Description automatically generated with medium confidence">
            <a:extLst>
              <a:ext uri="{FF2B5EF4-FFF2-40B4-BE49-F238E27FC236}">
                <a16:creationId xmlns:a16="http://schemas.microsoft.com/office/drawing/2014/main" id="{EA62B25F-29F1-BF18-5A81-F3DDAD4F5865}"/>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05319" y="3608220"/>
            <a:ext cx="1269890" cy="1269890"/>
          </a:xfrm>
          <a:prstGeom prst="rect">
            <a:avLst/>
          </a:prstGeom>
        </p:spPr>
      </p:pic>
    </p:spTree>
    <p:extLst>
      <p:ext uri="{BB962C8B-B14F-4D97-AF65-F5344CB8AC3E}">
        <p14:creationId xmlns:p14="http://schemas.microsoft.com/office/powerpoint/2010/main" val="2063018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2"/>
        <p:cNvGrpSpPr/>
        <p:nvPr/>
      </p:nvGrpSpPr>
      <p:grpSpPr>
        <a:xfrm>
          <a:off x="0" y="0"/>
          <a:ext cx="0" cy="0"/>
          <a:chOff x="0" y="0"/>
          <a:chExt cx="0" cy="0"/>
        </a:xfrm>
      </p:grpSpPr>
      <p:sp>
        <p:nvSpPr>
          <p:cNvPr id="245" name="Google Shape;245;p41"/>
          <p:cNvSpPr/>
          <p:nvPr/>
        </p:nvSpPr>
        <p:spPr>
          <a:xfrm>
            <a:off x="-44334" y="469256"/>
            <a:ext cx="3711665" cy="5143500"/>
          </a:xfrm>
          <a:custGeom>
            <a:avLst/>
            <a:gdLst/>
            <a:ahLst/>
            <a:cxnLst/>
            <a:rect l="l" t="t" r="r" b="b"/>
            <a:pathLst>
              <a:path w="4948887" h="6858000" extrusionOk="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246" name="Google Shape;246;p41"/>
          <p:cNvSpPr txBox="1">
            <a:spLocks noGrp="1"/>
          </p:cNvSpPr>
          <p:nvPr>
            <p:ph type="title"/>
          </p:nvPr>
        </p:nvSpPr>
        <p:spPr>
          <a:xfrm>
            <a:off x="518341" y="474428"/>
            <a:ext cx="4734243" cy="3890879"/>
          </a:xfrm>
          <a:prstGeom prst="rect">
            <a:avLst/>
          </a:prstGeom>
          <a:noFill/>
          <a:ln>
            <a:noFill/>
          </a:ln>
        </p:spPr>
        <p:txBody>
          <a:bodyPr spcFirstLastPara="1" wrap="square" lIns="68575" tIns="34275" rIns="68575" bIns="34275" anchor="t" anchorCtr="0">
            <a:noAutofit/>
          </a:bodyPr>
          <a:lstStyle/>
          <a:p>
            <a:pPr>
              <a:buSzPct val="100000"/>
            </a:pPr>
            <a:r>
              <a:rPr lang="en" sz="4400" dirty="0"/>
              <a:t>Sharp Minds </a:t>
            </a:r>
            <a:endParaRPr lang="en-US" sz="4400" dirty="0"/>
          </a:p>
          <a:p>
            <a:pPr marL="0" lvl="0" indent="0" algn="l" rtl="0">
              <a:lnSpc>
                <a:spcPct val="90000"/>
              </a:lnSpc>
              <a:spcBef>
                <a:spcPts val="0"/>
              </a:spcBef>
              <a:spcAft>
                <a:spcPts val="0"/>
              </a:spcAft>
              <a:buClr>
                <a:schemeClr val="dk1"/>
              </a:buClr>
              <a:buSzPct val="100000"/>
              <a:buFont typeface="Calibri"/>
              <a:buNone/>
            </a:pPr>
            <a:endParaRPr sz="4400" dirty="0"/>
          </a:p>
          <a:p>
            <a:pPr marL="0" lvl="0" indent="0" algn="l" rtl="0">
              <a:lnSpc>
                <a:spcPct val="90000"/>
              </a:lnSpc>
              <a:spcBef>
                <a:spcPts val="0"/>
              </a:spcBef>
              <a:spcAft>
                <a:spcPts val="0"/>
              </a:spcAft>
              <a:buClr>
                <a:schemeClr val="dk1"/>
              </a:buClr>
              <a:buSzPct val="100000"/>
              <a:buFont typeface="Calibri"/>
              <a:buNone/>
            </a:pPr>
            <a:r>
              <a:rPr lang="en" sz="4400" dirty="0"/>
              <a:t>Be prepared to problem solve, ask questions, and contribute to the lesson.</a:t>
            </a:r>
            <a:endParaRPr sz="4400" dirty="0"/>
          </a:p>
        </p:txBody>
      </p:sp>
      <p:pic>
        <p:nvPicPr>
          <p:cNvPr id="249" name="Google Shape;249;p41"/>
          <p:cNvPicPr preferRelativeResize="0"/>
          <p:nvPr/>
        </p:nvPicPr>
        <p:blipFill rotWithShape="1">
          <a:blip r:embed="rId3">
            <a:alphaModFix/>
          </a:blip>
          <a:srcRect/>
          <a:stretch/>
        </p:blipFill>
        <p:spPr>
          <a:xfrm>
            <a:off x="5252802" y="290876"/>
            <a:ext cx="3574843" cy="3224842"/>
          </a:xfrm>
          <a:prstGeom prst="rect">
            <a:avLst/>
          </a:prstGeom>
          <a:noFill/>
          <a:ln>
            <a:noFill/>
          </a:ln>
        </p:spPr>
      </p:pic>
      <p:sp>
        <p:nvSpPr>
          <p:cNvPr id="3" name="Google Shape;205;p37">
            <a:extLst>
              <a:ext uri="{FF2B5EF4-FFF2-40B4-BE49-F238E27FC236}">
                <a16:creationId xmlns:a16="http://schemas.microsoft.com/office/drawing/2014/main" id="{AAE84759-7DE7-4FDE-1F64-85D59EF69616}"/>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5" name="Picture 4" descr="A bee with wings and a shield&#10;&#10;Description automatically generated with medium confidence">
            <a:extLst>
              <a:ext uri="{FF2B5EF4-FFF2-40B4-BE49-F238E27FC236}">
                <a16:creationId xmlns:a16="http://schemas.microsoft.com/office/drawing/2014/main" id="{71EED072-087B-2156-588A-4A975F2308DF}"/>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05319" y="3608220"/>
            <a:ext cx="1269890" cy="1269890"/>
          </a:xfrm>
          <a:prstGeom prst="rect">
            <a:avLst/>
          </a:prstGeom>
        </p:spPr>
      </p:pic>
    </p:spTree>
    <p:extLst>
      <p:ext uri="{BB962C8B-B14F-4D97-AF65-F5344CB8AC3E}">
        <p14:creationId xmlns:p14="http://schemas.microsoft.com/office/powerpoint/2010/main" val="2520688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8"/>
        <p:cNvGrpSpPr/>
        <p:nvPr/>
      </p:nvGrpSpPr>
      <p:grpSpPr>
        <a:xfrm>
          <a:off x="0" y="0"/>
          <a:ext cx="0" cy="0"/>
          <a:chOff x="0" y="0"/>
          <a:chExt cx="0" cy="0"/>
        </a:xfrm>
      </p:grpSpPr>
      <p:sp>
        <p:nvSpPr>
          <p:cNvPr id="180" name="Google Shape;180;p30"/>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81" name="Google Shape;181;p30"/>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82" name="Google Shape;182;p30"/>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83" name="Google Shape;183;p30"/>
          <p:cNvSpPr txBox="1">
            <a:spLocks noGrp="1"/>
          </p:cNvSpPr>
          <p:nvPr>
            <p:ph type="title"/>
          </p:nvPr>
        </p:nvSpPr>
        <p:spPr>
          <a:xfrm>
            <a:off x="757518" y="1037645"/>
            <a:ext cx="4554300" cy="3131400"/>
          </a:xfrm>
          <a:prstGeom prst="rect">
            <a:avLst/>
          </a:prstGeom>
          <a:noFill/>
          <a:ln>
            <a:noFill/>
          </a:ln>
        </p:spPr>
        <p:txBody>
          <a:bodyPr spcFirstLastPara="1" wrap="square" lIns="68575" tIns="34275" rIns="68575" bIns="34275" anchor="ctr" anchorCtr="0">
            <a:normAutofit/>
          </a:bodyPr>
          <a:lstStyle/>
          <a:p>
            <a:pPr marL="0" lvl="0" indent="0" algn="r" rtl="0">
              <a:lnSpc>
                <a:spcPct val="90000"/>
              </a:lnSpc>
              <a:spcBef>
                <a:spcPts val="0"/>
              </a:spcBef>
              <a:spcAft>
                <a:spcPts val="0"/>
              </a:spcAft>
              <a:buClr>
                <a:schemeClr val="dk1"/>
              </a:buClr>
              <a:buSzPts val="3500"/>
              <a:buFont typeface="Calibri"/>
              <a:buNone/>
            </a:pPr>
            <a:r>
              <a:rPr lang="en" sz="4400" dirty="0"/>
              <a:t>What does crime mean?</a:t>
            </a:r>
            <a:endParaRPr sz="4400" dirty="0">
              <a:solidFill>
                <a:schemeClr val="dk1"/>
              </a:solidFill>
              <a:latin typeface="Calibri"/>
              <a:ea typeface="Calibri"/>
              <a:cs typeface="Calibri"/>
              <a:sym typeface="Calibri"/>
            </a:endParaRPr>
          </a:p>
        </p:txBody>
      </p:sp>
      <p:cxnSp>
        <p:nvCxnSpPr>
          <p:cNvPr id="184" name="Google Shape;184;p30"/>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185" name="Google Shape;185;p30"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186" name="Google Shape;186;p30"/>
          <p:cNvPicPr preferRelativeResize="0"/>
          <p:nvPr/>
        </p:nvPicPr>
        <p:blipFill rotWithShape="1">
          <a:blip r:embed="rId4">
            <a:alphaModFix/>
          </a:blip>
          <a:srcRect r="66162" b="18725"/>
          <a:stretch/>
        </p:blipFill>
        <p:spPr>
          <a:xfrm>
            <a:off x="6156508" y="561431"/>
            <a:ext cx="1528818" cy="313138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0"/>
        <p:cNvGrpSpPr/>
        <p:nvPr/>
      </p:nvGrpSpPr>
      <p:grpSpPr>
        <a:xfrm>
          <a:off x="0" y="0"/>
          <a:ext cx="0" cy="0"/>
          <a:chOff x="0" y="0"/>
          <a:chExt cx="0" cy="0"/>
        </a:xfrm>
      </p:grpSpPr>
      <p:sp>
        <p:nvSpPr>
          <p:cNvPr id="192" name="Google Shape;192;p31"/>
          <p:cNvSpPr/>
          <p:nvPr/>
        </p:nvSpPr>
        <p:spPr>
          <a:xfrm flipH="1">
            <a:off x="6174750" y="2359851"/>
            <a:ext cx="2726670" cy="2542349"/>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3" name="Google Shape;193;p31"/>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194" name="Google Shape;194;p31" descr="A bee with wings and a shield&#10;&#10;Description automatically generated with medium confidence"/>
          <p:cNvPicPr preferRelativeResize="0"/>
          <p:nvPr/>
        </p:nvPicPr>
        <p:blipFill rotWithShape="1">
          <a:blip r:embed="rId3">
            <a:alphaModFix/>
          </a:blip>
          <a:srcRect/>
          <a:stretch/>
        </p:blipFill>
        <p:spPr>
          <a:xfrm>
            <a:off x="7521628" y="3441748"/>
            <a:ext cx="1117589" cy="1216693"/>
          </a:xfrm>
          <a:prstGeom prst="rect">
            <a:avLst/>
          </a:prstGeom>
          <a:noFill/>
          <a:ln>
            <a:noFill/>
          </a:ln>
        </p:spPr>
      </p:pic>
      <p:sp>
        <p:nvSpPr>
          <p:cNvPr id="195" name="Google Shape;195;p31"/>
          <p:cNvSpPr txBox="1"/>
          <p:nvPr/>
        </p:nvSpPr>
        <p:spPr>
          <a:xfrm>
            <a:off x="612373" y="388071"/>
            <a:ext cx="7673593" cy="4270370"/>
          </a:xfrm>
          <a:prstGeom prst="rect">
            <a:avLst/>
          </a:prstGeom>
          <a:noFill/>
          <a:ln>
            <a:noFill/>
          </a:ln>
        </p:spPr>
        <p:txBody>
          <a:bodyPr spcFirstLastPara="1" wrap="square" lIns="91425" tIns="91425" rIns="91425" bIns="91425" anchor="t" anchorCtr="0">
            <a:spAutoFit/>
          </a:bodyPr>
          <a:lstStyle/>
          <a:p>
            <a:pPr>
              <a:lnSpc>
                <a:spcPct val="115000"/>
              </a:lnSpc>
              <a:spcAft>
                <a:spcPts val="1500"/>
              </a:spcAft>
            </a:pPr>
            <a:r>
              <a:rPr lang="en" sz="4400" dirty="0">
                <a:solidFill>
                  <a:schemeClr val="dk1"/>
                </a:solidFill>
                <a:latin typeface="Calibri"/>
                <a:ea typeface="Calibri"/>
                <a:cs typeface="Calibri"/>
                <a:sym typeface="Calibri"/>
              </a:rPr>
              <a:t>Crime is when someone breaks the law and harms people or property. Today, we’ll learn how to prevent crime, especially vandalism and shoplifting.</a:t>
            </a:r>
            <a:endParaRPr lang="en-US" sz="4400" dirty="0">
              <a:solidFill>
                <a:schemeClr val="dk1"/>
              </a:solidFill>
              <a:latin typeface="Calibri"/>
              <a:ea typeface="Calibri"/>
              <a:cs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9"/>
        <p:cNvGrpSpPr/>
        <p:nvPr/>
      </p:nvGrpSpPr>
      <p:grpSpPr>
        <a:xfrm>
          <a:off x="0" y="0"/>
          <a:ext cx="0" cy="0"/>
          <a:chOff x="0" y="0"/>
          <a:chExt cx="0" cy="0"/>
        </a:xfrm>
      </p:grpSpPr>
      <p:sp>
        <p:nvSpPr>
          <p:cNvPr id="201" name="Google Shape;201;p32"/>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02" name="Google Shape;202;p32"/>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03" name="Google Shape;203;p32"/>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04" name="Google Shape;204;p32"/>
          <p:cNvSpPr txBox="1">
            <a:spLocks noGrp="1"/>
          </p:cNvSpPr>
          <p:nvPr>
            <p:ph type="title"/>
          </p:nvPr>
        </p:nvSpPr>
        <p:spPr>
          <a:xfrm>
            <a:off x="836736" y="1354516"/>
            <a:ext cx="4554300" cy="1071737"/>
          </a:xfrm>
          <a:prstGeom prst="rect">
            <a:avLst/>
          </a:prstGeom>
          <a:noFill/>
          <a:ln>
            <a:noFill/>
          </a:ln>
        </p:spPr>
        <p:txBody>
          <a:bodyPr spcFirstLastPara="1" wrap="square" lIns="68575" tIns="34275" rIns="68575" bIns="34275" anchor="t" anchorCtr="0">
            <a:normAutofit/>
          </a:bodyPr>
          <a:lstStyle/>
          <a:p>
            <a:pPr marL="0" lvl="0" indent="0" algn="r" rtl="0">
              <a:lnSpc>
                <a:spcPct val="90000"/>
              </a:lnSpc>
              <a:spcBef>
                <a:spcPts val="0"/>
              </a:spcBef>
              <a:spcAft>
                <a:spcPts val="0"/>
              </a:spcAft>
              <a:buClr>
                <a:schemeClr val="dk1"/>
              </a:buClr>
              <a:buSzPts val="3500"/>
              <a:buFont typeface="Calibri"/>
              <a:buNone/>
            </a:pPr>
            <a:r>
              <a:rPr lang="en" sz="4400" dirty="0"/>
              <a:t>What is a victim?</a:t>
            </a:r>
            <a:endParaRPr sz="4400" dirty="0">
              <a:solidFill>
                <a:schemeClr val="dk1"/>
              </a:solidFill>
              <a:latin typeface="Calibri"/>
              <a:ea typeface="Calibri"/>
              <a:cs typeface="Calibri"/>
              <a:sym typeface="Calibri"/>
            </a:endParaRPr>
          </a:p>
        </p:txBody>
      </p:sp>
      <p:cxnSp>
        <p:nvCxnSpPr>
          <p:cNvPr id="205" name="Google Shape;205;p32"/>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206" name="Google Shape;206;p32"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207" name="Google Shape;207;p32"/>
          <p:cNvPicPr preferRelativeResize="0"/>
          <p:nvPr/>
        </p:nvPicPr>
        <p:blipFill rotWithShape="1">
          <a:blip r:embed="rId4">
            <a:alphaModFix/>
          </a:blip>
          <a:srcRect r="66162" b="18725"/>
          <a:stretch/>
        </p:blipFill>
        <p:spPr>
          <a:xfrm>
            <a:off x="6156508" y="561431"/>
            <a:ext cx="1528818" cy="313138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1"/>
        <p:cNvGrpSpPr/>
        <p:nvPr/>
      </p:nvGrpSpPr>
      <p:grpSpPr>
        <a:xfrm>
          <a:off x="0" y="0"/>
          <a:ext cx="0" cy="0"/>
          <a:chOff x="0" y="0"/>
          <a:chExt cx="0" cy="0"/>
        </a:xfrm>
      </p:grpSpPr>
      <p:sp>
        <p:nvSpPr>
          <p:cNvPr id="213" name="Google Shape;213;p33"/>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14" name="Google Shape;214;p33"/>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15" name="Google Shape;215;p33"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
        <p:nvSpPr>
          <p:cNvPr id="216" name="Google Shape;216;p33"/>
          <p:cNvSpPr txBox="1"/>
          <p:nvPr/>
        </p:nvSpPr>
        <p:spPr>
          <a:xfrm>
            <a:off x="571661" y="426170"/>
            <a:ext cx="7000324" cy="4247286"/>
          </a:xfrm>
          <a:prstGeom prst="rect">
            <a:avLst/>
          </a:prstGeom>
          <a:noFill/>
          <a:ln>
            <a:noFill/>
          </a:ln>
        </p:spPr>
        <p:txBody>
          <a:bodyPr spcFirstLastPara="1" wrap="square" lIns="91425" tIns="91425" rIns="91425" bIns="91425" anchor="t" anchorCtr="0">
            <a:spAutoFit/>
          </a:bodyPr>
          <a:lstStyle/>
          <a:p>
            <a:r>
              <a:rPr lang="en" sz="4400" dirty="0">
                <a:solidFill>
                  <a:schemeClr val="dk1"/>
                </a:solidFill>
                <a:latin typeface="Calibri"/>
                <a:ea typeface="Calibri"/>
                <a:cs typeface="Calibri"/>
                <a:sym typeface="Calibri"/>
              </a:rPr>
              <a:t>A victim is someone who’s been affected by someone or something. Being a victim of crime is when someone breaks the law and it affects you in a bad way.</a:t>
            </a:r>
            <a:endParaRPr lang="en-US" sz="4400" dirty="0">
              <a:solidFill>
                <a:schemeClr val="dk1"/>
              </a:solidFill>
              <a:latin typeface="Calibri"/>
              <a:ea typeface="Calibri"/>
              <a:cs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p:cNvGrpSpPr/>
        <p:nvPr/>
      </p:nvGrpSpPr>
      <p:grpSpPr>
        <a:xfrm>
          <a:off x="0" y="0"/>
          <a:ext cx="0" cy="0"/>
          <a:chOff x="0" y="0"/>
          <a:chExt cx="0" cy="0"/>
        </a:xfrm>
      </p:grpSpPr>
      <p:sp>
        <p:nvSpPr>
          <p:cNvPr id="2" name="Google Shape;219;g29fa0e120ad_0_12">
            <a:extLst>
              <a:ext uri="{FF2B5EF4-FFF2-40B4-BE49-F238E27FC236}">
                <a16:creationId xmlns:a16="http://schemas.microsoft.com/office/drawing/2014/main" id="{F0DAE6AB-A274-CAA9-3095-7E3046D1AD30}"/>
              </a:ext>
            </a:extLst>
          </p:cNvPr>
          <p:cNvSpPr/>
          <p:nvPr/>
        </p:nvSpPr>
        <p:spPr>
          <a:xfrm flipH="1">
            <a:off x="-13292" y="0"/>
            <a:ext cx="3435659" cy="5143500"/>
          </a:xfrm>
          <a:prstGeom prst="rect">
            <a:avLst/>
          </a:prstGeom>
          <a:solidFill>
            <a:schemeClr val="accent4"/>
          </a:solidFill>
          <a:ln>
            <a:noFill/>
          </a:ln>
        </p:spPr>
        <p:txBody>
          <a:bodyPr spcFirstLastPara="1" wrap="square" lIns="68569" tIns="34275" rIns="68569" bIns="342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sz="1350">
              <a:solidFill>
                <a:schemeClr val="lt1"/>
              </a:solidFill>
              <a:latin typeface="Calibri"/>
              <a:ea typeface="Calibri"/>
              <a:cs typeface="Calibri"/>
              <a:sym typeface="Calibri"/>
            </a:endParaRPr>
          </a:p>
        </p:txBody>
      </p:sp>
      <p:sp>
        <p:nvSpPr>
          <p:cNvPr id="226" name="Google Shape;226;p34"/>
          <p:cNvSpPr txBox="1"/>
          <p:nvPr/>
        </p:nvSpPr>
        <p:spPr>
          <a:xfrm>
            <a:off x="81109" y="187890"/>
            <a:ext cx="3405550" cy="2860263"/>
          </a:xfrm>
          <a:prstGeom prst="rect">
            <a:avLst/>
          </a:prstGeom>
          <a:noFill/>
          <a:ln>
            <a:noFill/>
          </a:ln>
        </p:spPr>
        <p:txBody>
          <a:bodyPr spcFirstLastPara="1" wrap="square" lIns="91425" tIns="91425" rIns="91425" bIns="91425" anchor="t" anchorCtr="0">
            <a:noAutofit/>
          </a:bodyPr>
          <a:lstStyle/>
          <a:p>
            <a:r>
              <a:rPr lang="en" sz="4400" b="1" dirty="0">
                <a:latin typeface="Calibri"/>
                <a:ea typeface="Calibri"/>
                <a:cs typeface="Calibri"/>
                <a:sym typeface="Calibri"/>
              </a:rPr>
              <a:t>Activity:</a:t>
            </a:r>
            <a:r>
              <a:rPr lang="en" sz="3600" b="1" i="1" dirty="0">
                <a:latin typeface="Calibri"/>
                <a:ea typeface="Calibri"/>
                <a:cs typeface="Calibri"/>
                <a:sym typeface="Calibri"/>
              </a:rPr>
              <a:t> </a:t>
            </a:r>
            <a:r>
              <a:rPr lang="en-US" sz="4400" dirty="0">
                <a:latin typeface="Calibri"/>
                <a:ea typeface="Calibri"/>
                <a:cs typeface="Calibri"/>
              </a:rPr>
              <a:t>L</a:t>
            </a:r>
            <a:r>
              <a:rPr lang="en" sz="4400" dirty="0">
                <a:latin typeface="Calibri"/>
                <a:ea typeface="Calibri"/>
                <a:cs typeface="Calibri"/>
                <a:sym typeface="Calibri"/>
              </a:rPr>
              <a:t>ist of ways to avoid victimization.</a:t>
            </a:r>
            <a:endParaRPr sz="4400" dirty="0">
              <a:latin typeface="Calibri"/>
              <a:ea typeface="Calibri"/>
              <a:cs typeface="Calibri"/>
            </a:endParaRPr>
          </a:p>
        </p:txBody>
      </p:sp>
      <p:pic>
        <p:nvPicPr>
          <p:cNvPr id="3" name="Google Shape;223;g29fa0e120ad_0_12" descr="A bee with wings and a shield&#10;&#10;Description automatically generated with medium confidence">
            <a:extLst>
              <a:ext uri="{FF2B5EF4-FFF2-40B4-BE49-F238E27FC236}">
                <a16:creationId xmlns:a16="http://schemas.microsoft.com/office/drawing/2014/main" id="{C6E928AD-95A1-AC80-2FFC-482D25B7F0E6}"/>
              </a:ext>
            </a:extLst>
          </p:cNvPr>
          <p:cNvPicPr preferRelativeResize="0"/>
          <p:nvPr/>
        </p:nvPicPr>
        <p:blipFill rotWithShape="1">
          <a:blip r:embed="rId3">
            <a:alphaModFix/>
          </a:blip>
          <a:srcRect/>
          <a:stretch/>
        </p:blipFill>
        <p:spPr>
          <a:xfrm>
            <a:off x="834526" y="3714521"/>
            <a:ext cx="1448858" cy="1339784"/>
          </a:xfrm>
          <a:prstGeom prst="rect">
            <a:avLst/>
          </a:prstGeom>
          <a:noFill/>
          <a:ln>
            <a:noFill/>
          </a:ln>
        </p:spPr>
      </p:pic>
      <p:sp>
        <p:nvSpPr>
          <p:cNvPr id="4" name="Google Shape;413;p56">
            <a:extLst>
              <a:ext uri="{FF2B5EF4-FFF2-40B4-BE49-F238E27FC236}">
                <a16:creationId xmlns:a16="http://schemas.microsoft.com/office/drawing/2014/main" id="{992C9E6C-FC56-D077-AC68-E59FB63C11F0}"/>
              </a:ext>
            </a:extLst>
          </p:cNvPr>
          <p:cNvSpPr/>
          <p:nvPr/>
        </p:nvSpPr>
        <p:spPr>
          <a:xfrm>
            <a:off x="269378" y="3133311"/>
            <a:ext cx="2780144" cy="13716"/>
          </a:xfrm>
          <a:prstGeom prst="rect">
            <a:avLst/>
          </a:prstGeom>
          <a:solidFill>
            <a:srgbClr val="D5D5D5"/>
          </a:solid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5" name="TextBox 4">
            <a:extLst>
              <a:ext uri="{FF2B5EF4-FFF2-40B4-BE49-F238E27FC236}">
                <a16:creationId xmlns:a16="http://schemas.microsoft.com/office/drawing/2014/main" id="{7CD9877A-B11F-8817-C4D4-59FFAC32BB41}"/>
              </a:ext>
            </a:extLst>
          </p:cNvPr>
          <p:cNvSpPr txBox="1"/>
          <p:nvPr/>
        </p:nvSpPr>
        <p:spPr>
          <a:xfrm>
            <a:off x="3424570" y="8860"/>
            <a:ext cx="5724745" cy="769441"/>
          </a:xfrm>
          <a:prstGeom prst="rect">
            <a:avLst/>
          </a:prstGeom>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400" b="1" dirty="0">
                <a:latin typeface="Calibri"/>
                <a:ea typeface="Calibri"/>
                <a:cs typeface="Calibri"/>
              </a:rPr>
              <a:t>List of strategies: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0"/>
        <p:cNvGrpSpPr/>
        <p:nvPr/>
      </p:nvGrpSpPr>
      <p:grpSpPr>
        <a:xfrm>
          <a:off x="0" y="0"/>
          <a:ext cx="0" cy="0"/>
          <a:chOff x="0" y="0"/>
          <a:chExt cx="0" cy="0"/>
        </a:xfrm>
      </p:grpSpPr>
      <p:pic>
        <p:nvPicPr>
          <p:cNvPr id="2" name="Picture 1" descr="A group of children smiling at the camera&#10;&#10;Description automatically generated">
            <a:extLst>
              <a:ext uri="{FF2B5EF4-FFF2-40B4-BE49-F238E27FC236}">
                <a16:creationId xmlns:a16="http://schemas.microsoft.com/office/drawing/2014/main" id="{6C641A57-CDEA-D48F-04B9-14D6E9A6A346}"/>
              </a:ext>
            </a:extLst>
          </p:cNvPr>
          <p:cNvPicPr>
            <a:picLocks noChangeAspect="1"/>
          </p:cNvPicPr>
          <p:nvPr/>
        </p:nvPicPr>
        <p:blipFill>
          <a:blip r:embed="rId3"/>
          <a:stretch>
            <a:fillRect/>
          </a:stretch>
        </p:blipFill>
        <p:spPr>
          <a:xfrm>
            <a:off x="5325733" y="467983"/>
            <a:ext cx="3334109" cy="3344892"/>
          </a:xfrm>
          <a:prstGeom prst="rect">
            <a:avLst/>
          </a:prstGeom>
        </p:spPr>
      </p:pic>
      <p:sp>
        <p:nvSpPr>
          <p:cNvPr id="232" name="Google Shape;232;p35"/>
          <p:cNvSpPr/>
          <p:nvPr/>
        </p:nvSpPr>
        <p:spPr>
          <a:xfrm>
            <a:off x="230516"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33" name="Google Shape;233;p35"/>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34" name="Google Shape;234;p35"/>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35" name="Google Shape;235;p35"/>
          <p:cNvSpPr txBox="1">
            <a:spLocks noGrp="1"/>
          </p:cNvSpPr>
          <p:nvPr>
            <p:ph type="title"/>
          </p:nvPr>
        </p:nvSpPr>
        <p:spPr>
          <a:xfrm>
            <a:off x="595514" y="467456"/>
            <a:ext cx="5046711" cy="4062014"/>
          </a:xfrm>
          <a:prstGeom prst="rect">
            <a:avLst/>
          </a:prstGeom>
          <a:noFill/>
          <a:ln>
            <a:noFill/>
          </a:ln>
        </p:spPr>
        <p:txBody>
          <a:bodyPr spcFirstLastPara="1" wrap="square" lIns="68575" tIns="34275" rIns="68575" bIns="34275" anchor="t" anchorCtr="0">
            <a:noAutofit/>
          </a:bodyPr>
          <a:lstStyle/>
          <a:p>
            <a:pPr>
              <a:lnSpc>
                <a:spcPct val="100000"/>
              </a:lnSpc>
              <a:buSzPts val="1200"/>
            </a:pPr>
            <a:r>
              <a:rPr lang="en" sz="4400" dirty="0"/>
              <a:t>Stay with someone: Always stick with a friend or family member when you’re outside or in unfamiliar places.</a:t>
            </a:r>
            <a:endParaRPr lang="en-US" sz="4400" dirty="0">
              <a:latin typeface="Calibri"/>
              <a:ea typeface="Calibri"/>
              <a:cs typeface="Calibri"/>
            </a:endParaRPr>
          </a:p>
        </p:txBody>
      </p:sp>
      <p:pic>
        <p:nvPicPr>
          <p:cNvPr id="237" name="Google Shape;237;p35"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2"/>
        <p:cNvGrpSpPr/>
        <p:nvPr/>
      </p:nvGrpSpPr>
      <p:grpSpPr>
        <a:xfrm>
          <a:off x="0" y="0"/>
          <a:ext cx="0" cy="0"/>
          <a:chOff x="0" y="0"/>
          <a:chExt cx="0" cy="0"/>
        </a:xfrm>
      </p:grpSpPr>
      <p:sp>
        <p:nvSpPr>
          <p:cNvPr id="244" name="Google Shape;244;p36"/>
          <p:cNvSpPr/>
          <p:nvPr/>
        </p:nvSpPr>
        <p:spPr>
          <a:xfrm>
            <a:off x="230516"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 name="Picture 1" descr="A child holding her hand up&#10;&#10;Description automatically generated">
            <a:extLst>
              <a:ext uri="{FF2B5EF4-FFF2-40B4-BE49-F238E27FC236}">
                <a16:creationId xmlns:a16="http://schemas.microsoft.com/office/drawing/2014/main" id="{9B0493EC-BC3A-3E43-1ABD-1F850ABA8F5B}"/>
              </a:ext>
            </a:extLst>
          </p:cNvPr>
          <p:cNvPicPr>
            <a:picLocks noChangeAspect="1"/>
          </p:cNvPicPr>
          <p:nvPr/>
        </p:nvPicPr>
        <p:blipFill>
          <a:blip r:embed="rId3"/>
          <a:stretch>
            <a:fillRect/>
          </a:stretch>
        </p:blipFill>
        <p:spPr>
          <a:xfrm>
            <a:off x="5703138" y="467982"/>
            <a:ext cx="2956704" cy="2956704"/>
          </a:xfrm>
          <a:prstGeom prst="rect">
            <a:avLst/>
          </a:prstGeom>
        </p:spPr>
      </p:pic>
      <p:sp>
        <p:nvSpPr>
          <p:cNvPr id="245" name="Google Shape;245;p36"/>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46" name="Google Shape;246;p36"/>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47" name="Google Shape;247;p36"/>
          <p:cNvSpPr txBox="1">
            <a:spLocks noGrp="1"/>
          </p:cNvSpPr>
          <p:nvPr>
            <p:ph type="title"/>
          </p:nvPr>
        </p:nvSpPr>
        <p:spPr>
          <a:xfrm>
            <a:off x="495629" y="501157"/>
            <a:ext cx="5207509" cy="4138597"/>
          </a:xfrm>
          <a:prstGeom prst="rect">
            <a:avLst/>
          </a:prstGeom>
          <a:noFill/>
          <a:ln>
            <a:noFill/>
          </a:ln>
        </p:spPr>
        <p:txBody>
          <a:bodyPr spcFirstLastPara="1" wrap="square" lIns="68575" tIns="34275" rIns="68575" bIns="34275" anchor="ctr" anchorCtr="0">
            <a:noAutofit/>
          </a:bodyPr>
          <a:lstStyle/>
          <a:p>
            <a:pPr indent="-419100">
              <a:lnSpc>
                <a:spcPct val="100000"/>
              </a:lnSpc>
              <a:buSzPts val="1200"/>
            </a:pPr>
            <a:r>
              <a:rPr lang="en" sz="4400" dirty="0"/>
              <a:t>Use your voice: If someone does something that seems wrong speak up and tell them to stop or tell an adult.</a:t>
            </a:r>
            <a:endParaRPr lang="en-US" sz="4400" dirty="0"/>
          </a:p>
        </p:txBody>
      </p:sp>
      <p:pic>
        <p:nvPicPr>
          <p:cNvPr id="249" name="Google Shape;249;p36"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4"/>
        <p:cNvGrpSpPr/>
        <p:nvPr/>
      </p:nvGrpSpPr>
      <p:grpSpPr>
        <a:xfrm>
          <a:off x="0" y="0"/>
          <a:ext cx="0" cy="0"/>
          <a:chOff x="0" y="0"/>
          <a:chExt cx="0" cy="0"/>
        </a:xfrm>
      </p:grpSpPr>
      <p:pic>
        <p:nvPicPr>
          <p:cNvPr id="2" name="Picture 1" descr="A child with backpack looking away&#10;&#10;Description automatically generated">
            <a:extLst>
              <a:ext uri="{FF2B5EF4-FFF2-40B4-BE49-F238E27FC236}">
                <a16:creationId xmlns:a16="http://schemas.microsoft.com/office/drawing/2014/main" id="{4398A942-AFEE-6989-B16C-31AFD58FD037}"/>
              </a:ext>
            </a:extLst>
          </p:cNvPr>
          <p:cNvPicPr>
            <a:picLocks noChangeAspect="1"/>
          </p:cNvPicPr>
          <p:nvPr/>
        </p:nvPicPr>
        <p:blipFill>
          <a:blip r:embed="rId3"/>
          <a:stretch>
            <a:fillRect/>
          </a:stretch>
        </p:blipFill>
        <p:spPr>
          <a:xfrm>
            <a:off x="5573743" y="467983"/>
            <a:ext cx="3086100" cy="3086100"/>
          </a:xfrm>
          <a:prstGeom prst="rect">
            <a:avLst/>
          </a:prstGeom>
        </p:spPr>
      </p:pic>
      <p:sp>
        <p:nvSpPr>
          <p:cNvPr id="256" name="Google Shape;256;p37"/>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57" name="Google Shape;257;p37"/>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58" name="Google Shape;258;p37"/>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59" name="Google Shape;259;p37"/>
          <p:cNvSpPr txBox="1">
            <a:spLocks noGrp="1"/>
          </p:cNvSpPr>
          <p:nvPr>
            <p:ph type="title"/>
          </p:nvPr>
        </p:nvSpPr>
        <p:spPr>
          <a:xfrm>
            <a:off x="592662" y="546425"/>
            <a:ext cx="5256993" cy="4048062"/>
          </a:xfrm>
          <a:prstGeom prst="rect">
            <a:avLst/>
          </a:prstGeom>
          <a:noFill/>
          <a:ln>
            <a:noFill/>
          </a:ln>
        </p:spPr>
        <p:txBody>
          <a:bodyPr spcFirstLastPara="1" wrap="square" lIns="68575" tIns="34275" rIns="68575" bIns="34275" anchor="t" anchorCtr="0">
            <a:noAutofit/>
          </a:bodyPr>
          <a:lstStyle/>
          <a:p>
            <a:pPr indent="-400050">
              <a:lnSpc>
                <a:spcPct val="100000"/>
              </a:lnSpc>
              <a:buSzPts val="1200"/>
            </a:pPr>
            <a:r>
              <a:rPr lang="en" sz="4400" dirty="0"/>
              <a:t>Stay aware: Pay attention to what is happening around you. Notice if something doesn’t feel right.</a:t>
            </a:r>
            <a:endParaRPr lang="en-US" sz="3200" dirty="0">
              <a:latin typeface="Calibri"/>
              <a:ea typeface="Calibri"/>
              <a:cs typeface="Calibri"/>
            </a:endParaRPr>
          </a:p>
        </p:txBody>
      </p:sp>
      <p:pic>
        <p:nvPicPr>
          <p:cNvPr id="261" name="Google Shape;261;p37"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6"/>
        <p:cNvGrpSpPr/>
        <p:nvPr/>
      </p:nvGrpSpPr>
      <p:grpSpPr>
        <a:xfrm>
          <a:off x="0" y="0"/>
          <a:ext cx="0" cy="0"/>
          <a:chOff x="0" y="0"/>
          <a:chExt cx="0" cy="0"/>
        </a:xfrm>
      </p:grpSpPr>
      <p:pic>
        <p:nvPicPr>
          <p:cNvPr id="2" name="Picture 1" descr="A person standing in a hallway with a group of kids&#10;&#10;Description automatically generated">
            <a:extLst>
              <a:ext uri="{FF2B5EF4-FFF2-40B4-BE49-F238E27FC236}">
                <a16:creationId xmlns:a16="http://schemas.microsoft.com/office/drawing/2014/main" id="{855B65BD-65E1-7D81-BED1-076EF7B473A6}"/>
              </a:ext>
            </a:extLst>
          </p:cNvPr>
          <p:cNvPicPr>
            <a:picLocks noChangeAspect="1"/>
          </p:cNvPicPr>
          <p:nvPr/>
        </p:nvPicPr>
        <p:blipFill>
          <a:blip r:embed="rId3"/>
          <a:stretch>
            <a:fillRect/>
          </a:stretch>
        </p:blipFill>
        <p:spPr>
          <a:xfrm>
            <a:off x="5573743" y="467983"/>
            <a:ext cx="3086100" cy="3086100"/>
          </a:xfrm>
          <a:prstGeom prst="rect">
            <a:avLst/>
          </a:prstGeom>
        </p:spPr>
      </p:pic>
      <p:sp>
        <p:nvSpPr>
          <p:cNvPr id="268" name="Google Shape;268;p38"/>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69" name="Google Shape;269;p38"/>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70" name="Google Shape;270;p38"/>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71" name="Google Shape;271;p38"/>
          <p:cNvSpPr txBox="1">
            <a:spLocks noGrp="1"/>
          </p:cNvSpPr>
          <p:nvPr>
            <p:ph type="title"/>
          </p:nvPr>
        </p:nvSpPr>
        <p:spPr>
          <a:xfrm>
            <a:off x="480257" y="466144"/>
            <a:ext cx="4935228" cy="4179808"/>
          </a:xfrm>
          <a:prstGeom prst="rect">
            <a:avLst/>
          </a:prstGeom>
          <a:noFill/>
          <a:ln>
            <a:noFill/>
          </a:ln>
        </p:spPr>
        <p:txBody>
          <a:bodyPr spcFirstLastPara="1" wrap="square" lIns="68575" tIns="34275" rIns="68575" bIns="34275" anchor="t" anchorCtr="0">
            <a:noAutofit/>
          </a:bodyPr>
          <a:lstStyle/>
          <a:p>
            <a:pPr indent="-400050">
              <a:lnSpc>
                <a:spcPct val="100000"/>
              </a:lnSpc>
              <a:buSzPts val="1200"/>
            </a:pPr>
            <a:r>
              <a:rPr lang="en" sz="4400" dirty="0"/>
              <a:t>Know your safe places: in your neighborhood or in public. Know who your community helpers are.</a:t>
            </a:r>
            <a:endParaRPr lang="en-US" sz="4400" dirty="0">
              <a:latin typeface="Calibri"/>
              <a:ea typeface="Calibri"/>
              <a:cs typeface="Calibri"/>
            </a:endParaRPr>
          </a:p>
        </p:txBody>
      </p:sp>
      <p:pic>
        <p:nvPicPr>
          <p:cNvPr id="273" name="Google Shape;273;p38"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8"/>
        <p:cNvGrpSpPr/>
        <p:nvPr/>
      </p:nvGrpSpPr>
      <p:grpSpPr>
        <a:xfrm>
          <a:off x="0" y="0"/>
          <a:ext cx="0" cy="0"/>
          <a:chOff x="0" y="0"/>
          <a:chExt cx="0" cy="0"/>
        </a:xfrm>
      </p:grpSpPr>
      <p:pic>
        <p:nvPicPr>
          <p:cNvPr id="3" name="Picture 2" descr="A shelf with backpacks and stationery&#10;&#10;Description automatically generated">
            <a:extLst>
              <a:ext uri="{FF2B5EF4-FFF2-40B4-BE49-F238E27FC236}">
                <a16:creationId xmlns:a16="http://schemas.microsoft.com/office/drawing/2014/main" id="{B032710C-757F-48AE-163A-BD5805BE64BA}"/>
              </a:ext>
            </a:extLst>
          </p:cNvPr>
          <p:cNvPicPr>
            <a:picLocks noChangeAspect="1"/>
          </p:cNvPicPr>
          <p:nvPr/>
        </p:nvPicPr>
        <p:blipFill>
          <a:blip r:embed="rId3"/>
          <a:stretch>
            <a:fillRect/>
          </a:stretch>
        </p:blipFill>
        <p:spPr>
          <a:xfrm>
            <a:off x="5573742" y="467983"/>
            <a:ext cx="3086100" cy="3086100"/>
          </a:xfrm>
          <a:prstGeom prst="rect">
            <a:avLst/>
          </a:prstGeom>
        </p:spPr>
      </p:pic>
      <p:sp>
        <p:nvSpPr>
          <p:cNvPr id="280" name="Google Shape;280;p39"/>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81" name="Google Shape;281;p39"/>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82" name="Google Shape;282;p39"/>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83" name="Google Shape;283;p39"/>
          <p:cNvSpPr txBox="1">
            <a:spLocks noGrp="1"/>
          </p:cNvSpPr>
          <p:nvPr>
            <p:ph type="title"/>
          </p:nvPr>
        </p:nvSpPr>
        <p:spPr>
          <a:xfrm>
            <a:off x="480256" y="466144"/>
            <a:ext cx="5013914" cy="3301046"/>
          </a:xfrm>
          <a:prstGeom prst="rect">
            <a:avLst/>
          </a:prstGeom>
          <a:noFill/>
          <a:ln>
            <a:noFill/>
          </a:ln>
        </p:spPr>
        <p:txBody>
          <a:bodyPr spcFirstLastPara="1" wrap="square" lIns="68575" tIns="34275" rIns="68575" bIns="34275" anchor="t" anchorCtr="0">
            <a:noAutofit/>
          </a:bodyPr>
          <a:lstStyle/>
          <a:p>
            <a:pPr indent="-400050">
              <a:lnSpc>
                <a:spcPct val="100000"/>
              </a:lnSpc>
              <a:buSzPts val="1200"/>
            </a:pPr>
            <a:r>
              <a:rPr lang="en" sz="4400" dirty="0">
                <a:solidFill>
                  <a:srgbClr val="000000"/>
                </a:solidFill>
                <a:highlight>
                  <a:srgbClr val="FFFFFF"/>
                </a:highlight>
              </a:rPr>
              <a:t>Keep your belongings safe: Always keep track of your belongings so no one can take them.</a:t>
            </a:r>
            <a:endParaRPr lang="en-US" sz="4400" dirty="0">
              <a:solidFill>
                <a:srgbClr val="000000"/>
              </a:solidFill>
              <a:highlight>
                <a:srgbClr val="FFFFFF"/>
              </a:highlight>
            </a:endParaRPr>
          </a:p>
        </p:txBody>
      </p:sp>
      <p:pic>
        <p:nvPicPr>
          <p:cNvPr id="285" name="Google Shape;285;p39"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0"/>
        <p:cNvGrpSpPr/>
        <p:nvPr/>
      </p:nvGrpSpPr>
      <p:grpSpPr>
        <a:xfrm>
          <a:off x="0" y="0"/>
          <a:ext cx="0" cy="0"/>
          <a:chOff x="0" y="0"/>
          <a:chExt cx="0" cy="0"/>
        </a:xfrm>
      </p:grpSpPr>
      <p:sp>
        <p:nvSpPr>
          <p:cNvPr id="291" name="Google Shape;291;p40"/>
          <p:cNvSpPr/>
          <p:nvPr/>
        </p:nvSpPr>
        <p:spPr>
          <a:xfrm>
            <a:off x="0" y="0"/>
            <a:ext cx="91440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92" name="Google Shape;292;p40"/>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93" name="Google Shape;293;p40"/>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94" name="Google Shape;294;p40"/>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95" name="Google Shape;295;p40"/>
          <p:cNvSpPr txBox="1">
            <a:spLocks noGrp="1"/>
          </p:cNvSpPr>
          <p:nvPr>
            <p:ph type="title"/>
          </p:nvPr>
        </p:nvSpPr>
        <p:spPr>
          <a:xfrm>
            <a:off x="814102" y="1767580"/>
            <a:ext cx="4924288" cy="1671529"/>
          </a:xfrm>
          <a:prstGeom prst="rect">
            <a:avLst/>
          </a:prstGeom>
          <a:noFill/>
          <a:ln>
            <a:noFill/>
          </a:ln>
        </p:spPr>
        <p:txBody>
          <a:bodyPr spcFirstLastPara="1" wrap="square" lIns="68575" tIns="34275" rIns="68575" bIns="34275" anchor="t" anchorCtr="0">
            <a:noAutofit/>
          </a:bodyPr>
          <a:lstStyle/>
          <a:p>
            <a:pPr>
              <a:lnSpc>
                <a:spcPct val="115000"/>
              </a:lnSpc>
              <a:buSzPts val="1200"/>
            </a:pPr>
            <a:r>
              <a:rPr lang="en" sz="4400" dirty="0">
                <a:solidFill>
                  <a:srgbClr val="000000"/>
                </a:solidFill>
                <a:highlight>
                  <a:srgbClr val="FFFFFF"/>
                </a:highlight>
              </a:rPr>
              <a:t>What does prevention mean?</a:t>
            </a:r>
            <a:endParaRPr lang="en-US" sz="4400" dirty="0">
              <a:solidFill>
                <a:srgbClr val="000000"/>
              </a:solidFill>
              <a:latin typeface="Calibri"/>
              <a:ea typeface="Calibri"/>
              <a:cs typeface="Calibri"/>
            </a:endParaRPr>
          </a:p>
        </p:txBody>
      </p:sp>
      <p:cxnSp>
        <p:nvCxnSpPr>
          <p:cNvPr id="296" name="Google Shape;296;p40"/>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297" name="Google Shape;297;p40"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298" name="Google Shape;298;p40"/>
          <p:cNvPicPr preferRelativeResize="0"/>
          <p:nvPr/>
        </p:nvPicPr>
        <p:blipFill rotWithShape="1">
          <a:blip r:embed="rId4">
            <a:alphaModFix/>
          </a:blip>
          <a:srcRect r="66162" b="18725"/>
          <a:stretch/>
        </p:blipFill>
        <p:spPr>
          <a:xfrm>
            <a:off x="6156508" y="561431"/>
            <a:ext cx="1528818" cy="313138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2"/>
        <p:cNvGrpSpPr/>
        <p:nvPr/>
      </p:nvGrpSpPr>
      <p:grpSpPr>
        <a:xfrm>
          <a:off x="0" y="0"/>
          <a:ext cx="0" cy="0"/>
          <a:chOff x="0" y="0"/>
          <a:chExt cx="0" cy="0"/>
        </a:xfrm>
      </p:grpSpPr>
      <p:sp>
        <p:nvSpPr>
          <p:cNvPr id="304" name="Google Shape;304;p41"/>
          <p:cNvSpPr/>
          <p:nvPr/>
        </p:nvSpPr>
        <p:spPr>
          <a:xfrm flipH="1">
            <a:off x="6194571" y="2303692"/>
            <a:ext cx="2706849" cy="2598508"/>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05" name="Google Shape;305;p41"/>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306" name="Google Shape;306;p41" descr="A bee with wings and a shield&#10;&#10;Description automatically generated with medium confidence"/>
          <p:cNvPicPr preferRelativeResize="0"/>
          <p:nvPr/>
        </p:nvPicPr>
        <p:blipFill rotWithShape="1">
          <a:blip r:embed="rId3">
            <a:alphaModFix/>
          </a:blip>
          <a:srcRect/>
          <a:stretch/>
        </p:blipFill>
        <p:spPr>
          <a:xfrm>
            <a:off x="7448952" y="3468176"/>
            <a:ext cx="1190265" cy="1190265"/>
          </a:xfrm>
          <a:prstGeom prst="rect">
            <a:avLst/>
          </a:prstGeom>
          <a:noFill/>
          <a:ln>
            <a:noFill/>
          </a:ln>
        </p:spPr>
      </p:pic>
      <p:sp>
        <p:nvSpPr>
          <p:cNvPr id="307" name="Google Shape;307;p41"/>
          <p:cNvSpPr txBox="1"/>
          <p:nvPr/>
        </p:nvSpPr>
        <p:spPr>
          <a:xfrm>
            <a:off x="637770" y="333365"/>
            <a:ext cx="6671166" cy="3491695"/>
          </a:xfrm>
          <a:prstGeom prst="rect">
            <a:avLst/>
          </a:prstGeom>
          <a:noFill/>
          <a:ln>
            <a:noFill/>
          </a:ln>
        </p:spPr>
        <p:txBody>
          <a:bodyPr spcFirstLastPara="1" wrap="square" lIns="91425" tIns="91425" rIns="91425" bIns="91425" anchor="t" anchorCtr="0">
            <a:spAutoFit/>
          </a:bodyPr>
          <a:lstStyle/>
          <a:p>
            <a:pPr>
              <a:lnSpc>
                <a:spcPct val="115000"/>
              </a:lnSpc>
              <a:spcBef>
                <a:spcPts val="1500"/>
              </a:spcBef>
            </a:pPr>
            <a:r>
              <a:rPr lang="en" sz="4400" dirty="0">
                <a:solidFill>
                  <a:schemeClr val="dk1"/>
                </a:solidFill>
                <a:latin typeface="Calibri"/>
                <a:ea typeface="Calibri"/>
                <a:cs typeface="Calibri"/>
                <a:sym typeface="Calibri"/>
              </a:rPr>
              <a:t>Prevention means stopping something bad from happening before it happens.</a:t>
            </a:r>
            <a:endParaRPr lang="en-US" sz="4400" dirty="0">
              <a:solidFill>
                <a:schemeClr val="dk1"/>
              </a:solidFill>
              <a:latin typeface="Calibri"/>
              <a:ea typeface="Calibri"/>
              <a:cs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1"/>
        <p:cNvGrpSpPr/>
        <p:nvPr/>
      </p:nvGrpSpPr>
      <p:grpSpPr>
        <a:xfrm>
          <a:off x="0" y="0"/>
          <a:ext cx="0" cy="0"/>
          <a:chOff x="0" y="0"/>
          <a:chExt cx="0" cy="0"/>
        </a:xfrm>
      </p:grpSpPr>
      <p:sp>
        <p:nvSpPr>
          <p:cNvPr id="314" name="Google Shape;314;p42"/>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15" name="Google Shape;315;p42"/>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16" name="Google Shape;316;p42"/>
          <p:cNvSpPr txBox="1">
            <a:spLocks noGrp="1"/>
          </p:cNvSpPr>
          <p:nvPr>
            <p:ph type="title"/>
          </p:nvPr>
        </p:nvSpPr>
        <p:spPr>
          <a:xfrm>
            <a:off x="559189" y="1310223"/>
            <a:ext cx="6851616" cy="2520292"/>
          </a:xfrm>
          <a:prstGeom prst="rect">
            <a:avLst/>
          </a:prstGeom>
          <a:noFill/>
          <a:ln>
            <a:noFill/>
          </a:ln>
        </p:spPr>
        <p:txBody>
          <a:bodyPr spcFirstLastPara="1" wrap="square" lIns="68575" tIns="34275" rIns="68575" bIns="34275" anchor="t" anchorCtr="0">
            <a:noAutofit/>
          </a:bodyPr>
          <a:lstStyle/>
          <a:p>
            <a:pPr>
              <a:lnSpc>
                <a:spcPct val="115000"/>
              </a:lnSpc>
              <a:buSzPts val="1200"/>
            </a:pPr>
            <a:r>
              <a:rPr lang="en" sz="4400" dirty="0">
                <a:highlight>
                  <a:srgbClr val="FFFFFF"/>
                </a:highlight>
              </a:rPr>
              <a:t>1. Use strong body language.</a:t>
            </a:r>
            <a:br>
              <a:rPr lang="en" sz="4400" dirty="0">
                <a:highlight>
                  <a:srgbClr val="FFFFFF"/>
                </a:highlight>
              </a:rPr>
            </a:br>
            <a:r>
              <a:rPr lang="en" sz="4400" dirty="0">
                <a:highlight>
                  <a:srgbClr val="FFFFFF"/>
                </a:highlight>
              </a:rPr>
              <a:t>2. Say “no” firmly.</a:t>
            </a:r>
            <a:br>
              <a:rPr lang="en" sz="4400" dirty="0">
                <a:highlight>
                  <a:srgbClr val="FFFFFF"/>
                </a:highlight>
              </a:rPr>
            </a:br>
            <a:r>
              <a:rPr lang="en" sz="4400" dirty="0">
                <a:highlight>
                  <a:srgbClr val="FFFFFF"/>
                </a:highlight>
              </a:rPr>
              <a:t>3. Set boundaries.</a:t>
            </a:r>
            <a:endParaRPr lang="en-US" sz="4400" dirty="0">
              <a:highlight>
                <a:srgbClr val="FFFFFF"/>
              </a:highlight>
            </a:endParaRPr>
          </a:p>
        </p:txBody>
      </p:sp>
      <p:pic>
        <p:nvPicPr>
          <p:cNvPr id="317" name="Google Shape;317;p42"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
        <p:nvSpPr>
          <p:cNvPr id="2" name="TextBox 1">
            <a:extLst>
              <a:ext uri="{FF2B5EF4-FFF2-40B4-BE49-F238E27FC236}">
                <a16:creationId xmlns:a16="http://schemas.microsoft.com/office/drawing/2014/main" id="{A787CE5C-DEEE-2F46-3D6E-D03C82F4CF8D}"/>
              </a:ext>
            </a:extLst>
          </p:cNvPr>
          <p:cNvSpPr txBox="1"/>
          <p:nvPr/>
        </p:nvSpPr>
        <p:spPr>
          <a:xfrm>
            <a:off x="278648" y="144774"/>
            <a:ext cx="787381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 sz="5400" dirty="0">
                <a:latin typeface="Calibri"/>
              </a:rPr>
              <a:t> Prevention strategies:</a:t>
            </a:r>
            <a:endParaRPr lang="en-US" sz="5400" dirty="0">
              <a:latin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1"/>
        <p:cNvGrpSpPr/>
        <p:nvPr/>
      </p:nvGrpSpPr>
      <p:grpSpPr>
        <a:xfrm>
          <a:off x="0" y="0"/>
          <a:ext cx="0" cy="0"/>
          <a:chOff x="0" y="0"/>
          <a:chExt cx="0" cy="0"/>
        </a:xfrm>
      </p:grpSpPr>
      <p:sp>
        <p:nvSpPr>
          <p:cNvPr id="323" name="Google Shape;323;p43"/>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24" name="Google Shape;324;p43"/>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25" name="Google Shape;325;p43"/>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26" name="Google Shape;326;p43"/>
          <p:cNvSpPr txBox="1">
            <a:spLocks noGrp="1"/>
          </p:cNvSpPr>
          <p:nvPr>
            <p:ph type="title"/>
          </p:nvPr>
        </p:nvSpPr>
        <p:spPr>
          <a:xfrm>
            <a:off x="5695530" y="785055"/>
            <a:ext cx="2786080" cy="3329444"/>
          </a:xfrm>
          <a:prstGeom prst="rect">
            <a:avLst/>
          </a:prstGeom>
          <a:noFill/>
          <a:ln>
            <a:noFill/>
          </a:ln>
        </p:spPr>
        <p:txBody>
          <a:bodyPr spcFirstLastPara="1" wrap="square" lIns="68575" tIns="34275" rIns="68575" bIns="34275" anchor="t" anchorCtr="0">
            <a:normAutofit/>
          </a:bodyPr>
          <a:lstStyle/>
          <a:p>
            <a:pPr>
              <a:lnSpc>
                <a:spcPct val="115000"/>
              </a:lnSpc>
              <a:buSzPts val="1200"/>
            </a:pPr>
            <a:r>
              <a:rPr lang="en" sz="3200" dirty="0">
                <a:solidFill>
                  <a:srgbClr val="000000"/>
                </a:solidFill>
                <a:highlight>
                  <a:srgbClr val="FFFFFF"/>
                </a:highlight>
              </a:rPr>
              <a:t>Use strong body language: point your chest up.  </a:t>
            </a:r>
            <a:endParaRPr lang="en-US" sz="3200" dirty="0">
              <a:solidFill>
                <a:srgbClr val="000000"/>
              </a:solidFill>
              <a:highlight>
                <a:srgbClr val="FFFFFF"/>
              </a:highlight>
            </a:endParaRPr>
          </a:p>
          <a:p>
            <a:pPr marL="400050" lvl="0" indent="-571500" algn="l" rtl="0">
              <a:lnSpc>
                <a:spcPct val="115000"/>
              </a:lnSpc>
              <a:spcBef>
                <a:spcPts val="0"/>
              </a:spcBef>
              <a:spcAft>
                <a:spcPts val="0"/>
              </a:spcAft>
              <a:buNone/>
            </a:pPr>
            <a:endParaRPr sz="3200" dirty="0">
              <a:solidFill>
                <a:srgbClr val="000000"/>
              </a:solidFill>
              <a:highlight>
                <a:srgbClr val="FFFFFF"/>
              </a:highlight>
            </a:endParaRPr>
          </a:p>
        </p:txBody>
      </p:sp>
      <p:cxnSp>
        <p:nvCxnSpPr>
          <p:cNvPr id="327" name="Google Shape;327;p43"/>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328" name="Google Shape;328;p43"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2" name="Picture 1" descr="A child with her hands on her hips&#10;&#10;Description automatically generated">
            <a:extLst>
              <a:ext uri="{FF2B5EF4-FFF2-40B4-BE49-F238E27FC236}">
                <a16:creationId xmlns:a16="http://schemas.microsoft.com/office/drawing/2014/main" id="{E20C3726-55B7-7225-96F2-C7A2F2328796}"/>
              </a:ext>
            </a:extLst>
          </p:cNvPr>
          <p:cNvPicPr>
            <a:picLocks noChangeAspect="1"/>
          </p:cNvPicPr>
          <p:nvPr/>
        </p:nvPicPr>
        <p:blipFill>
          <a:blip r:embed="rId4"/>
          <a:stretch>
            <a:fillRect/>
          </a:stretch>
        </p:blipFill>
        <p:spPr>
          <a:xfrm>
            <a:off x="484158" y="489549"/>
            <a:ext cx="4218316" cy="420753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3"/>
        <p:cNvGrpSpPr/>
        <p:nvPr/>
      </p:nvGrpSpPr>
      <p:grpSpPr>
        <a:xfrm>
          <a:off x="0" y="0"/>
          <a:ext cx="0" cy="0"/>
          <a:chOff x="0" y="0"/>
          <a:chExt cx="0" cy="0"/>
        </a:xfrm>
      </p:grpSpPr>
      <p:sp>
        <p:nvSpPr>
          <p:cNvPr id="335" name="Google Shape;335;p44"/>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36" name="Google Shape;336;p44"/>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37" name="Google Shape;337;p44"/>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38" name="Google Shape;338;p44"/>
          <p:cNvSpPr txBox="1">
            <a:spLocks noGrp="1"/>
          </p:cNvSpPr>
          <p:nvPr>
            <p:ph type="title"/>
          </p:nvPr>
        </p:nvSpPr>
        <p:spPr>
          <a:xfrm>
            <a:off x="5679503" y="642488"/>
            <a:ext cx="2980728" cy="3430723"/>
          </a:xfrm>
          <a:prstGeom prst="rect">
            <a:avLst/>
          </a:prstGeom>
          <a:noFill/>
          <a:ln>
            <a:noFill/>
          </a:ln>
        </p:spPr>
        <p:txBody>
          <a:bodyPr spcFirstLastPara="1" wrap="square" lIns="68575" tIns="34275" rIns="68575" bIns="34275" anchor="t" anchorCtr="0">
            <a:normAutofit/>
          </a:bodyPr>
          <a:lstStyle/>
          <a:p>
            <a:pPr indent="-361950">
              <a:lnSpc>
                <a:spcPct val="115000"/>
              </a:lnSpc>
              <a:buSzPts val="1200"/>
            </a:pPr>
            <a:r>
              <a:rPr lang="en" sz="3200" dirty="0">
                <a:highlight>
                  <a:srgbClr val="FFFFFF"/>
                </a:highlight>
              </a:rPr>
              <a:t>Say “no” firmly: raise your right hand out in front of you.</a:t>
            </a:r>
            <a:endParaRPr lang="en-US" sz="3200" dirty="0">
              <a:highlight>
                <a:srgbClr val="FFFFFF"/>
              </a:highlight>
            </a:endParaRPr>
          </a:p>
        </p:txBody>
      </p:sp>
      <p:cxnSp>
        <p:nvCxnSpPr>
          <p:cNvPr id="339" name="Google Shape;339;p44"/>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340" name="Google Shape;340;p44"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3" name="Picture 2" descr="A child holding his hand up in a classroom&#10;&#10;Description automatically generated">
            <a:extLst>
              <a:ext uri="{FF2B5EF4-FFF2-40B4-BE49-F238E27FC236}">
                <a16:creationId xmlns:a16="http://schemas.microsoft.com/office/drawing/2014/main" id="{3689C847-0C16-5904-06D9-046014C5A126}"/>
              </a:ext>
            </a:extLst>
          </p:cNvPr>
          <p:cNvPicPr>
            <a:picLocks noChangeAspect="1"/>
          </p:cNvPicPr>
          <p:nvPr/>
        </p:nvPicPr>
        <p:blipFill>
          <a:blip r:embed="rId4"/>
          <a:stretch>
            <a:fillRect/>
          </a:stretch>
        </p:blipFill>
        <p:spPr>
          <a:xfrm>
            <a:off x="482001" y="465825"/>
            <a:ext cx="4222630" cy="4211847"/>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5"/>
        <p:cNvGrpSpPr/>
        <p:nvPr/>
      </p:nvGrpSpPr>
      <p:grpSpPr>
        <a:xfrm>
          <a:off x="0" y="0"/>
          <a:ext cx="0" cy="0"/>
          <a:chOff x="0" y="0"/>
          <a:chExt cx="0" cy="0"/>
        </a:xfrm>
      </p:grpSpPr>
      <p:sp>
        <p:nvSpPr>
          <p:cNvPr id="346" name="Google Shape;346;p45"/>
          <p:cNvSpPr/>
          <p:nvPr/>
        </p:nvSpPr>
        <p:spPr>
          <a:xfrm>
            <a:off x="0" y="0"/>
            <a:ext cx="91440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47" name="Google Shape;347;p45"/>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48" name="Google Shape;348;p45"/>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49" name="Google Shape;349;p45"/>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50" name="Google Shape;350;p45"/>
          <p:cNvSpPr txBox="1">
            <a:spLocks noGrp="1"/>
          </p:cNvSpPr>
          <p:nvPr>
            <p:ph type="title"/>
          </p:nvPr>
        </p:nvSpPr>
        <p:spPr>
          <a:xfrm>
            <a:off x="5727385" y="981074"/>
            <a:ext cx="2752736" cy="2248688"/>
          </a:xfrm>
          <a:prstGeom prst="rect">
            <a:avLst/>
          </a:prstGeom>
          <a:noFill/>
          <a:ln>
            <a:noFill/>
          </a:ln>
        </p:spPr>
        <p:txBody>
          <a:bodyPr spcFirstLastPara="1" wrap="square" lIns="68575" tIns="34275" rIns="68575" bIns="34275" anchor="t" anchorCtr="0">
            <a:noAutofit/>
          </a:bodyPr>
          <a:lstStyle/>
          <a:p>
            <a:pPr indent="-400050">
              <a:lnSpc>
                <a:spcPct val="100000"/>
              </a:lnSpc>
              <a:buSzPts val="1200"/>
            </a:pPr>
            <a:r>
              <a:rPr lang="en" sz="3200" dirty="0"/>
              <a:t>Set boundaries: cross both arms over your chest making an x.</a:t>
            </a:r>
            <a:endParaRPr lang="en-US" sz="3200" dirty="0"/>
          </a:p>
          <a:p>
            <a:pPr marL="457200" lvl="0" indent="0" algn="l" rtl="0">
              <a:lnSpc>
                <a:spcPct val="115000"/>
              </a:lnSpc>
              <a:spcBef>
                <a:spcPts val="0"/>
              </a:spcBef>
              <a:spcAft>
                <a:spcPts val="0"/>
              </a:spcAft>
              <a:buNone/>
            </a:pPr>
            <a:endParaRPr sz="2800" dirty="0"/>
          </a:p>
          <a:p>
            <a:pPr marL="0" lvl="0" indent="0" algn="l" rtl="0">
              <a:lnSpc>
                <a:spcPct val="115000"/>
              </a:lnSpc>
              <a:spcBef>
                <a:spcPts val="0"/>
              </a:spcBef>
              <a:spcAft>
                <a:spcPts val="0"/>
              </a:spcAft>
              <a:buNone/>
            </a:pPr>
            <a:endParaRPr sz="2800" dirty="0"/>
          </a:p>
        </p:txBody>
      </p:sp>
      <p:cxnSp>
        <p:nvCxnSpPr>
          <p:cNvPr id="351" name="Google Shape;351;p45"/>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352" name="Google Shape;352;p45"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2" name="Picture 1" descr="A child with her arms crossed&#10;&#10;Description automatically generated">
            <a:extLst>
              <a:ext uri="{FF2B5EF4-FFF2-40B4-BE49-F238E27FC236}">
                <a16:creationId xmlns:a16="http://schemas.microsoft.com/office/drawing/2014/main" id="{A1D0E98E-65E6-01D4-7127-B69581A08C48}"/>
              </a:ext>
            </a:extLst>
          </p:cNvPr>
          <p:cNvPicPr>
            <a:picLocks noChangeAspect="1"/>
          </p:cNvPicPr>
          <p:nvPr/>
        </p:nvPicPr>
        <p:blipFill>
          <a:blip r:embed="rId4"/>
          <a:stretch>
            <a:fillRect/>
          </a:stretch>
        </p:blipFill>
        <p:spPr>
          <a:xfrm>
            <a:off x="484158" y="467983"/>
            <a:ext cx="4207533" cy="419675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7"/>
        <p:cNvGrpSpPr/>
        <p:nvPr/>
      </p:nvGrpSpPr>
      <p:grpSpPr>
        <a:xfrm>
          <a:off x="0" y="0"/>
          <a:ext cx="0" cy="0"/>
          <a:chOff x="0" y="0"/>
          <a:chExt cx="0" cy="0"/>
        </a:xfrm>
      </p:grpSpPr>
      <p:sp>
        <p:nvSpPr>
          <p:cNvPr id="358" name="Google Shape;358;p46"/>
          <p:cNvSpPr/>
          <p:nvPr/>
        </p:nvSpPr>
        <p:spPr>
          <a:xfrm>
            <a:off x="0" y="0"/>
            <a:ext cx="91440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59" name="Google Shape;359;p46"/>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60" name="Google Shape;360;p46"/>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61" name="Google Shape;361;p46"/>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62" name="Google Shape;362;p46"/>
          <p:cNvSpPr txBox="1">
            <a:spLocks noGrp="1"/>
          </p:cNvSpPr>
          <p:nvPr>
            <p:ph type="title"/>
          </p:nvPr>
        </p:nvSpPr>
        <p:spPr>
          <a:xfrm>
            <a:off x="774494" y="1388467"/>
            <a:ext cx="4554300" cy="1637579"/>
          </a:xfrm>
          <a:prstGeom prst="rect">
            <a:avLst/>
          </a:prstGeom>
          <a:noFill/>
          <a:ln>
            <a:noFill/>
          </a:ln>
        </p:spPr>
        <p:txBody>
          <a:bodyPr spcFirstLastPara="1" wrap="square" lIns="68575" tIns="34275" rIns="68575" bIns="34275" anchor="t" anchorCtr="0">
            <a:normAutofit/>
          </a:bodyPr>
          <a:lstStyle/>
          <a:p>
            <a:pPr marL="0" lvl="0" indent="0" algn="l" rtl="0">
              <a:lnSpc>
                <a:spcPct val="115000"/>
              </a:lnSpc>
              <a:spcBef>
                <a:spcPts val="0"/>
              </a:spcBef>
              <a:spcAft>
                <a:spcPts val="0"/>
              </a:spcAft>
              <a:buNone/>
            </a:pPr>
            <a:r>
              <a:rPr lang="en" sz="4400" b="1" dirty="0">
                <a:highlight>
                  <a:srgbClr val="FFFFFF"/>
                </a:highlight>
              </a:rPr>
              <a:t>Review:</a:t>
            </a:r>
            <a:endParaRPr sz="4400" b="1" dirty="0">
              <a:highlight>
                <a:srgbClr val="FFFFFF"/>
              </a:highlight>
            </a:endParaRPr>
          </a:p>
          <a:p>
            <a:pPr marL="0" lvl="0" indent="0" algn="l" rtl="0">
              <a:lnSpc>
                <a:spcPct val="115000"/>
              </a:lnSpc>
              <a:spcBef>
                <a:spcPts val="0"/>
              </a:spcBef>
              <a:spcAft>
                <a:spcPts val="0"/>
              </a:spcAft>
              <a:buNone/>
            </a:pPr>
            <a:r>
              <a:rPr lang="en" sz="4400" dirty="0">
                <a:highlight>
                  <a:srgbClr val="FFFFFF"/>
                </a:highlight>
              </a:rPr>
              <a:t>What is crime?</a:t>
            </a:r>
            <a:endParaRPr sz="4400" dirty="0">
              <a:highlight>
                <a:srgbClr val="FFFFFF"/>
              </a:highlight>
            </a:endParaRPr>
          </a:p>
          <a:p>
            <a:pPr marL="0" lvl="0" indent="0" algn="l" rtl="0">
              <a:lnSpc>
                <a:spcPct val="115000"/>
              </a:lnSpc>
              <a:spcBef>
                <a:spcPts val="0"/>
              </a:spcBef>
              <a:spcAft>
                <a:spcPts val="0"/>
              </a:spcAft>
              <a:buNone/>
            </a:pPr>
            <a:endParaRPr sz="4400" dirty="0">
              <a:highlight>
                <a:srgbClr val="FFFFFF"/>
              </a:highlight>
            </a:endParaRPr>
          </a:p>
        </p:txBody>
      </p:sp>
      <p:cxnSp>
        <p:nvCxnSpPr>
          <p:cNvPr id="363" name="Google Shape;363;p46"/>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364" name="Google Shape;364;p46"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365" name="Google Shape;365;p46"/>
          <p:cNvPicPr preferRelativeResize="0"/>
          <p:nvPr/>
        </p:nvPicPr>
        <p:blipFill rotWithShape="1">
          <a:blip r:embed="rId4">
            <a:alphaModFix/>
          </a:blip>
          <a:srcRect r="66162" b="18725"/>
          <a:stretch/>
        </p:blipFill>
        <p:spPr>
          <a:xfrm>
            <a:off x="6156508" y="561431"/>
            <a:ext cx="1528818" cy="313138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7"/>
        <p:cNvGrpSpPr/>
        <p:nvPr/>
      </p:nvGrpSpPr>
      <p:grpSpPr>
        <a:xfrm>
          <a:off x="0" y="0"/>
          <a:ext cx="0" cy="0"/>
          <a:chOff x="0" y="0"/>
          <a:chExt cx="0" cy="0"/>
        </a:xfrm>
      </p:grpSpPr>
      <p:sp>
        <p:nvSpPr>
          <p:cNvPr id="358" name="Google Shape;358;p46"/>
          <p:cNvSpPr/>
          <p:nvPr/>
        </p:nvSpPr>
        <p:spPr>
          <a:xfrm>
            <a:off x="0" y="0"/>
            <a:ext cx="91440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59" name="Google Shape;359;p46"/>
          <p:cNvSpPr/>
          <p:nvPr/>
        </p:nvSpPr>
        <p:spPr>
          <a:xfrm>
            <a:off x="155574" y="237728"/>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60" name="Google Shape;360;p46"/>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61" name="Google Shape;361;p46"/>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62" name="Google Shape;362;p46"/>
          <p:cNvSpPr txBox="1">
            <a:spLocks noGrp="1"/>
          </p:cNvSpPr>
          <p:nvPr>
            <p:ph type="title"/>
          </p:nvPr>
        </p:nvSpPr>
        <p:spPr>
          <a:xfrm>
            <a:off x="717344" y="809823"/>
            <a:ext cx="4554300" cy="3216347"/>
          </a:xfrm>
          <a:prstGeom prst="rect">
            <a:avLst/>
          </a:prstGeom>
          <a:noFill/>
          <a:ln>
            <a:noFill/>
          </a:ln>
        </p:spPr>
        <p:txBody>
          <a:bodyPr spcFirstLastPara="1" wrap="square" lIns="68575" tIns="34275" rIns="68575" bIns="34275" anchor="t" anchorCtr="0">
            <a:noAutofit/>
          </a:bodyPr>
          <a:lstStyle/>
          <a:p>
            <a:pPr>
              <a:lnSpc>
                <a:spcPct val="114999"/>
              </a:lnSpc>
            </a:pPr>
            <a:r>
              <a:rPr lang="en" sz="4400" dirty="0">
                <a:highlight>
                  <a:srgbClr val="FFFFFF"/>
                </a:highlight>
              </a:rPr>
              <a:t>Let's discuss vandalism and shoplifting.</a:t>
            </a:r>
            <a:endParaRPr lang="en-US" dirty="0"/>
          </a:p>
          <a:p>
            <a:pPr marL="0" lvl="0" indent="0" algn="l" rtl="0">
              <a:lnSpc>
                <a:spcPct val="115000"/>
              </a:lnSpc>
              <a:spcBef>
                <a:spcPts val="0"/>
              </a:spcBef>
              <a:spcAft>
                <a:spcPts val="0"/>
              </a:spcAft>
              <a:buNone/>
            </a:pPr>
            <a:endParaRPr sz="4400" dirty="0">
              <a:highlight>
                <a:srgbClr val="FFFFFF"/>
              </a:highlight>
            </a:endParaRPr>
          </a:p>
        </p:txBody>
      </p:sp>
      <p:cxnSp>
        <p:nvCxnSpPr>
          <p:cNvPr id="363" name="Google Shape;363;p46"/>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364" name="Google Shape;364;p46"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2" name="Picture 1">
            <a:extLst>
              <a:ext uri="{FF2B5EF4-FFF2-40B4-BE49-F238E27FC236}">
                <a16:creationId xmlns:a16="http://schemas.microsoft.com/office/drawing/2014/main" id="{D8D95B60-5BBA-1959-FE94-4B0DD0251099}"/>
              </a:ext>
            </a:extLst>
          </p:cNvPr>
          <p:cNvPicPr>
            <a:picLocks noChangeAspect="1"/>
          </p:cNvPicPr>
          <p:nvPr/>
        </p:nvPicPr>
        <p:blipFill>
          <a:blip r:embed="rId4"/>
          <a:stretch>
            <a:fillRect/>
          </a:stretch>
        </p:blipFill>
        <p:spPr>
          <a:xfrm>
            <a:off x="5759053" y="659607"/>
            <a:ext cx="2705100" cy="2324100"/>
          </a:xfrm>
          <a:prstGeom prst="rect">
            <a:avLst/>
          </a:prstGeom>
        </p:spPr>
      </p:pic>
    </p:spTree>
    <p:extLst>
      <p:ext uri="{BB962C8B-B14F-4D97-AF65-F5344CB8AC3E}">
        <p14:creationId xmlns:p14="http://schemas.microsoft.com/office/powerpoint/2010/main" val="37628743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9"/>
        <p:cNvGrpSpPr/>
        <p:nvPr/>
      </p:nvGrpSpPr>
      <p:grpSpPr>
        <a:xfrm>
          <a:off x="0" y="0"/>
          <a:ext cx="0" cy="0"/>
          <a:chOff x="0" y="0"/>
          <a:chExt cx="0" cy="0"/>
        </a:xfrm>
      </p:grpSpPr>
      <p:sp>
        <p:nvSpPr>
          <p:cNvPr id="370" name="Google Shape;370;p47"/>
          <p:cNvSpPr/>
          <p:nvPr/>
        </p:nvSpPr>
        <p:spPr>
          <a:xfrm>
            <a:off x="0" y="0"/>
            <a:ext cx="91440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71" name="Google Shape;371;p47"/>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72" name="Google Shape;372;p47"/>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73" name="Google Shape;373;p47"/>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74" name="Google Shape;374;p47"/>
          <p:cNvSpPr txBox="1">
            <a:spLocks noGrp="1"/>
          </p:cNvSpPr>
          <p:nvPr>
            <p:ph type="title"/>
          </p:nvPr>
        </p:nvSpPr>
        <p:spPr>
          <a:xfrm>
            <a:off x="723567" y="1388467"/>
            <a:ext cx="4820245" cy="1184906"/>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None/>
            </a:pPr>
            <a:r>
              <a:rPr lang="en" sz="4400" dirty="0">
                <a:highlight>
                  <a:srgbClr val="FFFFFF"/>
                </a:highlight>
              </a:rPr>
              <a:t>What is vandalism?</a:t>
            </a:r>
            <a:endParaRPr lang="en-US" sz="4400" dirty="0">
              <a:highlight>
                <a:srgbClr val="FFFFFF"/>
              </a:highlight>
            </a:endParaRPr>
          </a:p>
        </p:txBody>
      </p:sp>
      <p:cxnSp>
        <p:nvCxnSpPr>
          <p:cNvPr id="375" name="Google Shape;375;p47"/>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376" name="Google Shape;376;p47"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377" name="Google Shape;377;p47"/>
          <p:cNvPicPr preferRelativeResize="0"/>
          <p:nvPr/>
        </p:nvPicPr>
        <p:blipFill rotWithShape="1">
          <a:blip r:embed="rId4">
            <a:alphaModFix/>
          </a:blip>
          <a:srcRect r="66162" b="18725"/>
          <a:stretch/>
        </p:blipFill>
        <p:spPr>
          <a:xfrm>
            <a:off x="6156508" y="561431"/>
            <a:ext cx="1528818" cy="313138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1"/>
        <p:cNvGrpSpPr/>
        <p:nvPr/>
      </p:nvGrpSpPr>
      <p:grpSpPr>
        <a:xfrm>
          <a:off x="0" y="0"/>
          <a:ext cx="0" cy="0"/>
          <a:chOff x="0" y="0"/>
          <a:chExt cx="0" cy="0"/>
        </a:xfrm>
      </p:grpSpPr>
      <p:sp>
        <p:nvSpPr>
          <p:cNvPr id="383" name="Google Shape;383;p48"/>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84" name="Google Shape;384;p48"/>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385" name="Google Shape;385;p48"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
        <p:nvSpPr>
          <p:cNvPr id="386" name="Google Shape;386;p48"/>
          <p:cNvSpPr txBox="1"/>
          <p:nvPr/>
        </p:nvSpPr>
        <p:spPr>
          <a:xfrm>
            <a:off x="670189" y="328478"/>
            <a:ext cx="7246259" cy="3491695"/>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500"/>
              </a:spcBef>
              <a:spcAft>
                <a:spcPts val="0"/>
              </a:spcAft>
              <a:buNone/>
            </a:pPr>
            <a:r>
              <a:rPr lang="en" sz="4400" dirty="0">
                <a:solidFill>
                  <a:schemeClr val="dk1"/>
                </a:solidFill>
                <a:latin typeface="Calibri"/>
                <a:ea typeface="Calibri"/>
                <a:cs typeface="Calibri"/>
                <a:sym typeface="Calibri"/>
              </a:rPr>
              <a:t>Vandalism is when someone purposely damages or destroys property that doesn’t belong to them.</a:t>
            </a:r>
            <a:endParaRPr lang="en-US" sz="4400" dirty="0">
              <a:solidFill>
                <a:schemeClr val="dk1"/>
              </a:solidFill>
              <a:latin typeface="Calibri"/>
              <a:ea typeface="Calibri"/>
              <a:cs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0"/>
        <p:cNvGrpSpPr/>
        <p:nvPr/>
      </p:nvGrpSpPr>
      <p:grpSpPr>
        <a:xfrm>
          <a:off x="0" y="0"/>
          <a:ext cx="0" cy="0"/>
          <a:chOff x="0" y="0"/>
          <a:chExt cx="0" cy="0"/>
        </a:xfrm>
      </p:grpSpPr>
      <p:sp>
        <p:nvSpPr>
          <p:cNvPr id="392" name="Google Shape;392;p49"/>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93" name="Google Shape;393;p49"/>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94" name="Google Shape;394;p49"/>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95" name="Google Shape;395;p49"/>
          <p:cNvSpPr txBox="1">
            <a:spLocks noGrp="1"/>
          </p:cNvSpPr>
          <p:nvPr>
            <p:ph type="title"/>
          </p:nvPr>
        </p:nvSpPr>
        <p:spPr>
          <a:xfrm>
            <a:off x="723567" y="1473343"/>
            <a:ext cx="4661809" cy="102647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None/>
            </a:pPr>
            <a:r>
              <a:rPr lang="en" sz="4400" dirty="0">
                <a:highlight>
                  <a:srgbClr val="FFFFFF"/>
                </a:highlight>
              </a:rPr>
              <a:t>What is shoplifting?</a:t>
            </a:r>
            <a:endParaRPr sz="4400" dirty="0">
              <a:highlight>
                <a:srgbClr val="FFFFFF"/>
              </a:highlight>
            </a:endParaRPr>
          </a:p>
        </p:txBody>
      </p:sp>
      <p:cxnSp>
        <p:nvCxnSpPr>
          <p:cNvPr id="396" name="Google Shape;396;p49"/>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397" name="Google Shape;397;p49"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398" name="Google Shape;398;p49"/>
          <p:cNvPicPr preferRelativeResize="0"/>
          <p:nvPr/>
        </p:nvPicPr>
        <p:blipFill rotWithShape="1">
          <a:blip r:embed="rId4">
            <a:alphaModFix/>
          </a:blip>
          <a:srcRect r="66162" b="18725"/>
          <a:stretch/>
        </p:blipFill>
        <p:spPr>
          <a:xfrm>
            <a:off x="6156508" y="561431"/>
            <a:ext cx="1528818" cy="313138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02"/>
        <p:cNvGrpSpPr/>
        <p:nvPr/>
      </p:nvGrpSpPr>
      <p:grpSpPr>
        <a:xfrm>
          <a:off x="0" y="0"/>
          <a:ext cx="0" cy="0"/>
          <a:chOff x="0" y="0"/>
          <a:chExt cx="0" cy="0"/>
        </a:xfrm>
      </p:grpSpPr>
      <p:sp>
        <p:nvSpPr>
          <p:cNvPr id="403" name="Google Shape;403;p50"/>
          <p:cNvSpPr/>
          <p:nvPr/>
        </p:nvSpPr>
        <p:spPr>
          <a:xfrm>
            <a:off x="0" y="0"/>
            <a:ext cx="91440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04" name="Google Shape;404;p50"/>
          <p:cNvSpPr/>
          <p:nvPr/>
        </p:nvSpPr>
        <p:spPr>
          <a:xfrm flipH="1">
            <a:off x="6049218" y="2382976"/>
            <a:ext cx="2852202" cy="2519224"/>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05" name="Google Shape;405;p50"/>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406" name="Google Shape;406;p50" descr="A bee with wings and a shield&#10;&#10;Description automatically generated with medium confidence"/>
          <p:cNvPicPr preferRelativeResize="0"/>
          <p:nvPr/>
        </p:nvPicPr>
        <p:blipFill rotWithShape="1">
          <a:blip r:embed="rId3">
            <a:alphaModFix/>
          </a:blip>
          <a:srcRect/>
          <a:stretch/>
        </p:blipFill>
        <p:spPr>
          <a:xfrm>
            <a:off x="7521628" y="3507817"/>
            <a:ext cx="1117589" cy="1150624"/>
          </a:xfrm>
          <a:prstGeom prst="rect">
            <a:avLst/>
          </a:prstGeom>
          <a:noFill/>
          <a:ln>
            <a:noFill/>
          </a:ln>
        </p:spPr>
      </p:pic>
      <p:sp>
        <p:nvSpPr>
          <p:cNvPr id="407" name="Google Shape;407;p50"/>
          <p:cNvSpPr txBox="1"/>
          <p:nvPr/>
        </p:nvSpPr>
        <p:spPr>
          <a:xfrm>
            <a:off x="708519" y="492009"/>
            <a:ext cx="5823804" cy="3299334"/>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4400" dirty="0">
                <a:solidFill>
                  <a:schemeClr val="dk1"/>
                </a:solidFill>
                <a:latin typeface="Calibri"/>
                <a:ea typeface="Calibri"/>
                <a:cs typeface="Calibri"/>
                <a:sym typeface="Calibri"/>
              </a:rPr>
              <a:t>Shoplifting can be explained as taking something from a store without paying for it.</a:t>
            </a:r>
            <a:endParaRPr lang="en-US" sz="4400" dirty="0">
              <a:solidFill>
                <a:schemeClr val="dk1"/>
              </a:solidFill>
              <a:latin typeface="Calibri"/>
              <a:ea typeface="Calibri"/>
              <a:cs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11"/>
        <p:cNvGrpSpPr/>
        <p:nvPr/>
      </p:nvGrpSpPr>
      <p:grpSpPr>
        <a:xfrm>
          <a:off x="0" y="0"/>
          <a:ext cx="0" cy="0"/>
          <a:chOff x="0" y="0"/>
          <a:chExt cx="0" cy="0"/>
        </a:xfrm>
      </p:grpSpPr>
      <p:sp>
        <p:nvSpPr>
          <p:cNvPr id="413" name="Google Shape;413;p51"/>
          <p:cNvSpPr txBox="1">
            <a:spLocks noGrp="1"/>
          </p:cNvSpPr>
          <p:nvPr>
            <p:ph type="title"/>
          </p:nvPr>
        </p:nvSpPr>
        <p:spPr>
          <a:xfrm>
            <a:off x="186021" y="90373"/>
            <a:ext cx="8956551" cy="2241735"/>
          </a:xfrm>
          <a:prstGeom prst="rect">
            <a:avLst/>
          </a:prstGeom>
          <a:noFill/>
          <a:ln>
            <a:noFill/>
          </a:ln>
        </p:spPr>
        <p:txBody>
          <a:bodyPr spcFirstLastPara="1" wrap="square" lIns="68575" tIns="34275" rIns="68575" bIns="34275" anchor="t" anchorCtr="0">
            <a:noAutofit/>
          </a:bodyPr>
          <a:lstStyle/>
          <a:p>
            <a:pPr>
              <a:lnSpc>
                <a:spcPct val="100000"/>
              </a:lnSpc>
              <a:buSzPts val="1100"/>
            </a:pPr>
            <a:r>
              <a:rPr lang="en" sz="3600" b="1" dirty="0"/>
              <a:t>Consequences of vandalism: </a:t>
            </a:r>
            <a:endParaRPr lang="en-US" sz="3600" b="1" dirty="0"/>
          </a:p>
          <a:p>
            <a:pPr>
              <a:lnSpc>
                <a:spcPct val="100000"/>
              </a:lnSpc>
              <a:buSzPts val="1200"/>
            </a:pPr>
            <a:r>
              <a:rPr lang="en" sz="3200" dirty="0"/>
              <a:t>Paying fines, doing community service, apologizing to the victim, or getting in trouble with your parents.</a:t>
            </a:r>
            <a:endParaRPr sz="3200" dirty="0"/>
          </a:p>
        </p:txBody>
      </p:sp>
      <p:sp>
        <p:nvSpPr>
          <p:cNvPr id="415" name="Google Shape;415;p51"/>
          <p:cNvSpPr txBox="1">
            <a:spLocks noGrp="1"/>
          </p:cNvSpPr>
          <p:nvPr>
            <p:ph type="title"/>
          </p:nvPr>
        </p:nvSpPr>
        <p:spPr>
          <a:xfrm>
            <a:off x="184346" y="2041742"/>
            <a:ext cx="8333353" cy="3164665"/>
          </a:xfrm>
          <a:prstGeom prst="rect">
            <a:avLst/>
          </a:prstGeom>
          <a:noFill/>
          <a:ln>
            <a:noFill/>
          </a:ln>
        </p:spPr>
        <p:txBody>
          <a:bodyPr spcFirstLastPara="1" wrap="square" lIns="68575" tIns="34275" rIns="68575" bIns="34275" anchor="t" anchorCtr="0">
            <a:noAutofit/>
          </a:bodyPr>
          <a:lstStyle/>
          <a:p>
            <a:pPr>
              <a:lnSpc>
                <a:spcPct val="115000"/>
              </a:lnSpc>
              <a:spcBef>
                <a:spcPts val="1500"/>
              </a:spcBef>
              <a:buSzPts val="1100"/>
            </a:pPr>
            <a:r>
              <a:rPr lang="en" sz="3600" b="1" dirty="0"/>
              <a:t>Consequences of shoplifting: </a:t>
            </a:r>
            <a:br>
              <a:rPr lang="en" sz="3600" b="1" dirty="0"/>
            </a:br>
            <a:r>
              <a:rPr lang="en" sz="3200" dirty="0"/>
              <a:t>Paying fines, being banned from the store, getting in trouble with your parents.</a:t>
            </a:r>
            <a:endParaRPr sz="3200" dirty="0"/>
          </a:p>
        </p:txBody>
      </p:sp>
      <p:sp>
        <p:nvSpPr>
          <p:cNvPr id="3" name="Google Shape;404;p50">
            <a:extLst>
              <a:ext uri="{FF2B5EF4-FFF2-40B4-BE49-F238E27FC236}">
                <a16:creationId xmlns:a16="http://schemas.microsoft.com/office/drawing/2014/main" id="{2A5D6094-C7BD-E0BE-19FB-47DF7B11E8E5}"/>
              </a:ext>
            </a:extLst>
          </p:cNvPr>
          <p:cNvSpPr/>
          <p:nvPr/>
        </p:nvSpPr>
        <p:spPr>
          <a:xfrm flipH="1">
            <a:off x="6733035" y="2901619"/>
            <a:ext cx="2409538" cy="2241734"/>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5" name="Google Shape;406;p50" descr="A bee with wings and a shield&#10;&#10;Description automatically generated with medium confidence">
            <a:extLst>
              <a:ext uri="{FF2B5EF4-FFF2-40B4-BE49-F238E27FC236}">
                <a16:creationId xmlns:a16="http://schemas.microsoft.com/office/drawing/2014/main" id="{6DFCFF03-C6EA-E913-5BCC-B07CE4F42587}"/>
              </a:ext>
            </a:extLst>
          </p:cNvPr>
          <p:cNvPicPr preferRelativeResize="0"/>
          <p:nvPr/>
        </p:nvPicPr>
        <p:blipFill rotWithShape="1">
          <a:blip r:embed="rId3">
            <a:alphaModFix/>
          </a:blip>
          <a:srcRect/>
          <a:stretch/>
        </p:blipFill>
        <p:spPr>
          <a:xfrm>
            <a:off x="7822243" y="3927358"/>
            <a:ext cx="1137411" cy="1120893"/>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19"/>
        <p:cNvGrpSpPr/>
        <p:nvPr/>
      </p:nvGrpSpPr>
      <p:grpSpPr>
        <a:xfrm>
          <a:off x="0" y="0"/>
          <a:ext cx="0" cy="0"/>
          <a:chOff x="0" y="0"/>
          <a:chExt cx="0" cy="0"/>
        </a:xfrm>
      </p:grpSpPr>
      <p:sp>
        <p:nvSpPr>
          <p:cNvPr id="2" name="Google Shape;219;g29fa0e120ad_0_12">
            <a:extLst>
              <a:ext uri="{FF2B5EF4-FFF2-40B4-BE49-F238E27FC236}">
                <a16:creationId xmlns:a16="http://schemas.microsoft.com/office/drawing/2014/main" id="{F0DAE6AB-A274-CAA9-3095-7E3046D1AD30}"/>
              </a:ext>
            </a:extLst>
          </p:cNvPr>
          <p:cNvSpPr/>
          <p:nvPr/>
        </p:nvSpPr>
        <p:spPr>
          <a:xfrm flipH="1">
            <a:off x="-1" y="0"/>
            <a:ext cx="3435659" cy="5143500"/>
          </a:xfrm>
          <a:prstGeom prst="rect">
            <a:avLst/>
          </a:prstGeom>
          <a:solidFill>
            <a:schemeClr val="accent4"/>
          </a:solidFill>
          <a:ln>
            <a:noFill/>
          </a:ln>
        </p:spPr>
        <p:txBody>
          <a:bodyPr spcFirstLastPara="1" wrap="square" lIns="68569" tIns="34275" rIns="68569" bIns="342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sz="1350">
              <a:solidFill>
                <a:schemeClr val="lt1"/>
              </a:solidFill>
              <a:latin typeface="Calibri"/>
              <a:ea typeface="Calibri"/>
              <a:cs typeface="Calibri"/>
              <a:sym typeface="Calibri"/>
            </a:endParaRPr>
          </a:p>
        </p:txBody>
      </p:sp>
      <p:sp>
        <p:nvSpPr>
          <p:cNvPr id="420" name="Google Shape;420;p52"/>
          <p:cNvSpPr/>
          <p:nvPr/>
        </p:nvSpPr>
        <p:spPr>
          <a:xfrm flipH="1">
            <a:off x="4294" y="-5266"/>
            <a:ext cx="1120800" cy="51435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nvGrpSpPr>
          <p:cNvPr id="421" name="Google Shape;421;p52"/>
          <p:cNvGrpSpPr/>
          <p:nvPr/>
        </p:nvGrpSpPr>
        <p:grpSpPr>
          <a:xfrm>
            <a:off x="8595419" y="2365738"/>
            <a:ext cx="548661" cy="505092"/>
            <a:chOff x="3940602" y="308034"/>
            <a:chExt cx="2116748" cy="3429000"/>
          </a:xfrm>
        </p:grpSpPr>
        <p:sp>
          <p:nvSpPr>
            <p:cNvPr id="422" name="Google Shape;422;p52"/>
            <p:cNvSpPr/>
            <p:nvPr/>
          </p:nvSpPr>
          <p:spPr>
            <a:xfrm>
              <a:off x="3940602"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23" name="Google Shape;423;p52"/>
            <p:cNvSpPr/>
            <p:nvPr/>
          </p:nvSpPr>
          <p:spPr>
            <a:xfrm>
              <a:off x="4715626"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24" name="Google Shape;424;p52"/>
            <p:cNvSpPr/>
            <p:nvPr/>
          </p:nvSpPr>
          <p:spPr>
            <a:xfrm>
              <a:off x="5490650" y="308034"/>
              <a:ext cx="566700" cy="3429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sp>
        <p:nvSpPr>
          <p:cNvPr id="425" name="Google Shape;425;p52"/>
          <p:cNvSpPr txBox="1"/>
          <p:nvPr/>
        </p:nvSpPr>
        <p:spPr>
          <a:xfrm>
            <a:off x="401692" y="1582112"/>
            <a:ext cx="3330643" cy="2706934"/>
          </a:xfrm>
          <a:prstGeom prst="rect">
            <a:avLst/>
          </a:prstGeom>
          <a:noFill/>
          <a:ln>
            <a:noFill/>
          </a:ln>
        </p:spPr>
        <p:txBody>
          <a:bodyPr spcFirstLastPara="1" wrap="square" lIns="91425" tIns="91425" rIns="91425" bIns="91425" anchor="t" anchorCtr="0">
            <a:noAutofit/>
          </a:bodyPr>
          <a:lstStyle/>
          <a:p>
            <a:r>
              <a:rPr lang="en" sz="4400" b="1" dirty="0">
                <a:solidFill>
                  <a:schemeClr val="tx1"/>
                </a:solidFill>
                <a:latin typeface="Calibri"/>
                <a:ea typeface="Calibri"/>
                <a:cs typeface="Calibri"/>
                <a:sym typeface="Calibri"/>
              </a:rPr>
              <a:t>Activity: </a:t>
            </a:r>
            <a:r>
              <a:rPr lang="en" sz="4400" dirty="0">
                <a:solidFill>
                  <a:schemeClr val="dk1"/>
                </a:solidFill>
                <a:latin typeface="Calibri"/>
                <a:ea typeface="Calibri"/>
                <a:cs typeface="Calibri"/>
                <a:sym typeface="Calibri"/>
              </a:rPr>
              <a:t>Scenarios</a:t>
            </a:r>
            <a:endParaRPr sz="4400" dirty="0">
              <a:solidFill>
                <a:schemeClr val="dk1"/>
              </a:solidFill>
              <a:latin typeface="Calibri"/>
              <a:ea typeface="Calibri"/>
              <a:cs typeface="Calibri"/>
            </a:endParaRPr>
          </a:p>
        </p:txBody>
      </p:sp>
      <p:pic>
        <p:nvPicPr>
          <p:cNvPr id="5" name="Picture 4" descr="A person holding a magnifying glass over a book&#10;&#10;Description automatically generated">
            <a:extLst>
              <a:ext uri="{FF2B5EF4-FFF2-40B4-BE49-F238E27FC236}">
                <a16:creationId xmlns:a16="http://schemas.microsoft.com/office/drawing/2014/main" id="{69DC996F-F9A0-5E29-12E6-979B88FF4007}"/>
              </a:ext>
            </a:extLst>
          </p:cNvPr>
          <p:cNvPicPr>
            <a:picLocks noChangeAspect="1"/>
          </p:cNvPicPr>
          <p:nvPr/>
        </p:nvPicPr>
        <p:blipFill>
          <a:blip r:embed="rId3"/>
          <a:stretch>
            <a:fillRect/>
          </a:stretch>
        </p:blipFill>
        <p:spPr>
          <a:xfrm>
            <a:off x="4003602" y="455695"/>
            <a:ext cx="4237960" cy="4237960"/>
          </a:xfrm>
          <a:prstGeom prst="rect">
            <a:avLst/>
          </a:prstGeom>
        </p:spPr>
      </p:pic>
      <p:pic>
        <p:nvPicPr>
          <p:cNvPr id="3" name="Google Shape;223;g29fa0e120ad_0_12" descr="A bee with wings and a shield&#10;&#10;Description automatically generated with medium confidence">
            <a:extLst>
              <a:ext uri="{FF2B5EF4-FFF2-40B4-BE49-F238E27FC236}">
                <a16:creationId xmlns:a16="http://schemas.microsoft.com/office/drawing/2014/main" id="{C6E928AD-95A1-AC80-2FFC-482D25B7F0E6}"/>
              </a:ext>
            </a:extLst>
          </p:cNvPr>
          <p:cNvPicPr preferRelativeResize="0"/>
          <p:nvPr/>
        </p:nvPicPr>
        <p:blipFill rotWithShape="1">
          <a:blip r:embed="rId4">
            <a:alphaModFix/>
          </a:blip>
          <a:srcRect/>
          <a:stretch/>
        </p:blipFill>
        <p:spPr>
          <a:xfrm>
            <a:off x="834526" y="3714521"/>
            <a:ext cx="1448858" cy="1339784"/>
          </a:xfrm>
          <a:prstGeom prst="rect">
            <a:avLst/>
          </a:prstGeom>
          <a:noFill/>
          <a:ln>
            <a:noFill/>
          </a:ln>
        </p:spPr>
      </p:pic>
      <p:sp>
        <p:nvSpPr>
          <p:cNvPr id="4" name="Google Shape;413;p56">
            <a:extLst>
              <a:ext uri="{FF2B5EF4-FFF2-40B4-BE49-F238E27FC236}">
                <a16:creationId xmlns:a16="http://schemas.microsoft.com/office/drawing/2014/main" id="{F8640210-05C3-0518-AB34-EC821957E83C}"/>
              </a:ext>
            </a:extLst>
          </p:cNvPr>
          <p:cNvSpPr/>
          <p:nvPr/>
        </p:nvSpPr>
        <p:spPr>
          <a:xfrm>
            <a:off x="269378" y="3133311"/>
            <a:ext cx="2780144" cy="13716"/>
          </a:xfrm>
          <a:prstGeom prst="rect">
            <a:avLst/>
          </a:prstGeom>
          <a:solidFill>
            <a:srgbClr val="D5D5D5"/>
          </a:solid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9"/>
        <p:cNvGrpSpPr/>
        <p:nvPr/>
      </p:nvGrpSpPr>
      <p:grpSpPr>
        <a:xfrm>
          <a:off x="0" y="0"/>
          <a:ext cx="0" cy="0"/>
          <a:chOff x="0" y="0"/>
          <a:chExt cx="0" cy="0"/>
        </a:xfrm>
      </p:grpSpPr>
      <p:pic>
        <p:nvPicPr>
          <p:cNvPr id="2" name="Picture 1" descr="A shelf of lip glosses&#10;&#10;Description automatically generated">
            <a:extLst>
              <a:ext uri="{FF2B5EF4-FFF2-40B4-BE49-F238E27FC236}">
                <a16:creationId xmlns:a16="http://schemas.microsoft.com/office/drawing/2014/main" id="{A1EC0B3C-0E4A-104D-CCB1-A3444800FB4E}"/>
              </a:ext>
            </a:extLst>
          </p:cNvPr>
          <p:cNvPicPr>
            <a:picLocks noChangeAspect="1"/>
          </p:cNvPicPr>
          <p:nvPr/>
        </p:nvPicPr>
        <p:blipFill>
          <a:blip r:embed="rId3"/>
          <a:stretch>
            <a:fillRect/>
          </a:stretch>
        </p:blipFill>
        <p:spPr>
          <a:xfrm>
            <a:off x="6414813" y="237427"/>
            <a:ext cx="2442486" cy="2334323"/>
          </a:xfrm>
          <a:prstGeom prst="rect">
            <a:avLst/>
          </a:prstGeom>
        </p:spPr>
      </p:pic>
      <p:sp>
        <p:nvSpPr>
          <p:cNvPr id="432" name="Google Shape;432;p53"/>
          <p:cNvSpPr/>
          <p:nvPr/>
        </p:nvSpPr>
        <p:spPr>
          <a:xfrm flipH="1">
            <a:off x="7030347" y="3000723"/>
            <a:ext cx="2046157" cy="2079864"/>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33" name="Google Shape;433;p53"/>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34" name="Google Shape;434;p53"/>
          <p:cNvSpPr txBox="1">
            <a:spLocks noGrp="1"/>
          </p:cNvSpPr>
          <p:nvPr>
            <p:ph type="title"/>
          </p:nvPr>
        </p:nvSpPr>
        <p:spPr>
          <a:xfrm>
            <a:off x="64018" y="149012"/>
            <a:ext cx="6092523" cy="4206499"/>
          </a:xfrm>
          <a:prstGeom prst="rect">
            <a:avLst/>
          </a:prstGeom>
          <a:noFill/>
          <a:ln>
            <a:noFill/>
          </a:ln>
        </p:spPr>
        <p:txBody>
          <a:bodyPr spcFirstLastPara="1" wrap="square" lIns="68575" tIns="34275" rIns="68575" bIns="34275" anchor="t" anchorCtr="0">
            <a:noAutofit/>
          </a:bodyPr>
          <a:lstStyle/>
          <a:p>
            <a:pPr marL="152400">
              <a:lnSpc>
                <a:spcPct val="115000"/>
              </a:lnSpc>
              <a:buSzPts val="1200"/>
            </a:pPr>
            <a:r>
              <a:rPr lang="en" sz="3200" dirty="0"/>
              <a:t>Emily goes to Target with her friends. She sees a lip gloss she really wants but realizes she doesn’t have enough money to buy it. She hides the lip gloss in her backpack and tries to leave the store without paying. She gets caught by the store clerk.</a:t>
            </a:r>
            <a:endParaRPr lang="en-US" sz="3200" dirty="0"/>
          </a:p>
        </p:txBody>
      </p:sp>
      <p:pic>
        <p:nvPicPr>
          <p:cNvPr id="436" name="Google Shape;436;p53" descr="A bee with wings and a shield&#10;&#10;Description automatically generated with medium confidence"/>
          <p:cNvPicPr preferRelativeResize="0"/>
          <p:nvPr/>
        </p:nvPicPr>
        <p:blipFill rotWithShape="1">
          <a:blip r:embed="rId4">
            <a:alphaModFix/>
          </a:blip>
          <a:srcRect/>
          <a:stretch/>
        </p:blipFill>
        <p:spPr>
          <a:xfrm>
            <a:off x="8126162" y="4128869"/>
            <a:ext cx="952417" cy="952417"/>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1"/>
        <p:cNvGrpSpPr/>
        <p:nvPr/>
      </p:nvGrpSpPr>
      <p:grpSpPr>
        <a:xfrm>
          <a:off x="0" y="0"/>
          <a:ext cx="0" cy="0"/>
          <a:chOff x="0" y="0"/>
          <a:chExt cx="0" cy="0"/>
        </a:xfrm>
      </p:grpSpPr>
      <p:pic>
        <p:nvPicPr>
          <p:cNvPr id="2" name="Picture 1" descr="A group of kids writing on a sign&#10;&#10;Description automatically generated">
            <a:extLst>
              <a:ext uri="{FF2B5EF4-FFF2-40B4-BE49-F238E27FC236}">
                <a16:creationId xmlns:a16="http://schemas.microsoft.com/office/drawing/2014/main" id="{D83E826F-C84E-8EC6-34DE-B9EF2362E335}"/>
              </a:ext>
            </a:extLst>
          </p:cNvPr>
          <p:cNvPicPr>
            <a:picLocks noChangeAspect="1"/>
          </p:cNvPicPr>
          <p:nvPr/>
        </p:nvPicPr>
        <p:blipFill>
          <a:blip r:embed="rId3"/>
          <a:stretch>
            <a:fillRect/>
          </a:stretch>
        </p:blipFill>
        <p:spPr>
          <a:xfrm>
            <a:off x="6149094" y="215081"/>
            <a:ext cx="2630221" cy="2630221"/>
          </a:xfrm>
          <a:prstGeom prst="rect">
            <a:avLst/>
          </a:prstGeom>
        </p:spPr>
      </p:pic>
      <p:sp>
        <p:nvSpPr>
          <p:cNvPr id="444" name="Google Shape;444;p54"/>
          <p:cNvSpPr/>
          <p:nvPr/>
        </p:nvSpPr>
        <p:spPr>
          <a:xfrm flipH="1">
            <a:off x="6617414" y="2743053"/>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45" name="Google Shape;445;p54"/>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46" name="Google Shape;446;p54"/>
          <p:cNvSpPr txBox="1">
            <a:spLocks noGrp="1"/>
          </p:cNvSpPr>
          <p:nvPr>
            <p:ph type="title"/>
          </p:nvPr>
        </p:nvSpPr>
        <p:spPr>
          <a:xfrm>
            <a:off x="362247" y="215081"/>
            <a:ext cx="5514660" cy="5074393"/>
          </a:xfrm>
          <a:prstGeom prst="rect">
            <a:avLst/>
          </a:prstGeom>
          <a:noFill/>
          <a:ln>
            <a:noFill/>
          </a:ln>
        </p:spPr>
        <p:txBody>
          <a:bodyPr spcFirstLastPara="1" wrap="square" lIns="68575" tIns="34275" rIns="68575" bIns="34275" anchor="t" anchorCtr="0">
            <a:noAutofit/>
          </a:bodyPr>
          <a:lstStyle/>
          <a:p>
            <a:pPr>
              <a:lnSpc>
                <a:spcPct val="115000"/>
              </a:lnSpc>
              <a:buSzPts val="1200"/>
            </a:pPr>
            <a:r>
              <a:rPr lang="en" sz="3200" dirty="0"/>
              <a:t>Tom and his friends are playing in the park when they see a signboard. They decide to throw rocks at it and scribble on it with markers, thinking it would be funny. They leave the signboard damaged and covered in graffiti.</a:t>
            </a:r>
            <a:endParaRPr lang="en-US" sz="3200" dirty="0"/>
          </a:p>
        </p:txBody>
      </p:sp>
      <p:pic>
        <p:nvPicPr>
          <p:cNvPr id="448" name="Google Shape;448;p54" descr="A bee with wings and a shield&#10;&#10;Description automatically generated with medium confidence"/>
          <p:cNvPicPr preferRelativeResize="0"/>
          <p:nvPr/>
        </p:nvPicPr>
        <p:blipFill rotWithShape="1">
          <a:blip r:embed="rId4">
            <a:alphaModFix/>
          </a:blip>
          <a:srcRect/>
          <a:stretch/>
        </p:blipFill>
        <p:spPr>
          <a:xfrm>
            <a:off x="7851975" y="3834861"/>
            <a:ext cx="1203480" cy="1183659"/>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53"/>
        <p:cNvGrpSpPr/>
        <p:nvPr/>
      </p:nvGrpSpPr>
      <p:grpSpPr>
        <a:xfrm>
          <a:off x="0" y="0"/>
          <a:ext cx="0" cy="0"/>
          <a:chOff x="0" y="0"/>
          <a:chExt cx="0" cy="0"/>
        </a:xfrm>
      </p:grpSpPr>
      <p:pic>
        <p:nvPicPr>
          <p:cNvPr id="2" name="Picture 1" descr="A candy store with many people&#10;&#10;Description automatically generated">
            <a:extLst>
              <a:ext uri="{FF2B5EF4-FFF2-40B4-BE49-F238E27FC236}">
                <a16:creationId xmlns:a16="http://schemas.microsoft.com/office/drawing/2014/main" id="{8B150AB8-9FA8-5A5D-2D0A-AFDC0759182D}"/>
              </a:ext>
            </a:extLst>
          </p:cNvPr>
          <p:cNvPicPr>
            <a:picLocks noChangeAspect="1"/>
          </p:cNvPicPr>
          <p:nvPr/>
        </p:nvPicPr>
        <p:blipFill>
          <a:blip r:embed="rId3"/>
          <a:stretch>
            <a:fillRect/>
          </a:stretch>
        </p:blipFill>
        <p:spPr>
          <a:xfrm>
            <a:off x="5712520" y="207237"/>
            <a:ext cx="3005914" cy="2564153"/>
          </a:xfrm>
          <a:prstGeom prst="rect">
            <a:avLst/>
          </a:prstGeom>
        </p:spPr>
      </p:pic>
      <p:sp>
        <p:nvSpPr>
          <p:cNvPr id="456" name="Google Shape;456;p55"/>
          <p:cNvSpPr/>
          <p:nvPr/>
        </p:nvSpPr>
        <p:spPr>
          <a:xfrm flipH="1">
            <a:off x="6624021" y="267368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57" name="Google Shape;457;p55"/>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58" name="Google Shape;458;p55"/>
          <p:cNvSpPr txBox="1">
            <a:spLocks noGrp="1"/>
          </p:cNvSpPr>
          <p:nvPr>
            <p:ph type="title"/>
          </p:nvPr>
        </p:nvSpPr>
        <p:spPr>
          <a:xfrm>
            <a:off x="335438" y="89549"/>
            <a:ext cx="5101787" cy="4180656"/>
          </a:xfrm>
          <a:prstGeom prst="rect">
            <a:avLst/>
          </a:prstGeom>
          <a:noFill/>
          <a:ln>
            <a:noFill/>
          </a:ln>
        </p:spPr>
        <p:txBody>
          <a:bodyPr spcFirstLastPara="1" wrap="square" lIns="68575" tIns="34275" rIns="68575" bIns="34275" anchor="t" anchorCtr="0">
            <a:noAutofit/>
          </a:bodyPr>
          <a:lstStyle/>
          <a:p>
            <a:pPr lvl="0" algn="l" rtl="0">
              <a:lnSpc>
                <a:spcPct val="115000"/>
              </a:lnSpc>
              <a:spcBef>
                <a:spcPts val="0"/>
              </a:spcBef>
              <a:spcAft>
                <a:spcPts val="0"/>
              </a:spcAft>
              <a:buSzPts val="1200"/>
            </a:pPr>
            <a:r>
              <a:rPr lang="en" sz="3200" dirty="0">
                <a:highlight>
                  <a:srgbClr val="FFFFFF"/>
                </a:highlight>
              </a:rPr>
              <a:t>Sarah and her friends go to the candy store after school. Sarah sees a chocolate bar she wants and she is hungry. She quickly puts it in her pocket and leaves the store without paying.</a:t>
            </a:r>
            <a:endParaRPr lang="en-US" sz="3200" dirty="0">
              <a:highlight>
                <a:srgbClr val="FFFFFF"/>
              </a:highlight>
            </a:endParaRPr>
          </a:p>
        </p:txBody>
      </p:sp>
      <p:pic>
        <p:nvPicPr>
          <p:cNvPr id="460" name="Google Shape;460;p55" descr="A bee with wings and a shield&#10;&#10;Description automatically generated with medium confidence"/>
          <p:cNvPicPr preferRelativeResize="0"/>
          <p:nvPr/>
        </p:nvPicPr>
        <p:blipFill rotWithShape="1">
          <a:blip r:embed="rId4">
            <a:alphaModFix/>
          </a:blip>
          <a:srcRect/>
          <a:stretch/>
        </p:blipFill>
        <p:spPr>
          <a:xfrm>
            <a:off x="8036968" y="3874502"/>
            <a:ext cx="952417" cy="952417"/>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5"/>
        <p:cNvGrpSpPr/>
        <p:nvPr/>
      </p:nvGrpSpPr>
      <p:grpSpPr>
        <a:xfrm>
          <a:off x="0" y="0"/>
          <a:ext cx="0" cy="0"/>
          <a:chOff x="0" y="0"/>
          <a:chExt cx="0" cy="0"/>
        </a:xfrm>
      </p:grpSpPr>
      <p:pic>
        <p:nvPicPr>
          <p:cNvPr id="2" name="Picture 1" descr="A broken glass on the ground&#10;&#10;Description automatically generated">
            <a:extLst>
              <a:ext uri="{FF2B5EF4-FFF2-40B4-BE49-F238E27FC236}">
                <a16:creationId xmlns:a16="http://schemas.microsoft.com/office/drawing/2014/main" id="{D69818CF-9CBA-9E5D-D68E-7AA7E699C0E1}"/>
              </a:ext>
            </a:extLst>
          </p:cNvPr>
          <p:cNvPicPr>
            <a:picLocks noChangeAspect="1"/>
          </p:cNvPicPr>
          <p:nvPr/>
        </p:nvPicPr>
        <p:blipFill>
          <a:blip r:embed="rId3"/>
          <a:stretch>
            <a:fillRect/>
          </a:stretch>
        </p:blipFill>
        <p:spPr>
          <a:xfrm>
            <a:off x="5656094" y="142418"/>
            <a:ext cx="2767659" cy="2767659"/>
          </a:xfrm>
          <a:prstGeom prst="rect">
            <a:avLst/>
          </a:prstGeom>
        </p:spPr>
      </p:pic>
      <p:sp>
        <p:nvSpPr>
          <p:cNvPr id="468" name="Google Shape;468;p56"/>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69" name="Google Shape;469;p56"/>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70" name="Google Shape;470;p56"/>
          <p:cNvSpPr txBox="1">
            <a:spLocks noGrp="1"/>
          </p:cNvSpPr>
          <p:nvPr>
            <p:ph type="title"/>
          </p:nvPr>
        </p:nvSpPr>
        <p:spPr>
          <a:xfrm>
            <a:off x="480256" y="466145"/>
            <a:ext cx="4825903" cy="3538806"/>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None/>
            </a:pPr>
            <a:r>
              <a:rPr lang="en" sz="3200" dirty="0"/>
              <a:t>During the weekend, Jack and his friends break a window on their neighbor's car. They thought this was a funny prank.</a:t>
            </a:r>
            <a:endParaRPr lang="en-US" sz="3200" dirty="0"/>
          </a:p>
        </p:txBody>
      </p:sp>
      <p:pic>
        <p:nvPicPr>
          <p:cNvPr id="472" name="Google Shape;472;p56"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77"/>
        <p:cNvGrpSpPr/>
        <p:nvPr/>
      </p:nvGrpSpPr>
      <p:grpSpPr>
        <a:xfrm>
          <a:off x="0" y="0"/>
          <a:ext cx="0" cy="0"/>
          <a:chOff x="0" y="0"/>
          <a:chExt cx="0" cy="0"/>
        </a:xfrm>
      </p:grpSpPr>
      <p:sp>
        <p:nvSpPr>
          <p:cNvPr id="478" name="Google Shape;478;p57"/>
          <p:cNvSpPr/>
          <p:nvPr/>
        </p:nvSpPr>
        <p:spPr>
          <a:xfrm>
            <a:off x="0" y="0"/>
            <a:ext cx="91440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79" name="Google Shape;479;p57"/>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80" name="Google Shape;480;p57"/>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81" name="Google Shape;481;p57"/>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82" name="Google Shape;482;p57"/>
          <p:cNvSpPr txBox="1">
            <a:spLocks noGrp="1"/>
          </p:cNvSpPr>
          <p:nvPr>
            <p:ph type="title"/>
          </p:nvPr>
        </p:nvSpPr>
        <p:spPr>
          <a:xfrm>
            <a:off x="836736" y="1388467"/>
            <a:ext cx="4554300" cy="1739430"/>
          </a:xfrm>
          <a:prstGeom prst="rect">
            <a:avLst/>
          </a:prstGeom>
          <a:noFill/>
          <a:ln>
            <a:noFill/>
          </a:ln>
        </p:spPr>
        <p:txBody>
          <a:bodyPr spcFirstLastPara="1" wrap="square" lIns="68575" tIns="34275" rIns="68575" bIns="34275" anchor="t" anchorCtr="0">
            <a:normAutofit/>
          </a:bodyPr>
          <a:lstStyle/>
          <a:p>
            <a:pPr marL="0" lvl="0" indent="0" algn="l" rtl="0">
              <a:lnSpc>
                <a:spcPct val="115000"/>
              </a:lnSpc>
              <a:spcBef>
                <a:spcPts val="0"/>
              </a:spcBef>
              <a:spcAft>
                <a:spcPts val="0"/>
              </a:spcAft>
              <a:buNone/>
            </a:pPr>
            <a:r>
              <a:rPr lang="en" sz="4400" dirty="0">
                <a:highlight>
                  <a:srgbClr val="FFFFFF"/>
                </a:highlight>
              </a:rPr>
              <a:t>Review:</a:t>
            </a:r>
            <a:endParaRPr lang="en-US" sz="4400" b="1" i="1" dirty="0">
              <a:highlight>
                <a:srgbClr val="FFFFFF"/>
              </a:highlight>
            </a:endParaRPr>
          </a:p>
          <a:p>
            <a:pPr marL="0" lvl="0" indent="0" algn="l" rtl="0">
              <a:lnSpc>
                <a:spcPct val="115000"/>
              </a:lnSpc>
              <a:spcBef>
                <a:spcPts val="0"/>
              </a:spcBef>
              <a:spcAft>
                <a:spcPts val="0"/>
              </a:spcAft>
              <a:buNone/>
            </a:pPr>
            <a:r>
              <a:rPr lang="en" sz="4400" dirty="0">
                <a:highlight>
                  <a:srgbClr val="FFFFFF"/>
                </a:highlight>
              </a:rPr>
              <a:t>What is crime?</a:t>
            </a:r>
            <a:endParaRPr sz="4400" dirty="0">
              <a:highlight>
                <a:srgbClr val="FFFFFF"/>
              </a:highlight>
            </a:endParaRPr>
          </a:p>
          <a:p>
            <a:pPr marL="0" lvl="0" indent="0" algn="l" rtl="0">
              <a:lnSpc>
                <a:spcPct val="115000"/>
              </a:lnSpc>
              <a:spcBef>
                <a:spcPts val="0"/>
              </a:spcBef>
              <a:spcAft>
                <a:spcPts val="0"/>
              </a:spcAft>
              <a:buNone/>
            </a:pPr>
            <a:endParaRPr sz="4400">
              <a:highlight>
                <a:srgbClr val="FFFFFF"/>
              </a:highlight>
            </a:endParaRPr>
          </a:p>
        </p:txBody>
      </p:sp>
      <p:cxnSp>
        <p:nvCxnSpPr>
          <p:cNvPr id="483" name="Google Shape;483;p57"/>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484" name="Google Shape;484;p57"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485" name="Google Shape;485;p57"/>
          <p:cNvPicPr preferRelativeResize="0"/>
          <p:nvPr/>
        </p:nvPicPr>
        <p:blipFill rotWithShape="1">
          <a:blip r:embed="rId4">
            <a:alphaModFix/>
          </a:blip>
          <a:srcRect r="66162" b="18725"/>
          <a:stretch/>
        </p:blipFill>
        <p:spPr>
          <a:xfrm>
            <a:off x="6156508" y="561431"/>
            <a:ext cx="1528818" cy="313138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80;p57">
            <a:extLst>
              <a:ext uri="{FF2B5EF4-FFF2-40B4-BE49-F238E27FC236}">
                <a16:creationId xmlns:a16="http://schemas.microsoft.com/office/drawing/2014/main" id="{464F784B-FF1A-419A-F890-74C79C3BC976}"/>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6" name="Google Shape;484;p57" descr="A bee with wings and a shield&#10;&#10;Description automatically generated with medium confidence">
            <a:extLst>
              <a:ext uri="{FF2B5EF4-FFF2-40B4-BE49-F238E27FC236}">
                <a16:creationId xmlns:a16="http://schemas.microsoft.com/office/drawing/2014/main" id="{B1762E74-C898-A44C-0D3D-3DAC84E5DE20}"/>
              </a:ext>
            </a:extLst>
          </p:cNvPr>
          <p:cNvPicPr preferRelativeResize="0"/>
          <p:nvPr/>
        </p:nvPicPr>
        <p:blipFill rotWithShape="1">
          <a:blip r:embed="rId2">
            <a:alphaModFix/>
          </a:blip>
          <a:srcRect/>
          <a:stretch/>
        </p:blipFill>
        <p:spPr>
          <a:xfrm>
            <a:off x="7666980" y="3692811"/>
            <a:ext cx="952417" cy="952417"/>
          </a:xfrm>
          <a:prstGeom prst="rect">
            <a:avLst/>
          </a:prstGeom>
          <a:noFill/>
          <a:ln>
            <a:noFill/>
          </a:ln>
        </p:spPr>
      </p:pic>
      <p:sp>
        <p:nvSpPr>
          <p:cNvPr id="7" name="TextBox 6">
            <a:extLst>
              <a:ext uri="{FF2B5EF4-FFF2-40B4-BE49-F238E27FC236}">
                <a16:creationId xmlns:a16="http://schemas.microsoft.com/office/drawing/2014/main" id="{4535F40E-D67D-7C53-2D45-A671B86B712C}"/>
              </a:ext>
            </a:extLst>
          </p:cNvPr>
          <p:cNvSpPr txBox="1"/>
          <p:nvPr/>
        </p:nvSpPr>
        <p:spPr>
          <a:xfrm>
            <a:off x="5658" y="1788059"/>
            <a:ext cx="9127024"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400" dirty="0">
                <a:latin typeface="Calibri"/>
                <a:ea typeface="Calibri"/>
                <a:cs typeface="Calibri"/>
              </a:rPr>
              <a:t>All done, great job!</a:t>
            </a:r>
          </a:p>
        </p:txBody>
      </p:sp>
    </p:spTree>
    <p:extLst>
      <p:ext uri="{BB962C8B-B14F-4D97-AF65-F5344CB8AC3E}">
        <p14:creationId xmlns:p14="http://schemas.microsoft.com/office/powerpoint/2010/main" val="4061289630"/>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9A666223B80EB4BBCB944FC1275BF90" ma:contentTypeVersion="15" ma:contentTypeDescription="Create a new document." ma:contentTypeScope="" ma:versionID="6abb7e980006e8eb0f22d447dc31ed2f">
  <xsd:schema xmlns:xsd="http://www.w3.org/2001/XMLSchema" xmlns:xs="http://www.w3.org/2001/XMLSchema" xmlns:p="http://schemas.microsoft.com/office/2006/metadata/properties" xmlns:ns2="8b84f0c1-b81e-4a79-9b48-a655cf54ff86" xmlns:ns3="c4d35652-c855-4275-af1e-b545f515243e" targetNamespace="http://schemas.microsoft.com/office/2006/metadata/properties" ma:root="true" ma:fieldsID="82b2efa37f68cb0b7731541c43151827" ns2:_="" ns3:_="">
    <xsd:import namespace="8b84f0c1-b81e-4a79-9b48-a655cf54ff86"/>
    <xsd:import namespace="c4d35652-c855-4275-af1e-b545f515243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Location"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84f0c1-b81e-4a79-9b48-a655cf54ff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4d35652-c855-4275-af1e-b545f515243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de985f8-6184-4dad-89e4-85d6aafd1da4}" ma:internalName="TaxCatchAll" ma:showField="CatchAllData" ma:web="c4d35652-c855-4275-af1e-b545f51524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b84f0c1-b81e-4a79-9b48-a655cf54ff86">
      <Terms xmlns="http://schemas.microsoft.com/office/infopath/2007/PartnerControls"/>
    </lcf76f155ced4ddcb4097134ff3c332f>
    <TaxCatchAll xmlns="c4d35652-c855-4275-af1e-b545f515243e" xsi:nil="true"/>
  </documentManagement>
</p:properties>
</file>

<file path=customXml/itemProps1.xml><?xml version="1.0" encoding="utf-8"?>
<ds:datastoreItem xmlns:ds="http://schemas.openxmlformats.org/officeDocument/2006/customXml" ds:itemID="{94F1C533-E268-4E9F-BC1B-F27F1FF8AB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84f0c1-b81e-4a79-9b48-a655cf54ff86"/>
    <ds:schemaRef ds:uri="c4d35652-c855-4275-af1e-b545f51524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4FDBF55-97BF-48F7-B038-BB046F3BDAB1}">
  <ds:schemaRefs>
    <ds:schemaRef ds:uri="http://schemas.microsoft.com/sharepoint/v3/contenttype/forms"/>
  </ds:schemaRefs>
</ds:datastoreItem>
</file>

<file path=customXml/itemProps3.xml><?xml version="1.0" encoding="utf-8"?>
<ds:datastoreItem xmlns:ds="http://schemas.openxmlformats.org/officeDocument/2006/customXml" ds:itemID="{3437BE2F-CFDE-4AA8-A9F5-E9F339163816}">
  <ds:schemaRefs>
    <ds:schemaRef ds:uri="http://schemas.microsoft.com/office/2006/documentManagement/types"/>
    <ds:schemaRef ds:uri="http://schemas.microsoft.com/office/infopath/2007/PartnerControls"/>
    <ds:schemaRef ds:uri="c4d35652-c855-4275-af1e-b545f515243e"/>
    <ds:schemaRef ds:uri="http://purl.org/dc/dcmitype/"/>
    <ds:schemaRef ds:uri="http://www.w3.org/XML/1998/namespace"/>
    <ds:schemaRef ds:uri="http://schemas.microsoft.com/office/2006/metadata/properties"/>
    <ds:schemaRef ds:uri="http://purl.org/dc/elements/1.1/"/>
    <ds:schemaRef ds:uri="8b84f0c1-b81e-4a79-9b48-a655cf54ff86"/>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74</TotalTime>
  <Words>2140</Words>
  <Application>Microsoft Office PowerPoint</Application>
  <PresentationFormat>On-screen Show (16:9)</PresentationFormat>
  <Paragraphs>158</Paragraphs>
  <Slides>35</Slides>
  <Notes>34</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35</vt:i4>
      </vt:variant>
    </vt:vector>
  </HeadingPairs>
  <TitlesOfParts>
    <vt:vector size="39" baseType="lpstr">
      <vt:lpstr>Arial</vt:lpstr>
      <vt:lpstr>Calibri</vt:lpstr>
      <vt:lpstr>Simple Light</vt:lpstr>
      <vt:lpstr>Office Theme</vt:lpstr>
      <vt:lpstr>Crime Prevention and Resistance Fourth Grade Lesson 1 </vt:lpstr>
      <vt:lpstr>Personal space:   Be aware of your surroundings, respect others’ space, and stay in your own area.</vt:lpstr>
      <vt:lpstr>Volume control:   Use indoor voices, and be mindful of noise levels.</vt:lpstr>
      <vt:lpstr>Active listening:   Eyes and ears open! Ready to participate!</vt:lpstr>
      <vt:lpstr>Sharp Minds   Be prepared to problem solve, ask questions, and contribute to the lesson.</vt:lpstr>
      <vt:lpstr>What does crime mean?</vt:lpstr>
      <vt:lpstr>PowerPoint Presentation</vt:lpstr>
      <vt:lpstr>What is a victim?</vt:lpstr>
      <vt:lpstr>PowerPoint Presentation</vt:lpstr>
      <vt:lpstr>PowerPoint Presentation</vt:lpstr>
      <vt:lpstr>Stay with someone: Always stick with a friend or family member when you’re outside or in unfamiliar places.</vt:lpstr>
      <vt:lpstr>Use your voice: If someone does something that seems wrong speak up and tell them to stop or tell an adult.</vt:lpstr>
      <vt:lpstr>Stay aware: Pay attention to what is happening around you. Notice if something doesn’t feel right.</vt:lpstr>
      <vt:lpstr>Know your safe places: in your neighborhood or in public. Know who your community helpers are.</vt:lpstr>
      <vt:lpstr>Keep your belongings safe: Always keep track of your belongings so no one can take them.</vt:lpstr>
      <vt:lpstr>What does prevention mean?</vt:lpstr>
      <vt:lpstr>PowerPoint Presentation</vt:lpstr>
      <vt:lpstr>1. Use strong body language. 2. Say “no” firmly. 3. Set boundaries.</vt:lpstr>
      <vt:lpstr>Use strong body language: point your chest up.   </vt:lpstr>
      <vt:lpstr>Say “no” firmly: raise your right hand out in front of you.</vt:lpstr>
      <vt:lpstr>Set boundaries: cross both arms over your chest making an x.  </vt:lpstr>
      <vt:lpstr>Review: What is crime? </vt:lpstr>
      <vt:lpstr>Let's discuss vandalism and shoplifting. </vt:lpstr>
      <vt:lpstr>What is vandalism?</vt:lpstr>
      <vt:lpstr>PowerPoint Presentation</vt:lpstr>
      <vt:lpstr>What is shoplifting?</vt:lpstr>
      <vt:lpstr>PowerPoint Presentation</vt:lpstr>
      <vt:lpstr>Consequences of vandalism:  Paying fines, doing community service, apologizing to the victim, or getting in trouble with your parents.</vt:lpstr>
      <vt:lpstr>PowerPoint Presentation</vt:lpstr>
      <vt:lpstr>Emily goes to Target with her friends. She sees a lip gloss she really wants but realizes she doesn’t have enough money to buy it. She hides the lip gloss in her backpack and tries to leave the store without paying. She gets caught by the store clerk.</vt:lpstr>
      <vt:lpstr>Tom and his friends are playing in the park when they see a signboard. They decide to throw rocks at it and scribble on it with markers, thinking it would be funny. They leave the signboard damaged and covered in graffiti.</vt:lpstr>
      <vt:lpstr>Sarah and her friends go to the candy store after school. Sarah sees a chocolate bar she wants and she is hungry. She quickly puts it in her pocket and leaves the store without paying.</vt:lpstr>
      <vt:lpstr>During the weekend, Jack and his friends break a window on their neighbor's car. They thought this was a funny prank.</vt:lpstr>
      <vt:lpstr>Review: What is crime?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Crime Prevention and Resistance 4th grade, #2</dc:title>
  <cp:lastModifiedBy>Anderson, Dannie (DCJS)</cp:lastModifiedBy>
  <cp:revision>606</cp:revision>
  <dcterms:modified xsi:type="dcterms:W3CDTF">2024-07-23T20:33:15Z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0x01010089A666223B80EB4BBCB944FC1275BF90</vt:lpwstr>
  </property>
  <property fmtid="{D5CDD505-2E9C-101B-9397-08002B2CF9AE}" pid="3" name="MediaServiceImageTags">
    <vt:lpwstr/>
  </property>
</Properties>
</file>