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4"/>
    <p:sldMasterId id="2147483683" r:id="rId5"/>
  </p:sldMasterIdLst>
  <p:notesMasterIdLst>
    <p:notesMasterId r:id="rId31"/>
  </p:notesMasterIdLst>
  <p:sldIdLst>
    <p:sldId id="283" r:id="rId6"/>
    <p:sldId id="257" r:id="rId7"/>
    <p:sldId id="258" r:id="rId8"/>
    <p:sldId id="259" r:id="rId9"/>
    <p:sldId id="260" r:id="rId10"/>
    <p:sldId id="261" r:id="rId11"/>
    <p:sldId id="262" r:id="rId12"/>
    <p:sldId id="316" r:id="rId13"/>
    <p:sldId id="317" r:id="rId14"/>
    <p:sldId id="318" r:id="rId15"/>
    <p:sldId id="292" r:id="rId16"/>
    <p:sldId id="350" r:id="rId17"/>
    <p:sldId id="351" r:id="rId18"/>
    <p:sldId id="352" r:id="rId19"/>
    <p:sldId id="353" r:id="rId20"/>
    <p:sldId id="354" r:id="rId21"/>
    <p:sldId id="355" r:id="rId22"/>
    <p:sldId id="272" r:id="rId23"/>
    <p:sldId id="360" r:id="rId24"/>
    <p:sldId id="361" r:id="rId25"/>
    <p:sldId id="362" r:id="rId26"/>
    <p:sldId id="363" r:id="rId27"/>
    <p:sldId id="364" r:id="rId28"/>
    <p:sldId id="365" r:id="rId29"/>
    <p:sldId id="337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AAF349-BF6F-4C97-A5C8-F3B6EBAFC715}" v="3" dt="2024-07-24T13:23:22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5" d="100"/>
          <a:sy n="105" d="100"/>
        </p:scale>
        <p:origin x="82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nis-McClain, Jessica - minnisjl" userId="S::minnisjl_jmu.edu#ext#@covgov.onmicrosoft.com::3c6881bb-7ec4-4cec-93f5-691064c994a5" providerId="AD" clId="Web-{1E2DD7E7-5AA1-D51F-E9D5-F1C0799C4C1E}"/>
    <pc:docChg chg="modSld">
      <pc:chgData name="Minnis-McClain, Jessica - minnisjl" userId="S::minnisjl_jmu.edu#ext#@covgov.onmicrosoft.com::3c6881bb-7ec4-4cec-93f5-691064c994a5" providerId="AD" clId="Web-{1E2DD7E7-5AA1-D51F-E9D5-F1C0799C4C1E}" dt="2024-07-08T22:46:05.415" v="1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1E2DD7E7-5AA1-D51F-E9D5-F1C0799C4C1E}" dt="2024-07-08T22:44:50.790" v="0" actId="20577"/>
        <pc:sldMkLst>
          <pc:docMk/>
          <pc:sldMk cId="0" sldId="261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4:50.790" v="0" actId="20577"/>
          <ac:spMkLst>
            <pc:docMk/>
            <pc:sldMk cId="0" sldId="261"/>
            <ac:spMk id="258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4:55.978" v="1" actId="20577"/>
        <pc:sldMkLst>
          <pc:docMk/>
          <pc:sldMk cId="0" sldId="262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4:55.978" v="1" actId="20577"/>
          <ac:spMkLst>
            <pc:docMk/>
            <pc:sldMk cId="0" sldId="262"/>
            <ac:spMk id="270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05.056" v="3" actId="20577"/>
        <pc:sldMkLst>
          <pc:docMk/>
          <pc:sldMk cId="1972402984" sldId="316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05.056" v="3" actId="20577"/>
          <ac:spMkLst>
            <pc:docMk/>
            <pc:sldMk cId="1972402984" sldId="316"/>
            <ac:spMk id="270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17.821" v="4" actId="20577"/>
        <pc:sldMkLst>
          <pc:docMk/>
          <pc:sldMk cId="1689895253" sldId="317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17.821" v="4" actId="20577"/>
          <ac:spMkLst>
            <pc:docMk/>
            <pc:sldMk cId="1689895253" sldId="317"/>
            <ac:spMk id="270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21.743" v="5" actId="20577"/>
        <pc:sldMkLst>
          <pc:docMk/>
          <pc:sldMk cId="1529353317" sldId="318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21.743" v="5" actId="20577"/>
          <ac:spMkLst>
            <pc:docMk/>
            <pc:sldMk cId="1529353317" sldId="318"/>
            <ac:spMk id="270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30.837" v="6" actId="20577"/>
        <pc:sldMkLst>
          <pc:docMk/>
          <pc:sldMk cId="3738684697" sldId="350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30.837" v="6" actId="20577"/>
          <ac:spMkLst>
            <pc:docMk/>
            <pc:sldMk cId="3738684697" sldId="350"/>
            <ac:spMk id="7" creationId="{3BE02E4A-0CFA-49B0-A042-F98CB13881B9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35.775" v="7" actId="20577"/>
        <pc:sldMkLst>
          <pc:docMk/>
          <pc:sldMk cId="1625817846" sldId="351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35.775" v="7" actId="20577"/>
          <ac:spMkLst>
            <pc:docMk/>
            <pc:sldMk cId="1625817846" sldId="351"/>
            <ac:spMk id="7" creationId="{3BE02E4A-0CFA-49B0-A042-F98CB13881B9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42.712" v="8" actId="20577"/>
        <pc:sldMkLst>
          <pc:docMk/>
          <pc:sldMk cId="3874032588" sldId="352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42.712" v="8" actId="20577"/>
          <ac:spMkLst>
            <pc:docMk/>
            <pc:sldMk cId="3874032588" sldId="352"/>
            <ac:spMk id="7" creationId="{3BE02E4A-0CFA-49B0-A042-F98CB13881B9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5:49.759" v="9" actId="20577"/>
        <pc:sldMkLst>
          <pc:docMk/>
          <pc:sldMk cId="4026163627" sldId="353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5:49.759" v="9" actId="20577"/>
          <ac:spMkLst>
            <pc:docMk/>
            <pc:sldMk cId="4026163627" sldId="353"/>
            <ac:spMk id="7" creationId="{3BE02E4A-0CFA-49B0-A042-F98CB13881B9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6:00.087" v="10" actId="20577"/>
        <pc:sldMkLst>
          <pc:docMk/>
          <pc:sldMk cId="1310233828" sldId="354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6:00.087" v="10" actId="20577"/>
          <ac:spMkLst>
            <pc:docMk/>
            <pc:sldMk cId="1310233828" sldId="354"/>
            <ac:spMk id="7" creationId="{3BE02E4A-0CFA-49B0-A042-F98CB13881B9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1E2DD7E7-5AA1-D51F-E9D5-F1C0799C4C1E}" dt="2024-07-08T22:46:05.415" v="11" actId="20577"/>
        <pc:sldMkLst>
          <pc:docMk/>
          <pc:sldMk cId="1323838203" sldId="355"/>
        </pc:sldMkLst>
        <pc:spChg chg="mod">
          <ac:chgData name="Minnis-McClain, Jessica - minnisjl" userId="S::minnisjl_jmu.edu#ext#@covgov.onmicrosoft.com::3c6881bb-7ec4-4cec-93f5-691064c994a5" providerId="AD" clId="Web-{1E2DD7E7-5AA1-D51F-E9D5-F1C0799C4C1E}" dt="2024-07-08T22:46:05.415" v="11" actId="20577"/>
          <ac:spMkLst>
            <pc:docMk/>
            <pc:sldMk cId="1323838203" sldId="355"/>
            <ac:spMk id="7" creationId="{3BE02E4A-0CFA-49B0-A042-F98CB13881B9}"/>
          </ac:spMkLst>
        </pc:spChg>
      </pc:sldChg>
    </pc:docChg>
  </pc:docChgLst>
  <pc:docChgLst>
    <pc:chgData name="Anderson, Dannie (DCJS)" userId="3309786d-ca09-4b25-9407-7fcc16175d79" providerId="ADAL" clId="{5FAAF349-BF6F-4C97-A5C8-F3B6EBAFC715}"/>
    <pc:docChg chg="undo custSel addSld delSld modSld">
      <pc:chgData name="Anderson, Dannie (DCJS)" userId="3309786d-ca09-4b25-9407-7fcc16175d79" providerId="ADAL" clId="{5FAAF349-BF6F-4C97-A5C8-F3B6EBAFC715}" dt="2024-07-24T13:24:14.267" v="160" actId="2696"/>
      <pc:docMkLst>
        <pc:docMk/>
      </pc:docMkLst>
      <pc:sldChg chg="modSp mod">
        <pc:chgData name="Anderson, Dannie (DCJS)" userId="3309786d-ca09-4b25-9407-7fcc16175d79" providerId="ADAL" clId="{5FAAF349-BF6F-4C97-A5C8-F3B6EBAFC715}" dt="2024-07-24T13:15:11.666" v="18" actId="1440"/>
        <pc:sldMkLst>
          <pc:docMk/>
          <pc:sldMk cId="0" sldId="261"/>
        </pc:sldMkLst>
        <pc:spChg chg="mod">
          <ac:chgData name="Anderson, Dannie (DCJS)" userId="3309786d-ca09-4b25-9407-7fcc16175d79" providerId="ADAL" clId="{5FAAF349-BF6F-4C97-A5C8-F3B6EBAFC715}" dt="2024-07-24T13:14:02.673" v="10" actId="113"/>
          <ac:spMkLst>
            <pc:docMk/>
            <pc:sldMk cId="0" sldId="261"/>
            <ac:spMk id="258" creationId="{00000000-0000-0000-0000-000000000000}"/>
          </ac:spMkLst>
        </pc:spChg>
        <pc:picChg chg="mod">
          <ac:chgData name="Anderson, Dannie (DCJS)" userId="3309786d-ca09-4b25-9407-7fcc16175d79" providerId="ADAL" clId="{5FAAF349-BF6F-4C97-A5C8-F3B6EBAFC715}" dt="2024-07-24T13:15:11.666" v="18" actId="1440"/>
          <ac:picMkLst>
            <pc:docMk/>
            <pc:sldMk cId="0" sldId="261"/>
            <ac:picMk id="3" creationId="{EB59AB61-4884-C49F-171A-F3FFE5391409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5:06.866" v="17" actId="1440"/>
        <pc:sldMkLst>
          <pc:docMk/>
          <pc:sldMk cId="0" sldId="262"/>
        </pc:sldMkLst>
        <pc:picChg chg="mod">
          <ac:chgData name="Anderson, Dannie (DCJS)" userId="3309786d-ca09-4b25-9407-7fcc16175d79" providerId="ADAL" clId="{5FAAF349-BF6F-4C97-A5C8-F3B6EBAFC715}" dt="2024-07-24T13:15:06.866" v="17" actId="1440"/>
          <ac:picMkLst>
            <pc:docMk/>
            <pc:sldMk cId="0" sldId="262"/>
            <ac:picMk id="2" creationId="{0861C418-E181-026B-DA6C-C321C700EC39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7:00.116" v="72" actId="1076"/>
        <pc:sldMkLst>
          <pc:docMk/>
          <pc:sldMk cId="2676763628" sldId="272"/>
        </pc:sldMkLst>
        <pc:spChg chg="mod">
          <ac:chgData name="Anderson, Dannie (DCJS)" userId="3309786d-ca09-4b25-9407-7fcc16175d79" providerId="ADAL" clId="{5FAAF349-BF6F-4C97-A5C8-F3B6EBAFC715}" dt="2024-07-24T13:17:00.116" v="72" actId="1076"/>
          <ac:spMkLst>
            <pc:docMk/>
            <pc:sldMk cId="2676763628" sldId="272"/>
            <ac:spMk id="2" creationId="{06B6F685-28B9-6A9B-06CA-DDE8F35E6607}"/>
          </ac:spMkLst>
        </pc:spChg>
        <pc:spChg chg="mod">
          <ac:chgData name="Anderson, Dannie (DCJS)" userId="3309786d-ca09-4b25-9407-7fcc16175d79" providerId="ADAL" clId="{5FAAF349-BF6F-4C97-A5C8-F3B6EBAFC715}" dt="2024-07-24T13:16:48.704" v="69" actId="1076"/>
          <ac:spMkLst>
            <pc:docMk/>
            <pc:sldMk cId="2676763628" sldId="272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5FAAF349-BF6F-4C97-A5C8-F3B6EBAFC715}" dt="2024-07-24T13:13:27.063" v="2" actId="255"/>
        <pc:sldMkLst>
          <pc:docMk/>
          <pc:sldMk cId="3281928965" sldId="283"/>
        </pc:sldMkLst>
        <pc:spChg chg="mod">
          <ac:chgData name="Anderson, Dannie (DCJS)" userId="3309786d-ca09-4b25-9407-7fcc16175d79" providerId="ADAL" clId="{5FAAF349-BF6F-4C97-A5C8-F3B6EBAFC715}" dt="2024-07-24T13:13:27.063" v="2" actId="255"/>
          <ac:spMkLst>
            <pc:docMk/>
            <pc:sldMk cId="3281928965" sldId="283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5FAAF349-BF6F-4C97-A5C8-F3B6EBAFC715}" dt="2024-07-24T13:14:21.448" v="11" actId="255"/>
        <pc:sldMkLst>
          <pc:docMk/>
          <pc:sldMk cId="1052971510" sldId="292"/>
        </pc:sldMkLst>
        <pc:spChg chg="mod">
          <ac:chgData name="Anderson, Dannie (DCJS)" userId="3309786d-ca09-4b25-9407-7fcc16175d79" providerId="ADAL" clId="{5FAAF349-BF6F-4C97-A5C8-F3B6EBAFC715}" dt="2024-07-24T13:14:21.448" v="11" actId="255"/>
          <ac:spMkLst>
            <pc:docMk/>
            <pc:sldMk cId="1052971510" sldId="292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5FAAF349-BF6F-4C97-A5C8-F3B6EBAFC715}" dt="2024-07-24T13:15:02.081" v="16" actId="1440"/>
        <pc:sldMkLst>
          <pc:docMk/>
          <pc:sldMk cId="1972402984" sldId="316"/>
        </pc:sldMkLst>
        <pc:picChg chg="mod">
          <ac:chgData name="Anderson, Dannie (DCJS)" userId="3309786d-ca09-4b25-9407-7fcc16175d79" providerId="ADAL" clId="{5FAAF349-BF6F-4C97-A5C8-F3B6EBAFC715}" dt="2024-07-24T13:15:02.081" v="16" actId="1440"/>
          <ac:picMkLst>
            <pc:docMk/>
            <pc:sldMk cId="1972402984" sldId="316"/>
            <ac:picMk id="2" creationId="{0861C418-E181-026B-DA6C-C321C700EC39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4:56.261" v="15" actId="1440"/>
        <pc:sldMkLst>
          <pc:docMk/>
          <pc:sldMk cId="1689895253" sldId="317"/>
        </pc:sldMkLst>
        <pc:picChg chg="mod">
          <ac:chgData name="Anderson, Dannie (DCJS)" userId="3309786d-ca09-4b25-9407-7fcc16175d79" providerId="ADAL" clId="{5FAAF349-BF6F-4C97-A5C8-F3B6EBAFC715}" dt="2024-07-24T13:14:56.261" v="15" actId="1440"/>
          <ac:picMkLst>
            <pc:docMk/>
            <pc:sldMk cId="1689895253" sldId="317"/>
            <ac:picMk id="2" creationId="{0861C418-E181-026B-DA6C-C321C700EC39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4:49.034" v="14" actId="1440"/>
        <pc:sldMkLst>
          <pc:docMk/>
          <pc:sldMk cId="1529353317" sldId="318"/>
        </pc:sldMkLst>
        <pc:picChg chg="mod">
          <ac:chgData name="Anderson, Dannie (DCJS)" userId="3309786d-ca09-4b25-9407-7fcc16175d79" providerId="ADAL" clId="{5FAAF349-BF6F-4C97-A5C8-F3B6EBAFC715}" dt="2024-07-24T13:14:49.034" v="14" actId="1440"/>
          <ac:picMkLst>
            <pc:docMk/>
            <pc:sldMk cId="1529353317" sldId="318"/>
            <ac:picMk id="2" creationId="{0861C418-E181-026B-DA6C-C321C700EC39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4:43.884" v="13" actId="1440"/>
        <pc:sldMkLst>
          <pc:docMk/>
          <pc:sldMk cId="3738684697" sldId="350"/>
        </pc:sldMkLst>
        <pc:spChg chg="mod">
          <ac:chgData name="Anderson, Dannie (DCJS)" userId="3309786d-ca09-4b25-9407-7fcc16175d79" providerId="ADAL" clId="{5FAAF349-BF6F-4C97-A5C8-F3B6EBAFC715}" dt="2024-07-24T13:14:29.003" v="12" actId="255"/>
          <ac:spMkLst>
            <pc:docMk/>
            <pc:sldMk cId="3738684697" sldId="350"/>
            <ac:spMk id="7" creationId="{3BE02E4A-0CFA-49B0-A042-F98CB13881B9}"/>
          </ac:spMkLst>
        </pc:spChg>
        <pc:picChg chg="mod">
          <ac:chgData name="Anderson, Dannie (DCJS)" userId="3309786d-ca09-4b25-9407-7fcc16175d79" providerId="ADAL" clId="{5FAAF349-BF6F-4C97-A5C8-F3B6EBAFC715}" dt="2024-07-24T13:14:43.884" v="13" actId="1440"/>
          <ac:picMkLst>
            <pc:docMk/>
            <pc:sldMk cId="3738684697" sldId="350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5:32.692" v="20" actId="255"/>
        <pc:sldMkLst>
          <pc:docMk/>
          <pc:sldMk cId="1625817846" sldId="351"/>
        </pc:sldMkLst>
        <pc:spChg chg="mod">
          <ac:chgData name="Anderson, Dannie (DCJS)" userId="3309786d-ca09-4b25-9407-7fcc16175d79" providerId="ADAL" clId="{5FAAF349-BF6F-4C97-A5C8-F3B6EBAFC715}" dt="2024-07-24T13:15:32.692" v="20" actId="255"/>
          <ac:spMkLst>
            <pc:docMk/>
            <pc:sldMk cId="1625817846" sldId="351"/>
            <ac:spMk id="7" creationId="{3BE02E4A-0CFA-49B0-A042-F98CB13881B9}"/>
          </ac:spMkLst>
        </pc:spChg>
        <pc:picChg chg="mod">
          <ac:chgData name="Anderson, Dannie (DCJS)" userId="3309786d-ca09-4b25-9407-7fcc16175d79" providerId="ADAL" clId="{5FAAF349-BF6F-4C97-A5C8-F3B6EBAFC715}" dt="2024-07-24T13:15:26.691" v="19" actId="1440"/>
          <ac:picMkLst>
            <pc:docMk/>
            <pc:sldMk cId="1625817846" sldId="351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5:49.496" v="23" actId="1440"/>
        <pc:sldMkLst>
          <pc:docMk/>
          <pc:sldMk cId="3874032588" sldId="352"/>
        </pc:sldMkLst>
        <pc:spChg chg="mod">
          <ac:chgData name="Anderson, Dannie (DCJS)" userId="3309786d-ca09-4b25-9407-7fcc16175d79" providerId="ADAL" clId="{5FAAF349-BF6F-4C97-A5C8-F3B6EBAFC715}" dt="2024-07-24T13:15:39.163" v="21" actId="255"/>
          <ac:spMkLst>
            <pc:docMk/>
            <pc:sldMk cId="3874032588" sldId="352"/>
            <ac:spMk id="7" creationId="{3BE02E4A-0CFA-49B0-A042-F98CB13881B9}"/>
          </ac:spMkLst>
        </pc:spChg>
        <pc:picChg chg="mod">
          <ac:chgData name="Anderson, Dannie (DCJS)" userId="3309786d-ca09-4b25-9407-7fcc16175d79" providerId="ADAL" clId="{5FAAF349-BF6F-4C97-A5C8-F3B6EBAFC715}" dt="2024-07-24T13:15:49.496" v="23" actId="1440"/>
          <ac:picMkLst>
            <pc:docMk/>
            <pc:sldMk cId="3874032588" sldId="352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6:03.434" v="27" actId="255"/>
        <pc:sldMkLst>
          <pc:docMk/>
          <pc:sldMk cId="4026163627" sldId="353"/>
        </pc:sldMkLst>
        <pc:spChg chg="mod">
          <ac:chgData name="Anderson, Dannie (DCJS)" userId="3309786d-ca09-4b25-9407-7fcc16175d79" providerId="ADAL" clId="{5FAAF349-BF6F-4C97-A5C8-F3B6EBAFC715}" dt="2024-07-24T13:16:03.434" v="27" actId="255"/>
          <ac:spMkLst>
            <pc:docMk/>
            <pc:sldMk cId="4026163627" sldId="353"/>
            <ac:spMk id="7" creationId="{3BE02E4A-0CFA-49B0-A042-F98CB13881B9}"/>
          </ac:spMkLst>
        </pc:spChg>
        <pc:picChg chg="mod">
          <ac:chgData name="Anderson, Dannie (DCJS)" userId="3309786d-ca09-4b25-9407-7fcc16175d79" providerId="ADAL" clId="{5FAAF349-BF6F-4C97-A5C8-F3B6EBAFC715}" dt="2024-07-24T13:15:59.297" v="26" actId="688"/>
          <ac:picMkLst>
            <pc:docMk/>
            <pc:sldMk cId="4026163627" sldId="353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6:17.393" v="29" actId="255"/>
        <pc:sldMkLst>
          <pc:docMk/>
          <pc:sldMk cId="1323838203" sldId="355"/>
        </pc:sldMkLst>
        <pc:spChg chg="mod">
          <ac:chgData name="Anderson, Dannie (DCJS)" userId="3309786d-ca09-4b25-9407-7fcc16175d79" providerId="ADAL" clId="{5FAAF349-BF6F-4C97-A5C8-F3B6EBAFC715}" dt="2024-07-24T13:16:17.393" v="29" actId="255"/>
          <ac:spMkLst>
            <pc:docMk/>
            <pc:sldMk cId="1323838203" sldId="355"/>
            <ac:spMk id="7" creationId="{3BE02E4A-0CFA-49B0-A042-F98CB13881B9}"/>
          </ac:spMkLst>
        </pc:spChg>
        <pc:picChg chg="mod">
          <ac:chgData name="Anderson, Dannie (DCJS)" userId="3309786d-ca09-4b25-9407-7fcc16175d79" providerId="ADAL" clId="{5FAAF349-BF6F-4C97-A5C8-F3B6EBAFC715}" dt="2024-07-24T13:16:11.984" v="28" actId="1440"/>
          <ac:picMkLst>
            <pc:docMk/>
            <pc:sldMk cId="1323838203" sldId="355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19:05.344" v="96" actId="20577"/>
        <pc:sldMkLst>
          <pc:docMk/>
          <pc:sldMk cId="1323356351" sldId="360"/>
        </pc:sldMkLst>
        <pc:spChg chg="mod">
          <ac:chgData name="Anderson, Dannie (DCJS)" userId="3309786d-ca09-4b25-9407-7fcc16175d79" providerId="ADAL" clId="{5FAAF349-BF6F-4C97-A5C8-F3B6EBAFC715}" dt="2024-07-24T13:17:33.454" v="75" actId="255"/>
          <ac:spMkLst>
            <pc:docMk/>
            <pc:sldMk cId="1323356351" sldId="360"/>
            <ac:spMk id="2" creationId="{B397696F-8AA7-4D48-8D65-C962B950D0DD}"/>
          </ac:spMkLst>
        </pc:spChg>
        <pc:spChg chg="mod">
          <ac:chgData name="Anderson, Dannie (DCJS)" userId="3309786d-ca09-4b25-9407-7fcc16175d79" providerId="ADAL" clId="{5FAAF349-BF6F-4C97-A5C8-F3B6EBAFC715}" dt="2024-07-24T13:19:05.344" v="96" actId="20577"/>
          <ac:spMkLst>
            <pc:docMk/>
            <pc:sldMk cId="1323356351" sldId="360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5FAAF349-BF6F-4C97-A5C8-F3B6EBAFC715}" dt="2024-07-24T13:19:11.320" v="97" actId="1076"/>
        <pc:sldMkLst>
          <pc:docMk/>
          <pc:sldMk cId="2796707297" sldId="361"/>
        </pc:sldMkLst>
        <pc:spChg chg="mod">
          <ac:chgData name="Anderson, Dannie (DCJS)" userId="3309786d-ca09-4b25-9407-7fcc16175d79" providerId="ADAL" clId="{5FAAF349-BF6F-4C97-A5C8-F3B6EBAFC715}" dt="2024-07-24T13:19:11.320" v="97" actId="1076"/>
          <ac:spMkLst>
            <pc:docMk/>
            <pc:sldMk cId="2796707297" sldId="361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5FAAF349-BF6F-4C97-A5C8-F3B6EBAFC715}" dt="2024-07-24T13:19:29.283" v="103" actId="20577"/>
        <pc:sldMkLst>
          <pc:docMk/>
          <pc:sldMk cId="524625874" sldId="362"/>
        </pc:sldMkLst>
        <pc:spChg chg="mod">
          <ac:chgData name="Anderson, Dannie (DCJS)" userId="3309786d-ca09-4b25-9407-7fcc16175d79" providerId="ADAL" clId="{5FAAF349-BF6F-4C97-A5C8-F3B6EBAFC715}" dt="2024-07-24T13:19:29.283" v="103" actId="20577"/>
          <ac:spMkLst>
            <pc:docMk/>
            <pc:sldMk cId="524625874" sldId="362"/>
            <ac:spMk id="2" creationId="{543BFF9E-BEB5-6427-046F-859A3AF8EAD9}"/>
          </ac:spMkLst>
        </pc:spChg>
      </pc:sldChg>
      <pc:sldChg chg="addSp modSp mod">
        <pc:chgData name="Anderson, Dannie (DCJS)" userId="3309786d-ca09-4b25-9407-7fcc16175d79" providerId="ADAL" clId="{5FAAF349-BF6F-4C97-A5C8-F3B6EBAFC715}" dt="2024-07-24T13:22:26.947" v="120" actId="1076"/>
        <pc:sldMkLst>
          <pc:docMk/>
          <pc:sldMk cId="3152470223" sldId="363"/>
        </pc:sldMkLst>
        <pc:spChg chg="mod">
          <ac:chgData name="Anderson, Dannie (DCJS)" userId="3309786d-ca09-4b25-9407-7fcc16175d79" providerId="ADAL" clId="{5FAAF349-BF6F-4C97-A5C8-F3B6EBAFC715}" dt="2024-07-24T13:20:57.101" v="112" actId="1076"/>
          <ac:spMkLst>
            <pc:docMk/>
            <pc:sldMk cId="3152470223" sldId="363"/>
            <ac:spMk id="2" creationId="{B397696F-8AA7-4D48-8D65-C962B950D0DD}"/>
          </ac:spMkLst>
        </pc:spChg>
        <pc:picChg chg="add mod">
          <ac:chgData name="Anderson, Dannie (DCJS)" userId="3309786d-ca09-4b25-9407-7fcc16175d79" providerId="ADAL" clId="{5FAAF349-BF6F-4C97-A5C8-F3B6EBAFC715}" dt="2024-07-24T13:20:54.484" v="111" actId="1076"/>
          <ac:picMkLst>
            <pc:docMk/>
            <pc:sldMk cId="3152470223" sldId="363"/>
            <ac:picMk id="4" creationId="{6B1C1AA5-58C6-5D2E-8183-935DA2C0A15C}"/>
          </ac:picMkLst>
        </pc:picChg>
        <pc:picChg chg="add mod">
          <ac:chgData name="Anderson, Dannie (DCJS)" userId="3309786d-ca09-4b25-9407-7fcc16175d79" providerId="ADAL" clId="{5FAAF349-BF6F-4C97-A5C8-F3B6EBAFC715}" dt="2024-07-24T13:22:26.947" v="120" actId="1076"/>
          <ac:picMkLst>
            <pc:docMk/>
            <pc:sldMk cId="3152470223" sldId="363"/>
            <ac:picMk id="6" creationId="{88AD7E13-B89F-4083-E54B-B68DCB50231D}"/>
          </ac:picMkLst>
        </pc:picChg>
      </pc:sldChg>
      <pc:sldChg chg="modSp mod">
        <pc:chgData name="Anderson, Dannie (DCJS)" userId="3309786d-ca09-4b25-9407-7fcc16175d79" providerId="ADAL" clId="{5FAAF349-BF6F-4C97-A5C8-F3B6EBAFC715}" dt="2024-07-24T13:22:41.425" v="126" actId="20577"/>
        <pc:sldMkLst>
          <pc:docMk/>
          <pc:sldMk cId="338190824" sldId="364"/>
        </pc:sldMkLst>
        <pc:spChg chg="mod">
          <ac:chgData name="Anderson, Dannie (DCJS)" userId="3309786d-ca09-4b25-9407-7fcc16175d79" providerId="ADAL" clId="{5FAAF349-BF6F-4C97-A5C8-F3B6EBAFC715}" dt="2024-07-24T13:22:41.425" v="126" actId="20577"/>
          <ac:spMkLst>
            <pc:docMk/>
            <pc:sldMk cId="338190824" sldId="364"/>
            <ac:spMk id="2" creationId="{543BFF9E-BEB5-6427-046F-859A3AF8EAD9}"/>
          </ac:spMkLst>
        </pc:spChg>
      </pc:sldChg>
      <pc:sldChg chg="addSp modSp add del mod">
        <pc:chgData name="Anderson, Dannie (DCJS)" userId="3309786d-ca09-4b25-9407-7fcc16175d79" providerId="ADAL" clId="{5FAAF349-BF6F-4C97-A5C8-F3B6EBAFC715}" dt="2024-07-24T13:24:00.233" v="158" actId="1076"/>
        <pc:sldMkLst>
          <pc:docMk/>
          <pc:sldMk cId="832543233" sldId="365"/>
        </pc:sldMkLst>
        <pc:spChg chg="mod">
          <ac:chgData name="Anderson, Dannie (DCJS)" userId="3309786d-ca09-4b25-9407-7fcc16175d79" providerId="ADAL" clId="{5FAAF349-BF6F-4C97-A5C8-F3B6EBAFC715}" dt="2024-07-24T13:23:56.801" v="157" actId="1076"/>
          <ac:spMkLst>
            <pc:docMk/>
            <pc:sldMk cId="832543233" sldId="365"/>
            <ac:spMk id="2" creationId="{B397696F-8AA7-4D48-8D65-C962B950D0DD}"/>
          </ac:spMkLst>
        </pc:spChg>
        <pc:spChg chg="mod">
          <ac:chgData name="Anderson, Dannie (DCJS)" userId="3309786d-ca09-4b25-9407-7fcc16175d79" providerId="ADAL" clId="{5FAAF349-BF6F-4C97-A5C8-F3B6EBAFC715}" dt="2024-07-24T13:23:04.579" v="149" actId="1076"/>
          <ac:spMkLst>
            <pc:docMk/>
            <pc:sldMk cId="832543233" sldId="365"/>
            <ac:spMk id="221" creationId="{00000000-0000-0000-0000-000000000000}"/>
          </ac:spMkLst>
        </pc:spChg>
        <pc:picChg chg="add mod">
          <ac:chgData name="Anderson, Dannie (DCJS)" userId="3309786d-ca09-4b25-9407-7fcc16175d79" providerId="ADAL" clId="{5FAAF349-BF6F-4C97-A5C8-F3B6EBAFC715}" dt="2024-07-24T13:24:00.233" v="158" actId="1076"/>
          <ac:picMkLst>
            <pc:docMk/>
            <pc:sldMk cId="832543233" sldId="365"/>
            <ac:picMk id="4" creationId="{268FC9F5-1286-1558-FEE5-2613105F4442}"/>
          </ac:picMkLst>
        </pc:picChg>
      </pc:sldChg>
      <pc:sldChg chg="del">
        <pc:chgData name="Anderson, Dannie (DCJS)" userId="3309786d-ca09-4b25-9407-7fcc16175d79" providerId="ADAL" clId="{5FAAF349-BF6F-4C97-A5C8-F3B6EBAFC715}" dt="2024-07-24T13:24:09.379" v="159" actId="2696"/>
        <pc:sldMkLst>
          <pc:docMk/>
          <pc:sldMk cId="3257006987" sldId="366"/>
        </pc:sldMkLst>
      </pc:sldChg>
      <pc:sldChg chg="del">
        <pc:chgData name="Anderson, Dannie (DCJS)" userId="3309786d-ca09-4b25-9407-7fcc16175d79" providerId="ADAL" clId="{5FAAF349-BF6F-4C97-A5C8-F3B6EBAFC715}" dt="2024-07-24T13:24:14.267" v="160" actId="2696"/>
        <pc:sldMkLst>
          <pc:docMk/>
          <pc:sldMk cId="2253380260" sldId="368"/>
        </pc:sldMkLst>
      </pc:sldChg>
    </pc:docChg>
  </pc:docChgLst>
  <pc:docChgLst>
    <pc:chgData name="Minnis-McClain, Jessica - minnisjl" userId="S::minnisjl_jmu.edu#ext#@covgov.onmicrosoft.com::3c6881bb-7ec4-4cec-93f5-691064c994a5" providerId="AD" clId="Web-{DC29CA0A-EC39-0EA2-A7AE-78AC8AFA469D}"/>
    <pc:docChg chg="modSld">
      <pc:chgData name="Minnis-McClain, Jessica - minnisjl" userId="S::minnisjl_jmu.edu#ext#@covgov.onmicrosoft.com::3c6881bb-7ec4-4cec-93f5-691064c994a5" providerId="AD" clId="Web-{DC29CA0A-EC39-0EA2-A7AE-78AC8AFA469D}" dt="2024-05-23T13:00:54.343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DC29CA0A-EC39-0EA2-A7AE-78AC8AFA469D}" dt="2024-05-23T13:00:54.343" v="1" actId="20577"/>
        <pc:sldMkLst>
          <pc:docMk/>
          <pc:sldMk cId="3281928965" sldId="283"/>
        </pc:sldMkLst>
        <pc:spChg chg="mod">
          <ac:chgData name="Minnis-McClain, Jessica - minnisjl" userId="S::minnisjl_jmu.edu#ext#@covgov.onmicrosoft.com::3c6881bb-7ec4-4cec-93f5-691064c994a5" providerId="AD" clId="Web-{DC29CA0A-EC39-0EA2-A7AE-78AC8AFA469D}" dt="2024-05-23T13:00:54.343" v="1" actId="20577"/>
          <ac:spMkLst>
            <pc:docMk/>
            <pc:sldMk cId="3281928965" sldId="283"/>
            <ac:spMk id="2" creationId="{F9AF390F-372F-3BCB-FCED-352A35938896}"/>
          </ac:spMkLst>
        </pc:spChg>
      </pc:sldChg>
    </pc:docChg>
  </pc:docChgLst>
  <pc:docChgLst>
    <pc:chgData name="Druga, Meg - drugamk" userId="S::drugamk_jmu.edu#ext#@covgov.onmicrosoft.com::855603fe-de90-464b-a8b4-b252e3da09cc" providerId="AD" clId="Web-{6BFA384B-8510-C60D-6AB0-502008600EB2}"/>
    <pc:docChg chg="addSld delSld modSld">
      <pc:chgData name="Druga, Meg - drugamk" userId="S::drugamk_jmu.edu#ext#@covgov.onmicrosoft.com::855603fe-de90-464b-a8b4-b252e3da09cc" providerId="AD" clId="Web-{6BFA384B-8510-C60D-6AB0-502008600EB2}" dt="2024-07-09T20:04:00.793" v="132" actId="20577"/>
      <pc:docMkLst>
        <pc:docMk/>
      </pc:docMkLst>
      <pc:sldChg chg="delSp modSp">
        <pc:chgData name="Druga, Meg - drugamk" userId="S::drugamk_jmu.edu#ext#@covgov.onmicrosoft.com::855603fe-de90-464b-a8b4-b252e3da09cc" providerId="AD" clId="Web-{6BFA384B-8510-C60D-6AB0-502008600EB2}" dt="2024-07-09T19:54:25.059" v="11" actId="20577"/>
        <pc:sldMkLst>
          <pc:docMk/>
          <pc:sldMk cId="0" sldId="257"/>
        </pc:sldMkLst>
        <pc:spChg chg="del">
          <ac:chgData name="Druga, Meg - drugamk" userId="S::drugamk_jmu.edu#ext#@covgov.onmicrosoft.com::855603fe-de90-464b-a8b4-b252e3da09cc" providerId="AD" clId="Web-{6BFA384B-8510-C60D-6AB0-502008600EB2}" dt="2024-07-09T19:53:49.262" v="7"/>
          <ac:spMkLst>
            <pc:docMk/>
            <pc:sldMk cId="0" sldId="257"/>
            <ac:spMk id="2" creationId="{8958C052-BF98-406C-A48F-3754C1EB399A}"/>
          </ac:spMkLst>
        </pc:spChg>
        <pc:spChg chg="mod">
          <ac:chgData name="Druga, Meg - drugamk" userId="S::drugamk_jmu.edu#ext#@covgov.onmicrosoft.com::855603fe-de90-464b-a8b4-b252e3da09cc" providerId="AD" clId="Web-{6BFA384B-8510-C60D-6AB0-502008600EB2}" dt="2024-07-09T19:54:25.059" v="11" actId="20577"/>
          <ac:spMkLst>
            <pc:docMk/>
            <pc:sldMk cId="0" sldId="257"/>
            <ac:spMk id="213" creationId="{00000000-0000-0000-0000-000000000000}"/>
          </ac:spMkLst>
        </pc:spChg>
      </pc:sldChg>
      <pc:sldChg chg="delSp modSp">
        <pc:chgData name="Druga, Meg - drugamk" userId="S::drugamk_jmu.edu#ext#@covgov.onmicrosoft.com::855603fe-de90-464b-a8b4-b252e3da09cc" providerId="AD" clId="Web-{6BFA384B-8510-C60D-6AB0-502008600EB2}" dt="2024-07-09T19:54:32.106" v="12" actId="20577"/>
        <pc:sldMkLst>
          <pc:docMk/>
          <pc:sldMk cId="0" sldId="258"/>
        </pc:sldMkLst>
        <pc:spChg chg="del">
          <ac:chgData name="Druga, Meg - drugamk" userId="S::drugamk_jmu.edu#ext#@covgov.onmicrosoft.com::855603fe-de90-464b-a8b4-b252e3da09cc" providerId="AD" clId="Web-{6BFA384B-8510-C60D-6AB0-502008600EB2}" dt="2024-07-09T19:54:07.044" v="9"/>
          <ac:spMkLst>
            <pc:docMk/>
            <pc:sldMk cId="0" sldId="258"/>
            <ac:spMk id="2" creationId="{8958C052-BF98-406C-A48F-3754C1EB399A}"/>
          </ac:spMkLst>
        </pc:spChg>
        <pc:spChg chg="mod">
          <ac:chgData name="Druga, Meg - drugamk" userId="S::drugamk_jmu.edu#ext#@covgov.onmicrosoft.com::855603fe-de90-464b-a8b4-b252e3da09cc" providerId="AD" clId="Web-{6BFA384B-8510-C60D-6AB0-502008600EB2}" dt="2024-07-09T19:54:32.106" v="12" actId="20577"/>
          <ac:spMkLst>
            <pc:docMk/>
            <pc:sldMk cId="0" sldId="258"/>
            <ac:spMk id="224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5:33.809" v="14" actId="20577"/>
        <pc:sldMkLst>
          <pc:docMk/>
          <pc:sldMk cId="0" sldId="260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5:33.809" v="14" actId="20577"/>
          <ac:spMkLst>
            <pc:docMk/>
            <pc:sldMk cId="0" sldId="260"/>
            <ac:spMk id="246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5:50.012" v="17" actId="20577"/>
        <pc:sldMkLst>
          <pc:docMk/>
          <pc:sldMk cId="0" sldId="261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5:50.012" v="17" actId="20577"/>
          <ac:spMkLst>
            <pc:docMk/>
            <pc:sldMk cId="0" sldId="261"/>
            <ac:spMk id="258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6:05.044" v="19" actId="20577"/>
        <pc:sldMkLst>
          <pc:docMk/>
          <pc:sldMk cId="0" sldId="262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6:05.044" v="19" actId="20577"/>
          <ac:spMkLst>
            <pc:docMk/>
            <pc:sldMk cId="0" sldId="262"/>
            <ac:spMk id="27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3:35.153" v="5" actId="20577"/>
        <pc:sldMkLst>
          <pc:docMk/>
          <pc:sldMk cId="3281928965" sldId="283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3:35.153" v="5" actId="20577"/>
          <ac:spMkLst>
            <pc:docMk/>
            <pc:sldMk cId="3281928965" sldId="283"/>
            <ac:spMk id="2" creationId="{F9AF390F-372F-3BCB-FCED-352A35938896}"/>
          </ac:spMkLst>
        </pc:spChg>
        <pc:picChg chg="mod">
          <ac:chgData name="Druga, Meg - drugamk" userId="S::drugamk_jmu.edu#ext#@covgov.onmicrosoft.com::855603fe-de90-464b-a8b4-b252e3da09cc" providerId="AD" clId="Web-{6BFA384B-8510-C60D-6AB0-502008600EB2}" dt="2024-07-09T19:53:15.091" v="1" actId="1076"/>
          <ac:picMkLst>
            <pc:docMk/>
            <pc:sldMk cId="3281928965" sldId="283"/>
            <ac:picMk id="5" creationId="{8DF0FAA9-1A48-49BB-8C30-1CC4B6429449}"/>
          </ac:picMkLst>
        </pc:pic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6:50.075" v="27" actId="20577"/>
        <pc:sldMkLst>
          <pc:docMk/>
          <pc:sldMk cId="1052971510" sldId="292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6:50.075" v="27" actId="20577"/>
          <ac:spMkLst>
            <pc:docMk/>
            <pc:sldMk cId="1052971510" sldId="292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6:15.903" v="21" actId="20577"/>
        <pc:sldMkLst>
          <pc:docMk/>
          <pc:sldMk cId="1972402984" sldId="316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6:15.903" v="21" actId="20577"/>
          <ac:spMkLst>
            <pc:docMk/>
            <pc:sldMk cId="1972402984" sldId="316"/>
            <ac:spMk id="27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6:28.200" v="23" actId="20577"/>
        <pc:sldMkLst>
          <pc:docMk/>
          <pc:sldMk cId="1689895253" sldId="317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6:28.200" v="23" actId="20577"/>
          <ac:spMkLst>
            <pc:docMk/>
            <pc:sldMk cId="1689895253" sldId="317"/>
            <ac:spMk id="27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6:40.575" v="26" actId="20577"/>
        <pc:sldMkLst>
          <pc:docMk/>
          <pc:sldMk cId="1529353317" sldId="318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6:40.575" v="26" actId="20577"/>
          <ac:spMkLst>
            <pc:docMk/>
            <pc:sldMk cId="1529353317" sldId="318"/>
            <ac:spMk id="27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20:04:00.793" v="132" actId="20577"/>
        <pc:sldMkLst>
          <pc:docMk/>
          <pc:sldMk cId="102974190" sldId="337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4:00.793" v="132" actId="20577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7:02.856" v="31" actId="20577"/>
        <pc:sldMkLst>
          <pc:docMk/>
          <pc:sldMk cId="3738684697" sldId="350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7:02.856" v="31" actId="20577"/>
          <ac:spMkLst>
            <pc:docMk/>
            <pc:sldMk cId="3738684697" sldId="350"/>
            <ac:spMk id="7" creationId="{3BE02E4A-0CFA-49B0-A042-F98CB13881B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7:13.294" v="34" actId="20577"/>
        <pc:sldMkLst>
          <pc:docMk/>
          <pc:sldMk cId="1625817846" sldId="351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7:13.294" v="34" actId="20577"/>
          <ac:spMkLst>
            <pc:docMk/>
            <pc:sldMk cId="1625817846" sldId="351"/>
            <ac:spMk id="7" creationId="{3BE02E4A-0CFA-49B0-A042-F98CB13881B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7:23.903" v="37" actId="20577"/>
        <pc:sldMkLst>
          <pc:docMk/>
          <pc:sldMk cId="3874032588" sldId="352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7:23.903" v="37" actId="20577"/>
          <ac:spMkLst>
            <pc:docMk/>
            <pc:sldMk cId="3874032588" sldId="352"/>
            <ac:spMk id="7" creationId="{3BE02E4A-0CFA-49B0-A042-F98CB13881B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8:22.856" v="41" actId="20577"/>
        <pc:sldMkLst>
          <pc:docMk/>
          <pc:sldMk cId="4026163627" sldId="353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8:22.856" v="41" actId="20577"/>
          <ac:spMkLst>
            <pc:docMk/>
            <pc:sldMk cId="4026163627" sldId="353"/>
            <ac:spMk id="7" creationId="{3BE02E4A-0CFA-49B0-A042-F98CB13881B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8:38.809" v="46" actId="20577"/>
        <pc:sldMkLst>
          <pc:docMk/>
          <pc:sldMk cId="1310233828" sldId="354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8:38.809" v="46" actId="20577"/>
          <ac:spMkLst>
            <pc:docMk/>
            <pc:sldMk cId="1310233828" sldId="354"/>
            <ac:spMk id="7" creationId="{3BE02E4A-0CFA-49B0-A042-F98CB13881B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8:32.075" v="44" actId="20577"/>
        <pc:sldMkLst>
          <pc:docMk/>
          <pc:sldMk cId="1323838203" sldId="355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8:32.075" v="44" actId="20577"/>
          <ac:spMkLst>
            <pc:docMk/>
            <pc:sldMk cId="1323838203" sldId="355"/>
            <ac:spMk id="7" creationId="{3BE02E4A-0CFA-49B0-A042-F98CB13881B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19:59:20.575" v="54" actId="1076"/>
        <pc:sldMkLst>
          <pc:docMk/>
          <pc:sldMk cId="1323356351" sldId="360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19:59:20.575" v="54" actId="1076"/>
          <ac:spMkLst>
            <pc:docMk/>
            <pc:sldMk cId="1323356351" sldId="360"/>
            <ac:spMk id="2" creationId="{B397696F-8AA7-4D48-8D65-C962B950D0DD}"/>
          </ac:spMkLst>
        </pc:spChg>
        <pc:spChg chg="mod">
          <ac:chgData name="Druga, Meg - drugamk" userId="S::drugamk_jmu.edu#ext#@covgov.onmicrosoft.com::855603fe-de90-464b-a8b4-b252e3da09cc" providerId="AD" clId="Web-{6BFA384B-8510-C60D-6AB0-502008600EB2}" dt="2024-07-09T19:59:00.247" v="49" actId="20577"/>
          <ac:spMkLst>
            <pc:docMk/>
            <pc:sldMk cId="1323356351" sldId="360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20:00:12.340" v="73" actId="20577"/>
        <pc:sldMkLst>
          <pc:docMk/>
          <pc:sldMk cId="2796707297" sldId="361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0:12.340" v="73" actId="20577"/>
          <ac:spMkLst>
            <pc:docMk/>
            <pc:sldMk cId="2796707297" sldId="361"/>
            <ac:spMk id="2" creationId="{B397696F-8AA7-4D48-8D65-C962B950D0DD}"/>
          </ac:spMkLst>
        </pc:spChg>
        <pc:spChg chg="mod">
          <ac:chgData name="Druga, Meg - drugamk" userId="S::drugamk_jmu.edu#ext#@covgov.onmicrosoft.com::855603fe-de90-464b-a8b4-b252e3da09cc" providerId="AD" clId="Web-{6BFA384B-8510-C60D-6AB0-502008600EB2}" dt="2024-07-09T19:59:40.668" v="58" actId="20577"/>
          <ac:spMkLst>
            <pc:docMk/>
            <pc:sldMk cId="2796707297" sldId="361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20:00:34.715" v="76" actId="20577"/>
        <pc:sldMkLst>
          <pc:docMk/>
          <pc:sldMk cId="524625874" sldId="362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0:34.715" v="76" actId="20577"/>
          <ac:spMkLst>
            <pc:docMk/>
            <pc:sldMk cId="524625874" sldId="362"/>
            <ac:spMk id="2" creationId="{543BFF9E-BEB5-6427-046F-859A3AF8EAD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20:00:49.590" v="78" actId="20577"/>
        <pc:sldMkLst>
          <pc:docMk/>
          <pc:sldMk cId="3152470223" sldId="363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0:49.590" v="78" actId="20577"/>
          <ac:spMkLst>
            <pc:docMk/>
            <pc:sldMk cId="3152470223" sldId="363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20:01:06.043" v="80" actId="20577"/>
        <pc:sldMkLst>
          <pc:docMk/>
          <pc:sldMk cId="338190824" sldId="364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1:06.043" v="80" actId="20577"/>
          <ac:spMkLst>
            <pc:docMk/>
            <pc:sldMk cId="338190824" sldId="364"/>
            <ac:spMk id="2" creationId="{543BFF9E-BEB5-6427-046F-859A3AF8EAD9}"/>
          </ac:spMkLst>
        </pc:spChg>
      </pc:sldChg>
      <pc:sldChg chg="modSp">
        <pc:chgData name="Druga, Meg - drugamk" userId="S::drugamk_jmu.edu#ext#@covgov.onmicrosoft.com::855603fe-de90-464b-a8b4-b252e3da09cc" providerId="AD" clId="Web-{6BFA384B-8510-C60D-6AB0-502008600EB2}" dt="2024-07-09T20:01:19.950" v="83" actId="20577"/>
        <pc:sldMkLst>
          <pc:docMk/>
          <pc:sldMk cId="832543233" sldId="365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1:19.950" v="83" actId="20577"/>
          <ac:spMkLst>
            <pc:docMk/>
            <pc:sldMk cId="832543233" sldId="365"/>
            <ac:spMk id="221" creationId="{00000000-0000-0000-0000-000000000000}"/>
          </ac:spMkLst>
        </pc:spChg>
      </pc:sldChg>
      <pc:sldChg chg="addSp delSp modSp">
        <pc:chgData name="Druga, Meg - drugamk" userId="S::drugamk_jmu.edu#ext#@covgov.onmicrosoft.com::855603fe-de90-464b-a8b4-b252e3da09cc" providerId="AD" clId="Web-{6BFA384B-8510-C60D-6AB0-502008600EB2}" dt="2024-07-09T20:03:08.918" v="111" actId="20577"/>
        <pc:sldMkLst>
          <pc:docMk/>
          <pc:sldMk cId="3257006987" sldId="366"/>
        </pc:sldMkLst>
        <pc:spChg chg="add">
          <ac:chgData name="Druga, Meg - drugamk" userId="S::drugamk_jmu.edu#ext#@covgov.onmicrosoft.com::855603fe-de90-464b-a8b4-b252e3da09cc" providerId="AD" clId="Web-{6BFA384B-8510-C60D-6AB0-502008600EB2}" dt="2024-07-09T20:02:48.809" v="105"/>
          <ac:spMkLst>
            <pc:docMk/>
            <pc:sldMk cId="3257006987" sldId="366"/>
            <ac:spMk id="3" creationId="{DF428CE9-C338-C796-BD41-162497B28988}"/>
          </ac:spMkLst>
        </pc:spChg>
        <pc:spChg chg="del mod">
          <ac:chgData name="Druga, Meg - drugamk" userId="S::drugamk_jmu.edu#ext#@covgov.onmicrosoft.com::855603fe-de90-464b-a8b4-b252e3da09cc" providerId="AD" clId="Web-{6BFA384B-8510-C60D-6AB0-502008600EB2}" dt="2024-07-09T20:02:47.871" v="104"/>
          <ac:spMkLst>
            <pc:docMk/>
            <pc:sldMk cId="3257006987" sldId="366"/>
            <ac:spMk id="219" creationId="{00000000-0000-0000-0000-000000000000}"/>
          </ac:spMkLst>
        </pc:spChg>
        <pc:spChg chg="mod">
          <ac:chgData name="Druga, Meg - drugamk" userId="S::drugamk_jmu.edu#ext#@covgov.onmicrosoft.com::855603fe-de90-464b-a8b4-b252e3da09cc" providerId="AD" clId="Web-{6BFA384B-8510-C60D-6AB0-502008600EB2}" dt="2024-07-09T20:01:57.137" v="91" actId="1076"/>
          <ac:spMkLst>
            <pc:docMk/>
            <pc:sldMk cId="3257006987" sldId="366"/>
            <ac:spMk id="220" creationId="{00000000-0000-0000-0000-000000000000}"/>
          </ac:spMkLst>
        </pc:spChg>
        <pc:spChg chg="mod">
          <ac:chgData name="Druga, Meg - drugamk" userId="S::drugamk_jmu.edu#ext#@covgov.onmicrosoft.com::855603fe-de90-464b-a8b4-b252e3da09cc" providerId="AD" clId="Web-{6BFA384B-8510-C60D-6AB0-502008600EB2}" dt="2024-07-09T20:03:08.918" v="111" actId="20577"/>
          <ac:spMkLst>
            <pc:docMk/>
            <pc:sldMk cId="3257006987" sldId="366"/>
            <ac:spMk id="221" creationId="{00000000-0000-0000-0000-000000000000}"/>
          </ac:spMkLst>
        </pc:spChg>
        <pc:picChg chg="add mod">
          <ac:chgData name="Druga, Meg - drugamk" userId="S::drugamk_jmu.edu#ext#@covgov.onmicrosoft.com::855603fe-de90-464b-a8b4-b252e3da09cc" providerId="AD" clId="Web-{6BFA384B-8510-C60D-6AB0-502008600EB2}" dt="2024-07-09T20:02:57.465" v="109" actId="1076"/>
          <ac:picMkLst>
            <pc:docMk/>
            <pc:sldMk cId="3257006987" sldId="366"/>
            <ac:picMk id="4" creationId="{08039955-ECBF-A84E-5799-C454E77B101D}"/>
          </ac:picMkLst>
        </pc:picChg>
        <pc:picChg chg="del mod">
          <ac:chgData name="Druga, Meg - drugamk" userId="S::drugamk_jmu.edu#ext#@covgov.onmicrosoft.com::855603fe-de90-464b-a8b4-b252e3da09cc" providerId="AD" clId="Web-{6BFA384B-8510-C60D-6AB0-502008600EB2}" dt="2024-07-09T20:02:52.981" v="107"/>
          <ac:picMkLst>
            <pc:docMk/>
            <pc:sldMk cId="3257006987" sldId="366"/>
            <ac:picMk id="223" creationId="{00000000-0000-0000-0000-000000000000}"/>
          </ac:picMkLst>
        </pc:picChg>
      </pc:sldChg>
      <pc:sldChg chg="modSp del">
        <pc:chgData name="Druga, Meg - drugamk" userId="S::drugamk_jmu.edu#ext#@covgov.onmicrosoft.com::855603fe-de90-464b-a8b4-b252e3da09cc" providerId="AD" clId="Web-{6BFA384B-8510-C60D-6AB0-502008600EB2}" dt="2024-07-09T20:03:40.387" v="117"/>
        <pc:sldMkLst>
          <pc:docMk/>
          <pc:sldMk cId="164005253" sldId="367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3:25.043" v="113" actId="20577"/>
          <ac:spMkLst>
            <pc:docMk/>
            <pc:sldMk cId="164005253" sldId="367"/>
            <ac:spMk id="221" creationId="{00000000-0000-0000-0000-000000000000}"/>
          </ac:spMkLst>
        </pc:spChg>
      </pc:sldChg>
      <pc:sldChg chg="modSp add replId">
        <pc:chgData name="Druga, Meg - drugamk" userId="S::drugamk_jmu.edu#ext#@covgov.onmicrosoft.com::855603fe-de90-464b-a8b4-b252e3da09cc" providerId="AD" clId="Web-{6BFA384B-8510-C60D-6AB0-502008600EB2}" dt="2024-07-09T20:03:35.715" v="116" actId="20577"/>
        <pc:sldMkLst>
          <pc:docMk/>
          <pc:sldMk cId="2253380260" sldId="368"/>
        </pc:sldMkLst>
        <pc:spChg chg="mod">
          <ac:chgData name="Druga, Meg - drugamk" userId="S::drugamk_jmu.edu#ext#@covgov.onmicrosoft.com::855603fe-de90-464b-a8b4-b252e3da09cc" providerId="AD" clId="Web-{6BFA384B-8510-C60D-6AB0-502008600EB2}" dt="2024-07-09T20:03:35.715" v="116" actId="20577"/>
          <ac:spMkLst>
            <pc:docMk/>
            <pc:sldMk cId="2253380260" sldId="368"/>
            <ac:spMk id="2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4666ddac6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b4666ddac6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b4666ddac6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g2b4666ddac6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4666ddac6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b4666ddac6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4666ddac6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2b4666ddac6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b4d25589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2b4d25589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c12aca6bd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2c12aca6bd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c12aca6bd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2c12aca6bd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3503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c12aca6bd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2c12aca6bd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080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c12aca6bd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2c12aca6bd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2385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808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808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5123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4570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4130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68" name="Google Shape;168;p3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0" name="Google Shape;170;p3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78" name="Google Shape;178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3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0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9763" y="1037646"/>
            <a:ext cx="5340239" cy="2375633"/>
          </a:xfrm>
        </p:spPr>
        <p:txBody>
          <a:bodyPr anchor="b">
            <a:normAutofit/>
          </a:bodyPr>
          <a:lstStyle/>
          <a:p>
            <a:pPr algn="r"/>
            <a:r>
              <a:rPr lang="en-US" sz="6000" b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Digital Citizenship</a:t>
            </a:r>
            <a:br>
              <a:rPr lang="en-US" sz="6000" b="1" i="0" dirty="0">
                <a:effectLst/>
                <a:latin typeface="Calibri"/>
              </a:rPr>
            </a:br>
            <a:r>
              <a:rPr lang="en-US" sz="4000" dirty="0">
                <a:solidFill>
                  <a:srgbClr val="000000"/>
                </a:solidFill>
              </a:rPr>
              <a:t>Fourth Grade Lesson 2</a:t>
            </a:r>
            <a:endParaRPr lang="en-US" sz="4000" dirty="0"/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389" y="986894"/>
            <a:ext cx="2375633" cy="2375633"/>
          </a:xfrm>
          <a:prstGeom prst="rect">
            <a:avLst/>
          </a:prstGeom>
        </p:spPr>
      </p:pic>
      <p:sp>
        <p:nvSpPr>
          <p:cNvPr id="6" name="Google Shape;205;p37">
            <a:extLst>
              <a:ext uri="{FF2B5EF4-FFF2-40B4-BE49-F238E27FC236}">
                <a16:creationId xmlns:a16="http://schemas.microsoft.com/office/drawing/2014/main" id="{BEC636D9-D5D1-6D17-95CD-5525A2A52A43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06;p37">
            <a:extLst>
              <a:ext uri="{FF2B5EF4-FFF2-40B4-BE49-F238E27FC236}">
                <a16:creationId xmlns:a16="http://schemas.microsoft.com/office/drawing/2014/main" id="{EF697D5E-C13A-1898-C000-371445D73A27}"/>
              </a:ext>
            </a:extLst>
          </p:cNvPr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05;p37">
            <a:extLst>
              <a:ext uri="{FF2B5EF4-FFF2-40B4-BE49-F238E27FC236}">
                <a16:creationId xmlns:a16="http://schemas.microsoft.com/office/drawing/2014/main" id="{0CE89F59-D6C8-6A1F-1119-A8BFE06FFD9B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479382" y="400832"/>
            <a:ext cx="4616678" cy="4554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buSzPct val="100000"/>
            </a:pPr>
            <a:r>
              <a:rPr lang="en" sz="4400" dirty="0"/>
              <a:t>Personal Space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Be aware of your surroundings, respect others’ space, and stay in your own area.</a:t>
            </a:r>
            <a:endParaRPr sz="3200" dirty="0"/>
          </a:p>
        </p:txBody>
      </p:sp>
      <p:pic>
        <p:nvPicPr>
          <p:cNvPr id="216" name="Google Shape;216;p3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56293" y="532086"/>
            <a:ext cx="3484257" cy="297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9"/>
          <p:cNvSpPr txBox="1">
            <a:spLocks noGrp="1"/>
          </p:cNvSpPr>
          <p:nvPr>
            <p:ph type="title"/>
          </p:nvPr>
        </p:nvSpPr>
        <p:spPr>
          <a:xfrm>
            <a:off x="478662" y="388127"/>
            <a:ext cx="4494521" cy="3351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Volume control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Use indoor voices, be mindful of noise levels.</a:t>
            </a:r>
            <a:endParaRPr sz="3200" dirty="0"/>
          </a:p>
        </p:txBody>
      </p:sp>
      <p:pic>
        <p:nvPicPr>
          <p:cNvPr id="227" name="Google Shape;227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84684" y="426131"/>
            <a:ext cx="3255929" cy="27761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DD23A9AF-ACAF-A4E3-F09D-238402D93F75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1F615F10-544A-4840-79AA-46713EB7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523408" y="371791"/>
            <a:ext cx="4165444" cy="337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000"/>
              <a:t>Active Listening </a:t>
            </a:r>
            <a:endParaRPr lang="en-US"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4000"/>
              <a:t>Eyes and ears open! Ready to participate!</a:t>
            </a:r>
            <a:endParaRPr sz="4000"/>
          </a:p>
        </p:txBody>
      </p:sp>
      <p:pic>
        <p:nvPicPr>
          <p:cNvPr id="238" name="Google Shape;23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694" y="469262"/>
            <a:ext cx="3007831" cy="25711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4A2703A9-8805-EF8F-CA05-0BF4D04E7C71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A62B25F-29F1-BF18-5A81-F3DDAD4F5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-44334" y="469256"/>
            <a:ext cx="3711665" cy="5143500"/>
          </a:xfrm>
          <a:custGeom>
            <a:avLst/>
            <a:gdLst/>
            <a:ahLst/>
            <a:cxnLst/>
            <a:rect l="l" t="t" r="r" b="b"/>
            <a:pathLst>
              <a:path w="4948887" h="6858000" extrusionOk="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1"/>
          <p:cNvSpPr txBox="1">
            <a:spLocks noGrp="1"/>
          </p:cNvSpPr>
          <p:nvPr>
            <p:ph type="title"/>
          </p:nvPr>
        </p:nvSpPr>
        <p:spPr>
          <a:xfrm>
            <a:off x="518341" y="474428"/>
            <a:ext cx="4734243" cy="3890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Sharp Minds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" sz="3200" dirty="0"/>
              <a:t>Be prepared to problem solve, ask questions, and contribute to the lesson.</a:t>
            </a:r>
            <a:endParaRPr sz="3200" dirty="0"/>
          </a:p>
        </p:txBody>
      </p:sp>
      <p:pic>
        <p:nvPicPr>
          <p:cNvPr id="249" name="Google Shape;24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1864" y="469263"/>
            <a:ext cx="4258660" cy="36278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;p37">
            <a:extLst>
              <a:ext uri="{FF2B5EF4-FFF2-40B4-BE49-F238E27FC236}">
                <a16:creationId xmlns:a16="http://schemas.microsoft.com/office/drawing/2014/main" id="{AAE84759-7DE7-4FDE-1F64-85D59EF69616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1EED072-087B-2156-588A-4A975F230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422351-9B08-7808-31F9-1BB933A50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59AB61-4884-C49F-171A-F3FFE53914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5311" y="1487292"/>
            <a:ext cx="2063149" cy="2063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5" name="Google Shape;255;p42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4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42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4400" dirty="0"/>
              <a:t>Use kind words and actions.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" name="Google Shape;259;p42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60" name="Google Shape;260;p4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1C418-E181-026B-DA6C-C321C700E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5069" y="1422813"/>
            <a:ext cx="2360967" cy="2360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7" name="Google Shape;267;p4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3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4400" dirty="0"/>
              <a:t>Treat others fairly.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1" name="Google Shape;271;p43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72" name="Google Shape;272;p4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1C418-E181-026B-DA6C-C321C700E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5069" y="1422813"/>
            <a:ext cx="2360967" cy="2360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7" name="Google Shape;267;p4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3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4400" dirty="0"/>
              <a:t>Take care of things.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271" name="Google Shape;271;p43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72" name="Google Shape;272;p4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40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1C418-E181-026B-DA6C-C321C700E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5069" y="1422813"/>
            <a:ext cx="2360967" cy="2360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7" name="Google Shape;267;p4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3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4400" dirty="0"/>
              <a:t>Be kind online.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1" name="Google Shape;271;p43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72" name="Google Shape;272;p4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895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61C418-E181-026B-DA6C-C321C700E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5069" y="1422813"/>
            <a:ext cx="2360967" cy="2360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7" name="Google Shape;267;p4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3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algn="ctr">
              <a:buSzPts val="3500"/>
            </a:pPr>
            <a:r>
              <a:rPr lang="en" sz="4400" dirty="0"/>
              <a:t>Think before </a:t>
            </a:r>
            <a:br>
              <a:rPr lang="en" sz="4400" dirty="0"/>
            </a:br>
            <a:r>
              <a:rPr lang="en" sz="4400" dirty="0"/>
              <a:t>you share.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1" name="Google Shape;271;p43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72" name="Google Shape;272;p4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935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2" y="0"/>
            <a:ext cx="9144001" cy="33335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0" y="1377066"/>
            <a:ext cx="9143999" cy="119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algn="ctr">
              <a:buSzPts val="4600"/>
            </a:pPr>
            <a:r>
              <a:rPr lang="en-US" sz="5400" b="1" dirty="0">
                <a:latin typeface="Calibri"/>
                <a:ea typeface="Calibri"/>
                <a:cs typeface="Calibri"/>
                <a:sym typeface="Calibri"/>
              </a:rPr>
              <a:t>Responsibility</a:t>
            </a:r>
            <a:endParaRPr lang="en-US" sz="54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7146" y="2715784"/>
            <a:ext cx="1448858" cy="133978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2971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7;p48">
            <a:extLst>
              <a:ext uri="{FF2B5EF4-FFF2-40B4-BE49-F238E27FC236}">
                <a16:creationId xmlns:a16="http://schemas.microsoft.com/office/drawing/2014/main" id="{CE1DBCDD-DDE1-8373-BA96-FCBBD1F22B1D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28;p48">
            <a:extLst>
              <a:ext uri="{FF2B5EF4-FFF2-40B4-BE49-F238E27FC236}">
                <a16:creationId xmlns:a16="http://schemas.microsoft.com/office/drawing/2014/main" id="{94C3C6B6-E26B-ED2E-8092-CD2D8CF8A79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66315" y="909022"/>
            <a:ext cx="3185757" cy="3185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4572000" y="1667848"/>
            <a:ext cx="365152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latin typeface="Calibri"/>
                <a:cs typeface="Calibri"/>
              </a:rPr>
              <a:t>Do your part.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8684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7;p48">
            <a:extLst>
              <a:ext uri="{FF2B5EF4-FFF2-40B4-BE49-F238E27FC236}">
                <a16:creationId xmlns:a16="http://schemas.microsoft.com/office/drawing/2014/main" id="{CE1DBCDD-DDE1-8373-BA96-FCBBD1F22B1D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28;p48">
            <a:extLst>
              <a:ext uri="{FF2B5EF4-FFF2-40B4-BE49-F238E27FC236}">
                <a16:creationId xmlns:a16="http://schemas.microsoft.com/office/drawing/2014/main" id="{94C3C6B6-E26B-ED2E-8092-CD2D8CF8A79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66315" y="909022"/>
            <a:ext cx="3185757" cy="3185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4572000" y="1667848"/>
            <a:ext cx="36515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" sz="4400" dirty="0">
                <a:latin typeface="Calibri"/>
                <a:cs typeface="Calibri"/>
              </a:rPr>
              <a:t>Make good choices.</a:t>
            </a:r>
            <a:endParaRPr lang="en-US" sz="4400" dirty="0">
              <a:latin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5817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7;p48">
            <a:extLst>
              <a:ext uri="{FF2B5EF4-FFF2-40B4-BE49-F238E27FC236}">
                <a16:creationId xmlns:a16="http://schemas.microsoft.com/office/drawing/2014/main" id="{CE1DBCDD-DDE1-8373-BA96-FCBBD1F22B1D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28;p48">
            <a:extLst>
              <a:ext uri="{FF2B5EF4-FFF2-40B4-BE49-F238E27FC236}">
                <a16:creationId xmlns:a16="http://schemas.microsoft.com/office/drawing/2014/main" id="{94C3C6B6-E26B-ED2E-8092-CD2D8CF8A79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66315" y="909022"/>
            <a:ext cx="3185757" cy="3185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4572000" y="1667848"/>
            <a:ext cx="36515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" sz="4400" dirty="0">
                <a:latin typeface="Calibri"/>
                <a:cs typeface="Calibri"/>
              </a:rPr>
              <a:t>Be accountable.</a:t>
            </a:r>
            <a:endParaRPr lang="en-US" sz="4400" dirty="0">
              <a:latin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4032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7;p48">
            <a:extLst>
              <a:ext uri="{FF2B5EF4-FFF2-40B4-BE49-F238E27FC236}">
                <a16:creationId xmlns:a16="http://schemas.microsoft.com/office/drawing/2014/main" id="{CE1DBCDD-DDE1-8373-BA96-FCBBD1F22B1D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28;p48">
            <a:extLst>
              <a:ext uri="{FF2B5EF4-FFF2-40B4-BE49-F238E27FC236}">
                <a16:creationId xmlns:a16="http://schemas.microsoft.com/office/drawing/2014/main" id="{94C3C6B6-E26B-ED2E-8092-CD2D8CF8A79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66315" y="909022"/>
            <a:ext cx="3185757" cy="3185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4572000" y="1667848"/>
            <a:ext cx="36515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" sz="4400" dirty="0">
                <a:latin typeface="Calibri"/>
                <a:cs typeface="Calibri"/>
              </a:rPr>
              <a:t>Protect your information.</a:t>
            </a:r>
            <a:endParaRPr lang="en-US" sz="4400" dirty="0">
              <a:latin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6163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7;p48">
            <a:extLst>
              <a:ext uri="{FF2B5EF4-FFF2-40B4-BE49-F238E27FC236}">
                <a16:creationId xmlns:a16="http://schemas.microsoft.com/office/drawing/2014/main" id="{CE1DBCDD-DDE1-8373-BA96-FCBBD1F22B1D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28;p48">
            <a:extLst>
              <a:ext uri="{FF2B5EF4-FFF2-40B4-BE49-F238E27FC236}">
                <a16:creationId xmlns:a16="http://schemas.microsoft.com/office/drawing/2014/main" id="{94C3C6B6-E26B-ED2E-8092-CD2D8CF8A79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66315" y="909022"/>
            <a:ext cx="3185757" cy="31857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4314825" y="1008133"/>
            <a:ext cx="430457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" sz="3200" dirty="0">
                <a:latin typeface="Calibri"/>
                <a:cs typeface="Calibri"/>
              </a:rPr>
              <a:t>Be careful about clicking links.</a:t>
            </a:r>
            <a:endParaRPr lang="en-US" sz="3200">
              <a:latin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0233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27;p48">
            <a:extLst>
              <a:ext uri="{FF2B5EF4-FFF2-40B4-BE49-F238E27FC236}">
                <a16:creationId xmlns:a16="http://schemas.microsoft.com/office/drawing/2014/main" id="{CE1DBCDD-DDE1-8373-BA96-FCBBD1F22B1D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28;p48">
            <a:extLst>
              <a:ext uri="{FF2B5EF4-FFF2-40B4-BE49-F238E27FC236}">
                <a16:creationId xmlns:a16="http://schemas.microsoft.com/office/drawing/2014/main" id="{94C3C6B6-E26B-ED2E-8092-CD2D8CF8A79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66315" y="909022"/>
            <a:ext cx="3185757" cy="3185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4314825" y="1008133"/>
            <a:ext cx="4304573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latin typeface="Calibri"/>
                <a:cs typeface="Calibri"/>
              </a:rPr>
              <a:t>Think critically about what you see.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3838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00;p54">
            <a:extLst>
              <a:ext uri="{FF2B5EF4-FFF2-40B4-BE49-F238E27FC236}">
                <a16:creationId xmlns:a16="http://schemas.microsoft.com/office/drawing/2014/main" id="{7D3BB071-A819-F8C3-6299-AEA218ED08FE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796" y="548389"/>
            <a:ext cx="7992023" cy="994172"/>
          </a:xfrm>
        </p:spPr>
        <p:txBody>
          <a:bodyPr/>
          <a:lstStyle/>
          <a:p>
            <a:pPr algn="ctr"/>
            <a:r>
              <a:rPr lang="en-US" b="1" dirty="0"/>
              <a:t>Read the book: 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</a:rPr>
              <a:t>The Technology Tail: A Digital Footprint Story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B6F685-28B9-6A9B-06CA-DDE8F35E6607}"/>
              </a:ext>
            </a:extLst>
          </p:cNvPr>
          <p:cNvSpPr txBox="1"/>
          <p:nvPr/>
        </p:nvSpPr>
        <p:spPr>
          <a:xfrm>
            <a:off x="3628928" y="1487131"/>
            <a:ext cx="1877758" cy="346249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Author: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Julia Cook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157;p7">
            <a:extLst>
              <a:ext uri="{FF2B5EF4-FFF2-40B4-BE49-F238E27FC236}">
                <a16:creationId xmlns:a16="http://schemas.microsoft.com/office/drawing/2014/main" id="{789AC19E-2387-4B1D-B244-E8428BC98CCA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05"/>
            </a:srgb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04;p54">
            <a:extLst>
              <a:ext uri="{FF2B5EF4-FFF2-40B4-BE49-F238E27FC236}">
                <a16:creationId xmlns:a16="http://schemas.microsoft.com/office/drawing/2014/main" id="{661206CC-E8B2-C56C-546D-EF12F99858B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3722" y="2021791"/>
            <a:ext cx="2676556" cy="234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1" y="0"/>
            <a:ext cx="343565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87683" y="1555925"/>
            <a:ext cx="3434861" cy="22052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ea typeface="Calibri Light"/>
              </a:rPr>
              <a:t>Discussion:</a:t>
            </a:r>
            <a:r>
              <a:rPr lang="en-US" sz="4400" dirty="0">
                <a:ea typeface="Calibri Light"/>
              </a:rPr>
              <a:t> </a:t>
            </a:r>
            <a:br>
              <a:rPr lang="en-US" sz="4400" dirty="0">
                <a:ea typeface="Calibri Light"/>
              </a:rPr>
            </a:br>
            <a:r>
              <a:rPr lang="en-US" sz="4400" dirty="0">
                <a:ea typeface="Calibri Light"/>
              </a:rPr>
              <a:t>Digital Dilemma</a:t>
            </a: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26" y="3714521"/>
            <a:ext cx="1448858" cy="13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3690779" y="466984"/>
            <a:ext cx="5147650" cy="4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highlight>
                <a:srgbClr val="FFFFFF"/>
              </a:highlight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  <a:p>
            <a:r>
              <a:rPr lang="en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Imagine you're playing a game online, and someone starts making fun of another player. </a:t>
            </a:r>
            <a:endParaRPr sz="3200" dirty="0">
              <a:solidFill>
                <a:schemeClr val="dk1"/>
              </a:solidFill>
              <a:highlight>
                <a:srgbClr val="FFFFFF"/>
              </a:highlight>
              <a:latin typeface="Calibri" panose="020F0502020204030204" pitchFamily="34" charset="0"/>
              <a:ea typeface="Helvetica Neue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highlight>
                <a:srgbClr val="FFFFFF"/>
              </a:highlight>
              <a:latin typeface="Calibri" panose="020F0502020204030204" pitchFamily="34" charset="0"/>
              <a:ea typeface="Helvetica Neue"/>
              <a:cs typeface="Calibri" panose="020F0502020204030204" pitchFamily="34" charset="0"/>
            </a:endParaRPr>
          </a:p>
          <a:p>
            <a:r>
              <a:rPr lang="en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What could you do to be a responsible digital citizen? </a:t>
            </a:r>
            <a:r>
              <a:rPr lang="en" sz="3200" i="1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 </a:t>
            </a:r>
            <a:endParaRPr sz="3200" i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3356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1" y="0"/>
            <a:ext cx="343565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158476" y="1684998"/>
            <a:ext cx="3434861" cy="22052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ea typeface="Calibri Light"/>
                <a:cs typeface="Calibri Light"/>
              </a:rPr>
              <a:t>Discussion: </a:t>
            </a:r>
            <a:br>
              <a:rPr lang="en-US" sz="4400" b="1" dirty="0">
                <a:ea typeface="Calibri Light"/>
                <a:cs typeface="Calibri Light"/>
              </a:rPr>
            </a:br>
            <a:r>
              <a:rPr lang="en-US" sz="4400" dirty="0">
                <a:ea typeface="Calibri Light"/>
                <a:cs typeface="Calibri Light"/>
              </a:rPr>
              <a:t>Digital Dilemma</a:t>
            </a: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26" y="3714521"/>
            <a:ext cx="1448858" cy="13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3710600" y="86532"/>
            <a:ext cx="5302676" cy="4432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Now, picture yourself receiving a message from someone you don't know who wants to meet up offline. </a:t>
            </a:r>
            <a:endParaRPr lang="en-US" sz="3200" dirty="0">
              <a:solidFill>
                <a:schemeClr val="dk1"/>
              </a:solidFill>
              <a:highlight>
                <a:srgbClr val="FFFFFF"/>
              </a:highlight>
              <a:latin typeface="Calibri" panose="020F0502020204030204" pitchFamily="34" charset="0"/>
              <a:ea typeface="Helvetica Neue"/>
              <a:cs typeface="Calibri" panose="020F0502020204030204" pitchFamily="34" charset="0"/>
            </a:endParaRPr>
          </a:p>
          <a:p>
            <a:endParaRPr lang="en-US" sz="3200" b="1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Helvetica Neue"/>
              <a:cs typeface="Calibri"/>
              <a:sym typeface="Helvetica Neue"/>
            </a:endParaRPr>
          </a:p>
          <a:p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Is that safe? </a:t>
            </a:r>
            <a:endParaRPr lang="en-US" sz="3200" dirty="0">
              <a:solidFill>
                <a:schemeClr val="dk1"/>
              </a:solidFill>
              <a:highlight>
                <a:srgbClr val="FFFFFF"/>
              </a:highlight>
              <a:latin typeface="Calibri" panose="020F0502020204030204" pitchFamily="34" charset="0"/>
              <a:ea typeface="Helvetica Neue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solidFill>
                <a:schemeClr val="dk1"/>
              </a:solidFill>
              <a:highlight>
                <a:srgbClr val="FFFFFF"/>
              </a:highlight>
              <a:latin typeface="Calibri" panose="020F0502020204030204" pitchFamily="34" charset="0"/>
              <a:ea typeface="Helvetica Neue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What responsible steps could you take?</a:t>
            </a:r>
            <a:endParaRPr lang="en-US" sz="3200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Helvetica Neue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6707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3775" y="1263184"/>
            <a:ext cx="6026012" cy="2074647"/>
          </a:xfrm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 sz="4400" b="1" kern="1200" dirty="0">
                <a:ea typeface="+mj-ea"/>
              </a:rPr>
              <a:t>Activity</a:t>
            </a:r>
            <a:r>
              <a:rPr lang="en-US" sz="4400" kern="1200" dirty="0">
                <a:ea typeface="+mj-ea"/>
              </a:rPr>
              <a:t>:</a:t>
            </a:r>
            <a:br>
              <a:rPr lang="en-US" sz="4400" kern="1200" dirty="0">
                <a:ea typeface="+mj-ea"/>
              </a:rPr>
            </a:br>
            <a:r>
              <a:rPr lang="en-US" sz="4400" kern="1200" dirty="0">
                <a:ea typeface="+mj-ea"/>
              </a:rPr>
              <a:t> Create a digital superhero!</a:t>
            </a:r>
            <a:endParaRPr lang="en-US" sz="4400" i="1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055217" y="2019538"/>
            <a:ext cx="652331" cy="55221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4293868"/>
            <a:ext cx="9144000" cy="84963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30" y="3795797"/>
            <a:ext cx="1476341" cy="1486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25027"/>
            <a:ext cx="9144000" cy="8674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7737230" y="2019538"/>
            <a:ext cx="652331" cy="55221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4625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1" y="0"/>
            <a:ext cx="343565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1" y="1158904"/>
            <a:ext cx="3434861" cy="22052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ea typeface="Calibri Light"/>
                <a:cs typeface="Calibri Light"/>
              </a:rPr>
              <a:t>Activity:</a:t>
            </a:r>
            <a:br>
              <a:rPr lang="en-US" sz="4400" b="1" dirty="0">
                <a:ea typeface="Calibri Light"/>
                <a:cs typeface="Calibri Light"/>
              </a:rPr>
            </a:br>
            <a:r>
              <a:rPr lang="en-US" sz="4400" dirty="0">
                <a:ea typeface="Calibri Light"/>
                <a:cs typeface="Calibri Light"/>
              </a:rPr>
              <a:t>Digital Superhero</a:t>
            </a: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26" y="3714521"/>
            <a:ext cx="1448858" cy="13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3710600" y="1963593"/>
            <a:ext cx="5302676" cy="2661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What special powers would your superhero have to stop cyberbullying, spread kindness, and protect people's privacy?</a:t>
            </a:r>
          </a:p>
        </p:txBody>
      </p:sp>
      <p:pic>
        <p:nvPicPr>
          <p:cNvPr id="4" name="Graphic 3" descr="Hero Male with solid fill">
            <a:extLst>
              <a:ext uri="{FF2B5EF4-FFF2-40B4-BE49-F238E27FC236}">
                <a16:creationId xmlns:a16="http://schemas.microsoft.com/office/drawing/2014/main" id="{6B1C1AA5-58C6-5D2E-8183-935DA2C0A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3944" y="474829"/>
            <a:ext cx="914400" cy="914400"/>
          </a:xfrm>
          <a:prstGeom prst="rect">
            <a:avLst/>
          </a:prstGeom>
        </p:spPr>
      </p:pic>
      <p:pic>
        <p:nvPicPr>
          <p:cNvPr id="6" name="Graphic 5" descr="Hero Female with solid fill">
            <a:extLst>
              <a:ext uri="{FF2B5EF4-FFF2-40B4-BE49-F238E27FC236}">
                <a16:creationId xmlns:a16="http://schemas.microsoft.com/office/drawing/2014/main" id="{88AD7E13-B89F-4083-E54B-B68DCB5023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6609430" y="467456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2470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3775" y="1263184"/>
            <a:ext cx="6026012" cy="2074647"/>
          </a:xfrm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 sz="4400" b="1" kern="1200" dirty="0">
                <a:ea typeface="+mj-ea"/>
              </a:rPr>
              <a:t>Activity</a:t>
            </a:r>
            <a:r>
              <a:rPr lang="en-US" sz="4400" kern="1200" dirty="0">
                <a:ea typeface="+mj-ea"/>
              </a:rPr>
              <a:t>:</a:t>
            </a:r>
            <a:br>
              <a:rPr lang="en-US" sz="4400" kern="1200" dirty="0">
                <a:ea typeface="+mj-ea"/>
              </a:rPr>
            </a:br>
            <a:r>
              <a:rPr lang="en-US" sz="4400" kern="1200" dirty="0">
                <a:ea typeface="+mj-ea"/>
              </a:rPr>
              <a:t> ”Dear Future Me” letter</a:t>
            </a:r>
            <a:endParaRPr lang="en-US" sz="4400" i="1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055217" y="2019538"/>
            <a:ext cx="652331" cy="55221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4293868"/>
            <a:ext cx="9144000" cy="84963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30" y="3795797"/>
            <a:ext cx="1476341" cy="1486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25027"/>
            <a:ext cx="9144000" cy="8674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7737230" y="2019538"/>
            <a:ext cx="652331" cy="55221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8190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1" y="0"/>
            <a:ext cx="343565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77456" y="1667658"/>
            <a:ext cx="3434861" cy="22052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ea typeface="Calibri Light"/>
                <a:cs typeface="Calibri Light"/>
              </a:rPr>
              <a:t>Activity:</a:t>
            </a:r>
            <a:br>
              <a:rPr lang="en-US" sz="4400" b="1" dirty="0">
                <a:ea typeface="Calibri Light"/>
                <a:cs typeface="Calibri Light"/>
              </a:rPr>
            </a:br>
            <a:r>
              <a:rPr lang="en-US" sz="4400" dirty="0">
                <a:ea typeface="Calibri Light"/>
                <a:cs typeface="Calibri Light"/>
              </a:rPr>
              <a:t>“Dear Future Me…”</a:t>
            </a: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26" y="3714521"/>
            <a:ext cx="1448858" cy="13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3638029" y="1470729"/>
            <a:ext cx="5302676" cy="3437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What are some good online habits you want to keep up? What are some potential risks you want to avoid?</a:t>
            </a:r>
          </a:p>
        </p:txBody>
      </p:sp>
      <p:pic>
        <p:nvPicPr>
          <p:cNvPr id="4" name="Graphic 3" descr="Envelope with solid fill">
            <a:extLst>
              <a:ext uri="{FF2B5EF4-FFF2-40B4-BE49-F238E27FC236}">
                <a16:creationId xmlns:a16="http://schemas.microsoft.com/office/drawing/2014/main" id="{268FC9F5-1286-1558-FEE5-2613105F4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90669" y="511893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2543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99;p63">
            <a:extLst>
              <a:ext uri="{FF2B5EF4-FFF2-40B4-BE49-F238E27FC236}">
                <a16:creationId xmlns:a16="http://schemas.microsoft.com/office/drawing/2014/main" id="{9443171C-F748-9647-E8DD-472B4AF15541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208D63-83C8-45C4-38FC-D5BD48149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099269"/>
            <a:ext cx="9143999" cy="778526"/>
          </a:xfrm>
        </p:spPr>
        <p:txBody>
          <a:bodyPr>
            <a:normAutofit/>
          </a:bodyPr>
          <a:lstStyle/>
          <a:p>
            <a:r>
              <a:rPr lang="en-US" sz="4400"/>
              <a:t>All done, great job!</a:t>
            </a:r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B0F0559-CF64-7DB0-A800-DB9EBA121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974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39C5CF-3528-47D6-AEE0-C746AB13E3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092865-E56B-4B09-9DCE-0B93B76FECFC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c4d35652-c855-4275-af1e-b545f515243e"/>
    <ds:schemaRef ds:uri="http://schemas.microsoft.com/office/2006/metadata/properties"/>
    <ds:schemaRef ds:uri="8b84f0c1-b81e-4a79-9b48-a655cf54ff86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A18B34D-1EB9-46EE-808E-AC56348B94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283</Words>
  <Application>Microsoft Office PowerPoint</Application>
  <PresentationFormat>On-screen Show (16:9)</PresentationFormat>
  <Paragraphs>45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Arial</vt:lpstr>
      <vt:lpstr>Calibri Light</vt:lpstr>
      <vt:lpstr>Office Theme</vt:lpstr>
      <vt:lpstr>Office Theme</vt:lpstr>
      <vt:lpstr>Digital Citizenship Fourth Grade Lesson 2</vt:lpstr>
      <vt:lpstr>Personal Space   Be aware of your surroundings, respect others’ space, and stay in your own area.</vt:lpstr>
      <vt:lpstr>Volume control   Use indoor voices, be mindful of noise levels.</vt:lpstr>
      <vt:lpstr>Active Listening   Eyes and ears open! Ready to participate!</vt:lpstr>
      <vt:lpstr>Sharp Minds   Be prepared to problem solve, ask questions, and contribute to the lesson.</vt:lpstr>
      <vt:lpstr>Use kind words and actions.</vt:lpstr>
      <vt:lpstr>Treat others fairly.</vt:lpstr>
      <vt:lpstr>Take care of things.</vt:lpstr>
      <vt:lpstr>Be kind online.</vt:lpstr>
      <vt:lpstr>Think before  you share.</vt:lpstr>
      <vt:lpstr>Responsibility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Read the book: The Technology Tail: A Digital Footprint Story</vt:lpstr>
      <vt:lpstr>Discussion:  Digital Dilemma</vt:lpstr>
      <vt:lpstr>Discussion:  Digital Dilemma</vt:lpstr>
      <vt:lpstr>Activity:  Create a digital superhero!</vt:lpstr>
      <vt:lpstr>Activity: Digital Superhero</vt:lpstr>
      <vt:lpstr>Activity:  ”Dear Future Me” letter</vt:lpstr>
      <vt:lpstr>Activity: “Dear Future Me…”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Citizenship Fourth Grade Lesson #5</dc:title>
  <cp:lastModifiedBy>Anderson, Dannie (DCJS)</cp:lastModifiedBy>
  <cp:revision>100</cp:revision>
  <dcterms:modified xsi:type="dcterms:W3CDTF">2024-07-24T13:24:18Z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