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2" r:id="rId4"/>
    <p:sldMasterId id="2147483683" r:id="rId5"/>
  </p:sldMasterIdLst>
  <p:notesMasterIdLst>
    <p:notesMasterId r:id="rId32"/>
  </p:notesMasterIdLst>
  <p:sldIdLst>
    <p:sldId id="256" r:id="rId6"/>
    <p:sldId id="257" r:id="rId7"/>
    <p:sldId id="258" r:id="rId8"/>
    <p:sldId id="259" r:id="rId9"/>
    <p:sldId id="260" r:id="rId10"/>
    <p:sldId id="261" r:id="rId11"/>
    <p:sldId id="282" r:id="rId12"/>
    <p:sldId id="263" r:id="rId13"/>
    <p:sldId id="264" r:id="rId14"/>
    <p:sldId id="265" r:id="rId15"/>
    <p:sldId id="266" r:id="rId16"/>
    <p:sldId id="268" r:id="rId17"/>
    <p:sldId id="269" r:id="rId18"/>
    <p:sldId id="270" r:id="rId19"/>
    <p:sldId id="271" r:id="rId20"/>
    <p:sldId id="272" r:id="rId21"/>
    <p:sldId id="273" r:id="rId22"/>
    <p:sldId id="275" r:id="rId23"/>
    <p:sldId id="283" r:id="rId24"/>
    <p:sldId id="284" r:id="rId25"/>
    <p:sldId id="285" r:id="rId26"/>
    <p:sldId id="276" r:id="rId27"/>
    <p:sldId id="277" r:id="rId28"/>
    <p:sldId id="278" r:id="rId29"/>
    <p:sldId id="279" r:id="rId30"/>
    <p:sldId id="280" r:id="rId3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9BD4809-CDB1-4437-04C0-F6293F1509CD}" name="Bahlmann Bollinger, Chelsey - bahlmacm" initials="Bb" userId="S::bahlmacm@jmu.edu::14a06491-1045-4cea-b961-ccbb06af502b" providerId="AD"/>
  <p188:author id="{276E0F82-CB80-110E-1B8A-DACF33015651}" name="Estes, Michele - estesmd" initials="Ee" userId="S::estesmd@jmu.edu::7f01444f-bcfd-4926-89f8-dd1142b90e2d" providerId="AD"/>
  <p188:author id="{1DDAEDF4-5659-8DA5-F6FF-856139640FF8}" name="Morgan, Rob - morganrm" initials="Mm" userId="S::morganrm@jmu.edu::2202593e-d52f-4214-b8a9-788363247110"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268426-9911-4D7B-8764-0C741F44A9C6}" v="6" dt="2024-07-24T15:00:54.7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872" autoAdjust="0"/>
  </p:normalViewPr>
  <p:slideViewPr>
    <p:cSldViewPr snapToGrid="0">
      <p:cViewPr varScale="1">
        <p:scale>
          <a:sx n="111" d="100"/>
          <a:sy n="111" d="100"/>
        </p:scale>
        <p:origin x="634" y="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8/10/relationships/authors" Target="authors.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erson, Dannie (DCJS)" userId="3309786d-ca09-4b25-9407-7fcc16175d79" providerId="ADAL" clId="{5C268426-9911-4D7B-8764-0C741F44A9C6}"/>
    <pc:docChg chg="undo custSel addSld delSld modSld sldOrd">
      <pc:chgData name="Anderson, Dannie (DCJS)" userId="3309786d-ca09-4b25-9407-7fcc16175d79" providerId="ADAL" clId="{5C268426-9911-4D7B-8764-0C741F44A9C6}" dt="2024-07-24T15:01:48.686" v="138" actId="20577"/>
      <pc:docMkLst>
        <pc:docMk/>
      </pc:docMkLst>
      <pc:sldChg chg="modSp mod">
        <pc:chgData name="Anderson, Dannie (DCJS)" userId="3309786d-ca09-4b25-9407-7fcc16175d79" providerId="ADAL" clId="{5C268426-9911-4D7B-8764-0C741F44A9C6}" dt="2024-07-24T14:07:31.612" v="5" actId="1076"/>
        <pc:sldMkLst>
          <pc:docMk/>
          <pc:sldMk cId="0" sldId="256"/>
        </pc:sldMkLst>
        <pc:spChg chg="mod">
          <ac:chgData name="Anderson, Dannie (DCJS)" userId="3309786d-ca09-4b25-9407-7fcc16175d79" providerId="ADAL" clId="{5C268426-9911-4D7B-8764-0C741F44A9C6}" dt="2024-07-24T14:07:28.092" v="4" actId="1076"/>
          <ac:spMkLst>
            <pc:docMk/>
            <pc:sldMk cId="0" sldId="256"/>
            <ac:spMk id="207" creationId="{00000000-0000-0000-0000-000000000000}"/>
          </ac:spMkLst>
        </pc:spChg>
        <pc:picChg chg="mod">
          <ac:chgData name="Anderson, Dannie (DCJS)" userId="3309786d-ca09-4b25-9407-7fcc16175d79" providerId="ADAL" clId="{5C268426-9911-4D7B-8764-0C741F44A9C6}" dt="2024-07-24T14:07:31.612" v="5" actId="1076"/>
          <ac:picMkLst>
            <pc:docMk/>
            <pc:sldMk cId="0" sldId="256"/>
            <ac:picMk id="208" creationId="{00000000-0000-0000-0000-000000000000}"/>
          </ac:picMkLst>
        </pc:picChg>
      </pc:sldChg>
      <pc:sldChg chg="modSp mod">
        <pc:chgData name="Anderson, Dannie (DCJS)" userId="3309786d-ca09-4b25-9407-7fcc16175d79" providerId="ADAL" clId="{5C268426-9911-4D7B-8764-0C741F44A9C6}" dt="2024-07-24T14:08:19.184" v="11" actId="20577"/>
        <pc:sldMkLst>
          <pc:docMk/>
          <pc:sldMk cId="0" sldId="263"/>
        </pc:sldMkLst>
        <pc:spChg chg="mod">
          <ac:chgData name="Anderson, Dannie (DCJS)" userId="3309786d-ca09-4b25-9407-7fcc16175d79" providerId="ADAL" clId="{5C268426-9911-4D7B-8764-0C741F44A9C6}" dt="2024-07-24T14:08:19.184" v="11" actId="20577"/>
          <ac:spMkLst>
            <pc:docMk/>
            <pc:sldMk cId="0" sldId="263"/>
            <ac:spMk id="282" creationId="{00000000-0000-0000-0000-000000000000}"/>
          </ac:spMkLst>
        </pc:spChg>
      </pc:sldChg>
      <pc:sldChg chg="modSp mod">
        <pc:chgData name="Anderson, Dannie (DCJS)" userId="3309786d-ca09-4b25-9407-7fcc16175d79" providerId="ADAL" clId="{5C268426-9911-4D7B-8764-0C741F44A9C6}" dt="2024-07-24T14:40:20.250" v="70" actId="1076"/>
        <pc:sldMkLst>
          <pc:docMk/>
          <pc:sldMk cId="0" sldId="265"/>
        </pc:sldMkLst>
        <pc:picChg chg="mod">
          <ac:chgData name="Anderson, Dannie (DCJS)" userId="3309786d-ca09-4b25-9407-7fcc16175d79" providerId="ADAL" clId="{5C268426-9911-4D7B-8764-0C741F44A9C6}" dt="2024-07-24T14:40:20.250" v="70" actId="1076"/>
          <ac:picMkLst>
            <pc:docMk/>
            <pc:sldMk cId="0" sldId="265"/>
            <ac:picMk id="3" creationId="{62F57EDA-6024-D4B0-A9F9-9286527791F9}"/>
          </ac:picMkLst>
        </pc:picChg>
      </pc:sldChg>
      <pc:sldChg chg="modSp mod">
        <pc:chgData name="Anderson, Dannie (DCJS)" userId="3309786d-ca09-4b25-9407-7fcc16175d79" providerId="ADAL" clId="{5C268426-9911-4D7B-8764-0C741F44A9C6}" dt="2024-07-24T14:08:37.161" v="15" actId="20577"/>
        <pc:sldMkLst>
          <pc:docMk/>
          <pc:sldMk cId="0" sldId="266"/>
        </pc:sldMkLst>
        <pc:spChg chg="mod">
          <ac:chgData name="Anderson, Dannie (DCJS)" userId="3309786d-ca09-4b25-9407-7fcc16175d79" providerId="ADAL" clId="{5C268426-9911-4D7B-8764-0C741F44A9C6}" dt="2024-07-24T14:08:37.161" v="15" actId="20577"/>
          <ac:spMkLst>
            <pc:docMk/>
            <pc:sldMk cId="0" sldId="266"/>
            <ac:spMk id="316" creationId="{00000000-0000-0000-0000-000000000000}"/>
          </ac:spMkLst>
        </pc:spChg>
      </pc:sldChg>
      <pc:sldChg chg="del">
        <pc:chgData name="Anderson, Dannie (DCJS)" userId="3309786d-ca09-4b25-9407-7fcc16175d79" providerId="ADAL" clId="{5C268426-9911-4D7B-8764-0C741F44A9C6}" dt="2024-07-24T14:08:46.017" v="16" actId="47"/>
        <pc:sldMkLst>
          <pc:docMk/>
          <pc:sldMk cId="0" sldId="267"/>
        </pc:sldMkLst>
      </pc:sldChg>
      <pc:sldChg chg="modSp mod">
        <pc:chgData name="Anderson, Dannie (DCJS)" userId="3309786d-ca09-4b25-9407-7fcc16175d79" providerId="ADAL" clId="{5C268426-9911-4D7B-8764-0C741F44A9C6}" dt="2024-07-24T14:39:54.808" v="67" actId="20577"/>
        <pc:sldMkLst>
          <pc:docMk/>
          <pc:sldMk cId="0" sldId="268"/>
        </pc:sldMkLst>
        <pc:spChg chg="mod">
          <ac:chgData name="Anderson, Dannie (DCJS)" userId="3309786d-ca09-4b25-9407-7fcc16175d79" providerId="ADAL" clId="{5C268426-9911-4D7B-8764-0C741F44A9C6}" dt="2024-07-24T14:39:54.808" v="67" actId="20577"/>
          <ac:spMkLst>
            <pc:docMk/>
            <pc:sldMk cId="0" sldId="268"/>
            <ac:spMk id="337" creationId="{00000000-0000-0000-0000-000000000000}"/>
          </ac:spMkLst>
        </pc:spChg>
        <pc:picChg chg="mod">
          <ac:chgData name="Anderson, Dannie (DCJS)" userId="3309786d-ca09-4b25-9407-7fcc16175d79" providerId="ADAL" clId="{5C268426-9911-4D7B-8764-0C741F44A9C6}" dt="2024-07-24T14:09:01.257" v="20" actId="1076"/>
          <ac:picMkLst>
            <pc:docMk/>
            <pc:sldMk cId="0" sldId="268"/>
            <ac:picMk id="2" creationId="{0DFAD79A-889C-7573-C8E3-F9E62CC59C6C}"/>
          </ac:picMkLst>
        </pc:picChg>
      </pc:sldChg>
      <pc:sldChg chg="modSp mod">
        <pc:chgData name="Anderson, Dannie (DCJS)" userId="3309786d-ca09-4b25-9407-7fcc16175d79" providerId="ADAL" clId="{5C268426-9911-4D7B-8764-0C741F44A9C6}" dt="2024-07-24T14:40:12.852" v="68" actId="20577"/>
        <pc:sldMkLst>
          <pc:docMk/>
          <pc:sldMk cId="0" sldId="269"/>
        </pc:sldMkLst>
        <pc:spChg chg="mod">
          <ac:chgData name="Anderson, Dannie (DCJS)" userId="3309786d-ca09-4b25-9407-7fcc16175d79" providerId="ADAL" clId="{5C268426-9911-4D7B-8764-0C741F44A9C6}" dt="2024-07-24T14:40:12.852" v="68" actId="20577"/>
          <ac:spMkLst>
            <pc:docMk/>
            <pc:sldMk cId="0" sldId="269"/>
            <ac:spMk id="2" creationId="{2FB532C3-92DC-2BEF-85F0-104CC6BCC412}"/>
          </ac:spMkLst>
        </pc:spChg>
        <pc:picChg chg="mod">
          <ac:chgData name="Anderson, Dannie (DCJS)" userId="3309786d-ca09-4b25-9407-7fcc16175d79" providerId="ADAL" clId="{5C268426-9911-4D7B-8764-0C741F44A9C6}" dt="2024-07-24T14:22:33.275" v="59" actId="14100"/>
          <ac:picMkLst>
            <pc:docMk/>
            <pc:sldMk cId="0" sldId="269"/>
            <ac:picMk id="4" creationId="{E36F63FF-09A6-AE5D-0831-BAA9F9607B67}"/>
          </ac:picMkLst>
        </pc:picChg>
      </pc:sldChg>
      <pc:sldChg chg="modSp mod">
        <pc:chgData name="Anderson, Dannie (DCJS)" userId="3309786d-ca09-4b25-9407-7fcc16175d79" providerId="ADAL" clId="{5C268426-9911-4D7B-8764-0C741F44A9C6}" dt="2024-07-24T14:13:10.721" v="23" actId="1076"/>
        <pc:sldMkLst>
          <pc:docMk/>
          <pc:sldMk cId="0" sldId="270"/>
        </pc:sldMkLst>
        <pc:spChg chg="mod">
          <ac:chgData name="Anderson, Dannie (DCJS)" userId="3309786d-ca09-4b25-9407-7fcc16175d79" providerId="ADAL" clId="{5C268426-9911-4D7B-8764-0C741F44A9C6}" dt="2024-07-24T14:13:10.721" v="23" actId="1076"/>
          <ac:spMkLst>
            <pc:docMk/>
            <pc:sldMk cId="0" sldId="270"/>
            <ac:spMk id="358" creationId="{00000000-0000-0000-0000-000000000000}"/>
          </ac:spMkLst>
        </pc:spChg>
        <pc:picChg chg="mod">
          <ac:chgData name="Anderson, Dannie (DCJS)" userId="3309786d-ca09-4b25-9407-7fcc16175d79" providerId="ADAL" clId="{5C268426-9911-4D7B-8764-0C741F44A9C6}" dt="2024-07-24T14:13:00.817" v="21" actId="1076"/>
          <ac:picMkLst>
            <pc:docMk/>
            <pc:sldMk cId="0" sldId="270"/>
            <ac:picMk id="359" creationId="{00000000-0000-0000-0000-000000000000}"/>
          </ac:picMkLst>
        </pc:picChg>
      </pc:sldChg>
      <pc:sldChg chg="modSp add del mod">
        <pc:chgData name="Anderson, Dannie (DCJS)" userId="3309786d-ca09-4b25-9407-7fcc16175d79" providerId="ADAL" clId="{5C268426-9911-4D7B-8764-0C741F44A9C6}" dt="2024-07-24T14:20:15.068" v="54" actId="47"/>
        <pc:sldMkLst>
          <pc:docMk/>
          <pc:sldMk cId="0" sldId="271"/>
        </pc:sldMkLst>
        <pc:spChg chg="mod">
          <ac:chgData name="Anderson, Dannie (DCJS)" userId="3309786d-ca09-4b25-9407-7fcc16175d79" providerId="ADAL" clId="{5C268426-9911-4D7B-8764-0C741F44A9C6}" dt="2024-07-24T14:13:34.611" v="30" actId="20577"/>
          <ac:spMkLst>
            <pc:docMk/>
            <pc:sldMk cId="0" sldId="271"/>
            <ac:spMk id="369" creationId="{00000000-0000-0000-0000-000000000000}"/>
          </ac:spMkLst>
        </pc:spChg>
        <pc:picChg chg="mod">
          <ac:chgData name="Anderson, Dannie (DCJS)" userId="3309786d-ca09-4b25-9407-7fcc16175d79" providerId="ADAL" clId="{5C268426-9911-4D7B-8764-0C741F44A9C6}" dt="2024-07-24T14:13:31.838" v="28" actId="1076"/>
          <ac:picMkLst>
            <pc:docMk/>
            <pc:sldMk cId="0" sldId="271"/>
            <ac:picMk id="2" creationId="{AEE61EBF-53AD-1D1C-DBE6-D087969BAD76}"/>
          </ac:picMkLst>
        </pc:picChg>
      </pc:sldChg>
      <pc:sldChg chg="modSp mod">
        <pc:chgData name="Anderson, Dannie (DCJS)" userId="3309786d-ca09-4b25-9407-7fcc16175d79" providerId="ADAL" clId="{5C268426-9911-4D7B-8764-0C741F44A9C6}" dt="2024-07-24T14:20:07.545" v="46" actId="14100"/>
        <pc:sldMkLst>
          <pc:docMk/>
          <pc:sldMk cId="0" sldId="272"/>
        </pc:sldMkLst>
        <pc:spChg chg="mod">
          <ac:chgData name="Anderson, Dannie (DCJS)" userId="3309786d-ca09-4b25-9407-7fcc16175d79" providerId="ADAL" clId="{5C268426-9911-4D7B-8764-0C741F44A9C6}" dt="2024-07-24T14:14:06.434" v="36" actId="1076"/>
          <ac:spMkLst>
            <pc:docMk/>
            <pc:sldMk cId="0" sldId="272"/>
            <ac:spMk id="381" creationId="{00000000-0000-0000-0000-000000000000}"/>
          </ac:spMkLst>
        </pc:spChg>
        <pc:picChg chg="mod">
          <ac:chgData name="Anderson, Dannie (DCJS)" userId="3309786d-ca09-4b25-9407-7fcc16175d79" providerId="ADAL" clId="{5C268426-9911-4D7B-8764-0C741F44A9C6}" dt="2024-07-24T14:20:07.545" v="46" actId="14100"/>
          <ac:picMkLst>
            <pc:docMk/>
            <pc:sldMk cId="0" sldId="272"/>
            <ac:picMk id="2" creationId="{69C4505E-6D73-6CEE-1ECE-DB91665493F9}"/>
          </ac:picMkLst>
        </pc:picChg>
      </pc:sldChg>
      <pc:sldChg chg="modSp mod">
        <pc:chgData name="Anderson, Dannie (DCJS)" userId="3309786d-ca09-4b25-9407-7fcc16175d79" providerId="ADAL" clId="{5C268426-9911-4D7B-8764-0C741F44A9C6}" dt="2024-07-24T14:41:20.556" v="76" actId="1076"/>
        <pc:sldMkLst>
          <pc:docMk/>
          <pc:sldMk cId="0" sldId="273"/>
        </pc:sldMkLst>
        <pc:spChg chg="mod">
          <ac:chgData name="Anderson, Dannie (DCJS)" userId="3309786d-ca09-4b25-9407-7fcc16175d79" providerId="ADAL" clId="{5C268426-9911-4D7B-8764-0C741F44A9C6}" dt="2024-07-24T14:41:11.523" v="74" actId="20577"/>
          <ac:spMkLst>
            <pc:docMk/>
            <pc:sldMk cId="0" sldId="273"/>
            <ac:spMk id="393" creationId="{00000000-0000-0000-0000-000000000000}"/>
          </ac:spMkLst>
        </pc:spChg>
        <pc:picChg chg="mod">
          <ac:chgData name="Anderson, Dannie (DCJS)" userId="3309786d-ca09-4b25-9407-7fcc16175d79" providerId="ADAL" clId="{5C268426-9911-4D7B-8764-0C741F44A9C6}" dt="2024-07-24T14:41:20.556" v="76" actId="1076"/>
          <ac:picMkLst>
            <pc:docMk/>
            <pc:sldMk cId="0" sldId="273"/>
            <ac:picMk id="2" creationId="{6ECD6F05-25BB-026E-E9B3-7A04A7DC9919}"/>
          </ac:picMkLst>
        </pc:picChg>
      </pc:sldChg>
      <pc:sldChg chg="modSp mod">
        <pc:chgData name="Anderson, Dannie (DCJS)" userId="3309786d-ca09-4b25-9407-7fcc16175d79" providerId="ADAL" clId="{5C268426-9911-4D7B-8764-0C741F44A9C6}" dt="2024-07-24T14:41:54.419" v="87" actId="120"/>
        <pc:sldMkLst>
          <pc:docMk/>
          <pc:sldMk cId="0" sldId="275"/>
        </pc:sldMkLst>
        <pc:spChg chg="mod">
          <ac:chgData name="Anderson, Dannie (DCJS)" userId="3309786d-ca09-4b25-9407-7fcc16175d79" providerId="ADAL" clId="{5C268426-9911-4D7B-8764-0C741F44A9C6}" dt="2024-07-24T14:41:40.965" v="83" actId="1076"/>
          <ac:spMkLst>
            <pc:docMk/>
            <pc:sldMk cId="0" sldId="275"/>
            <ac:spMk id="411" creationId="{00000000-0000-0000-0000-000000000000}"/>
          </ac:spMkLst>
        </pc:spChg>
        <pc:spChg chg="mod">
          <ac:chgData name="Anderson, Dannie (DCJS)" userId="3309786d-ca09-4b25-9407-7fcc16175d79" providerId="ADAL" clId="{5C268426-9911-4D7B-8764-0C741F44A9C6}" dt="2024-07-24T14:41:54.419" v="87" actId="120"/>
          <ac:spMkLst>
            <pc:docMk/>
            <pc:sldMk cId="0" sldId="275"/>
            <ac:spMk id="415" creationId="{00000000-0000-0000-0000-000000000000}"/>
          </ac:spMkLst>
        </pc:spChg>
      </pc:sldChg>
      <pc:sldChg chg="modSp mod">
        <pc:chgData name="Anderson, Dannie (DCJS)" userId="3309786d-ca09-4b25-9407-7fcc16175d79" providerId="ADAL" clId="{5C268426-9911-4D7B-8764-0C741F44A9C6}" dt="2024-07-24T15:01:48.686" v="138" actId="20577"/>
        <pc:sldMkLst>
          <pc:docMk/>
          <pc:sldMk cId="0" sldId="276"/>
        </pc:sldMkLst>
        <pc:spChg chg="mod">
          <ac:chgData name="Anderson, Dannie (DCJS)" userId="3309786d-ca09-4b25-9407-7fcc16175d79" providerId="ADAL" clId="{5C268426-9911-4D7B-8764-0C741F44A9C6}" dt="2024-07-24T14:28:32.704" v="66" actId="20577"/>
          <ac:spMkLst>
            <pc:docMk/>
            <pc:sldMk cId="0" sldId="276"/>
            <ac:spMk id="421" creationId="{00000000-0000-0000-0000-000000000000}"/>
          </ac:spMkLst>
        </pc:spChg>
        <pc:spChg chg="mod">
          <ac:chgData name="Anderson, Dannie (DCJS)" userId="3309786d-ca09-4b25-9407-7fcc16175d79" providerId="ADAL" clId="{5C268426-9911-4D7B-8764-0C741F44A9C6}" dt="2024-07-24T15:01:48.686" v="138" actId="20577"/>
          <ac:spMkLst>
            <pc:docMk/>
            <pc:sldMk cId="0" sldId="276"/>
            <ac:spMk id="425" creationId="{00000000-0000-0000-0000-000000000000}"/>
          </ac:spMkLst>
        </pc:spChg>
      </pc:sldChg>
      <pc:sldChg chg="modSp mod">
        <pc:chgData name="Anderson, Dannie (DCJS)" userId="3309786d-ca09-4b25-9407-7fcc16175d79" providerId="ADAL" clId="{5C268426-9911-4D7B-8764-0C741F44A9C6}" dt="2024-07-24T14:08:22.533" v="13" actId="20577"/>
        <pc:sldMkLst>
          <pc:docMk/>
          <pc:sldMk cId="1743249317" sldId="282"/>
        </pc:sldMkLst>
        <pc:spChg chg="mod">
          <ac:chgData name="Anderson, Dannie (DCJS)" userId="3309786d-ca09-4b25-9407-7fcc16175d79" providerId="ADAL" clId="{5C268426-9911-4D7B-8764-0C741F44A9C6}" dt="2024-07-24T14:08:22.533" v="13" actId="20577"/>
          <ac:spMkLst>
            <pc:docMk/>
            <pc:sldMk cId="1743249317" sldId="282"/>
            <ac:spMk id="8" creationId="{F4475A5B-E171-D6D2-AE6F-64AD92F2038B}"/>
          </ac:spMkLst>
        </pc:spChg>
      </pc:sldChg>
      <pc:sldChg chg="modSp add mod ord modNotesTx">
        <pc:chgData name="Anderson, Dannie (DCJS)" userId="3309786d-ca09-4b25-9407-7fcc16175d79" providerId="ADAL" clId="{5C268426-9911-4D7B-8764-0C741F44A9C6}" dt="2024-07-24T15:01:05.621" v="137" actId="1076"/>
        <pc:sldMkLst>
          <pc:docMk/>
          <pc:sldMk cId="151494812" sldId="283"/>
        </pc:sldMkLst>
        <pc:spChg chg="mod">
          <ac:chgData name="Anderson, Dannie (DCJS)" userId="3309786d-ca09-4b25-9407-7fcc16175d79" providerId="ADAL" clId="{5C268426-9911-4D7B-8764-0C741F44A9C6}" dt="2024-07-24T15:01:03.755" v="136" actId="1076"/>
          <ac:spMkLst>
            <pc:docMk/>
            <pc:sldMk cId="151494812" sldId="283"/>
            <ac:spMk id="393" creationId="{00000000-0000-0000-0000-000000000000}"/>
          </ac:spMkLst>
        </pc:spChg>
        <pc:picChg chg="mod">
          <ac:chgData name="Anderson, Dannie (DCJS)" userId="3309786d-ca09-4b25-9407-7fcc16175d79" providerId="ADAL" clId="{5C268426-9911-4D7B-8764-0C741F44A9C6}" dt="2024-07-24T15:01:05.621" v="137" actId="1076"/>
          <ac:picMkLst>
            <pc:docMk/>
            <pc:sldMk cId="151494812" sldId="283"/>
            <ac:picMk id="2" creationId="{6ECD6F05-25BB-026E-E9B3-7A04A7DC9919}"/>
          </ac:picMkLst>
        </pc:picChg>
      </pc:sldChg>
      <pc:sldChg chg="modSp add mod modNotesTx">
        <pc:chgData name="Anderson, Dannie (DCJS)" userId="3309786d-ca09-4b25-9407-7fcc16175d79" providerId="ADAL" clId="{5C268426-9911-4D7B-8764-0C741F44A9C6}" dt="2024-07-24T14:52:26.520" v="125" actId="1076"/>
        <pc:sldMkLst>
          <pc:docMk/>
          <pc:sldMk cId="4156260064" sldId="284"/>
        </pc:sldMkLst>
        <pc:spChg chg="mod">
          <ac:chgData name="Anderson, Dannie (DCJS)" userId="3309786d-ca09-4b25-9407-7fcc16175d79" providerId="ADAL" clId="{5C268426-9911-4D7B-8764-0C741F44A9C6}" dt="2024-07-24T14:51:20.838" v="120" actId="1076"/>
          <ac:spMkLst>
            <pc:docMk/>
            <pc:sldMk cId="4156260064" sldId="284"/>
            <ac:spMk id="393" creationId="{00000000-0000-0000-0000-000000000000}"/>
          </ac:spMkLst>
        </pc:spChg>
        <pc:picChg chg="mod modCrop">
          <ac:chgData name="Anderson, Dannie (DCJS)" userId="3309786d-ca09-4b25-9407-7fcc16175d79" providerId="ADAL" clId="{5C268426-9911-4D7B-8764-0C741F44A9C6}" dt="2024-07-24T14:52:26.520" v="125" actId="1076"/>
          <ac:picMkLst>
            <pc:docMk/>
            <pc:sldMk cId="4156260064" sldId="284"/>
            <ac:picMk id="2" creationId="{6ECD6F05-25BB-026E-E9B3-7A04A7DC9919}"/>
          </ac:picMkLst>
        </pc:picChg>
      </pc:sldChg>
      <pc:sldChg chg="modSp add mod modNotesTx">
        <pc:chgData name="Anderson, Dannie (DCJS)" userId="3309786d-ca09-4b25-9407-7fcc16175d79" providerId="ADAL" clId="{5C268426-9911-4D7B-8764-0C741F44A9C6}" dt="2024-07-24T15:00:57.154" v="135" actId="1076"/>
        <pc:sldMkLst>
          <pc:docMk/>
          <pc:sldMk cId="204586946" sldId="285"/>
        </pc:sldMkLst>
        <pc:spChg chg="mod">
          <ac:chgData name="Anderson, Dannie (DCJS)" userId="3309786d-ca09-4b25-9407-7fcc16175d79" providerId="ADAL" clId="{5C268426-9911-4D7B-8764-0C741F44A9C6}" dt="2024-07-24T14:53:57.642" v="130" actId="1076"/>
          <ac:spMkLst>
            <pc:docMk/>
            <pc:sldMk cId="204586946" sldId="285"/>
            <ac:spMk id="393" creationId="{00000000-0000-0000-0000-000000000000}"/>
          </ac:spMkLst>
        </pc:spChg>
        <pc:picChg chg="mod">
          <ac:chgData name="Anderson, Dannie (DCJS)" userId="3309786d-ca09-4b25-9407-7fcc16175d79" providerId="ADAL" clId="{5C268426-9911-4D7B-8764-0C741F44A9C6}" dt="2024-07-24T15:00:57.154" v="135" actId="1076"/>
          <ac:picMkLst>
            <pc:docMk/>
            <pc:sldMk cId="204586946" sldId="285"/>
            <ac:picMk id="2" creationId="{6ECD6F05-25BB-026E-E9B3-7A04A7DC9919}"/>
          </ac:picMkLst>
        </pc:picChg>
      </pc:sldChg>
    </pc:docChg>
  </pc:docChgLst>
  <pc:docChgLst>
    <pc:chgData name="Minnis-McClain, Jessica - minnisjl" userId="S::minnisjl_jmu.edu#ext#@covgov.onmicrosoft.com::3c6881bb-7ec4-4cec-93f5-691064c994a5" providerId="AD" clId="Web-{BFB1A6A7-D5FC-F64D-235B-350A541809EF}"/>
    <pc:docChg chg="modSld">
      <pc:chgData name="Minnis-McClain, Jessica - minnisjl" userId="S::minnisjl_jmu.edu#ext#@covgov.onmicrosoft.com::3c6881bb-7ec4-4cec-93f5-691064c994a5" providerId="AD" clId="Web-{BFB1A6A7-D5FC-F64D-235B-350A541809EF}" dt="2024-05-23T13:24:29.375" v="2" actId="20577"/>
      <pc:docMkLst>
        <pc:docMk/>
      </pc:docMkLst>
      <pc:sldChg chg="modSp">
        <pc:chgData name="Minnis-McClain, Jessica - minnisjl" userId="S::minnisjl_jmu.edu#ext#@covgov.onmicrosoft.com::3c6881bb-7ec4-4cec-93f5-691064c994a5" providerId="AD" clId="Web-{BFB1A6A7-D5FC-F64D-235B-350A541809EF}" dt="2024-05-23T13:24:29.375" v="2" actId="20577"/>
        <pc:sldMkLst>
          <pc:docMk/>
          <pc:sldMk cId="0" sldId="256"/>
        </pc:sldMkLst>
        <pc:spChg chg="mod">
          <ac:chgData name="Minnis-McClain, Jessica - minnisjl" userId="S::minnisjl_jmu.edu#ext#@covgov.onmicrosoft.com::3c6881bb-7ec4-4cec-93f5-691064c994a5" providerId="AD" clId="Web-{BFB1A6A7-D5FC-F64D-235B-350A541809EF}" dt="2024-05-23T13:24:29.375" v="2" actId="20577"/>
          <ac:spMkLst>
            <pc:docMk/>
            <pc:sldMk cId="0" sldId="256"/>
            <ac:spMk id="207" creationId="{00000000-0000-0000-0000-000000000000}"/>
          </ac:spMkLst>
        </pc:spChg>
      </pc:sldChg>
    </pc:docChg>
  </pc:docChgLst>
  <pc:docChgLst>
    <pc:chgData name="Minnis-McClain, Jessica - minnisjl" userId="S::minnisjl_jmu.edu#ext#@covgov.onmicrosoft.com::3c6881bb-7ec4-4cec-93f5-691064c994a5" providerId="AD" clId="Web-{FD37CD18-619E-FA2E-D614-7CC2F0515E28}"/>
    <pc:docChg chg="modSld">
      <pc:chgData name="Minnis-McClain, Jessica - minnisjl" userId="S::minnisjl_jmu.edu#ext#@covgov.onmicrosoft.com::3c6881bb-7ec4-4cec-93f5-691064c994a5" providerId="AD" clId="Web-{FD37CD18-619E-FA2E-D614-7CC2F0515E28}" dt="2024-05-23T13:07:00.034" v="1" actId="20577"/>
      <pc:docMkLst>
        <pc:docMk/>
      </pc:docMkLst>
      <pc:sldChg chg="modSp">
        <pc:chgData name="Minnis-McClain, Jessica - minnisjl" userId="S::minnisjl_jmu.edu#ext#@covgov.onmicrosoft.com::3c6881bb-7ec4-4cec-93f5-691064c994a5" providerId="AD" clId="Web-{FD37CD18-619E-FA2E-D614-7CC2F0515E28}" dt="2024-05-23T13:07:00.034" v="1" actId="20577"/>
        <pc:sldMkLst>
          <pc:docMk/>
          <pc:sldMk cId="0" sldId="256"/>
        </pc:sldMkLst>
        <pc:spChg chg="mod">
          <ac:chgData name="Minnis-McClain, Jessica - minnisjl" userId="S::minnisjl_jmu.edu#ext#@covgov.onmicrosoft.com::3c6881bb-7ec4-4cec-93f5-691064c994a5" providerId="AD" clId="Web-{FD37CD18-619E-FA2E-D614-7CC2F0515E28}" dt="2024-05-23T13:07:00.034" v="1" actId="20577"/>
          <ac:spMkLst>
            <pc:docMk/>
            <pc:sldMk cId="0" sldId="256"/>
            <ac:spMk id="207" creationId="{00000000-0000-0000-0000-000000000000}"/>
          </ac:spMkLst>
        </pc:spChg>
      </pc:sldChg>
    </pc:docChg>
  </pc:docChgLst>
  <pc:docChgLst>
    <pc:chgData name="Minnis-McClain, Jessica - minnisjl" userId="S::minnisjl_jmu.edu#ext#@covgov.onmicrosoft.com::3c6881bb-7ec4-4cec-93f5-691064c994a5" providerId="AD" clId="Web-{3CB50960-5E8B-DFCD-2377-019A86A014AF}"/>
    <pc:docChg chg="modSld">
      <pc:chgData name="Minnis-McClain, Jessica - minnisjl" userId="S::minnisjl_jmu.edu#ext#@covgov.onmicrosoft.com::3c6881bb-7ec4-4cec-93f5-691064c994a5" providerId="AD" clId="Web-{3CB50960-5E8B-DFCD-2377-019A86A014AF}" dt="2024-05-23T13:13:37.781" v="1" actId="20577"/>
      <pc:docMkLst>
        <pc:docMk/>
      </pc:docMkLst>
      <pc:sldChg chg="modSp">
        <pc:chgData name="Minnis-McClain, Jessica - minnisjl" userId="S::minnisjl_jmu.edu#ext#@covgov.onmicrosoft.com::3c6881bb-7ec4-4cec-93f5-691064c994a5" providerId="AD" clId="Web-{3CB50960-5E8B-DFCD-2377-019A86A014AF}" dt="2024-05-23T13:13:37.781" v="1" actId="20577"/>
        <pc:sldMkLst>
          <pc:docMk/>
          <pc:sldMk cId="0" sldId="256"/>
        </pc:sldMkLst>
        <pc:spChg chg="mod">
          <ac:chgData name="Minnis-McClain, Jessica - minnisjl" userId="S::minnisjl_jmu.edu#ext#@covgov.onmicrosoft.com::3c6881bb-7ec4-4cec-93f5-691064c994a5" providerId="AD" clId="Web-{3CB50960-5E8B-DFCD-2377-019A86A014AF}" dt="2024-05-23T13:13:37.781" v="1" actId="20577"/>
          <ac:spMkLst>
            <pc:docMk/>
            <pc:sldMk cId="0" sldId="256"/>
            <ac:spMk id="207" creationId="{00000000-0000-0000-0000-000000000000}"/>
          </ac:spMkLst>
        </pc:spChg>
      </pc:sldChg>
    </pc:docChg>
  </pc:docChgLst>
  <pc:docChgLst>
    <pc:chgData clId="Web-{EBD8DA11-FEA8-9CA0-E96D-281CC3C462F3}"/>
    <pc:docChg chg="modSld">
      <pc:chgData name="" userId="" providerId="" clId="Web-{EBD8DA11-FEA8-9CA0-E96D-281CC3C462F3}" dt="2024-05-23T12:55:56.738" v="0" actId="20577"/>
      <pc:docMkLst>
        <pc:docMk/>
      </pc:docMkLst>
      <pc:sldChg chg="modSp">
        <pc:chgData name="" userId="" providerId="" clId="Web-{EBD8DA11-FEA8-9CA0-E96D-281CC3C462F3}" dt="2024-05-23T12:55:56.738" v="0" actId="20577"/>
        <pc:sldMkLst>
          <pc:docMk/>
          <pc:sldMk cId="0" sldId="256"/>
        </pc:sldMkLst>
        <pc:spChg chg="mod">
          <ac:chgData name="" userId="" providerId="" clId="Web-{EBD8DA11-FEA8-9CA0-E96D-281CC3C462F3}" dt="2024-05-23T12:55:56.738" v="0" actId="20577"/>
          <ac:spMkLst>
            <pc:docMk/>
            <pc:sldMk cId="0" sldId="256"/>
            <ac:spMk id="207" creationId="{00000000-0000-0000-0000-000000000000}"/>
          </ac:spMkLst>
        </pc:spChg>
      </pc:sldChg>
    </pc:docChg>
  </pc:docChgLst>
  <pc:docChgLst>
    <pc:chgData clId="Web-{E4904D02-B8B8-3D18-6436-BD24E49F5001}"/>
    <pc:docChg chg="modSld">
      <pc:chgData name="" userId="" providerId="" clId="Web-{E4904D02-B8B8-3D18-6436-BD24E49F5001}" dt="2024-05-23T13:24:05.254" v="1" actId="20577"/>
      <pc:docMkLst>
        <pc:docMk/>
      </pc:docMkLst>
      <pc:sldChg chg="modSp">
        <pc:chgData name="" userId="" providerId="" clId="Web-{E4904D02-B8B8-3D18-6436-BD24E49F5001}" dt="2024-05-23T13:24:05.254" v="1" actId="20577"/>
        <pc:sldMkLst>
          <pc:docMk/>
          <pc:sldMk cId="0" sldId="256"/>
        </pc:sldMkLst>
        <pc:spChg chg="mod">
          <ac:chgData name="" userId="" providerId="" clId="Web-{E4904D02-B8B8-3D18-6436-BD24E49F5001}" dt="2024-05-23T13:24:05.254" v="1" actId="20577"/>
          <ac:spMkLst>
            <pc:docMk/>
            <pc:sldMk cId="0" sldId="256"/>
            <ac:spMk id="207" creationId="{00000000-0000-0000-0000-000000000000}"/>
          </ac:spMkLst>
        </pc:spChg>
      </pc:sldChg>
    </pc:docChg>
  </pc:docChgLst>
  <pc:docChgLst>
    <pc:chgData name="Minnis-McClain, Jessica - minnisjl" userId="S::minnisjl_jmu.edu#ext#@covgov.onmicrosoft.com::3c6881bb-7ec4-4cec-93f5-691064c994a5" providerId="AD" clId="Web-{DDAB62D6-6C5C-5184-CC33-372E339207ED}"/>
    <pc:docChg chg="modSld">
      <pc:chgData name="Minnis-McClain, Jessica - minnisjl" userId="S::minnisjl_jmu.edu#ext#@covgov.onmicrosoft.com::3c6881bb-7ec4-4cec-93f5-691064c994a5" providerId="AD" clId="Web-{DDAB62D6-6C5C-5184-CC33-372E339207ED}" dt="2024-07-08T22:56:52.524" v="10" actId="1076"/>
      <pc:docMkLst>
        <pc:docMk/>
      </pc:docMkLst>
      <pc:sldChg chg="modSp">
        <pc:chgData name="Minnis-McClain, Jessica - minnisjl" userId="S::minnisjl_jmu.edu#ext#@covgov.onmicrosoft.com::3c6881bb-7ec4-4cec-93f5-691064c994a5" providerId="AD" clId="Web-{DDAB62D6-6C5C-5184-CC33-372E339207ED}" dt="2024-07-08T22:56:52.524" v="10" actId="1076"/>
        <pc:sldMkLst>
          <pc:docMk/>
          <pc:sldMk cId="0" sldId="256"/>
        </pc:sldMkLst>
        <pc:spChg chg="mod">
          <ac:chgData name="Minnis-McClain, Jessica - minnisjl" userId="S::minnisjl_jmu.edu#ext#@covgov.onmicrosoft.com::3c6881bb-7ec4-4cec-93f5-691064c994a5" providerId="AD" clId="Web-{DDAB62D6-6C5C-5184-CC33-372E339207ED}" dt="2024-07-08T22:56:52.524" v="10" actId="1076"/>
          <ac:spMkLst>
            <pc:docMk/>
            <pc:sldMk cId="0" sldId="256"/>
            <ac:spMk id="207" creationId="{00000000-0000-0000-0000-000000000000}"/>
          </ac:spMkLst>
        </pc:spChg>
      </pc:sldChg>
    </pc:docChg>
  </pc:docChgLst>
  <pc:docChgLst>
    <pc:chgData name="Minnis-McClain, Jessica - minnisjl" userId="S::minnisjl_jmu.edu#ext#@covgov.onmicrosoft.com::3c6881bb-7ec4-4cec-93f5-691064c994a5" providerId="AD" clId="Web-{EBD8DA11-FEA8-9CA0-E96D-281CC3C462F3}"/>
    <pc:docChg chg="modSld">
      <pc:chgData name="Minnis-McClain, Jessica - minnisjl" userId="S::minnisjl_jmu.edu#ext#@covgov.onmicrosoft.com::3c6881bb-7ec4-4cec-93f5-691064c994a5" providerId="AD" clId="Web-{EBD8DA11-FEA8-9CA0-E96D-281CC3C462F3}" dt="2024-05-23T12:55:58.676" v="1" actId="20577"/>
      <pc:docMkLst>
        <pc:docMk/>
      </pc:docMkLst>
      <pc:sldChg chg="modSp">
        <pc:chgData name="Minnis-McClain, Jessica - minnisjl" userId="S::minnisjl_jmu.edu#ext#@covgov.onmicrosoft.com::3c6881bb-7ec4-4cec-93f5-691064c994a5" providerId="AD" clId="Web-{EBD8DA11-FEA8-9CA0-E96D-281CC3C462F3}" dt="2024-05-23T12:55:58.676" v="1" actId="20577"/>
        <pc:sldMkLst>
          <pc:docMk/>
          <pc:sldMk cId="0" sldId="256"/>
        </pc:sldMkLst>
        <pc:spChg chg="mod">
          <ac:chgData name="Minnis-McClain, Jessica - minnisjl" userId="S::minnisjl_jmu.edu#ext#@covgov.onmicrosoft.com::3c6881bb-7ec4-4cec-93f5-691064c994a5" providerId="AD" clId="Web-{EBD8DA11-FEA8-9CA0-E96D-281CC3C462F3}" dt="2024-05-23T12:55:58.676" v="1" actId="20577"/>
          <ac:spMkLst>
            <pc:docMk/>
            <pc:sldMk cId="0" sldId="256"/>
            <ac:spMk id="207" creationId="{00000000-0000-0000-0000-000000000000}"/>
          </ac:spMkLst>
        </pc:spChg>
      </pc:sldChg>
    </pc:docChg>
  </pc:docChgLst>
  <pc:docChgLst>
    <pc:chgData name="Druga, Meg - drugamk" userId="S::drugamk_jmu.edu#ext#@covgov.onmicrosoft.com::855603fe-de90-464b-a8b4-b252e3da09cc" providerId="AD" clId="Web-{FB408C6F-9C74-A9A9-DB1F-162A038F43BC}"/>
    <pc:docChg chg="modSld">
      <pc:chgData name="Druga, Meg - drugamk" userId="S::drugamk_jmu.edu#ext#@covgov.onmicrosoft.com::855603fe-de90-464b-a8b4-b252e3da09cc" providerId="AD" clId="Web-{FB408C6F-9C74-A9A9-DB1F-162A038F43BC}" dt="2024-07-09T20:23:24.457" v="84" actId="20577"/>
      <pc:docMkLst>
        <pc:docMk/>
      </pc:docMkLst>
      <pc:sldChg chg="modSp">
        <pc:chgData name="Druga, Meg - drugamk" userId="S::drugamk_jmu.edu#ext#@covgov.onmicrosoft.com::855603fe-de90-464b-a8b4-b252e3da09cc" providerId="AD" clId="Web-{FB408C6F-9C74-A9A9-DB1F-162A038F43BC}" dt="2024-07-09T20:06:04.836" v="8" actId="1076"/>
        <pc:sldMkLst>
          <pc:docMk/>
          <pc:sldMk cId="0" sldId="256"/>
        </pc:sldMkLst>
        <pc:spChg chg="mod">
          <ac:chgData name="Druga, Meg - drugamk" userId="S::drugamk_jmu.edu#ext#@covgov.onmicrosoft.com::855603fe-de90-464b-a8b4-b252e3da09cc" providerId="AD" clId="Web-{FB408C6F-9C74-A9A9-DB1F-162A038F43BC}" dt="2024-07-09T20:06:04.836" v="8" actId="1076"/>
          <ac:spMkLst>
            <pc:docMk/>
            <pc:sldMk cId="0" sldId="256"/>
            <ac:spMk id="207" creationId="{00000000-0000-0000-0000-000000000000}"/>
          </ac:spMkLst>
        </pc:spChg>
        <pc:picChg chg="mod">
          <ac:chgData name="Druga, Meg - drugamk" userId="S::drugamk_jmu.edu#ext#@covgov.onmicrosoft.com::855603fe-de90-464b-a8b4-b252e3da09cc" providerId="AD" clId="Web-{FB408C6F-9C74-A9A9-DB1F-162A038F43BC}" dt="2024-07-09T20:05:52.039" v="4" actId="1076"/>
          <ac:picMkLst>
            <pc:docMk/>
            <pc:sldMk cId="0" sldId="256"/>
            <ac:picMk id="208" creationId="{00000000-0000-0000-0000-000000000000}"/>
          </ac:picMkLst>
        </pc:picChg>
      </pc:sldChg>
      <pc:sldChg chg="delSp modSp">
        <pc:chgData name="Druga, Meg - drugamk" userId="S::drugamk_jmu.edu#ext#@covgov.onmicrosoft.com::855603fe-de90-464b-a8b4-b252e3da09cc" providerId="AD" clId="Web-{FB408C6F-9C74-A9A9-DB1F-162A038F43BC}" dt="2024-07-09T20:06:33.961" v="15"/>
        <pc:sldMkLst>
          <pc:docMk/>
          <pc:sldMk cId="0" sldId="257"/>
        </pc:sldMkLst>
        <pc:spChg chg="del">
          <ac:chgData name="Druga, Meg - drugamk" userId="S::drugamk_jmu.edu#ext#@covgov.onmicrosoft.com::855603fe-de90-464b-a8b4-b252e3da09cc" providerId="AD" clId="Web-{FB408C6F-9C74-A9A9-DB1F-162A038F43BC}" dt="2024-07-09T20:06:33.961" v="15"/>
          <ac:spMkLst>
            <pc:docMk/>
            <pc:sldMk cId="0" sldId="257"/>
            <ac:spMk id="2" creationId="{8958C052-BF98-406C-A48F-3754C1EB399A}"/>
          </ac:spMkLst>
        </pc:spChg>
        <pc:spChg chg="mod">
          <ac:chgData name="Druga, Meg - drugamk" userId="S::drugamk_jmu.edu#ext#@covgov.onmicrosoft.com::855603fe-de90-464b-a8b4-b252e3da09cc" providerId="AD" clId="Web-{FB408C6F-9C74-A9A9-DB1F-162A038F43BC}" dt="2024-07-09T20:06:16.992" v="11" actId="20577"/>
          <ac:spMkLst>
            <pc:docMk/>
            <pc:sldMk cId="0" sldId="257"/>
            <ac:spMk id="213" creationId="{00000000-0000-0000-0000-000000000000}"/>
          </ac:spMkLst>
        </pc:spChg>
      </pc:sldChg>
      <pc:sldChg chg="delSp modSp">
        <pc:chgData name="Druga, Meg - drugamk" userId="S::drugamk_jmu.edu#ext#@covgov.onmicrosoft.com::855603fe-de90-464b-a8b4-b252e3da09cc" providerId="AD" clId="Web-{FB408C6F-9C74-A9A9-DB1F-162A038F43BC}" dt="2024-07-09T20:06:30.320" v="14"/>
        <pc:sldMkLst>
          <pc:docMk/>
          <pc:sldMk cId="0" sldId="258"/>
        </pc:sldMkLst>
        <pc:spChg chg="del">
          <ac:chgData name="Druga, Meg - drugamk" userId="S::drugamk_jmu.edu#ext#@covgov.onmicrosoft.com::855603fe-de90-464b-a8b4-b252e3da09cc" providerId="AD" clId="Web-{FB408C6F-9C74-A9A9-DB1F-162A038F43BC}" dt="2024-07-09T20:06:30.320" v="14"/>
          <ac:spMkLst>
            <pc:docMk/>
            <pc:sldMk cId="0" sldId="258"/>
            <ac:spMk id="2" creationId="{8958C052-BF98-406C-A48F-3754C1EB399A}"/>
          </ac:spMkLst>
        </pc:spChg>
        <pc:spChg chg="mod">
          <ac:chgData name="Druga, Meg - drugamk" userId="S::drugamk_jmu.edu#ext#@covgov.onmicrosoft.com::855603fe-de90-464b-a8b4-b252e3da09cc" providerId="AD" clId="Web-{FB408C6F-9C74-A9A9-DB1F-162A038F43BC}" dt="2024-07-09T20:06:28.617" v="13" actId="20577"/>
          <ac:spMkLst>
            <pc:docMk/>
            <pc:sldMk cId="0" sldId="258"/>
            <ac:spMk id="224" creationId="{00000000-0000-0000-0000-000000000000}"/>
          </ac:spMkLst>
        </pc:spChg>
      </pc:sldChg>
      <pc:sldChg chg="delSp modSp">
        <pc:chgData name="Druga, Meg - drugamk" userId="S::drugamk_jmu.edu#ext#@covgov.onmicrosoft.com::855603fe-de90-464b-a8b4-b252e3da09cc" providerId="AD" clId="Web-{FB408C6F-9C74-A9A9-DB1F-162A038F43BC}" dt="2024-07-09T20:06:45.836" v="18"/>
        <pc:sldMkLst>
          <pc:docMk/>
          <pc:sldMk cId="0" sldId="259"/>
        </pc:sldMkLst>
        <pc:spChg chg="del">
          <ac:chgData name="Druga, Meg - drugamk" userId="S::drugamk_jmu.edu#ext#@covgov.onmicrosoft.com::855603fe-de90-464b-a8b4-b252e3da09cc" providerId="AD" clId="Web-{FB408C6F-9C74-A9A9-DB1F-162A038F43BC}" dt="2024-07-09T20:06:45.836" v="18"/>
          <ac:spMkLst>
            <pc:docMk/>
            <pc:sldMk cId="0" sldId="259"/>
            <ac:spMk id="2" creationId="{8958C052-BF98-406C-A48F-3754C1EB399A}"/>
          </ac:spMkLst>
        </pc:spChg>
        <pc:spChg chg="mod">
          <ac:chgData name="Druga, Meg - drugamk" userId="S::drugamk_jmu.edu#ext#@covgov.onmicrosoft.com::855603fe-de90-464b-a8b4-b252e3da09cc" providerId="AD" clId="Web-{FB408C6F-9C74-A9A9-DB1F-162A038F43BC}" dt="2024-07-09T20:06:43.961" v="17" actId="20577"/>
          <ac:spMkLst>
            <pc:docMk/>
            <pc:sldMk cId="0" sldId="259"/>
            <ac:spMk id="235" creationId="{00000000-0000-0000-0000-000000000000}"/>
          </ac:spMkLst>
        </pc:spChg>
      </pc:sldChg>
      <pc:sldChg chg="delSp modSp">
        <pc:chgData name="Druga, Meg - drugamk" userId="S::drugamk_jmu.edu#ext#@covgov.onmicrosoft.com::855603fe-de90-464b-a8b4-b252e3da09cc" providerId="AD" clId="Web-{FB408C6F-9C74-A9A9-DB1F-162A038F43BC}" dt="2024-07-09T20:06:59.164" v="21"/>
        <pc:sldMkLst>
          <pc:docMk/>
          <pc:sldMk cId="0" sldId="260"/>
        </pc:sldMkLst>
        <pc:spChg chg="del">
          <ac:chgData name="Druga, Meg - drugamk" userId="S::drugamk_jmu.edu#ext#@covgov.onmicrosoft.com::855603fe-de90-464b-a8b4-b252e3da09cc" providerId="AD" clId="Web-{FB408C6F-9C74-A9A9-DB1F-162A038F43BC}" dt="2024-07-09T20:06:59.164" v="21"/>
          <ac:spMkLst>
            <pc:docMk/>
            <pc:sldMk cId="0" sldId="260"/>
            <ac:spMk id="7" creationId="{FA422351-9B08-7808-31F9-1BB933A5059C}"/>
          </ac:spMkLst>
        </pc:spChg>
        <pc:spChg chg="mod">
          <ac:chgData name="Druga, Meg - drugamk" userId="S::drugamk_jmu.edu#ext#@covgov.onmicrosoft.com::855603fe-de90-464b-a8b4-b252e3da09cc" providerId="AD" clId="Web-{FB408C6F-9C74-A9A9-DB1F-162A038F43BC}" dt="2024-07-09T20:06:56.586" v="20" actId="20577"/>
          <ac:spMkLst>
            <pc:docMk/>
            <pc:sldMk cId="0" sldId="260"/>
            <ac:spMk id="246" creationId="{00000000-0000-0000-0000-000000000000}"/>
          </ac:spMkLst>
        </pc:spChg>
      </pc:sldChg>
      <pc:sldChg chg="modSp">
        <pc:chgData name="Druga, Meg - drugamk" userId="S::drugamk_jmu.edu#ext#@covgov.onmicrosoft.com::855603fe-de90-464b-a8b4-b252e3da09cc" providerId="AD" clId="Web-{FB408C6F-9C74-A9A9-DB1F-162A038F43BC}" dt="2024-07-09T20:08:21.992" v="24" actId="1076"/>
        <pc:sldMkLst>
          <pc:docMk/>
          <pc:sldMk cId="0" sldId="261"/>
        </pc:sldMkLst>
        <pc:spChg chg="mod">
          <ac:chgData name="Druga, Meg - drugamk" userId="S::drugamk_jmu.edu#ext#@covgov.onmicrosoft.com::855603fe-de90-464b-a8b4-b252e3da09cc" providerId="AD" clId="Web-{FB408C6F-9C74-A9A9-DB1F-162A038F43BC}" dt="2024-07-09T20:08:21.992" v="24" actId="1076"/>
          <ac:spMkLst>
            <pc:docMk/>
            <pc:sldMk cId="0" sldId="261"/>
            <ac:spMk id="258" creationId="{00000000-0000-0000-0000-000000000000}"/>
          </ac:spMkLst>
        </pc:spChg>
      </pc:sldChg>
      <pc:sldChg chg="modSp">
        <pc:chgData name="Druga, Meg - drugamk" userId="S::drugamk_jmu.edu#ext#@covgov.onmicrosoft.com::855603fe-de90-464b-a8b4-b252e3da09cc" providerId="AD" clId="Web-{FB408C6F-9C74-A9A9-DB1F-162A038F43BC}" dt="2024-07-09T20:09:53.867" v="28" actId="20577"/>
        <pc:sldMkLst>
          <pc:docMk/>
          <pc:sldMk cId="0" sldId="263"/>
        </pc:sldMkLst>
        <pc:spChg chg="mod">
          <ac:chgData name="Druga, Meg - drugamk" userId="S::drugamk_jmu.edu#ext#@covgov.onmicrosoft.com::855603fe-de90-464b-a8b4-b252e3da09cc" providerId="AD" clId="Web-{FB408C6F-9C74-A9A9-DB1F-162A038F43BC}" dt="2024-07-09T20:09:53.867" v="28" actId="20577"/>
          <ac:spMkLst>
            <pc:docMk/>
            <pc:sldMk cId="0" sldId="263"/>
            <ac:spMk id="282" creationId="{00000000-0000-0000-0000-000000000000}"/>
          </ac:spMkLst>
        </pc:spChg>
      </pc:sldChg>
      <pc:sldChg chg="modSp">
        <pc:chgData name="Druga, Meg - drugamk" userId="S::drugamk_jmu.edu#ext#@covgov.onmicrosoft.com::855603fe-de90-464b-a8b4-b252e3da09cc" providerId="AD" clId="Web-{FB408C6F-9C74-A9A9-DB1F-162A038F43BC}" dt="2024-07-09T20:10:18.288" v="33" actId="20577"/>
        <pc:sldMkLst>
          <pc:docMk/>
          <pc:sldMk cId="0" sldId="266"/>
        </pc:sldMkLst>
        <pc:spChg chg="mod">
          <ac:chgData name="Druga, Meg - drugamk" userId="S::drugamk_jmu.edu#ext#@covgov.onmicrosoft.com::855603fe-de90-464b-a8b4-b252e3da09cc" providerId="AD" clId="Web-{FB408C6F-9C74-A9A9-DB1F-162A038F43BC}" dt="2024-07-09T20:10:18.288" v="33" actId="20577"/>
          <ac:spMkLst>
            <pc:docMk/>
            <pc:sldMk cId="0" sldId="266"/>
            <ac:spMk id="316" creationId="{00000000-0000-0000-0000-000000000000}"/>
          </ac:spMkLst>
        </pc:spChg>
      </pc:sldChg>
      <pc:sldChg chg="modSp">
        <pc:chgData name="Druga, Meg - drugamk" userId="S::drugamk_jmu.edu#ext#@covgov.onmicrosoft.com::855603fe-de90-464b-a8b4-b252e3da09cc" providerId="AD" clId="Web-{FB408C6F-9C74-A9A9-DB1F-162A038F43BC}" dt="2024-07-09T20:10:29.429" v="34" actId="20577"/>
        <pc:sldMkLst>
          <pc:docMk/>
          <pc:sldMk cId="0" sldId="267"/>
        </pc:sldMkLst>
        <pc:spChg chg="mod">
          <ac:chgData name="Druga, Meg - drugamk" userId="S::drugamk_jmu.edu#ext#@covgov.onmicrosoft.com::855603fe-de90-464b-a8b4-b252e3da09cc" providerId="AD" clId="Web-{FB408C6F-9C74-A9A9-DB1F-162A038F43BC}" dt="2024-07-09T20:10:29.429" v="34" actId="20577"/>
          <ac:spMkLst>
            <pc:docMk/>
            <pc:sldMk cId="0" sldId="267"/>
            <ac:spMk id="326" creationId="{00000000-0000-0000-0000-000000000000}"/>
          </ac:spMkLst>
        </pc:spChg>
      </pc:sldChg>
      <pc:sldChg chg="modSp">
        <pc:chgData name="Druga, Meg - drugamk" userId="S::drugamk_jmu.edu#ext#@covgov.onmicrosoft.com::855603fe-de90-464b-a8b4-b252e3da09cc" providerId="AD" clId="Web-{FB408C6F-9C74-A9A9-DB1F-162A038F43BC}" dt="2024-07-09T20:10:38.320" v="35" actId="20577"/>
        <pc:sldMkLst>
          <pc:docMk/>
          <pc:sldMk cId="0" sldId="268"/>
        </pc:sldMkLst>
        <pc:spChg chg="mod">
          <ac:chgData name="Druga, Meg - drugamk" userId="S::drugamk_jmu.edu#ext#@covgov.onmicrosoft.com::855603fe-de90-464b-a8b4-b252e3da09cc" providerId="AD" clId="Web-{FB408C6F-9C74-A9A9-DB1F-162A038F43BC}" dt="2024-07-09T20:10:38.320" v="35" actId="20577"/>
          <ac:spMkLst>
            <pc:docMk/>
            <pc:sldMk cId="0" sldId="268"/>
            <ac:spMk id="337" creationId="{00000000-0000-0000-0000-000000000000}"/>
          </ac:spMkLst>
        </pc:spChg>
      </pc:sldChg>
      <pc:sldChg chg="modSp">
        <pc:chgData name="Druga, Meg - drugamk" userId="S::drugamk_jmu.edu#ext#@covgov.onmicrosoft.com::855603fe-de90-464b-a8b4-b252e3da09cc" providerId="AD" clId="Web-{FB408C6F-9C74-A9A9-DB1F-162A038F43BC}" dt="2024-07-09T20:10:53.179" v="38" actId="20577"/>
        <pc:sldMkLst>
          <pc:docMk/>
          <pc:sldMk cId="0" sldId="269"/>
        </pc:sldMkLst>
        <pc:spChg chg="mod">
          <ac:chgData name="Druga, Meg - drugamk" userId="S::drugamk_jmu.edu#ext#@covgov.onmicrosoft.com::855603fe-de90-464b-a8b4-b252e3da09cc" providerId="AD" clId="Web-{FB408C6F-9C74-A9A9-DB1F-162A038F43BC}" dt="2024-07-09T20:10:53.179" v="38" actId="20577"/>
          <ac:spMkLst>
            <pc:docMk/>
            <pc:sldMk cId="0" sldId="269"/>
            <ac:spMk id="2" creationId="{2FB532C3-92DC-2BEF-85F0-104CC6BCC412}"/>
          </ac:spMkLst>
        </pc:spChg>
      </pc:sldChg>
      <pc:sldChg chg="modSp">
        <pc:chgData name="Druga, Meg - drugamk" userId="S::drugamk_jmu.edu#ext#@covgov.onmicrosoft.com::855603fe-de90-464b-a8b4-b252e3da09cc" providerId="AD" clId="Web-{FB408C6F-9C74-A9A9-DB1F-162A038F43BC}" dt="2024-07-09T20:12:04.085" v="45" actId="20577"/>
        <pc:sldMkLst>
          <pc:docMk/>
          <pc:sldMk cId="0" sldId="270"/>
        </pc:sldMkLst>
        <pc:spChg chg="mod">
          <ac:chgData name="Druga, Meg - drugamk" userId="S::drugamk_jmu.edu#ext#@covgov.onmicrosoft.com::855603fe-de90-464b-a8b4-b252e3da09cc" providerId="AD" clId="Web-{FB408C6F-9C74-A9A9-DB1F-162A038F43BC}" dt="2024-07-09T20:12:04.085" v="45" actId="20577"/>
          <ac:spMkLst>
            <pc:docMk/>
            <pc:sldMk cId="0" sldId="270"/>
            <ac:spMk id="358" creationId="{00000000-0000-0000-0000-000000000000}"/>
          </ac:spMkLst>
        </pc:spChg>
        <pc:picChg chg="mod">
          <ac:chgData name="Druga, Meg - drugamk" userId="S::drugamk_jmu.edu#ext#@covgov.onmicrosoft.com::855603fe-de90-464b-a8b4-b252e3da09cc" providerId="AD" clId="Web-{FB408C6F-9C74-A9A9-DB1F-162A038F43BC}" dt="2024-07-09T20:11:54.257" v="42" actId="1076"/>
          <ac:picMkLst>
            <pc:docMk/>
            <pc:sldMk cId="0" sldId="270"/>
            <ac:picMk id="359" creationId="{00000000-0000-0000-0000-000000000000}"/>
          </ac:picMkLst>
        </pc:picChg>
      </pc:sldChg>
      <pc:sldChg chg="modSp">
        <pc:chgData name="Druga, Meg - drugamk" userId="S::drugamk_jmu.edu#ext#@covgov.onmicrosoft.com::855603fe-de90-464b-a8b4-b252e3da09cc" providerId="AD" clId="Web-{FB408C6F-9C74-A9A9-DB1F-162A038F43BC}" dt="2024-07-09T20:12:37.007" v="48" actId="20577"/>
        <pc:sldMkLst>
          <pc:docMk/>
          <pc:sldMk cId="0" sldId="271"/>
        </pc:sldMkLst>
        <pc:spChg chg="mod">
          <ac:chgData name="Druga, Meg - drugamk" userId="S::drugamk_jmu.edu#ext#@covgov.onmicrosoft.com::855603fe-de90-464b-a8b4-b252e3da09cc" providerId="AD" clId="Web-{FB408C6F-9C74-A9A9-DB1F-162A038F43BC}" dt="2024-07-09T20:12:37.007" v="48" actId="20577"/>
          <ac:spMkLst>
            <pc:docMk/>
            <pc:sldMk cId="0" sldId="271"/>
            <ac:spMk id="369" creationId="{00000000-0000-0000-0000-000000000000}"/>
          </ac:spMkLst>
        </pc:spChg>
      </pc:sldChg>
      <pc:sldChg chg="modSp">
        <pc:chgData name="Druga, Meg - drugamk" userId="S::drugamk_jmu.edu#ext#@covgov.onmicrosoft.com::855603fe-de90-464b-a8b4-b252e3da09cc" providerId="AD" clId="Web-{FB408C6F-9C74-A9A9-DB1F-162A038F43BC}" dt="2024-07-09T20:12:27.554" v="47" actId="20577"/>
        <pc:sldMkLst>
          <pc:docMk/>
          <pc:sldMk cId="0" sldId="272"/>
        </pc:sldMkLst>
        <pc:spChg chg="mod">
          <ac:chgData name="Druga, Meg - drugamk" userId="S::drugamk_jmu.edu#ext#@covgov.onmicrosoft.com::855603fe-de90-464b-a8b4-b252e3da09cc" providerId="AD" clId="Web-{FB408C6F-9C74-A9A9-DB1F-162A038F43BC}" dt="2024-07-09T20:12:27.554" v="47" actId="20577"/>
          <ac:spMkLst>
            <pc:docMk/>
            <pc:sldMk cId="0" sldId="272"/>
            <ac:spMk id="381" creationId="{00000000-0000-0000-0000-000000000000}"/>
          </ac:spMkLst>
        </pc:spChg>
      </pc:sldChg>
      <pc:sldChg chg="modSp">
        <pc:chgData name="Druga, Meg - drugamk" userId="S::drugamk_jmu.edu#ext#@covgov.onmicrosoft.com::855603fe-de90-464b-a8b4-b252e3da09cc" providerId="AD" clId="Web-{FB408C6F-9C74-A9A9-DB1F-162A038F43BC}" dt="2024-07-09T20:15:20.412" v="49" actId="20577"/>
        <pc:sldMkLst>
          <pc:docMk/>
          <pc:sldMk cId="0" sldId="273"/>
        </pc:sldMkLst>
        <pc:spChg chg="mod">
          <ac:chgData name="Druga, Meg - drugamk" userId="S::drugamk_jmu.edu#ext#@covgov.onmicrosoft.com::855603fe-de90-464b-a8b4-b252e3da09cc" providerId="AD" clId="Web-{FB408C6F-9C74-A9A9-DB1F-162A038F43BC}" dt="2024-07-09T20:15:20.412" v="49" actId="20577"/>
          <ac:spMkLst>
            <pc:docMk/>
            <pc:sldMk cId="0" sldId="273"/>
            <ac:spMk id="393" creationId="{00000000-0000-0000-0000-000000000000}"/>
          </ac:spMkLst>
        </pc:spChg>
      </pc:sldChg>
      <pc:sldChg chg="modSp">
        <pc:chgData name="Druga, Meg - drugamk" userId="S::drugamk_jmu.edu#ext#@covgov.onmicrosoft.com::855603fe-de90-464b-a8b4-b252e3da09cc" providerId="AD" clId="Web-{FB408C6F-9C74-A9A9-DB1F-162A038F43BC}" dt="2024-07-09T20:18:20.084" v="62" actId="1076"/>
        <pc:sldMkLst>
          <pc:docMk/>
          <pc:sldMk cId="0" sldId="275"/>
        </pc:sldMkLst>
        <pc:spChg chg="mod">
          <ac:chgData name="Druga, Meg - drugamk" userId="S::drugamk_jmu.edu#ext#@covgov.onmicrosoft.com::855603fe-de90-464b-a8b4-b252e3da09cc" providerId="AD" clId="Web-{FB408C6F-9C74-A9A9-DB1F-162A038F43BC}" dt="2024-07-09T20:17:37.177" v="52" actId="20577"/>
          <ac:spMkLst>
            <pc:docMk/>
            <pc:sldMk cId="0" sldId="275"/>
            <ac:spMk id="411" creationId="{00000000-0000-0000-0000-000000000000}"/>
          </ac:spMkLst>
        </pc:spChg>
        <pc:spChg chg="mod">
          <ac:chgData name="Druga, Meg - drugamk" userId="S::drugamk_jmu.edu#ext#@covgov.onmicrosoft.com::855603fe-de90-464b-a8b4-b252e3da09cc" providerId="AD" clId="Web-{FB408C6F-9C74-A9A9-DB1F-162A038F43BC}" dt="2024-07-09T20:18:20.084" v="62" actId="1076"/>
          <ac:spMkLst>
            <pc:docMk/>
            <pc:sldMk cId="0" sldId="275"/>
            <ac:spMk id="415" creationId="{00000000-0000-0000-0000-000000000000}"/>
          </ac:spMkLst>
        </pc:spChg>
      </pc:sldChg>
      <pc:sldChg chg="modSp delCm">
        <pc:chgData name="Druga, Meg - drugamk" userId="S::drugamk_jmu.edu#ext#@covgov.onmicrosoft.com::855603fe-de90-464b-a8b4-b252e3da09cc" providerId="AD" clId="Web-{FB408C6F-9C74-A9A9-DB1F-162A038F43BC}" dt="2024-07-09T20:21:17.864" v="64"/>
        <pc:sldMkLst>
          <pc:docMk/>
          <pc:sldMk cId="0" sldId="276"/>
        </pc:sldMkLst>
        <pc:spChg chg="mod">
          <ac:chgData name="Druga, Meg - drugamk" userId="S::drugamk_jmu.edu#ext#@covgov.onmicrosoft.com::855603fe-de90-464b-a8b4-b252e3da09cc" providerId="AD" clId="Web-{FB408C6F-9C74-A9A9-DB1F-162A038F43BC}" dt="2024-07-09T20:21:06.786" v="63" actId="20577"/>
          <ac:spMkLst>
            <pc:docMk/>
            <pc:sldMk cId="0" sldId="276"/>
            <ac:spMk id="421" creationId="{00000000-0000-0000-0000-000000000000}"/>
          </ac:spMkLst>
        </pc:spChg>
        <pc:extLst>
          <p:ext xmlns:p="http://schemas.openxmlformats.org/presentationml/2006/main" uri="{D6D511B9-2390-475A-947B-AFAB55BFBCF1}">
            <pc226:cmChg xmlns:pc226="http://schemas.microsoft.com/office/powerpoint/2022/06/main/command" chg="del">
              <pc226:chgData name="Druga, Meg - drugamk" userId="S::drugamk_jmu.edu#ext#@covgov.onmicrosoft.com::855603fe-de90-464b-a8b4-b252e3da09cc" providerId="AD" clId="Web-{FB408C6F-9C74-A9A9-DB1F-162A038F43BC}" dt="2024-07-09T20:21:17.864" v="64"/>
              <pc2:cmMkLst xmlns:pc2="http://schemas.microsoft.com/office/powerpoint/2019/9/main/command">
                <pc:docMk/>
                <pc:sldMk cId="0" sldId="276"/>
                <pc2:cmMk id="{AA0B69C8-0FC9-427E-AB68-AD474CB2FF21}"/>
              </pc2:cmMkLst>
            </pc226:cmChg>
          </p:ext>
        </pc:extLst>
      </pc:sldChg>
      <pc:sldChg chg="modSp">
        <pc:chgData name="Druga, Meg - drugamk" userId="S::drugamk_jmu.edu#ext#@covgov.onmicrosoft.com::855603fe-de90-464b-a8b4-b252e3da09cc" providerId="AD" clId="Web-{FB408C6F-9C74-A9A9-DB1F-162A038F43BC}" dt="2024-07-09T20:21:34.505" v="65" actId="20577"/>
        <pc:sldMkLst>
          <pc:docMk/>
          <pc:sldMk cId="0" sldId="277"/>
        </pc:sldMkLst>
        <pc:spChg chg="mod">
          <ac:chgData name="Druga, Meg - drugamk" userId="S::drugamk_jmu.edu#ext#@covgov.onmicrosoft.com::855603fe-de90-464b-a8b4-b252e3da09cc" providerId="AD" clId="Web-{FB408C6F-9C74-A9A9-DB1F-162A038F43BC}" dt="2024-07-09T20:21:34.505" v="65" actId="20577"/>
          <ac:spMkLst>
            <pc:docMk/>
            <pc:sldMk cId="0" sldId="277"/>
            <ac:spMk id="434" creationId="{00000000-0000-0000-0000-000000000000}"/>
          </ac:spMkLst>
        </pc:spChg>
      </pc:sldChg>
      <pc:sldChg chg="modSp">
        <pc:chgData name="Druga, Meg - drugamk" userId="S::drugamk_jmu.edu#ext#@covgov.onmicrosoft.com::855603fe-de90-464b-a8b4-b252e3da09cc" providerId="AD" clId="Web-{FB408C6F-9C74-A9A9-DB1F-162A038F43BC}" dt="2024-07-09T20:21:58.630" v="68" actId="1076"/>
        <pc:sldMkLst>
          <pc:docMk/>
          <pc:sldMk cId="0" sldId="278"/>
        </pc:sldMkLst>
        <pc:spChg chg="mod">
          <ac:chgData name="Druga, Meg - drugamk" userId="S::drugamk_jmu.edu#ext#@covgov.onmicrosoft.com::855603fe-de90-464b-a8b4-b252e3da09cc" providerId="AD" clId="Web-{FB408C6F-9C74-A9A9-DB1F-162A038F43BC}" dt="2024-07-09T20:21:54.489" v="67" actId="1076"/>
          <ac:spMkLst>
            <pc:docMk/>
            <pc:sldMk cId="0" sldId="278"/>
            <ac:spMk id="446" creationId="{00000000-0000-0000-0000-000000000000}"/>
          </ac:spMkLst>
        </pc:spChg>
        <pc:picChg chg="mod">
          <ac:chgData name="Druga, Meg - drugamk" userId="S::drugamk_jmu.edu#ext#@covgov.onmicrosoft.com::855603fe-de90-464b-a8b4-b252e3da09cc" providerId="AD" clId="Web-{FB408C6F-9C74-A9A9-DB1F-162A038F43BC}" dt="2024-07-09T20:21:58.630" v="68" actId="1076"/>
          <ac:picMkLst>
            <pc:docMk/>
            <pc:sldMk cId="0" sldId="278"/>
            <ac:picMk id="3" creationId="{B56A87A2-2E1F-906F-F8FE-1116843DF286}"/>
          </ac:picMkLst>
        </pc:picChg>
      </pc:sldChg>
      <pc:sldChg chg="modSp">
        <pc:chgData name="Druga, Meg - drugamk" userId="S::drugamk_jmu.edu#ext#@covgov.onmicrosoft.com::855603fe-de90-464b-a8b4-b252e3da09cc" providerId="AD" clId="Web-{FB408C6F-9C74-A9A9-DB1F-162A038F43BC}" dt="2024-07-09T20:22:13.098" v="71" actId="1076"/>
        <pc:sldMkLst>
          <pc:docMk/>
          <pc:sldMk cId="0" sldId="279"/>
        </pc:sldMkLst>
        <pc:spChg chg="mod">
          <ac:chgData name="Druga, Meg - drugamk" userId="S::drugamk_jmu.edu#ext#@covgov.onmicrosoft.com::855603fe-de90-464b-a8b4-b252e3da09cc" providerId="AD" clId="Web-{FB408C6F-9C74-A9A9-DB1F-162A038F43BC}" dt="2024-07-09T20:22:11.270" v="70" actId="20577"/>
          <ac:spMkLst>
            <pc:docMk/>
            <pc:sldMk cId="0" sldId="279"/>
            <ac:spMk id="458" creationId="{00000000-0000-0000-0000-000000000000}"/>
          </ac:spMkLst>
        </pc:spChg>
        <pc:picChg chg="mod">
          <ac:chgData name="Druga, Meg - drugamk" userId="S::drugamk_jmu.edu#ext#@covgov.onmicrosoft.com::855603fe-de90-464b-a8b4-b252e3da09cc" providerId="AD" clId="Web-{FB408C6F-9C74-A9A9-DB1F-162A038F43BC}" dt="2024-07-09T20:22:13.098" v="71" actId="1076"/>
          <ac:picMkLst>
            <pc:docMk/>
            <pc:sldMk cId="0" sldId="279"/>
            <ac:picMk id="3" creationId="{92BD2C81-F40A-73E7-0469-64A99ADF3F2D}"/>
          </ac:picMkLst>
        </pc:picChg>
      </pc:sldChg>
      <pc:sldChg chg="modSp">
        <pc:chgData name="Druga, Meg - drugamk" userId="S::drugamk_jmu.edu#ext#@covgov.onmicrosoft.com::855603fe-de90-464b-a8b4-b252e3da09cc" providerId="AD" clId="Web-{FB408C6F-9C74-A9A9-DB1F-162A038F43BC}" dt="2024-07-09T20:23:24.457" v="84" actId="20577"/>
        <pc:sldMkLst>
          <pc:docMk/>
          <pc:sldMk cId="0" sldId="280"/>
        </pc:sldMkLst>
        <pc:spChg chg="mod">
          <ac:chgData name="Druga, Meg - drugamk" userId="S::drugamk_jmu.edu#ext#@covgov.onmicrosoft.com::855603fe-de90-464b-a8b4-b252e3da09cc" providerId="AD" clId="Web-{FB408C6F-9C74-A9A9-DB1F-162A038F43BC}" dt="2024-07-09T20:23:24.457" v="84" actId="20577"/>
          <ac:spMkLst>
            <pc:docMk/>
            <pc:sldMk cId="0" sldId="280"/>
            <ac:spMk id="470" creationId="{00000000-0000-0000-0000-000000000000}"/>
          </ac:spMkLst>
        </pc:spChg>
      </pc:sldChg>
      <pc:sldChg chg="modSp">
        <pc:chgData name="Druga, Meg - drugamk" userId="S::drugamk_jmu.edu#ext#@covgov.onmicrosoft.com::855603fe-de90-464b-a8b4-b252e3da09cc" providerId="AD" clId="Web-{FB408C6F-9C74-A9A9-DB1F-162A038F43BC}" dt="2024-07-09T20:08:39.539" v="26" actId="14100"/>
        <pc:sldMkLst>
          <pc:docMk/>
          <pc:sldMk cId="1743249317" sldId="282"/>
        </pc:sldMkLst>
        <pc:spChg chg="mod">
          <ac:chgData name="Druga, Meg - drugamk" userId="S::drugamk_jmu.edu#ext#@covgov.onmicrosoft.com::855603fe-de90-464b-a8b4-b252e3da09cc" providerId="AD" clId="Web-{FB408C6F-9C74-A9A9-DB1F-162A038F43BC}" dt="2024-07-09T20:08:39.539" v="26" actId="14100"/>
          <ac:spMkLst>
            <pc:docMk/>
            <pc:sldMk cId="1743249317" sldId="282"/>
            <ac:spMk id="8" creationId="{F4475A5B-E171-D6D2-AE6F-64AD92F2038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2b4666ddac6_0_68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2" name="Google Shape;202;g2b4666ddac6_0_6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2b4666ddac6_0_3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1" name="Google Shape;211;g2b4666ddac6_0_3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2b4666ddac6_0_17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9" name="Google Shape;219;g2b4666ddac6_0_1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2b4666ddac6_0_4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0" name="Google Shape;230;g2b4666ddac6_0_4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2b4666ddac6_0_5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1" name="Google Shape;241;g2b4666ddac6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2b4d25589ec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2" name="Google Shape;252;g2b4d25589ec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b4d25589ec_0_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a:solidFill>
                <a:srgbClr val="FF0000"/>
              </a:solidFill>
              <a:latin typeface="Calibri"/>
              <a:ea typeface="Calibri"/>
              <a:cs typeface="Calibri"/>
              <a:sym typeface="Calibri"/>
            </a:endParaRPr>
          </a:p>
        </p:txBody>
      </p:sp>
      <p:sp>
        <p:nvSpPr>
          <p:cNvPr id="188" name="Google Shape;188;g2b4d25589ec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276671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2c12aca6bd8_0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6" name="Google Shape;276;g2c12aca6bd8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2b4d25589ec_0_17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8" name="Google Shape;288;g2b4d25589ec_0_1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2c12aca6bd8_0_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7" name="Google Shape;297;g2c12aca6bd8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2b4d25589ec_0_3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 You're at lunch with your friends and bring a nutritious lunch from home. Your friends notice and say, 'Wow, that looks healthy! I should start bringing healthier lunches, too.' They encourage you to join the school's fitness club and eat more fruits and vegetables. This is a positive example of peer pressure because your friends influence you to make healthier choices, which is good. Now, think about a positive example. You're at lunch with your friends and bring a nutritious lunch from home. Your friends notice and say, 'Wow, that looks healthy! I should start bringing healthier lunches, too.' They encourage you to join the school's fitness club and eat more fruits and vegetables. This is a positive example of peer pressure because your friends influence you to make healthier choices, which is good.</a:t>
            </a:r>
            <a:endParaRPr/>
          </a:p>
        </p:txBody>
      </p:sp>
      <p:sp>
        <p:nvSpPr>
          <p:cNvPr id="309" name="Google Shape;309;g2b4d25589ec_0_3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2c12aca6bd8_0_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Next, consider another negative example. You're excited about attending school because you have a project presentation today. But your friends approach you and say, 'Hey, let's skip school and go to the mall instead. It'll be way more fun!' They insist, saying, 'Don't worry, nobody will even notice we're gone.' This is an example of negative peer pressure because they're trying to persuade you to skip school, which is irresponsible behavior.</a:t>
            </a:r>
            <a:endParaRPr/>
          </a:p>
        </p:txBody>
      </p:sp>
      <p:sp>
        <p:nvSpPr>
          <p:cNvPr id="330" name="Google Shape;330;g2c12aca6bd8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2c12aca6bd8_0_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Next, consider another negative example. You're excited about attending school because you have a project presentation today. But your friends approach you and say, 'Hey, let's skip school and go to the mall instead. It'll be way more fun!' They insist, saying, 'Don't worry, nobody will even notice we're gone.' This is an example of negative peer pressure because they're trying to persuade you to skip school, which is irresponsible behavior.</a:t>
            </a:r>
            <a:endParaRPr/>
          </a:p>
        </p:txBody>
      </p:sp>
      <p:sp>
        <p:nvSpPr>
          <p:cNvPr id="341" name="Google Shape;341;g2c12aca6bd8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2c12aca6bd8_0_6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 You're at lunch with your friends and bring a nutritious lunch from home. Your friends notice and say, 'Wow, that looks healthy! I should start bringing healthier lunches, too.' They encourage you to join the school's fitness club and eat more fruits and vegetables. This is a positive example of peer pressure because your friends influence you to make healthier choices, which is good. Now, think about a positive example. You're at lunch with your friends and bring a nutritious lunch from home. Your friends notice and say, 'Wow, that looks healthy! I should start bringing healthier lunches, too.' They encourage you to join the school's fitness club and eat more fruits and vegetables. This is a positive example of peer pressure because your friends influence you to make healthier choices, which is good.</a:t>
            </a:r>
            <a:endParaRPr/>
          </a:p>
        </p:txBody>
      </p:sp>
      <p:sp>
        <p:nvSpPr>
          <p:cNvPr id="352" name="Google Shape;352;g2c12aca6bd8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2c12aca6bd8_0_7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Next, consider another negative example. You're excited about attending school because you have a project presentation today. But your friends approach you and say, 'Hey, let's skip school and go to the mall instead. It'll be way more fun!' They insist, saying, 'Don't worry, nobody will even notice we're gone.' This is an example of negative peer pressure because they're trying to persuade you to skip school, which is irresponsible behavior.</a:t>
            </a:r>
            <a:endParaRPr dirty="0"/>
          </a:p>
        </p:txBody>
      </p:sp>
      <p:sp>
        <p:nvSpPr>
          <p:cNvPr id="362" name="Google Shape;362;g2c12aca6bd8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g2c12aca6bd8_0_8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Next, consider another negative example. You're excited about attending school because you have a project presentation today. But your friends approach you and say, 'Hey, let's skip school and go to the mall instead. It'll be way more fun!' They insist, saying, 'Don't worry, nobody will even notice we're gone.' This is an example of negative peer pressure because they're trying to persuade you to skip school, which is irresponsible behavior.</a:t>
            </a:r>
            <a:endParaRPr/>
          </a:p>
        </p:txBody>
      </p:sp>
      <p:sp>
        <p:nvSpPr>
          <p:cNvPr id="374" name="Google Shape;374;g2c12aca6bd8_0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2c12aca6bd8_0_9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Next, consider another negative example. You're excited about attending school because you have a project presentation today. But your friends approach you and say, 'Hey, let's skip school and go to the mall instead. It'll be way more fun!' They insist, saying, 'Don't worry, nobody will even notice we're gone.' This is an example of negative peer pressure because they're trying to persuade you to skip school, which is irresponsible behavior.</a:t>
            </a:r>
            <a:endParaRPr/>
          </a:p>
        </p:txBody>
      </p:sp>
      <p:sp>
        <p:nvSpPr>
          <p:cNvPr id="386" name="Google Shape;386;g2c12aca6bd8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2c12aca6bd8_2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8" name="Google Shape;408;g2c12aca6bd8_2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2c12aca6bd8_0_9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742950" marR="0" lvl="1" indent="-285750">
              <a:lnSpc>
                <a:spcPct val="115000"/>
              </a:lnSpc>
              <a:spcBef>
                <a:spcPts val="0"/>
              </a:spcBef>
              <a:spcAft>
                <a:spcPts val="0"/>
              </a:spcAft>
              <a:buFont typeface="Symbol" panose="05050102010706020507" pitchFamily="18" charset="2"/>
              <a:buChar char=""/>
            </a:pPr>
            <a:r>
              <a:rPr lang="en-US" sz="1100" dirty="0">
                <a:solidFill>
                  <a:srgbClr val="1F1F1F"/>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Why might David have felt hesitant to join?</a:t>
            </a:r>
            <a:endParaRPr lang="en-US" sz="1100" dirty="0">
              <a:effectLst/>
              <a:highlight>
                <a:srgbClr val="FFFFFF"/>
              </a:highlight>
              <a:latin typeface="Calibri" panose="020F0502020204030204" pitchFamily="34" charset="0"/>
              <a:ea typeface="Calibri" panose="020F0502020204030204" pitchFamily="34" charset="0"/>
              <a:cs typeface="Calibri" panose="020F0502020204030204" pitchFamily="34" charset="0"/>
            </a:endParaRPr>
          </a:p>
          <a:p>
            <a:pPr marL="742950" marR="0" lvl="1" indent="-285750">
              <a:lnSpc>
                <a:spcPct val="115000"/>
              </a:lnSpc>
              <a:spcBef>
                <a:spcPts val="0"/>
              </a:spcBef>
              <a:spcAft>
                <a:spcPts val="0"/>
              </a:spcAft>
              <a:buFont typeface="Symbol" panose="05050102010706020507" pitchFamily="18" charset="2"/>
              <a:buChar char=""/>
            </a:pPr>
            <a:r>
              <a:rPr lang="en-US" sz="1100" dirty="0">
                <a:solidFill>
                  <a:srgbClr val="1F1F1F"/>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How can we be welcoming to newcomers even if they seem different?</a:t>
            </a:r>
            <a:endParaRPr lang="en-US" sz="1100" dirty="0">
              <a:effectLst/>
              <a:highlight>
                <a:srgbClr val="FFFFFF"/>
              </a:highlight>
              <a:latin typeface="Calibri" panose="020F0502020204030204" pitchFamily="34" charset="0"/>
              <a:ea typeface="Calibri" panose="020F0502020204030204" pitchFamily="34" charset="0"/>
              <a:cs typeface="Calibri" panose="020F0502020204030204" pitchFamily="34" charset="0"/>
            </a:endParaRPr>
          </a:p>
          <a:p>
            <a:pPr marL="742950" marR="0" lvl="1" indent="-285750">
              <a:lnSpc>
                <a:spcPct val="115000"/>
              </a:lnSpc>
              <a:spcBef>
                <a:spcPts val="0"/>
              </a:spcBef>
              <a:spcAft>
                <a:spcPts val="0"/>
              </a:spcAft>
              <a:buFont typeface="Symbol" panose="05050102010706020507" pitchFamily="18" charset="2"/>
              <a:buChar char=""/>
            </a:pPr>
            <a:r>
              <a:rPr lang="en-US" sz="1100" dirty="0">
                <a:solidFill>
                  <a:srgbClr val="1F1F1F"/>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What can Sarah and Michael do to make David feel welcome?”</a:t>
            </a:r>
            <a:endParaRPr lang="en-US" sz="1100" dirty="0">
              <a:effectLst/>
              <a:highlight>
                <a:srgbClr val="FFFFFF"/>
              </a:highlight>
              <a:latin typeface="Calibri" panose="020F0502020204030204" pitchFamily="34" charset="0"/>
              <a:ea typeface="Calibri" panose="020F0502020204030204" pitchFamily="34" charset="0"/>
              <a:cs typeface="Calibri" panose="020F0502020204030204" pitchFamily="34" charset="0"/>
            </a:endParaRPr>
          </a:p>
        </p:txBody>
      </p:sp>
      <p:sp>
        <p:nvSpPr>
          <p:cNvPr id="386" name="Google Shape;386;g2c12aca6bd8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454082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2c12aca6bd8_0_9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742950" marR="0" lvl="1" indent="-285750">
              <a:lnSpc>
                <a:spcPct val="115000"/>
              </a:lnSpc>
              <a:spcBef>
                <a:spcPts val="0"/>
              </a:spcBef>
              <a:spcAft>
                <a:spcPts val="0"/>
              </a:spcAft>
              <a:buFont typeface="Symbol" panose="05050102010706020507" pitchFamily="18" charset="2"/>
              <a:buChar char="○"/>
            </a:pPr>
            <a:r>
              <a:rPr lang="en-US" sz="1800" u="none" strike="noStrike" dirty="0">
                <a:solidFill>
                  <a:srgbClr val="1F1F1F"/>
                </a:solidFill>
                <a:effectLst/>
                <a:highlight>
                  <a:srgbClr val="FFFFFF"/>
                </a:highlight>
                <a:latin typeface="Calibri" panose="020F0502020204030204" pitchFamily="34" charset="0"/>
                <a:ea typeface="Calibri" panose="020F0502020204030204" pitchFamily="34" charset="0"/>
              </a:rPr>
              <a:t>How might Maya and Leo feel when the group leader makes assumptions about them?</a:t>
            </a:r>
            <a:endParaRPr lang="en-US" sz="1800" u="none" strike="noStrike" dirty="0">
              <a:effectLst/>
              <a:highlight>
                <a:srgbClr val="FFFFFF"/>
              </a:highlight>
              <a:latin typeface="Times New Roman" panose="02020603050405020304" pitchFamily="18" charset="0"/>
              <a:ea typeface="Times New Roman" panose="02020603050405020304" pitchFamily="18" charset="0"/>
            </a:endParaRPr>
          </a:p>
          <a:p>
            <a:pPr marL="742950" marR="0" lvl="1" indent="-285750">
              <a:lnSpc>
                <a:spcPct val="115000"/>
              </a:lnSpc>
              <a:spcBef>
                <a:spcPts val="0"/>
              </a:spcBef>
              <a:spcAft>
                <a:spcPts val="0"/>
              </a:spcAft>
              <a:buFont typeface="Symbol" panose="05050102010706020507" pitchFamily="18" charset="2"/>
              <a:buChar char="○"/>
            </a:pPr>
            <a:r>
              <a:rPr lang="en-US" sz="1800" u="none" strike="noStrike" dirty="0">
                <a:solidFill>
                  <a:srgbClr val="1F1F1F"/>
                </a:solidFill>
                <a:effectLst/>
                <a:highlight>
                  <a:srgbClr val="FFFFFF"/>
                </a:highlight>
                <a:latin typeface="Calibri" panose="020F0502020204030204" pitchFamily="34" charset="0"/>
                <a:ea typeface="Calibri" panose="020F0502020204030204" pitchFamily="34" charset="0"/>
              </a:rPr>
              <a:t>How can Maya and Leo politely challenge the assumptions and advocate for their abilities?</a:t>
            </a:r>
            <a:endParaRPr lang="en-US" sz="1800" u="none" strike="noStrike" dirty="0">
              <a:effectLst/>
              <a:highlight>
                <a:srgbClr val="FFFFFF"/>
              </a:highlight>
              <a:latin typeface="Times New Roman" panose="02020603050405020304" pitchFamily="18" charset="0"/>
              <a:ea typeface="Times New Roman" panose="02020603050405020304" pitchFamily="18" charset="0"/>
            </a:endParaRPr>
          </a:p>
          <a:p>
            <a:pPr marL="742950" marR="0" lvl="1" indent="-285750">
              <a:lnSpc>
                <a:spcPct val="115000"/>
              </a:lnSpc>
              <a:spcBef>
                <a:spcPts val="0"/>
              </a:spcBef>
              <a:spcAft>
                <a:spcPts val="0"/>
              </a:spcAft>
              <a:buFont typeface="Symbol" panose="05050102010706020507" pitchFamily="18" charset="2"/>
              <a:buChar char="○"/>
            </a:pPr>
            <a:r>
              <a:rPr lang="en-US" sz="1800" u="none" strike="noStrike" dirty="0">
                <a:solidFill>
                  <a:srgbClr val="1F1F1F"/>
                </a:solidFill>
                <a:effectLst/>
                <a:highlight>
                  <a:srgbClr val="FFFFFF"/>
                </a:highlight>
                <a:latin typeface="Calibri" panose="020F0502020204030204" pitchFamily="34" charset="0"/>
                <a:ea typeface="Calibri" panose="020F0502020204030204" pitchFamily="34" charset="0"/>
              </a:rPr>
              <a:t>Why is it important to be open-minded and avoid making judgments based on stereotypes or appearances?”</a:t>
            </a:r>
            <a:endParaRPr lang="en-US" sz="1800" u="none" strike="noStrike" dirty="0">
              <a:effectLst/>
              <a:highlight>
                <a:srgbClr val="FFFFFF"/>
              </a:highlight>
              <a:latin typeface="Times New Roman" panose="02020603050405020304" pitchFamily="18" charset="0"/>
              <a:ea typeface="Times New Roman" panose="02020603050405020304" pitchFamily="18" charset="0"/>
            </a:endParaRPr>
          </a:p>
        </p:txBody>
      </p:sp>
      <p:sp>
        <p:nvSpPr>
          <p:cNvPr id="386" name="Google Shape;386;g2c12aca6bd8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997399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2c12aca6bd8_0_9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742950" marR="0" lvl="1" indent="-285750">
              <a:lnSpc>
                <a:spcPct val="115000"/>
              </a:lnSpc>
              <a:spcBef>
                <a:spcPts val="0"/>
              </a:spcBef>
              <a:spcAft>
                <a:spcPts val="0"/>
              </a:spcAft>
              <a:buFont typeface="Symbol" panose="05050102010706020507" pitchFamily="18" charset="2"/>
              <a:buChar char="○"/>
            </a:pPr>
            <a:r>
              <a:rPr lang="en-US" sz="1200" u="none" strike="noStrike" dirty="0">
                <a:solidFill>
                  <a:srgbClr val="1F1F1F"/>
                </a:solidFill>
                <a:effectLst/>
                <a:highlight>
                  <a:srgbClr val="FFFFFF"/>
                </a:highlight>
                <a:latin typeface="Calibri" panose="020F0502020204030204" pitchFamily="34" charset="0"/>
                <a:ea typeface="Calibri" panose="020F0502020204030204" pitchFamily="34" charset="0"/>
              </a:rPr>
              <a:t>How might Emma feel after being teased?</a:t>
            </a:r>
            <a:endParaRPr lang="en-US" sz="1200" u="none" strike="noStrike" dirty="0">
              <a:effectLst/>
              <a:highlight>
                <a:srgbClr val="FFFFFF"/>
              </a:highlight>
              <a:latin typeface="Times New Roman" panose="02020603050405020304" pitchFamily="18" charset="0"/>
              <a:ea typeface="Times New Roman" panose="02020603050405020304" pitchFamily="18" charset="0"/>
            </a:endParaRPr>
          </a:p>
          <a:p>
            <a:pPr marL="742950" marR="0" lvl="1" indent="-285750">
              <a:lnSpc>
                <a:spcPct val="115000"/>
              </a:lnSpc>
              <a:spcBef>
                <a:spcPts val="0"/>
              </a:spcBef>
              <a:spcAft>
                <a:spcPts val="0"/>
              </a:spcAft>
              <a:buFont typeface="Symbol" panose="05050102010706020507" pitchFamily="18" charset="2"/>
              <a:buChar char="○"/>
            </a:pPr>
            <a:r>
              <a:rPr lang="en-US" sz="1200" u="none" strike="noStrike" dirty="0">
                <a:solidFill>
                  <a:srgbClr val="1F1F1F"/>
                </a:solidFill>
                <a:effectLst/>
                <a:highlight>
                  <a:srgbClr val="FFFFFF"/>
                </a:highlight>
                <a:latin typeface="Calibri" panose="020F0502020204030204" pitchFamily="34" charset="0"/>
                <a:ea typeface="Calibri" panose="020F0502020204030204" pitchFamily="34" charset="0"/>
              </a:rPr>
              <a:t>Why is it important to be respectful of others regardless of the situation?</a:t>
            </a:r>
            <a:endParaRPr lang="en-US" sz="1200" u="none" strike="noStrike" dirty="0">
              <a:effectLst/>
              <a:highlight>
                <a:srgbClr val="FFFFFF"/>
              </a:highlight>
              <a:latin typeface="Times New Roman" panose="02020603050405020304" pitchFamily="18" charset="0"/>
              <a:ea typeface="Times New Roman" panose="02020603050405020304" pitchFamily="18" charset="0"/>
            </a:endParaRPr>
          </a:p>
          <a:p>
            <a:pPr marL="742950" marR="0" lvl="1" indent="-285750">
              <a:lnSpc>
                <a:spcPct val="115000"/>
              </a:lnSpc>
              <a:spcBef>
                <a:spcPts val="0"/>
              </a:spcBef>
              <a:spcAft>
                <a:spcPts val="0"/>
              </a:spcAft>
              <a:buFont typeface="Symbol" panose="05050102010706020507" pitchFamily="18" charset="2"/>
              <a:buChar char="○"/>
            </a:pPr>
            <a:r>
              <a:rPr lang="en-US" sz="1200" u="none" strike="noStrike" dirty="0">
                <a:solidFill>
                  <a:srgbClr val="1F1F1F"/>
                </a:solidFill>
                <a:effectLst/>
                <a:highlight>
                  <a:srgbClr val="FFFFFF"/>
                </a:highlight>
                <a:latin typeface="Calibri" panose="020F0502020204030204" pitchFamily="34" charset="0"/>
                <a:ea typeface="Calibri" panose="020F0502020204030204" pitchFamily="34" charset="0"/>
              </a:rPr>
              <a:t>How can individuals like Liam be more understanding of those from different socioeconomic backgrounds?</a:t>
            </a:r>
            <a:endParaRPr lang="en-US" sz="1200" u="none" strike="noStrike" dirty="0">
              <a:effectLst/>
              <a:highlight>
                <a:srgbClr val="FFFFFF"/>
              </a:highlight>
              <a:latin typeface="Times New Roman" panose="02020603050405020304" pitchFamily="18" charset="0"/>
              <a:ea typeface="Times New Roman" panose="02020603050405020304" pitchFamily="18" charset="0"/>
            </a:endParaRPr>
          </a:p>
          <a:p>
            <a:r>
              <a:rPr lang="en-US" sz="1200" dirty="0">
                <a:solidFill>
                  <a:srgbClr val="1F1F1F"/>
                </a:solidFill>
                <a:effectLst/>
                <a:latin typeface="Calibri" panose="020F0502020204030204" pitchFamily="34" charset="0"/>
                <a:ea typeface="Calibri" panose="020F0502020204030204" pitchFamily="34" charset="0"/>
              </a:rPr>
              <a:t>You are one of Liam’s friends. How can you help in this situation?”</a:t>
            </a:r>
            <a:endParaRPr lang="en-US" sz="1800" u="none" strike="noStrike" dirty="0">
              <a:effectLst/>
              <a:highlight>
                <a:srgbClr val="FFFFFF"/>
              </a:highlight>
              <a:latin typeface="Times New Roman" panose="02020603050405020304" pitchFamily="18" charset="0"/>
              <a:ea typeface="Times New Roman" panose="02020603050405020304" pitchFamily="18" charset="0"/>
            </a:endParaRPr>
          </a:p>
        </p:txBody>
      </p:sp>
      <p:sp>
        <p:nvSpPr>
          <p:cNvPr id="386" name="Google Shape;386;g2c12aca6bd8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162148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2c12aca6bd8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8" name="Google Shape;418;g2c12aca6bd8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g2c12aca6bd8_0_1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8" name="Google Shape;428;g2c12aca6bd8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2c12aca6bd8_0_1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0" name="Google Shape;440;g2c12aca6bd8_0_1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g2c12aca6bd8_0_1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2" name="Google Shape;452;g2c12aca6bd8_0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g2c12aca6bd8_0_16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4" name="Google Shape;464;g2c12aca6bd8_0_1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chemeClr val="dk1"/>
              </a:buClr>
              <a:buSzPts val="4500"/>
              <a:buFont typeface="Calibri"/>
              <a:buNone/>
              <a:defRPr sz="45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58" name="Google Shape;58;p14"/>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800"/>
              </a:spcBef>
              <a:spcAft>
                <a:spcPts val="0"/>
              </a:spcAft>
              <a:buClr>
                <a:schemeClr val="dk1"/>
              </a:buClr>
              <a:buSzPts val="1800"/>
              <a:buNone/>
              <a:defRPr sz="1800"/>
            </a:lvl1pPr>
            <a:lvl2pPr lvl="1" algn="ctr" rtl="0">
              <a:lnSpc>
                <a:spcPct val="90000"/>
              </a:lnSpc>
              <a:spcBef>
                <a:spcPts val="400"/>
              </a:spcBef>
              <a:spcAft>
                <a:spcPts val="0"/>
              </a:spcAft>
              <a:buClr>
                <a:schemeClr val="dk1"/>
              </a:buClr>
              <a:buSzPts val="1500"/>
              <a:buNone/>
              <a:defRPr sz="1500"/>
            </a:lvl2pPr>
            <a:lvl3pPr lvl="2" algn="ctr" rtl="0">
              <a:lnSpc>
                <a:spcPct val="90000"/>
              </a:lnSpc>
              <a:spcBef>
                <a:spcPts val="400"/>
              </a:spcBef>
              <a:spcAft>
                <a:spcPts val="0"/>
              </a:spcAft>
              <a:buClr>
                <a:schemeClr val="dk1"/>
              </a:buClr>
              <a:buSzPts val="1400"/>
              <a:buNone/>
              <a:defRPr sz="1400"/>
            </a:lvl3pPr>
            <a:lvl4pPr lvl="3" algn="ctr" rtl="0">
              <a:lnSpc>
                <a:spcPct val="90000"/>
              </a:lnSpc>
              <a:spcBef>
                <a:spcPts val="400"/>
              </a:spcBef>
              <a:spcAft>
                <a:spcPts val="0"/>
              </a:spcAft>
              <a:buClr>
                <a:schemeClr val="dk1"/>
              </a:buClr>
              <a:buSzPts val="1200"/>
              <a:buNone/>
              <a:defRPr sz="1200"/>
            </a:lvl4pPr>
            <a:lvl5pPr lvl="4" algn="ctr" rtl="0">
              <a:lnSpc>
                <a:spcPct val="90000"/>
              </a:lnSpc>
              <a:spcBef>
                <a:spcPts val="400"/>
              </a:spcBef>
              <a:spcAft>
                <a:spcPts val="0"/>
              </a:spcAft>
              <a:buClr>
                <a:schemeClr val="dk1"/>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59" name="Google Shape;59;p1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0" name="Google Shape;60;p1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1" name="Google Shape;61;p1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4" name="Google Shape;64;p15"/>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65" name="Google Shape;65;p1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6" name="Google Shape;66;p1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7" name="Google Shape;67;p1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0" name="Google Shape;70;p1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1" name="Google Shape;71;p1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2" name="Google Shape;72;p1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3"/>
        <p:cNvGrpSpPr/>
        <p:nvPr/>
      </p:nvGrpSpPr>
      <p:grpSpPr>
        <a:xfrm>
          <a:off x="0" y="0"/>
          <a:ext cx="0" cy="0"/>
          <a:chOff x="0" y="0"/>
          <a:chExt cx="0" cy="0"/>
        </a:xfrm>
      </p:grpSpPr>
      <p:sp>
        <p:nvSpPr>
          <p:cNvPr id="74" name="Google Shape;74;p17"/>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4500"/>
              <a:buFont typeface="Calibri"/>
              <a:buNone/>
              <a:defRPr sz="45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5" name="Google Shape;75;p17"/>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888888"/>
              </a:buClr>
              <a:buSzPts val="1800"/>
              <a:buNone/>
              <a:defRPr sz="1800">
                <a:solidFill>
                  <a:srgbClr val="888888"/>
                </a:solidFill>
              </a:defRPr>
            </a:lvl1pPr>
            <a:lvl2pPr marL="914400" lvl="1" indent="-228600" algn="l" rtl="0">
              <a:lnSpc>
                <a:spcPct val="90000"/>
              </a:lnSpc>
              <a:spcBef>
                <a:spcPts val="400"/>
              </a:spcBef>
              <a:spcAft>
                <a:spcPts val="0"/>
              </a:spcAft>
              <a:buClr>
                <a:srgbClr val="888888"/>
              </a:buClr>
              <a:buSzPts val="1500"/>
              <a:buNone/>
              <a:defRPr sz="1500">
                <a:solidFill>
                  <a:srgbClr val="888888"/>
                </a:solidFill>
              </a:defRPr>
            </a:lvl2pPr>
            <a:lvl3pPr marL="1371600" lvl="2" indent="-228600" algn="l" rtl="0">
              <a:lnSpc>
                <a:spcPct val="90000"/>
              </a:lnSpc>
              <a:spcBef>
                <a:spcPts val="400"/>
              </a:spcBef>
              <a:spcAft>
                <a:spcPts val="0"/>
              </a:spcAft>
              <a:buClr>
                <a:srgbClr val="888888"/>
              </a:buClr>
              <a:buSzPts val="1400"/>
              <a:buNone/>
              <a:defRPr sz="1400">
                <a:solidFill>
                  <a:srgbClr val="888888"/>
                </a:solidFill>
              </a:defRPr>
            </a:lvl3pPr>
            <a:lvl4pPr marL="1828800" lvl="3" indent="-228600" algn="l" rtl="0">
              <a:lnSpc>
                <a:spcPct val="90000"/>
              </a:lnSpc>
              <a:spcBef>
                <a:spcPts val="400"/>
              </a:spcBef>
              <a:spcAft>
                <a:spcPts val="0"/>
              </a:spcAft>
              <a:buClr>
                <a:srgbClr val="888888"/>
              </a:buClr>
              <a:buSzPts val="1200"/>
              <a:buNone/>
              <a:defRPr sz="1200">
                <a:solidFill>
                  <a:srgbClr val="888888"/>
                </a:solidFill>
              </a:defRPr>
            </a:lvl4pPr>
            <a:lvl5pPr marL="2286000" lvl="4" indent="-228600" algn="l" rtl="0">
              <a:lnSpc>
                <a:spcPct val="90000"/>
              </a:lnSpc>
              <a:spcBef>
                <a:spcPts val="400"/>
              </a:spcBef>
              <a:spcAft>
                <a:spcPts val="0"/>
              </a:spcAft>
              <a:buClr>
                <a:srgbClr val="888888"/>
              </a:buClr>
              <a:buSzPts val="1200"/>
              <a:buNone/>
              <a:defRPr sz="1200">
                <a:solidFill>
                  <a:srgbClr val="888888"/>
                </a:solidFill>
              </a:defRPr>
            </a:lvl5pPr>
            <a:lvl6pPr marL="2743200" lvl="5" indent="-228600" algn="l" rtl="0">
              <a:lnSpc>
                <a:spcPct val="90000"/>
              </a:lnSpc>
              <a:spcBef>
                <a:spcPts val="400"/>
              </a:spcBef>
              <a:spcAft>
                <a:spcPts val="0"/>
              </a:spcAft>
              <a:buClr>
                <a:srgbClr val="888888"/>
              </a:buClr>
              <a:buSzPts val="1200"/>
              <a:buNone/>
              <a:defRPr sz="1200">
                <a:solidFill>
                  <a:srgbClr val="888888"/>
                </a:solidFill>
              </a:defRPr>
            </a:lvl6pPr>
            <a:lvl7pPr marL="3200400" lvl="6" indent="-228600" algn="l" rtl="0">
              <a:lnSpc>
                <a:spcPct val="90000"/>
              </a:lnSpc>
              <a:spcBef>
                <a:spcPts val="400"/>
              </a:spcBef>
              <a:spcAft>
                <a:spcPts val="0"/>
              </a:spcAft>
              <a:buClr>
                <a:srgbClr val="888888"/>
              </a:buClr>
              <a:buSzPts val="1200"/>
              <a:buNone/>
              <a:defRPr sz="1200">
                <a:solidFill>
                  <a:srgbClr val="888888"/>
                </a:solidFill>
              </a:defRPr>
            </a:lvl7pPr>
            <a:lvl8pPr marL="3657600" lvl="7" indent="-228600" algn="l" rtl="0">
              <a:lnSpc>
                <a:spcPct val="90000"/>
              </a:lnSpc>
              <a:spcBef>
                <a:spcPts val="400"/>
              </a:spcBef>
              <a:spcAft>
                <a:spcPts val="0"/>
              </a:spcAft>
              <a:buClr>
                <a:srgbClr val="888888"/>
              </a:buClr>
              <a:buSzPts val="1200"/>
              <a:buNone/>
              <a:defRPr sz="1200">
                <a:solidFill>
                  <a:srgbClr val="888888"/>
                </a:solidFill>
              </a:defRPr>
            </a:lvl8pPr>
            <a:lvl9pPr marL="4114800" lvl="8" indent="-228600" algn="l" rtl="0">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76" name="Google Shape;76;p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7" name="Google Shape;77;p1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8" name="Google Shape;78;p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9"/>
        <p:cNvGrpSpPr/>
        <p:nvPr/>
      </p:nvGrpSpPr>
      <p:grpSpPr>
        <a:xfrm>
          <a:off x="0" y="0"/>
          <a:ext cx="0" cy="0"/>
          <a:chOff x="0" y="0"/>
          <a:chExt cx="0" cy="0"/>
        </a:xfrm>
      </p:grpSpPr>
      <p:sp>
        <p:nvSpPr>
          <p:cNvPr id="80" name="Google Shape;80;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1" name="Google Shape;81;p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2" name="Google Shape;82;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3"/>
        <p:cNvGrpSpPr/>
        <p:nvPr/>
      </p:nvGrpSpPr>
      <p:grpSpPr>
        <a:xfrm>
          <a:off x="0" y="0"/>
          <a:ext cx="0" cy="0"/>
          <a:chOff x="0" y="0"/>
          <a:chExt cx="0" cy="0"/>
        </a:xfrm>
      </p:grpSpPr>
      <p:sp>
        <p:nvSpPr>
          <p:cNvPr id="84" name="Google Shape;84;p1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5" name="Google Shape;85;p19"/>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6" name="Google Shape;86;p19"/>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7" name="Google Shape;87;p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8" name="Google Shape;88;p1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9" name="Google Shape;89;p1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0"/>
        <p:cNvGrpSpPr/>
        <p:nvPr/>
      </p:nvGrpSpPr>
      <p:grpSpPr>
        <a:xfrm>
          <a:off x="0" y="0"/>
          <a:ext cx="0" cy="0"/>
          <a:chOff x="0" y="0"/>
          <a:chExt cx="0" cy="0"/>
        </a:xfrm>
      </p:grpSpPr>
      <p:sp>
        <p:nvSpPr>
          <p:cNvPr id="91" name="Google Shape;91;p20"/>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2" name="Google Shape;92;p20"/>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93" name="Google Shape;93;p20"/>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4" name="Google Shape;94;p20"/>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95" name="Google Shape;95;p20"/>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6" name="Google Shape;96;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7" name="Google Shape;97;p2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8" name="Google Shape;98;p2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1" name="Google Shape;101;p21"/>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rtl="0">
              <a:lnSpc>
                <a:spcPct val="90000"/>
              </a:lnSpc>
              <a:spcBef>
                <a:spcPts val="800"/>
              </a:spcBef>
              <a:spcAft>
                <a:spcPts val="0"/>
              </a:spcAft>
              <a:buClr>
                <a:schemeClr val="dk1"/>
              </a:buClr>
              <a:buSzPts val="2400"/>
              <a:buChar char="•"/>
              <a:defRPr sz="2400"/>
            </a:lvl1pPr>
            <a:lvl2pPr marL="914400" lvl="1" indent="-361950" algn="l" rtl="0">
              <a:lnSpc>
                <a:spcPct val="90000"/>
              </a:lnSpc>
              <a:spcBef>
                <a:spcPts val="400"/>
              </a:spcBef>
              <a:spcAft>
                <a:spcPts val="0"/>
              </a:spcAft>
              <a:buClr>
                <a:schemeClr val="dk1"/>
              </a:buClr>
              <a:buSzPts val="2100"/>
              <a:buChar char="•"/>
              <a:defRPr sz="2100"/>
            </a:lvl2pPr>
            <a:lvl3pPr marL="1371600" lvl="2" indent="-342900" algn="l" rtl="0">
              <a:lnSpc>
                <a:spcPct val="90000"/>
              </a:lnSpc>
              <a:spcBef>
                <a:spcPts val="400"/>
              </a:spcBef>
              <a:spcAft>
                <a:spcPts val="0"/>
              </a:spcAft>
              <a:buClr>
                <a:schemeClr val="dk1"/>
              </a:buClr>
              <a:buSzPts val="1800"/>
              <a:buChar char="•"/>
              <a:defRPr sz="1800"/>
            </a:lvl3pPr>
            <a:lvl4pPr marL="1828800" lvl="3" indent="-323850" algn="l" rtl="0">
              <a:lnSpc>
                <a:spcPct val="90000"/>
              </a:lnSpc>
              <a:spcBef>
                <a:spcPts val="400"/>
              </a:spcBef>
              <a:spcAft>
                <a:spcPts val="0"/>
              </a:spcAft>
              <a:buClr>
                <a:schemeClr val="dk1"/>
              </a:buClr>
              <a:buSzPts val="1500"/>
              <a:buChar char="•"/>
              <a:defRPr sz="1500"/>
            </a:lvl4pPr>
            <a:lvl5pPr marL="2286000" lvl="4" indent="-323850" algn="l" rtl="0">
              <a:lnSpc>
                <a:spcPct val="90000"/>
              </a:lnSpc>
              <a:spcBef>
                <a:spcPts val="400"/>
              </a:spcBef>
              <a:spcAft>
                <a:spcPts val="0"/>
              </a:spcAft>
              <a:buClr>
                <a:schemeClr val="dk1"/>
              </a:buClr>
              <a:buSzPts val="1500"/>
              <a:buChar char="•"/>
              <a:defRPr sz="1500"/>
            </a:lvl5pPr>
            <a:lvl6pPr marL="2743200" lvl="5" indent="-323850" algn="l" rtl="0">
              <a:lnSpc>
                <a:spcPct val="90000"/>
              </a:lnSpc>
              <a:spcBef>
                <a:spcPts val="400"/>
              </a:spcBef>
              <a:spcAft>
                <a:spcPts val="0"/>
              </a:spcAft>
              <a:buClr>
                <a:schemeClr val="dk1"/>
              </a:buClr>
              <a:buSzPts val="1500"/>
              <a:buChar char="•"/>
              <a:defRPr sz="1500"/>
            </a:lvl6pPr>
            <a:lvl7pPr marL="3200400" lvl="6" indent="-323850" algn="l" rtl="0">
              <a:lnSpc>
                <a:spcPct val="90000"/>
              </a:lnSpc>
              <a:spcBef>
                <a:spcPts val="400"/>
              </a:spcBef>
              <a:spcAft>
                <a:spcPts val="0"/>
              </a:spcAft>
              <a:buClr>
                <a:schemeClr val="dk1"/>
              </a:buClr>
              <a:buSzPts val="1500"/>
              <a:buChar char="•"/>
              <a:defRPr sz="1500"/>
            </a:lvl7pPr>
            <a:lvl8pPr marL="3657600" lvl="7" indent="-323850" algn="l" rtl="0">
              <a:lnSpc>
                <a:spcPct val="90000"/>
              </a:lnSpc>
              <a:spcBef>
                <a:spcPts val="400"/>
              </a:spcBef>
              <a:spcAft>
                <a:spcPts val="0"/>
              </a:spcAft>
              <a:buClr>
                <a:schemeClr val="dk1"/>
              </a:buClr>
              <a:buSzPts val="1500"/>
              <a:buChar char="•"/>
              <a:defRPr sz="1500"/>
            </a:lvl8pPr>
            <a:lvl9pPr marL="4114800" lvl="8" indent="-323850" algn="l" rtl="0">
              <a:lnSpc>
                <a:spcPct val="90000"/>
              </a:lnSpc>
              <a:spcBef>
                <a:spcPts val="400"/>
              </a:spcBef>
              <a:spcAft>
                <a:spcPts val="0"/>
              </a:spcAft>
              <a:buClr>
                <a:schemeClr val="dk1"/>
              </a:buClr>
              <a:buSzPts val="1500"/>
              <a:buChar char="•"/>
              <a:defRPr sz="1500"/>
            </a:lvl9pPr>
          </a:lstStyle>
          <a:p>
            <a:endParaRPr/>
          </a:p>
        </p:txBody>
      </p:sp>
      <p:sp>
        <p:nvSpPr>
          <p:cNvPr id="102" name="Google Shape;102;p21"/>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03" name="Google Shape;103;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4" name="Google Shape;104;p2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5" name="Google Shape;105;p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8" name="Google Shape;108;p22"/>
          <p:cNvSpPr>
            <a:spLocks noGrp="1"/>
          </p:cNvSpPr>
          <p:nvPr>
            <p:ph type="pic" idx="2"/>
          </p:nvPr>
        </p:nvSpPr>
        <p:spPr>
          <a:xfrm>
            <a:off x="3887391" y="740569"/>
            <a:ext cx="4629300" cy="3655200"/>
          </a:xfrm>
          <a:prstGeom prst="rect">
            <a:avLst/>
          </a:prstGeom>
          <a:noFill/>
          <a:ln>
            <a:noFill/>
          </a:ln>
        </p:spPr>
      </p:sp>
      <p:sp>
        <p:nvSpPr>
          <p:cNvPr id="109" name="Google Shape;109;p22"/>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10" name="Google Shape;110;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1" name="Google Shape;111;p2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2" name="Google Shape;112;p2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5" name="Google Shape;115;p23"/>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16" name="Google Shape;116;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7" name="Google Shape;117;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8" name="Google Shape;118;p2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1" name="Google Shape;121;p24"/>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22" name="Google Shape;122;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3" name="Google Shape;123;p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4" name="Google Shape;124;p2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1"/>
        <p:cNvGrpSpPr/>
        <p:nvPr/>
      </p:nvGrpSpPr>
      <p:grpSpPr>
        <a:xfrm>
          <a:off x="0" y="0"/>
          <a:ext cx="0" cy="0"/>
          <a:chOff x="0" y="0"/>
          <a:chExt cx="0" cy="0"/>
        </a:xfrm>
      </p:grpSpPr>
      <p:sp>
        <p:nvSpPr>
          <p:cNvPr id="132" name="Google Shape;132;p26"/>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3" name="Google Shape;133;p26"/>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34" name="Google Shape;134;p2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5" name="Google Shape;135;p2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6" name="Google Shape;136;p2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37"/>
        <p:cNvGrpSpPr/>
        <p:nvPr/>
      </p:nvGrpSpPr>
      <p:grpSpPr>
        <a:xfrm>
          <a:off x="0" y="0"/>
          <a:ext cx="0" cy="0"/>
          <a:chOff x="0" y="0"/>
          <a:chExt cx="0" cy="0"/>
        </a:xfrm>
      </p:grpSpPr>
      <p:sp>
        <p:nvSpPr>
          <p:cNvPr id="138" name="Google Shape;138;p27"/>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9" name="Google Shape;139;p27"/>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0" name="Google Shape;140;p2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1" name="Google Shape;141;p2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2" name="Google Shape;142;p27"/>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43"/>
        <p:cNvGrpSpPr/>
        <p:nvPr/>
      </p:nvGrpSpPr>
      <p:grpSpPr>
        <a:xfrm>
          <a:off x="0" y="0"/>
          <a:ext cx="0" cy="0"/>
          <a:chOff x="0" y="0"/>
          <a:chExt cx="0" cy="0"/>
        </a:xfrm>
      </p:grpSpPr>
      <p:sp>
        <p:nvSpPr>
          <p:cNvPr id="144" name="Google Shape;144;p28"/>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5" name="Google Shape;145;p28"/>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6" name="Google Shape;146;p2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7" name="Google Shape;147;p2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8"/>
        <p:cNvGrpSpPr/>
        <p:nvPr/>
      </p:nvGrpSpPr>
      <p:grpSpPr>
        <a:xfrm>
          <a:off x="0" y="0"/>
          <a:ext cx="0" cy="0"/>
          <a:chOff x="0" y="0"/>
          <a:chExt cx="0" cy="0"/>
        </a:xfrm>
      </p:grpSpPr>
      <p:sp>
        <p:nvSpPr>
          <p:cNvPr id="149" name="Google Shape;149;p29"/>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50" name="Google Shape;150;p29"/>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151" name="Google Shape;151;p29"/>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2" name="Google Shape;152;p29"/>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3" name="Google Shape;153;p2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4"/>
        <p:cNvGrpSpPr/>
        <p:nvPr/>
      </p:nvGrpSpPr>
      <p:grpSpPr>
        <a:xfrm>
          <a:off x="0" y="0"/>
          <a:ext cx="0" cy="0"/>
          <a:chOff x="0" y="0"/>
          <a:chExt cx="0" cy="0"/>
        </a:xfrm>
      </p:grpSpPr>
      <p:sp>
        <p:nvSpPr>
          <p:cNvPr id="155" name="Google Shape;155;p3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6" name="Google Shape;156;p30"/>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7" name="Google Shape;157;p30"/>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58"/>
        <p:cNvGrpSpPr/>
        <p:nvPr/>
      </p:nvGrpSpPr>
      <p:grpSpPr>
        <a:xfrm>
          <a:off x="0" y="0"/>
          <a:ext cx="0" cy="0"/>
          <a:chOff x="0" y="0"/>
          <a:chExt cx="0" cy="0"/>
        </a:xfrm>
      </p:grpSpPr>
      <p:sp>
        <p:nvSpPr>
          <p:cNvPr id="159" name="Google Shape;159;p31"/>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60" name="Google Shape;160;p31"/>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1" name="Google Shape;161;p31"/>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2" name="Google Shape;162;p3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3" name="Google Shape;163;p3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4" name="Google Shape;164;p31"/>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65"/>
        <p:cNvGrpSpPr/>
        <p:nvPr/>
      </p:nvGrpSpPr>
      <p:grpSpPr>
        <a:xfrm>
          <a:off x="0" y="0"/>
          <a:ext cx="0" cy="0"/>
          <a:chOff x="0" y="0"/>
          <a:chExt cx="0" cy="0"/>
        </a:xfrm>
      </p:grpSpPr>
      <p:sp>
        <p:nvSpPr>
          <p:cNvPr id="166" name="Google Shape;166;p32"/>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67" name="Google Shape;167;p32"/>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68" name="Google Shape;168;p32"/>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9" name="Google Shape;169;p32"/>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70" name="Google Shape;170;p32"/>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1" name="Google Shape;171;p3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2" name="Google Shape;172;p3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3" name="Google Shape;173;p3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74"/>
        <p:cNvGrpSpPr/>
        <p:nvPr/>
      </p:nvGrpSpPr>
      <p:grpSpPr>
        <a:xfrm>
          <a:off x="0" y="0"/>
          <a:ext cx="0" cy="0"/>
          <a:chOff x="0" y="0"/>
          <a:chExt cx="0" cy="0"/>
        </a:xfrm>
      </p:grpSpPr>
      <p:sp>
        <p:nvSpPr>
          <p:cNvPr id="175" name="Google Shape;175;p33"/>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76" name="Google Shape;176;p33"/>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77" name="Google Shape;177;p33"/>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78" name="Google Shape;178;p3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9" name="Google Shape;179;p3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0" name="Google Shape;180;p3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81"/>
        <p:cNvGrpSpPr/>
        <p:nvPr/>
      </p:nvGrpSpPr>
      <p:grpSpPr>
        <a:xfrm>
          <a:off x="0" y="0"/>
          <a:ext cx="0" cy="0"/>
          <a:chOff x="0" y="0"/>
          <a:chExt cx="0" cy="0"/>
        </a:xfrm>
      </p:grpSpPr>
      <p:sp>
        <p:nvSpPr>
          <p:cNvPr id="182" name="Google Shape;182;p34"/>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83" name="Google Shape;183;p34"/>
          <p:cNvSpPr>
            <a:spLocks noGrp="1"/>
          </p:cNvSpPr>
          <p:nvPr>
            <p:ph type="pic" idx="2"/>
          </p:nvPr>
        </p:nvSpPr>
        <p:spPr>
          <a:xfrm>
            <a:off x="3887391" y="740569"/>
            <a:ext cx="4629150" cy="3655219"/>
          </a:xfrm>
          <a:prstGeom prst="rect">
            <a:avLst/>
          </a:prstGeom>
          <a:noFill/>
          <a:ln>
            <a:noFill/>
          </a:ln>
        </p:spPr>
      </p:sp>
      <p:sp>
        <p:nvSpPr>
          <p:cNvPr id="184" name="Google Shape;184;p34"/>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85" name="Google Shape;185;p3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6" name="Google Shape;186;p3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7" name="Google Shape;187;p3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88"/>
        <p:cNvGrpSpPr/>
        <p:nvPr/>
      </p:nvGrpSpPr>
      <p:grpSpPr>
        <a:xfrm>
          <a:off x="0" y="0"/>
          <a:ext cx="0" cy="0"/>
          <a:chOff x="0" y="0"/>
          <a:chExt cx="0" cy="0"/>
        </a:xfrm>
      </p:grpSpPr>
      <p:sp>
        <p:nvSpPr>
          <p:cNvPr id="189" name="Google Shape;189;p35"/>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0" name="Google Shape;190;p35"/>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1" name="Google Shape;191;p3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2" name="Google Shape;192;p3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3" name="Google Shape;193;p3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94"/>
        <p:cNvGrpSpPr/>
        <p:nvPr/>
      </p:nvGrpSpPr>
      <p:grpSpPr>
        <a:xfrm>
          <a:off x="0" y="0"/>
          <a:ext cx="0" cy="0"/>
          <a:chOff x="0" y="0"/>
          <a:chExt cx="0" cy="0"/>
        </a:xfrm>
      </p:grpSpPr>
      <p:sp>
        <p:nvSpPr>
          <p:cNvPr id="195" name="Google Shape;195;p36"/>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6" name="Google Shape;196;p36"/>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7" name="Google Shape;197;p3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8" name="Google Shape;198;p3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9" name="Google Shape;199;p3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97" r:id="rId1"/>
    <p:sldLayoutId id="2147483698" r:id="rId2"/>
    <p:sldLayoutId id="2147483699" r:id="rId3"/>
    <p:sldLayoutId id="2147483662" r:id="rId4"/>
    <p:sldLayoutId id="2147483663" r:id="rId5"/>
    <p:sldLayoutId id="2147483686" r:id="rId6"/>
    <p:sldLayoutId id="2147483692"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sp>
        <p:nvSpPr>
          <p:cNvPr id="126" name="Google Shape;126;p25"/>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127" name="Google Shape;127;p25"/>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28" name="Google Shape;128;p2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29" name="Google Shape;129;p2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30" name="Google Shape;130;p2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3"/>
        <p:cNvGrpSpPr/>
        <p:nvPr/>
      </p:nvGrpSpPr>
      <p:grpSpPr>
        <a:xfrm>
          <a:off x="0" y="0"/>
          <a:ext cx="0" cy="0"/>
          <a:chOff x="0" y="0"/>
          <a:chExt cx="0" cy="0"/>
        </a:xfrm>
      </p:grpSpPr>
      <p:sp>
        <p:nvSpPr>
          <p:cNvPr id="205" name="Google Shape;205;p37"/>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06" name="Google Shape;206;p37"/>
          <p:cNvSpPr/>
          <p:nvPr/>
        </p:nvSpPr>
        <p:spPr>
          <a:xfrm>
            <a:off x="481331" y="467456"/>
            <a:ext cx="8178900" cy="4206000"/>
          </a:xfrm>
          <a:prstGeom prst="rect">
            <a:avLst/>
          </a:prstGeom>
          <a:noFill/>
          <a:ln w="19050" cap="flat" cmpd="sng">
            <a:solidFill>
              <a:srgbClr val="3F3F3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07" name="Google Shape;207;p37"/>
          <p:cNvSpPr txBox="1">
            <a:spLocks noGrp="1"/>
          </p:cNvSpPr>
          <p:nvPr>
            <p:ph type="ctrTitle"/>
          </p:nvPr>
        </p:nvSpPr>
        <p:spPr>
          <a:xfrm>
            <a:off x="563125" y="1111110"/>
            <a:ext cx="5836530" cy="2590940"/>
          </a:xfrm>
          <a:prstGeom prst="rect">
            <a:avLst/>
          </a:prstGeom>
          <a:noFill/>
          <a:ln>
            <a:noFill/>
          </a:ln>
        </p:spPr>
        <p:txBody>
          <a:bodyPr spcFirstLastPara="1" wrap="square" lIns="68575" tIns="34275" rIns="68575" bIns="34275" anchor="t" anchorCtr="0">
            <a:noAutofit/>
          </a:bodyPr>
          <a:lstStyle/>
          <a:p>
            <a:pPr algn="r">
              <a:buSzPct val="100000"/>
            </a:pPr>
            <a:r>
              <a:rPr lang="en" sz="6000" b="1" dirty="0">
                <a:solidFill>
                  <a:schemeClr val="tx1"/>
                </a:solidFill>
              </a:rPr>
              <a:t>Respect for Others</a:t>
            </a:r>
            <a:endParaRPr lang="en-US" sz="6000" b="1" dirty="0">
              <a:solidFill>
                <a:schemeClr val="tx1"/>
              </a:solidFill>
            </a:endParaRPr>
          </a:p>
          <a:p>
            <a:pPr algn="r">
              <a:buSzPct val="100000"/>
            </a:pPr>
            <a:r>
              <a:rPr lang="en" sz="4000" dirty="0">
                <a:solidFill>
                  <a:schemeClr val="tx1"/>
                </a:solidFill>
              </a:rPr>
              <a:t>Fourth Grade Lesson 3</a:t>
            </a:r>
            <a:endParaRPr sz="4000" dirty="0">
              <a:solidFill>
                <a:schemeClr val="tx1"/>
              </a:solidFill>
            </a:endParaRPr>
          </a:p>
        </p:txBody>
      </p:sp>
      <p:pic>
        <p:nvPicPr>
          <p:cNvPr id="208" name="Google Shape;208;p37" descr="A bee with wings and a shield&#10;&#10;Description automatically generated with medium confidence"/>
          <p:cNvPicPr preferRelativeResize="0"/>
          <p:nvPr/>
        </p:nvPicPr>
        <p:blipFill rotWithShape="1">
          <a:blip r:embed="rId3">
            <a:alphaModFix/>
          </a:blip>
          <a:srcRect/>
          <a:stretch/>
        </p:blipFill>
        <p:spPr>
          <a:xfrm>
            <a:off x="6481449" y="1473049"/>
            <a:ext cx="1867062" cy="186706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2"/>
        <p:cNvGrpSpPr/>
        <p:nvPr/>
      </p:nvGrpSpPr>
      <p:grpSpPr>
        <a:xfrm>
          <a:off x="0" y="0"/>
          <a:ext cx="0" cy="0"/>
          <a:chOff x="0" y="0"/>
          <a:chExt cx="0" cy="0"/>
        </a:xfrm>
      </p:grpSpPr>
      <p:sp>
        <p:nvSpPr>
          <p:cNvPr id="6" name="Google Shape;205;p37">
            <a:extLst>
              <a:ext uri="{FF2B5EF4-FFF2-40B4-BE49-F238E27FC236}">
                <a16:creationId xmlns:a16="http://schemas.microsoft.com/office/drawing/2014/main" id="{0CE89F59-D6C8-6A1F-1119-A8BFE06FFD9B}"/>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13" name="Google Shape;213;p38"/>
          <p:cNvSpPr txBox="1">
            <a:spLocks noGrp="1"/>
          </p:cNvSpPr>
          <p:nvPr>
            <p:ph type="title"/>
          </p:nvPr>
        </p:nvSpPr>
        <p:spPr>
          <a:xfrm>
            <a:off x="479382" y="400832"/>
            <a:ext cx="4616678" cy="4045527"/>
          </a:xfrm>
          <a:prstGeom prst="rect">
            <a:avLst/>
          </a:prstGeom>
          <a:noFill/>
          <a:ln>
            <a:noFill/>
          </a:ln>
        </p:spPr>
        <p:txBody>
          <a:bodyPr spcFirstLastPara="1" wrap="square" lIns="68575" tIns="34275" rIns="68575" bIns="34275" anchor="t" anchorCtr="0">
            <a:normAutofit/>
          </a:bodyPr>
          <a:lstStyle/>
          <a:p>
            <a:pPr>
              <a:buSzPct val="100000"/>
            </a:pPr>
            <a:r>
              <a:rPr lang="en" sz="4400" dirty="0"/>
              <a:t>Personal Space </a:t>
            </a:r>
            <a:endParaRPr lang="en-US" sz="4400" dirty="0"/>
          </a:p>
          <a:p>
            <a:pPr marL="0" lvl="0" indent="0" algn="l" rtl="0">
              <a:lnSpc>
                <a:spcPct val="90000"/>
              </a:lnSpc>
              <a:spcBef>
                <a:spcPts val="0"/>
              </a:spcBef>
              <a:spcAft>
                <a:spcPts val="0"/>
              </a:spcAft>
              <a:buClr>
                <a:schemeClr val="dk1"/>
              </a:buClr>
              <a:buSzPct val="100000"/>
              <a:buFont typeface="Calibri"/>
              <a:buNone/>
            </a:pPr>
            <a:endParaRPr sz="4400" dirty="0"/>
          </a:p>
          <a:p>
            <a:pPr marL="0" lvl="0" indent="0" algn="l" rtl="0">
              <a:lnSpc>
                <a:spcPct val="90000"/>
              </a:lnSpc>
              <a:spcBef>
                <a:spcPts val="0"/>
              </a:spcBef>
              <a:spcAft>
                <a:spcPts val="0"/>
              </a:spcAft>
              <a:buClr>
                <a:schemeClr val="dk1"/>
              </a:buClr>
              <a:buSzPct val="105882"/>
              <a:buFont typeface="Calibri"/>
              <a:buNone/>
            </a:pPr>
            <a:r>
              <a:rPr lang="en" sz="3200" dirty="0"/>
              <a:t>Be aware of your surroundings, respect others’ space, and stay in your own area.</a:t>
            </a:r>
            <a:endParaRPr sz="3200" dirty="0"/>
          </a:p>
        </p:txBody>
      </p:sp>
      <p:pic>
        <p:nvPicPr>
          <p:cNvPr id="216" name="Google Shape;216;p38"/>
          <p:cNvPicPr preferRelativeResize="0">
            <a:picLocks noGrp="1"/>
          </p:cNvPicPr>
          <p:nvPr>
            <p:ph type="body" idx="1"/>
          </p:nvPr>
        </p:nvPicPr>
        <p:blipFill rotWithShape="1">
          <a:blip r:embed="rId3">
            <a:alphaModFix/>
          </a:blip>
          <a:srcRect/>
          <a:stretch/>
        </p:blipFill>
        <p:spPr>
          <a:xfrm>
            <a:off x="4656293" y="532086"/>
            <a:ext cx="3484257" cy="2972570"/>
          </a:xfrm>
          <a:prstGeom prst="rect">
            <a:avLst/>
          </a:prstGeom>
          <a:noFill/>
          <a:ln>
            <a:noFill/>
          </a:ln>
        </p:spPr>
      </p:pic>
      <p:pic>
        <p:nvPicPr>
          <p:cNvPr id="3" name="Picture 2" descr="A bee with wings and a shield&#10;&#10;Description automatically generated with medium confidence">
            <a:extLst>
              <a:ext uri="{FF2B5EF4-FFF2-40B4-BE49-F238E27FC236}">
                <a16:creationId xmlns:a16="http://schemas.microsoft.com/office/drawing/2014/main" id="{C1DE8442-D614-5B26-05E9-5F63F6E6DD8A}"/>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05319" y="3608220"/>
            <a:ext cx="1269890" cy="126989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0"/>
        <p:cNvGrpSpPr/>
        <p:nvPr/>
      </p:nvGrpSpPr>
      <p:grpSpPr>
        <a:xfrm>
          <a:off x="0" y="0"/>
          <a:ext cx="0" cy="0"/>
          <a:chOff x="0" y="0"/>
          <a:chExt cx="0" cy="0"/>
        </a:xfrm>
      </p:grpSpPr>
      <p:sp>
        <p:nvSpPr>
          <p:cNvPr id="224" name="Google Shape;224;p39"/>
          <p:cNvSpPr txBox="1">
            <a:spLocks noGrp="1"/>
          </p:cNvSpPr>
          <p:nvPr>
            <p:ph type="title"/>
          </p:nvPr>
        </p:nvSpPr>
        <p:spPr>
          <a:xfrm>
            <a:off x="478662" y="388127"/>
            <a:ext cx="4494521" cy="3351905"/>
          </a:xfrm>
          <a:prstGeom prst="rect">
            <a:avLst/>
          </a:prstGeom>
          <a:noFill/>
          <a:ln>
            <a:noFill/>
          </a:ln>
        </p:spPr>
        <p:txBody>
          <a:bodyPr spcFirstLastPara="1" wrap="square" lIns="68575" tIns="34275" rIns="68575" bIns="34275" anchor="t" anchorCtr="0">
            <a:noAutofit/>
          </a:bodyPr>
          <a:lstStyle/>
          <a:p>
            <a:pPr>
              <a:buSzPct val="100000"/>
            </a:pPr>
            <a:r>
              <a:rPr lang="en" sz="4400" dirty="0"/>
              <a:t>Volume control </a:t>
            </a:r>
            <a:endParaRPr lang="en-US" sz="4400" dirty="0"/>
          </a:p>
          <a:p>
            <a:pPr marL="0" lvl="0" indent="0" algn="l" rtl="0">
              <a:lnSpc>
                <a:spcPct val="90000"/>
              </a:lnSpc>
              <a:spcBef>
                <a:spcPts val="0"/>
              </a:spcBef>
              <a:spcAft>
                <a:spcPts val="0"/>
              </a:spcAft>
              <a:buClr>
                <a:schemeClr val="dk1"/>
              </a:buClr>
              <a:buSzPct val="100000"/>
              <a:buFont typeface="Calibri"/>
              <a:buNone/>
            </a:pPr>
            <a:endParaRPr sz="4000"/>
          </a:p>
          <a:p>
            <a:pPr marL="0" lvl="0" indent="0" algn="l" rtl="0">
              <a:lnSpc>
                <a:spcPct val="90000"/>
              </a:lnSpc>
              <a:spcBef>
                <a:spcPts val="0"/>
              </a:spcBef>
              <a:spcAft>
                <a:spcPts val="0"/>
              </a:spcAft>
              <a:buClr>
                <a:schemeClr val="dk1"/>
              </a:buClr>
              <a:buSzPct val="105882"/>
              <a:buFont typeface="Calibri"/>
              <a:buNone/>
            </a:pPr>
            <a:r>
              <a:rPr lang="en" sz="3200" dirty="0"/>
              <a:t>Use indoor voices, be mindful of noise levels.</a:t>
            </a:r>
            <a:endParaRPr sz="3200" dirty="0"/>
          </a:p>
        </p:txBody>
      </p:sp>
      <p:pic>
        <p:nvPicPr>
          <p:cNvPr id="227" name="Google Shape;227;p39"/>
          <p:cNvPicPr preferRelativeResize="0">
            <a:picLocks noGrp="1"/>
          </p:cNvPicPr>
          <p:nvPr>
            <p:ph type="body" idx="1"/>
          </p:nvPr>
        </p:nvPicPr>
        <p:blipFill rotWithShape="1">
          <a:blip r:embed="rId3">
            <a:alphaModFix/>
          </a:blip>
          <a:srcRect/>
          <a:stretch/>
        </p:blipFill>
        <p:spPr>
          <a:xfrm>
            <a:off x="4884684" y="426131"/>
            <a:ext cx="3255929" cy="2776172"/>
          </a:xfrm>
          <a:prstGeom prst="rect">
            <a:avLst/>
          </a:prstGeom>
          <a:noFill/>
          <a:ln>
            <a:noFill/>
          </a:ln>
        </p:spPr>
      </p:pic>
      <p:sp>
        <p:nvSpPr>
          <p:cNvPr id="4" name="Google Shape;205;p37">
            <a:extLst>
              <a:ext uri="{FF2B5EF4-FFF2-40B4-BE49-F238E27FC236}">
                <a16:creationId xmlns:a16="http://schemas.microsoft.com/office/drawing/2014/main" id="{DD23A9AF-ACAF-A4E3-F09D-238402D93F75}"/>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6" name="Picture 5" descr="A bee with wings and a shield&#10;&#10;Description automatically generated with medium confidence">
            <a:extLst>
              <a:ext uri="{FF2B5EF4-FFF2-40B4-BE49-F238E27FC236}">
                <a16:creationId xmlns:a16="http://schemas.microsoft.com/office/drawing/2014/main" id="{1F615F10-544A-4840-79AA-46713EB738F8}"/>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05319" y="3608220"/>
            <a:ext cx="1269890" cy="126989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1"/>
        <p:cNvGrpSpPr/>
        <p:nvPr/>
      </p:nvGrpSpPr>
      <p:grpSpPr>
        <a:xfrm>
          <a:off x="0" y="0"/>
          <a:ext cx="0" cy="0"/>
          <a:chOff x="0" y="0"/>
          <a:chExt cx="0" cy="0"/>
        </a:xfrm>
      </p:grpSpPr>
      <p:sp>
        <p:nvSpPr>
          <p:cNvPr id="235" name="Google Shape;235;p40"/>
          <p:cNvSpPr txBox="1">
            <a:spLocks noGrp="1"/>
          </p:cNvSpPr>
          <p:nvPr>
            <p:ph type="title"/>
          </p:nvPr>
        </p:nvSpPr>
        <p:spPr>
          <a:xfrm>
            <a:off x="523408" y="371791"/>
            <a:ext cx="4165444" cy="3373889"/>
          </a:xfrm>
          <a:prstGeom prst="rect">
            <a:avLst/>
          </a:prstGeom>
          <a:noFill/>
          <a:ln>
            <a:noFill/>
          </a:ln>
        </p:spPr>
        <p:txBody>
          <a:bodyPr spcFirstLastPara="1" wrap="square" lIns="68575" tIns="34275" rIns="68575" bIns="34275" anchor="t" anchorCtr="0">
            <a:noAutofit/>
          </a:bodyPr>
          <a:lstStyle/>
          <a:p>
            <a:pPr>
              <a:buSzPct val="100000"/>
            </a:pPr>
            <a:r>
              <a:rPr lang="en" sz="4400" dirty="0"/>
              <a:t>Active Listening </a:t>
            </a:r>
            <a:endParaRPr lang="en-US" sz="4400" dirty="0"/>
          </a:p>
          <a:p>
            <a:pPr marL="0" lvl="0" indent="0" algn="l" rtl="0">
              <a:lnSpc>
                <a:spcPct val="90000"/>
              </a:lnSpc>
              <a:spcBef>
                <a:spcPts val="0"/>
              </a:spcBef>
              <a:spcAft>
                <a:spcPts val="0"/>
              </a:spcAft>
              <a:buClr>
                <a:schemeClr val="dk1"/>
              </a:buClr>
              <a:buSzPct val="100000"/>
              <a:buFont typeface="Calibri"/>
              <a:buNone/>
            </a:pPr>
            <a:endParaRPr sz="4000"/>
          </a:p>
          <a:p>
            <a:pPr marL="0" lvl="0" indent="0" algn="l" rtl="0">
              <a:lnSpc>
                <a:spcPct val="90000"/>
              </a:lnSpc>
              <a:spcBef>
                <a:spcPts val="0"/>
              </a:spcBef>
              <a:spcAft>
                <a:spcPts val="0"/>
              </a:spcAft>
              <a:buClr>
                <a:schemeClr val="dk1"/>
              </a:buClr>
              <a:buSzPct val="105882"/>
              <a:buFont typeface="Calibri"/>
              <a:buNone/>
            </a:pPr>
            <a:r>
              <a:rPr lang="en" sz="3200" dirty="0"/>
              <a:t>Eyes and ears open! Ready to participate!</a:t>
            </a:r>
            <a:endParaRPr sz="3200" dirty="0"/>
          </a:p>
        </p:txBody>
      </p:sp>
      <p:pic>
        <p:nvPicPr>
          <p:cNvPr id="238" name="Google Shape;238;p40"/>
          <p:cNvPicPr preferRelativeResize="0"/>
          <p:nvPr/>
        </p:nvPicPr>
        <p:blipFill rotWithShape="1">
          <a:blip r:embed="rId3">
            <a:alphaModFix/>
          </a:blip>
          <a:srcRect/>
          <a:stretch/>
        </p:blipFill>
        <p:spPr>
          <a:xfrm>
            <a:off x="5132694" y="469262"/>
            <a:ext cx="3007831" cy="2571130"/>
          </a:xfrm>
          <a:prstGeom prst="rect">
            <a:avLst/>
          </a:prstGeom>
          <a:noFill/>
          <a:ln>
            <a:noFill/>
          </a:ln>
        </p:spPr>
      </p:pic>
      <p:sp>
        <p:nvSpPr>
          <p:cNvPr id="4" name="Google Shape;205;p37">
            <a:extLst>
              <a:ext uri="{FF2B5EF4-FFF2-40B4-BE49-F238E27FC236}">
                <a16:creationId xmlns:a16="http://schemas.microsoft.com/office/drawing/2014/main" id="{4A2703A9-8805-EF8F-CA05-0BF4D04E7C71}"/>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6" name="Picture 5" descr="A bee with wings and a shield&#10;&#10;Description automatically generated with medium confidence">
            <a:extLst>
              <a:ext uri="{FF2B5EF4-FFF2-40B4-BE49-F238E27FC236}">
                <a16:creationId xmlns:a16="http://schemas.microsoft.com/office/drawing/2014/main" id="{EA62B25F-29F1-BF18-5A81-F3DDAD4F5865}"/>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05319" y="3608220"/>
            <a:ext cx="1269890" cy="126989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2"/>
        <p:cNvGrpSpPr/>
        <p:nvPr/>
      </p:nvGrpSpPr>
      <p:grpSpPr>
        <a:xfrm>
          <a:off x="0" y="0"/>
          <a:ext cx="0" cy="0"/>
          <a:chOff x="0" y="0"/>
          <a:chExt cx="0" cy="0"/>
        </a:xfrm>
      </p:grpSpPr>
      <p:sp>
        <p:nvSpPr>
          <p:cNvPr id="245" name="Google Shape;245;p41"/>
          <p:cNvSpPr/>
          <p:nvPr/>
        </p:nvSpPr>
        <p:spPr>
          <a:xfrm>
            <a:off x="-44334" y="469256"/>
            <a:ext cx="3711665" cy="5143500"/>
          </a:xfrm>
          <a:custGeom>
            <a:avLst/>
            <a:gdLst/>
            <a:ahLst/>
            <a:cxnLst/>
            <a:rect l="l" t="t" r="r" b="b"/>
            <a:pathLst>
              <a:path w="4948887" h="6858000" extrusionOk="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
        <p:nvSpPr>
          <p:cNvPr id="246" name="Google Shape;246;p41"/>
          <p:cNvSpPr txBox="1">
            <a:spLocks noGrp="1"/>
          </p:cNvSpPr>
          <p:nvPr>
            <p:ph type="title"/>
          </p:nvPr>
        </p:nvSpPr>
        <p:spPr>
          <a:xfrm>
            <a:off x="518341" y="474428"/>
            <a:ext cx="4734243" cy="3890879"/>
          </a:xfrm>
          <a:prstGeom prst="rect">
            <a:avLst/>
          </a:prstGeom>
          <a:noFill/>
          <a:ln>
            <a:noFill/>
          </a:ln>
        </p:spPr>
        <p:txBody>
          <a:bodyPr spcFirstLastPara="1" wrap="square" lIns="68575" tIns="34275" rIns="68575" bIns="34275" anchor="t" anchorCtr="0">
            <a:noAutofit/>
          </a:bodyPr>
          <a:lstStyle/>
          <a:p>
            <a:pPr>
              <a:buSzPct val="100000"/>
            </a:pPr>
            <a:r>
              <a:rPr lang="en" sz="4400" dirty="0"/>
              <a:t>Sharp Minds </a:t>
            </a:r>
            <a:endParaRPr lang="en-US" sz="4400" dirty="0"/>
          </a:p>
          <a:p>
            <a:pPr marL="0" lvl="0" indent="0" algn="l" rtl="0">
              <a:lnSpc>
                <a:spcPct val="90000"/>
              </a:lnSpc>
              <a:spcBef>
                <a:spcPts val="0"/>
              </a:spcBef>
              <a:spcAft>
                <a:spcPts val="0"/>
              </a:spcAft>
              <a:buClr>
                <a:schemeClr val="dk1"/>
              </a:buClr>
              <a:buSzPct val="100000"/>
              <a:buFont typeface="Calibri"/>
              <a:buNone/>
            </a:pPr>
            <a:endParaRPr sz="4000"/>
          </a:p>
          <a:p>
            <a:pPr marL="0" lvl="0" indent="0" algn="l" rtl="0">
              <a:lnSpc>
                <a:spcPct val="90000"/>
              </a:lnSpc>
              <a:spcBef>
                <a:spcPts val="0"/>
              </a:spcBef>
              <a:spcAft>
                <a:spcPts val="0"/>
              </a:spcAft>
              <a:buClr>
                <a:schemeClr val="dk1"/>
              </a:buClr>
              <a:buSzPct val="100000"/>
              <a:buFont typeface="Calibri"/>
              <a:buNone/>
            </a:pPr>
            <a:r>
              <a:rPr lang="en" sz="3200" dirty="0"/>
              <a:t>Be prepared to problem solve, ask questions, and contribute to the lesson.</a:t>
            </a:r>
            <a:endParaRPr sz="3200" dirty="0"/>
          </a:p>
        </p:txBody>
      </p:sp>
      <p:pic>
        <p:nvPicPr>
          <p:cNvPr id="249" name="Google Shape;249;p41"/>
          <p:cNvPicPr preferRelativeResize="0"/>
          <p:nvPr/>
        </p:nvPicPr>
        <p:blipFill rotWithShape="1">
          <a:blip r:embed="rId3">
            <a:alphaModFix/>
          </a:blip>
          <a:srcRect/>
          <a:stretch/>
        </p:blipFill>
        <p:spPr>
          <a:xfrm>
            <a:off x="3881864" y="469263"/>
            <a:ext cx="4258660" cy="3627865"/>
          </a:xfrm>
          <a:prstGeom prst="rect">
            <a:avLst/>
          </a:prstGeom>
          <a:noFill/>
          <a:ln>
            <a:noFill/>
          </a:ln>
        </p:spPr>
      </p:pic>
      <p:sp>
        <p:nvSpPr>
          <p:cNvPr id="3" name="Google Shape;205;p37">
            <a:extLst>
              <a:ext uri="{FF2B5EF4-FFF2-40B4-BE49-F238E27FC236}">
                <a16:creationId xmlns:a16="http://schemas.microsoft.com/office/drawing/2014/main" id="{AAE84759-7DE7-4FDE-1F64-85D59EF69616}"/>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5" name="Picture 4" descr="A bee with wings and a shield&#10;&#10;Description automatically generated with medium confidence">
            <a:extLst>
              <a:ext uri="{FF2B5EF4-FFF2-40B4-BE49-F238E27FC236}">
                <a16:creationId xmlns:a16="http://schemas.microsoft.com/office/drawing/2014/main" id="{71EED072-087B-2156-588A-4A975F2308DF}"/>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05319" y="3608220"/>
            <a:ext cx="1269890" cy="126989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3"/>
        <p:cNvGrpSpPr/>
        <p:nvPr/>
      </p:nvGrpSpPr>
      <p:grpSpPr>
        <a:xfrm>
          <a:off x="0" y="0"/>
          <a:ext cx="0" cy="0"/>
          <a:chOff x="0" y="0"/>
          <a:chExt cx="0" cy="0"/>
        </a:xfrm>
      </p:grpSpPr>
      <p:sp>
        <p:nvSpPr>
          <p:cNvPr id="255" name="Google Shape;255;p42"/>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56" name="Google Shape;256;p42"/>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57" name="Google Shape;257;p42"/>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58" name="Google Shape;258;p42"/>
          <p:cNvSpPr txBox="1">
            <a:spLocks noGrp="1"/>
          </p:cNvSpPr>
          <p:nvPr>
            <p:ph type="title"/>
          </p:nvPr>
        </p:nvSpPr>
        <p:spPr>
          <a:xfrm>
            <a:off x="579069" y="1165546"/>
            <a:ext cx="4834658" cy="2538334"/>
          </a:xfrm>
          <a:prstGeom prst="rect">
            <a:avLst/>
          </a:prstGeom>
          <a:noFill/>
          <a:ln>
            <a:noFill/>
          </a:ln>
        </p:spPr>
        <p:txBody>
          <a:bodyPr spcFirstLastPara="1" wrap="square" lIns="68575" tIns="34275" rIns="68575" bIns="34275" anchor="t" anchorCtr="0">
            <a:normAutofit/>
          </a:bodyPr>
          <a:lstStyle/>
          <a:p>
            <a:pPr marL="0" lvl="0" indent="0" rtl="0">
              <a:lnSpc>
                <a:spcPct val="90000"/>
              </a:lnSpc>
              <a:spcBef>
                <a:spcPts val="0"/>
              </a:spcBef>
              <a:spcAft>
                <a:spcPts val="0"/>
              </a:spcAft>
              <a:buClr>
                <a:schemeClr val="dk1"/>
              </a:buClr>
              <a:buSzPts val="3500"/>
              <a:buFont typeface="Calibri"/>
              <a:buNone/>
            </a:pPr>
            <a:r>
              <a:rPr lang="en" sz="4400" dirty="0"/>
              <a:t>Can anyone think of a situation where showing respect was important?</a:t>
            </a:r>
            <a:endParaRPr lang="en-US" sz="4400" dirty="0">
              <a:solidFill>
                <a:schemeClr val="dk1"/>
              </a:solidFill>
              <a:latin typeface="Calibri"/>
              <a:ea typeface="Calibri"/>
              <a:cs typeface="Calibri"/>
            </a:endParaRPr>
          </a:p>
        </p:txBody>
      </p:sp>
      <p:cxnSp>
        <p:nvCxnSpPr>
          <p:cNvPr id="259" name="Google Shape;259;p42"/>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260" name="Google Shape;260;p42"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261" name="Google Shape;261;p42"/>
          <p:cNvPicPr preferRelativeResize="0"/>
          <p:nvPr/>
        </p:nvPicPr>
        <p:blipFill rotWithShape="1">
          <a:blip r:embed="rId4">
            <a:alphaModFix/>
          </a:blip>
          <a:srcRect r="66162" b="18725"/>
          <a:stretch/>
        </p:blipFill>
        <p:spPr>
          <a:xfrm>
            <a:off x="6329036" y="690827"/>
            <a:ext cx="1528818" cy="313138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9"/>
        <p:cNvGrpSpPr/>
        <p:nvPr/>
      </p:nvGrpSpPr>
      <p:grpSpPr>
        <a:xfrm>
          <a:off x="0" y="0"/>
          <a:ext cx="0" cy="0"/>
          <a:chOff x="0" y="0"/>
          <a:chExt cx="0" cy="0"/>
        </a:xfrm>
      </p:grpSpPr>
      <p:sp>
        <p:nvSpPr>
          <p:cNvPr id="5" name="Google Shape;180;p30">
            <a:extLst>
              <a:ext uri="{FF2B5EF4-FFF2-40B4-BE49-F238E27FC236}">
                <a16:creationId xmlns:a16="http://schemas.microsoft.com/office/drawing/2014/main" id="{1666088B-8F8B-EFA7-2DFE-255E4101A350}"/>
              </a:ext>
            </a:extLst>
          </p:cNvPr>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91" name="Google Shape;191;p31"/>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194" name="Google Shape;194;p31"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sp>
        <p:nvSpPr>
          <p:cNvPr id="8" name="Google Shape;270;p43">
            <a:extLst>
              <a:ext uri="{FF2B5EF4-FFF2-40B4-BE49-F238E27FC236}">
                <a16:creationId xmlns:a16="http://schemas.microsoft.com/office/drawing/2014/main" id="{F4475A5B-E171-D6D2-AE6F-64AD92F2038B}"/>
              </a:ext>
            </a:extLst>
          </p:cNvPr>
          <p:cNvSpPr txBox="1">
            <a:spLocks/>
          </p:cNvSpPr>
          <p:nvPr/>
        </p:nvSpPr>
        <p:spPr>
          <a:xfrm>
            <a:off x="4069291" y="1082534"/>
            <a:ext cx="4554300" cy="1610932"/>
          </a:xfrm>
          <a:prstGeom prst="rect">
            <a:avLst/>
          </a:prstGeom>
          <a:noFill/>
          <a:ln>
            <a:noFill/>
          </a:ln>
        </p:spPr>
        <p:txBody>
          <a:bodyPr spcFirstLastPara="1" wrap="square" lIns="68575" tIns="34275" rIns="68575" bIns="34275" anchor="t"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4500"/>
              <a:buFont typeface="Calibri"/>
              <a:buNone/>
              <a:defRPr sz="45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pPr>
              <a:buSzPts val="3500"/>
            </a:pPr>
            <a:r>
              <a:rPr lang="en-US" sz="5400" dirty="0"/>
              <a:t>Respect and responsibility</a:t>
            </a:r>
          </a:p>
        </p:txBody>
      </p:sp>
      <p:pic>
        <p:nvPicPr>
          <p:cNvPr id="9" name="Picture 8" descr="A child and child shaking hands in a classroom&#10;&#10;Description automatically generated">
            <a:extLst>
              <a:ext uri="{FF2B5EF4-FFF2-40B4-BE49-F238E27FC236}">
                <a16:creationId xmlns:a16="http://schemas.microsoft.com/office/drawing/2014/main" id="{59BEE360-E24E-74AC-515B-7B443BA37138}"/>
              </a:ext>
            </a:extLst>
          </p:cNvPr>
          <p:cNvPicPr>
            <a:picLocks noChangeAspect="1"/>
          </p:cNvPicPr>
          <p:nvPr/>
        </p:nvPicPr>
        <p:blipFill>
          <a:blip r:embed="rId4"/>
          <a:stretch>
            <a:fillRect/>
          </a:stretch>
        </p:blipFill>
        <p:spPr>
          <a:xfrm>
            <a:off x="1099457" y="1091293"/>
            <a:ext cx="2895600" cy="28956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43249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7"/>
        <p:cNvGrpSpPr/>
        <p:nvPr/>
      </p:nvGrpSpPr>
      <p:grpSpPr>
        <a:xfrm>
          <a:off x="0" y="0"/>
          <a:ext cx="0" cy="0"/>
          <a:chOff x="0" y="0"/>
          <a:chExt cx="0" cy="0"/>
        </a:xfrm>
      </p:grpSpPr>
      <p:sp>
        <p:nvSpPr>
          <p:cNvPr id="279" name="Google Shape;279;p44"/>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80" name="Google Shape;280;p44"/>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81" name="Google Shape;281;p44"/>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82" name="Google Shape;282;p44"/>
          <p:cNvSpPr txBox="1">
            <a:spLocks noGrp="1"/>
          </p:cNvSpPr>
          <p:nvPr>
            <p:ph type="title"/>
          </p:nvPr>
        </p:nvSpPr>
        <p:spPr>
          <a:xfrm>
            <a:off x="757518" y="1393484"/>
            <a:ext cx="4554300" cy="1298287"/>
          </a:xfrm>
          <a:prstGeom prst="rect">
            <a:avLst/>
          </a:prstGeom>
          <a:noFill/>
          <a:ln>
            <a:noFill/>
          </a:ln>
        </p:spPr>
        <p:txBody>
          <a:bodyPr spcFirstLastPara="1" wrap="square" lIns="68575" tIns="34275" rIns="68575" bIns="34275" anchor="t" anchorCtr="0">
            <a:noAutofit/>
          </a:bodyPr>
          <a:lstStyle/>
          <a:p>
            <a:pPr marL="0" lvl="0" indent="0" rtl="0">
              <a:lnSpc>
                <a:spcPct val="90000"/>
              </a:lnSpc>
              <a:spcBef>
                <a:spcPts val="0"/>
              </a:spcBef>
              <a:spcAft>
                <a:spcPts val="0"/>
              </a:spcAft>
              <a:buClr>
                <a:schemeClr val="dk1"/>
              </a:buClr>
              <a:buSzPts val="3500"/>
              <a:buFont typeface="Calibri"/>
              <a:buNone/>
            </a:pPr>
            <a:r>
              <a:rPr lang="en" sz="5400" dirty="0"/>
              <a:t>Strengths and weaknesses</a:t>
            </a:r>
            <a:endParaRPr lang="en-US" sz="5400" dirty="0">
              <a:solidFill>
                <a:schemeClr val="dk1"/>
              </a:solidFill>
              <a:latin typeface="Calibri"/>
              <a:ea typeface="Calibri"/>
              <a:cs typeface="Calibri"/>
            </a:endParaRPr>
          </a:p>
        </p:txBody>
      </p:sp>
      <p:cxnSp>
        <p:nvCxnSpPr>
          <p:cNvPr id="283" name="Google Shape;283;p44"/>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284" name="Google Shape;284;p44"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285" name="Google Shape;285;p44"/>
          <p:cNvPicPr preferRelativeResize="0"/>
          <p:nvPr/>
        </p:nvPicPr>
        <p:blipFill>
          <a:blip r:embed="rId4">
            <a:alphaModFix/>
          </a:blip>
          <a:stretch>
            <a:fillRect/>
          </a:stretch>
        </p:blipFill>
        <p:spPr>
          <a:xfrm>
            <a:off x="5832525" y="1533663"/>
            <a:ext cx="2073574" cy="207357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9"/>
        <p:cNvGrpSpPr/>
        <p:nvPr/>
      </p:nvGrpSpPr>
      <p:grpSpPr>
        <a:xfrm>
          <a:off x="0" y="0"/>
          <a:ext cx="0" cy="0"/>
          <a:chOff x="0" y="0"/>
          <a:chExt cx="0" cy="0"/>
        </a:xfrm>
      </p:grpSpPr>
      <p:sp>
        <p:nvSpPr>
          <p:cNvPr id="290" name="Google Shape;290;p45"/>
          <p:cNvSpPr txBox="1">
            <a:spLocks noGrp="1"/>
          </p:cNvSpPr>
          <p:nvPr>
            <p:ph type="title"/>
          </p:nvPr>
        </p:nvSpPr>
        <p:spPr>
          <a:xfrm>
            <a:off x="1127870" y="472776"/>
            <a:ext cx="7046688" cy="657951"/>
          </a:xfrm>
          <a:prstGeom prst="rect">
            <a:avLst/>
          </a:prstGeom>
          <a:noFill/>
          <a:ln>
            <a:noFill/>
          </a:ln>
        </p:spPr>
        <p:txBody>
          <a:bodyPr spcFirstLastPara="1" wrap="square" lIns="68575" tIns="34275" rIns="68575" bIns="34275" anchor="t" anchorCtr="0">
            <a:noAutofit/>
          </a:bodyPr>
          <a:lstStyle/>
          <a:p>
            <a:pPr algn="r">
              <a:buSzPts val="3500"/>
            </a:pPr>
            <a:r>
              <a:rPr lang="en" sz="4400"/>
              <a:t>Strengths               Weaknesses</a:t>
            </a:r>
            <a:endParaRPr sz="4400">
              <a:solidFill>
                <a:schemeClr val="dk1"/>
              </a:solidFill>
              <a:latin typeface="Calibri"/>
              <a:ea typeface="Calibri"/>
              <a:cs typeface="Calibri"/>
              <a:sym typeface="Calibri"/>
            </a:endParaRPr>
          </a:p>
        </p:txBody>
      </p:sp>
      <p:cxnSp>
        <p:nvCxnSpPr>
          <p:cNvPr id="291" name="Google Shape;291;p45"/>
          <p:cNvCxnSpPr/>
          <p:nvPr/>
        </p:nvCxnSpPr>
        <p:spPr>
          <a:xfrm>
            <a:off x="588200" y="1187550"/>
            <a:ext cx="8127900" cy="17700"/>
          </a:xfrm>
          <a:prstGeom prst="straightConnector1">
            <a:avLst/>
          </a:prstGeom>
          <a:noFill/>
          <a:ln w="9525" cap="flat" cmpd="sng">
            <a:solidFill>
              <a:schemeClr val="dk2"/>
            </a:solidFill>
            <a:prstDash val="solid"/>
            <a:round/>
            <a:headEnd type="none" w="med" len="med"/>
            <a:tailEnd type="none" w="med" len="med"/>
          </a:ln>
        </p:spPr>
      </p:cxnSp>
      <p:cxnSp>
        <p:nvCxnSpPr>
          <p:cNvPr id="292" name="Google Shape;292;p45"/>
          <p:cNvCxnSpPr>
            <a:stCxn id="290" idx="0"/>
          </p:cNvCxnSpPr>
          <p:nvPr/>
        </p:nvCxnSpPr>
        <p:spPr>
          <a:xfrm>
            <a:off x="4651214" y="472776"/>
            <a:ext cx="8108" cy="4698549"/>
          </a:xfrm>
          <a:prstGeom prst="straightConnector1">
            <a:avLst/>
          </a:prstGeom>
          <a:noFill/>
          <a:ln w="9525" cap="flat" cmpd="sng">
            <a:solidFill>
              <a:schemeClr val="dk2"/>
            </a:solidFill>
            <a:prstDash val="solid"/>
            <a:round/>
            <a:headEnd type="none" w="med" len="med"/>
            <a:tailEnd type="none" w="med" len="med"/>
          </a:ln>
        </p:spPr>
      </p:cxnSp>
      <p:sp>
        <p:nvSpPr>
          <p:cNvPr id="293" name="Google Shape;293;p45"/>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94" name="Google Shape;294;p45"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8"/>
        <p:cNvGrpSpPr/>
        <p:nvPr/>
      </p:nvGrpSpPr>
      <p:grpSpPr>
        <a:xfrm>
          <a:off x="0" y="0"/>
          <a:ext cx="0" cy="0"/>
          <a:chOff x="0" y="0"/>
          <a:chExt cx="0" cy="0"/>
        </a:xfrm>
      </p:grpSpPr>
      <p:sp>
        <p:nvSpPr>
          <p:cNvPr id="300" name="Google Shape;300;p46"/>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3" name="Picture 2" descr="Cartoon of kids speaking into microphones&#10;&#10;Description automatically generated">
            <a:extLst>
              <a:ext uri="{FF2B5EF4-FFF2-40B4-BE49-F238E27FC236}">
                <a16:creationId xmlns:a16="http://schemas.microsoft.com/office/drawing/2014/main" id="{62F57EDA-6024-D4B0-A9F9-9286527791F9}"/>
              </a:ext>
            </a:extLst>
          </p:cNvPr>
          <p:cNvPicPr>
            <a:picLocks noChangeAspect="1"/>
          </p:cNvPicPr>
          <p:nvPr/>
        </p:nvPicPr>
        <p:blipFill>
          <a:blip r:embed="rId3"/>
          <a:stretch>
            <a:fillRect/>
          </a:stretch>
        </p:blipFill>
        <p:spPr>
          <a:xfrm>
            <a:off x="2858011" y="1143885"/>
            <a:ext cx="3192155" cy="3204148"/>
          </a:xfrm>
          <a:prstGeom prst="rect">
            <a:avLst/>
          </a:prstGeom>
        </p:spPr>
      </p:pic>
      <p:sp>
        <p:nvSpPr>
          <p:cNvPr id="301" name="Google Shape;301;p46"/>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02" name="Google Shape;302;p46"/>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03" name="Google Shape;303;p46"/>
          <p:cNvSpPr txBox="1">
            <a:spLocks noGrp="1"/>
          </p:cNvSpPr>
          <p:nvPr>
            <p:ph type="title"/>
          </p:nvPr>
        </p:nvSpPr>
        <p:spPr>
          <a:xfrm>
            <a:off x="479570" y="467520"/>
            <a:ext cx="8147534" cy="747351"/>
          </a:xfrm>
          <a:prstGeom prst="rect">
            <a:avLst/>
          </a:prstGeom>
          <a:noFill/>
          <a:ln>
            <a:noFill/>
          </a:ln>
        </p:spPr>
        <p:txBody>
          <a:bodyPr spcFirstLastPara="1" wrap="square" lIns="68575" tIns="34275" rIns="68575" bIns="34275" anchor="t" anchorCtr="0">
            <a:normAutofit/>
          </a:bodyPr>
          <a:lstStyle/>
          <a:p>
            <a:pPr marL="0" lvl="0" indent="0" algn="ctr" rtl="0">
              <a:lnSpc>
                <a:spcPct val="90000"/>
              </a:lnSpc>
              <a:spcBef>
                <a:spcPts val="0"/>
              </a:spcBef>
              <a:spcAft>
                <a:spcPts val="0"/>
              </a:spcAft>
              <a:buClr>
                <a:schemeClr val="dk1"/>
              </a:buClr>
              <a:buSzPts val="3500"/>
              <a:buFont typeface="Calibri"/>
              <a:buNone/>
            </a:pPr>
            <a:r>
              <a:rPr lang="en" sz="4400" dirty="0"/>
              <a:t>Everyone deserves respect.</a:t>
            </a:r>
            <a:endParaRPr sz="4400" dirty="0">
              <a:solidFill>
                <a:schemeClr val="dk1"/>
              </a:solidFill>
              <a:latin typeface="Calibri"/>
              <a:ea typeface="Calibri"/>
              <a:cs typeface="Calibri"/>
              <a:sym typeface="Calibri"/>
            </a:endParaRPr>
          </a:p>
        </p:txBody>
      </p:sp>
      <p:pic>
        <p:nvPicPr>
          <p:cNvPr id="305" name="Google Shape;305;p46"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0"/>
        <p:cNvGrpSpPr/>
        <p:nvPr/>
      </p:nvGrpSpPr>
      <p:grpSpPr>
        <a:xfrm>
          <a:off x="0" y="0"/>
          <a:ext cx="0" cy="0"/>
          <a:chOff x="0" y="0"/>
          <a:chExt cx="0" cy="0"/>
        </a:xfrm>
      </p:grpSpPr>
      <p:sp>
        <p:nvSpPr>
          <p:cNvPr id="312" name="Google Shape;312;p47"/>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13" name="Google Shape;313;p47"/>
          <p:cNvSpPr/>
          <p:nvPr/>
        </p:nvSpPr>
        <p:spPr>
          <a:xfrm>
            <a:off x="482556" y="468756"/>
            <a:ext cx="8178900" cy="4206000"/>
          </a:xfrm>
          <a:prstGeom prst="rect">
            <a:avLst/>
          </a:prstGeom>
          <a:noFill/>
          <a:ln w="19050" cap="flat" cmpd="sng">
            <a:solidFill>
              <a:srgbClr val="3F3F3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314" name="Google Shape;314;p47"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sp>
        <p:nvSpPr>
          <p:cNvPr id="316" name="Google Shape;316;p47"/>
          <p:cNvSpPr txBox="1"/>
          <p:nvPr/>
        </p:nvSpPr>
        <p:spPr>
          <a:xfrm>
            <a:off x="771252" y="644787"/>
            <a:ext cx="4030200" cy="264684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200" dirty="0">
                <a:solidFill>
                  <a:srgbClr val="1F1F1F"/>
                </a:solidFill>
                <a:latin typeface="Calibri"/>
                <a:cs typeface="Calibri"/>
              </a:rPr>
              <a:t>When we treat people differently or unfairly based on who they are, that is called being prejudiced.</a:t>
            </a:r>
            <a:endParaRPr sz="3200" dirty="0">
              <a:latin typeface="Calibri"/>
              <a:cs typeface="Calibri"/>
            </a:endParaRPr>
          </a:p>
        </p:txBody>
      </p:sp>
      <p:pic>
        <p:nvPicPr>
          <p:cNvPr id="3" name="Picture 2" descr="A face with a sad expression&#10;&#10;Description automatically generated">
            <a:extLst>
              <a:ext uri="{FF2B5EF4-FFF2-40B4-BE49-F238E27FC236}">
                <a16:creationId xmlns:a16="http://schemas.microsoft.com/office/drawing/2014/main" id="{1336F2F9-3CC2-B729-9BCA-5898CA665B21}"/>
              </a:ext>
            </a:extLst>
          </p:cNvPr>
          <p:cNvPicPr>
            <a:picLocks noChangeAspect="1"/>
          </p:cNvPicPr>
          <p:nvPr/>
        </p:nvPicPr>
        <p:blipFill rotWithShape="1">
          <a:blip r:embed="rId4"/>
          <a:srcRect l="8682" r="6538" b="2659"/>
          <a:stretch/>
        </p:blipFill>
        <p:spPr>
          <a:xfrm>
            <a:off x="5055393" y="694134"/>
            <a:ext cx="2826397" cy="235501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1"/>
        <p:cNvGrpSpPr/>
        <p:nvPr/>
      </p:nvGrpSpPr>
      <p:grpSpPr>
        <a:xfrm>
          <a:off x="0" y="0"/>
          <a:ext cx="0" cy="0"/>
          <a:chOff x="0" y="0"/>
          <a:chExt cx="0" cy="0"/>
        </a:xfrm>
      </p:grpSpPr>
      <p:sp>
        <p:nvSpPr>
          <p:cNvPr id="332" name="Google Shape;332;p49"/>
          <p:cNvSpPr/>
          <p:nvPr/>
        </p:nvSpPr>
        <p:spPr>
          <a:xfrm flipH="1">
            <a:off x="-52" y="0"/>
            <a:ext cx="1120800" cy="51435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grpSp>
        <p:nvGrpSpPr>
          <p:cNvPr id="333" name="Google Shape;333;p49"/>
          <p:cNvGrpSpPr/>
          <p:nvPr/>
        </p:nvGrpSpPr>
        <p:grpSpPr>
          <a:xfrm>
            <a:off x="8595419" y="2365738"/>
            <a:ext cx="548661" cy="505092"/>
            <a:chOff x="3940602" y="308034"/>
            <a:chExt cx="2116748" cy="3429000"/>
          </a:xfrm>
        </p:grpSpPr>
        <p:sp>
          <p:nvSpPr>
            <p:cNvPr id="334" name="Google Shape;334;p49"/>
            <p:cNvSpPr/>
            <p:nvPr/>
          </p:nvSpPr>
          <p:spPr>
            <a:xfrm>
              <a:off x="3940602"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35" name="Google Shape;335;p49"/>
            <p:cNvSpPr/>
            <p:nvPr/>
          </p:nvSpPr>
          <p:spPr>
            <a:xfrm>
              <a:off x="4715626"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36" name="Google Shape;336;p49"/>
            <p:cNvSpPr/>
            <p:nvPr/>
          </p:nvSpPr>
          <p:spPr>
            <a:xfrm>
              <a:off x="5490650"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grpSp>
      <p:sp>
        <p:nvSpPr>
          <p:cNvPr id="337" name="Google Shape;337;p49"/>
          <p:cNvSpPr txBox="1"/>
          <p:nvPr/>
        </p:nvSpPr>
        <p:spPr>
          <a:xfrm>
            <a:off x="4313552" y="1895472"/>
            <a:ext cx="3729084" cy="1445623"/>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3200" dirty="0">
                <a:latin typeface="Calibri"/>
                <a:ea typeface="Calibri"/>
                <a:cs typeface="Calibri"/>
                <a:sym typeface="Calibri"/>
              </a:rPr>
              <a:t>Treating someone unfairly</a:t>
            </a:r>
            <a:endParaRPr sz="3200" dirty="0">
              <a:latin typeface="Calibri"/>
              <a:ea typeface="Calibri"/>
              <a:cs typeface="Calibri"/>
              <a:sym typeface="Calibri"/>
            </a:endParaRPr>
          </a:p>
        </p:txBody>
      </p:sp>
      <p:pic>
        <p:nvPicPr>
          <p:cNvPr id="2" name="Picture 1" descr="A child with her head on a desk with pencils&#10;&#10;Description automatically generated">
            <a:extLst>
              <a:ext uri="{FF2B5EF4-FFF2-40B4-BE49-F238E27FC236}">
                <a16:creationId xmlns:a16="http://schemas.microsoft.com/office/drawing/2014/main" id="{0DFAD79A-889C-7573-C8E3-F9E62CC59C6C}"/>
              </a:ext>
            </a:extLst>
          </p:cNvPr>
          <p:cNvPicPr>
            <a:picLocks noChangeAspect="1"/>
          </p:cNvPicPr>
          <p:nvPr/>
        </p:nvPicPr>
        <p:blipFill>
          <a:blip r:embed="rId3"/>
          <a:stretch>
            <a:fillRect/>
          </a:stretch>
        </p:blipFill>
        <p:spPr>
          <a:xfrm>
            <a:off x="849082" y="968479"/>
            <a:ext cx="3206541" cy="320654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2"/>
        <p:cNvGrpSpPr/>
        <p:nvPr/>
      </p:nvGrpSpPr>
      <p:grpSpPr>
        <a:xfrm>
          <a:off x="0" y="0"/>
          <a:ext cx="0" cy="0"/>
          <a:chOff x="0" y="0"/>
          <a:chExt cx="0" cy="0"/>
        </a:xfrm>
      </p:grpSpPr>
      <p:sp>
        <p:nvSpPr>
          <p:cNvPr id="343" name="Google Shape;343;p50"/>
          <p:cNvSpPr/>
          <p:nvPr/>
        </p:nvSpPr>
        <p:spPr>
          <a:xfrm flipH="1">
            <a:off x="-52" y="0"/>
            <a:ext cx="1120800" cy="5143500"/>
          </a:xfrm>
          <a:prstGeom prst="rect">
            <a:avLst/>
          </a:prstGeom>
          <a:solidFill>
            <a:schemeClr val="accent4"/>
          </a:solidFill>
          <a:ln>
            <a:noFill/>
          </a:ln>
        </p:spPr>
        <p:txBody>
          <a:bodyPr spcFirstLastPara="1" wrap="square" lIns="68575" tIns="34275" rIns="68575" bIns="34275" anchor="t" anchorCtr="0">
            <a:noAutofit/>
          </a:bodyPr>
          <a:lstStyle/>
          <a:p>
            <a:pPr marL="0" marR="0" lvl="0" indent="0" rtl="0">
              <a:lnSpc>
                <a:spcPct val="100000"/>
              </a:lnSpc>
              <a:spcBef>
                <a:spcPts val="0"/>
              </a:spcBef>
              <a:spcAft>
                <a:spcPts val="0"/>
              </a:spcAft>
              <a:buClr>
                <a:srgbClr val="000000"/>
              </a:buClr>
              <a:buSzPts val="1400"/>
              <a:buFont typeface="Arial"/>
              <a:buNone/>
            </a:pPr>
            <a:endParaRPr lang="en-US" sz="1400" b="0" i="0" u="none" strike="noStrike" cap="none">
              <a:solidFill>
                <a:schemeClr val="lt1"/>
              </a:solidFill>
              <a:latin typeface="Calibri"/>
              <a:ea typeface="Calibri"/>
              <a:cs typeface="Calibri"/>
            </a:endParaRPr>
          </a:p>
        </p:txBody>
      </p:sp>
      <p:grpSp>
        <p:nvGrpSpPr>
          <p:cNvPr id="344" name="Google Shape;344;p50"/>
          <p:cNvGrpSpPr/>
          <p:nvPr/>
        </p:nvGrpSpPr>
        <p:grpSpPr>
          <a:xfrm>
            <a:off x="8595419" y="2365738"/>
            <a:ext cx="548661" cy="505092"/>
            <a:chOff x="3940602" y="308034"/>
            <a:chExt cx="2116748" cy="3429000"/>
          </a:xfrm>
        </p:grpSpPr>
        <p:sp>
          <p:nvSpPr>
            <p:cNvPr id="345" name="Google Shape;345;p50"/>
            <p:cNvSpPr/>
            <p:nvPr/>
          </p:nvSpPr>
          <p:spPr>
            <a:xfrm>
              <a:off x="3940602"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46" name="Google Shape;346;p50"/>
            <p:cNvSpPr/>
            <p:nvPr/>
          </p:nvSpPr>
          <p:spPr>
            <a:xfrm>
              <a:off x="4715626"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47" name="Google Shape;347;p50"/>
            <p:cNvSpPr/>
            <p:nvPr/>
          </p:nvSpPr>
          <p:spPr>
            <a:xfrm>
              <a:off x="5490650"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grpSp>
      <p:sp>
        <p:nvSpPr>
          <p:cNvPr id="2" name="TextBox 1">
            <a:extLst>
              <a:ext uri="{FF2B5EF4-FFF2-40B4-BE49-F238E27FC236}">
                <a16:creationId xmlns:a16="http://schemas.microsoft.com/office/drawing/2014/main" id="{2FB532C3-92DC-2BEF-85F0-104CC6BCC412}"/>
              </a:ext>
            </a:extLst>
          </p:cNvPr>
          <p:cNvSpPr txBox="1"/>
          <p:nvPr/>
        </p:nvSpPr>
        <p:spPr>
          <a:xfrm>
            <a:off x="5378999" y="1088465"/>
            <a:ext cx="2782186"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dirty="0">
                <a:solidFill>
                  <a:srgbClr val="111111"/>
                </a:solidFill>
                <a:latin typeface="Calibri"/>
              </a:rPr>
              <a:t>Treating someone differently because of who they are</a:t>
            </a:r>
            <a:endParaRPr lang="en-US" sz="3200" dirty="0">
              <a:latin typeface="Calibri"/>
            </a:endParaRPr>
          </a:p>
        </p:txBody>
      </p:sp>
      <p:pic>
        <p:nvPicPr>
          <p:cNvPr id="4" name="Picture 3" descr="A child looking at a group of people&#10;&#10;Description automatically generated">
            <a:extLst>
              <a:ext uri="{FF2B5EF4-FFF2-40B4-BE49-F238E27FC236}">
                <a16:creationId xmlns:a16="http://schemas.microsoft.com/office/drawing/2014/main" id="{E36F63FF-09A6-AE5D-0831-BAA9F9607B67}"/>
              </a:ext>
            </a:extLst>
          </p:cNvPr>
          <p:cNvPicPr>
            <a:picLocks noChangeAspect="1"/>
          </p:cNvPicPr>
          <p:nvPr/>
        </p:nvPicPr>
        <p:blipFill>
          <a:blip r:embed="rId3"/>
          <a:stretch>
            <a:fillRect/>
          </a:stretch>
        </p:blipFill>
        <p:spPr>
          <a:xfrm>
            <a:off x="911481" y="1191918"/>
            <a:ext cx="3832399" cy="255454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3"/>
        <p:cNvGrpSpPr/>
        <p:nvPr/>
      </p:nvGrpSpPr>
      <p:grpSpPr>
        <a:xfrm>
          <a:off x="0" y="0"/>
          <a:ext cx="0" cy="0"/>
          <a:chOff x="0" y="0"/>
          <a:chExt cx="0" cy="0"/>
        </a:xfrm>
      </p:grpSpPr>
      <p:sp>
        <p:nvSpPr>
          <p:cNvPr id="355" name="Google Shape;355;p51"/>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56" name="Google Shape;356;p51"/>
          <p:cNvSpPr/>
          <p:nvPr/>
        </p:nvSpPr>
        <p:spPr>
          <a:xfrm>
            <a:off x="482556" y="468756"/>
            <a:ext cx="8178900" cy="4206000"/>
          </a:xfrm>
          <a:prstGeom prst="rect">
            <a:avLst/>
          </a:prstGeom>
          <a:noFill/>
          <a:ln w="19050" cap="flat" cmpd="sng">
            <a:solidFill>
              <a:srgbClr val="3F3F3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357" name="Google Shape;357;p51"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sp>
        <p:nvSpPr>
          <p:cNvPr id="358" name="Google Shape;358;p51"/>
          <p:cNvSpPr txBox="1"/>
          <p:nvPr/>
        </p:nvSpPr>
        <p:spPr>
          <a:xfrm>
            <a:off x="1143361" y="632561"/>
            <a:ext cx="4575151" cy="3631733"/>
          </a:xfrm>
          <a:prstGeom prst="rect">
            <a:avLst/>
          </a:prstGeom>
          <a:noFill/>
          <a:ln>
            <a:noFill/>
          </a:ln>
        </p:spPr>
        <p:txBody>
          <a:bodyPr spcFirstLastPara="1" wrap="square" lIns="91425" tIns="91425" rIns="91425" bIns="91425" anchor="t" anchorCtr="0">
            <a:spAutoFit/>
          </a:bodyPr>
          <a:lstStyle/>
          <a:p>
            <a:r>
              <a:rPr lang="en" sz="3200" dirty="0">
                <a:solidFill>
                  <a:srgbClr val="1F1F1F"/>
                </a:solidFill>
                <a:latin typeface="Calibri"/>
                <a:cs typeface="Calibri"/>
              </a:rPr>
              <a:t>Imagine everyone has a unique book inside them full of stories and adventures. Stereotypes are like judging a book by its cover without ever opening it! </a:t>
            </a:r>
            <a:endParaRPr lang="en-US" sz="3200" dirty="0">
              <a:solidFill>
                <a:srgbClr val="1F1F1F"/>
              </a:solidFill>
              <a:latin typeface="Calibri"/>
              <a:cs typeface="Calibri"/>
            </a:endParaRPr>
          </a:p>
        </p:txBody>
      </p:sp>
      <p:pic>
        <p:nvPicPr>
          <p:cNvPr id="359" name="Google Shape;359;p51"/>
          <p:cNvPicPr preferRelativeResize="0"/>
          <p:nvPr/>
        </p:nvPicPr>
        <p:blipFill>
          <a:blip r:embed="rId4">
            <a:alphaModFix/>
          </a:blip>
          <a:stretch>
            <a:fillRect/>
          </a:stretch>
        </p:blipFill>
        <p:spPr>
          <a:xfrm>
            <a:off x="6079857" y="807510"/>
            <a:ext cx="2220254" cy="228984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3"/>
        <p:cNvGrpSpPr/>
        <p:nvPr/>
      </p:nvGrpSpPr>
      <p:grpSpPr>
        <a:xfrm>
          <a:off x="0" y="0"/>
          <a:ext cx="0" cy="0"/>
          <a:chOff x="0" y="0"/>
          <a:chExt cx="0" cy="0"/>
        </a:xfrm>
      </p:grpSpPr>
      <p:sp>
        <p:nvSpPr>
          <p:cNvPr id="364" name="Google Shape;364;p52"/>
          <p:cNvSpPr/>
          <p:nvPr/>
        </p:nvSpPr>
        <p:spPr>
          <a:xfrm flipH="1">
            <a:off x="-52" y="0"/>
            <a:ext cx="1120800" cy="51435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grpSp>
        <p:nvGrpSpPr>
          <p:cNvPr id="365" name="Google Shape;365;p52"/>
          <p:cNvGrpSpPr/>
          <p:nvPr/>
        </p:nvGrpSpPr>
        <p:grpSpPr>
          <a:xfrm>
            <a:off x="8595419" y="2365738"/>
            <a:ext cx="548661" cy="505092"/>
            <a:chOff x="3940602" y="308034"/>
            <a:chExt cx="2116748" cy="3429000"/>
          </a:xfrm>
        </p:grpSpPr>
        <p:sp>
          <p:nvSpPr>
            <p:cNvPr id="366" name="Google Shape;366;p52"/>
            <p:cNvSpPr/>
            <p:nvPr/>
          </p:nvSpPr>
          <p:spPr>
            <a:xfrm>
              <a:off x="3940602"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67" name="Google Shape;367;p52"/>
            <p:cNvSpPr/>
            <p:nvPr/>
          </p:nvSpPr>
          <p:spPr>
            <a:xfrm>
              <a:off x="4715626"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68" name="Google Shape;368;p52"/>
            <p:cNvSpPr/>
            <p:nvPr/>
          </p:nvSpPr>
          <p:spPr>
            <a:xfrm>
              <a:off x="5490650"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grpSp>
      <p:sp>
        <p:nvSpPr>
          <p:cNvPr id="369" name="Google Shape;369;p52"/>
          <p:cNvSpPr txBox="1"/>
          <p:nvPr/>
        </p:nvSpPr>
        <p:spPr>
          <a:xfrm>
            <a:off x="4910277" y="2270711"/>
            <a:ext cx="3064548" cy="1702576"/>
          </a:xfrm>
          <a:prstGeom prst="rect">
            <a:avLst/>
          </a:prstGeom>
          <a:noFill/>
          <a:ln>
            <a:noFill/>
          </a:ln>
        </p:spPr>
        <p:txBody>
          <a:bodyPr spcFirstLastPara="1" wrap="square" lIns="91425" tIns="91425" rIns="91425" bIns="91425" anchor="t" anchorCtr="0">
            <a:noAutofit/>
          </a:bodyPr>
          <a:lstStyle/>
          <a:p>
            <a:pPr>
              <a:lnSpc>
                <a:spcPct val="115000"/>
              </a:lnSpc>
              <a:buClr>
                <a:schemeClr val="dk1"/>
              </a:buClr>
              <a:buSzPts val="1100"/>
            </a:pPr>
            <a:r>
              <a:rPr lang="en" sz="3200" dirty="0">
                <a:solidFill>
                  <a:schemeClr val="tx1"/>
                </a:solidFill>
                <a:latin typeface="Calibri"/>
                <a:ea typeface="Calibri"/>
                <a:cs typeface="Calibri"/>
                <a:sym typeface="Calibri"/>
              </a:rPr>
              <a:t>Be a detective! </a:t>
            </a:r>
            <a:endParaRPr lang="en-US" sz="3200" dirty="0">
              <a:solidFill>
                <a:schemeClr val="tx1"/>
              </a:solidFill>
              <a:latin typeface="Calibri"/>
              <a:ea typeface="Calibri"/>
              <a:cs typeface="Calibri"/>
            </a:endParaRPr>
          </a:p>
        </p:txBody>
      </p:sp>
      <p:pic>
        <p:nvPicPr>
          <p:cNvPr id="2" name="Picture 1" descr="A black hat with a black band&#10;&#10;Description automatically generated">
            <a:extLst>
              <a:ext uri="{FF2B5EF4-FFF2-40B4-BE49-F238E27FC236}">
                <a16:creationId xmlns:a16="http://schemas.microsoft.com/office/drawing/2014/main" id="{AEE61EBF-53AD-1D1C-DBE6-D087969BAD76}"/>
              </a:ext>
            </a:extLst>
          </p:cNvPr>
          <p:cNvPicPr>
            <a:picLocks noChangeAspect="1"/>
          </p:cNvPicPr>
          <p:nvPr/>
        </p:nvPicPr>
        <p:blipFill>
          <a:blip r:embed="rId3"/>
          <a:stretch>
            <a:fillRect/>
          </a:stretch>
        </p:blipFill>
        <p:spPr>
          <a:xfrm>
            <a:off x="552341" y="1041748"/>
            <a:ext cx="4019659" cy="306000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75"/>
        <p:cNvGrpSpPr/>
        <p:nvPr/>
      </p:nvGrpSpPr>
      <p:grpSpPr>
        <a:xfrm>
          <a:off x="0" y="0"/>
          <a:ext cx="0" cy="0"/>
          <a:chOff x="0" y="0"/>
          <a:chExt cx="0" cy="0"/>
        </a:xfrm>
      </p:grpSpPr>
      <p:sp>
        <p:nvSpPr>
          <p:cNvPr id="376" name="Google Shape;376;p53"/>
          <p:cNvSpPr/>
          <p:nvPr/>
        </p:nvSpPr>
        <p:spPr>
          <a:xfrm flipH="1">
            <a:off x="-52" y="0"/>
            <a:ext cx="1120800" cy="51435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grpSp>
        <p:nvGrpSpPr>
          <p:cNvPr id="377" name="Google Shape;377;p53"/>
          <p:cNvGrpSpPr/>
          <p:nvPr/>
        </p:nvGrpSpPr>
        <p:grpSpPr>
          <a:xfrm>
            <a:off x="8595419" y="2365738"/>
            <a:ext cx="548661" cy="505092"/>
            <a:chOff x="3940602" y="308034"/>
            <a:chExt cx="2116748" cy="3429000"/>
          </a:xfrm>
        </p:grpSpPr>
        <p:sp>
          <p:nvSpPr>
            <p:cNvPr id="378" name="Google Shape;378;p53"/>
            <p:cNvSpPr/>
            <p:nvPr/>
          </p:nvSpPr>
          <p:spPr>
            <a:xfrm>
              <a:off x="3940602"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79" name="Google Shape;379;p53"/>
            <p:cNvSpPr/>
            <p:nvPr/>
          </p:nvSpPr>
          <p:spPr>
            <a:xfrm>
              <a:off x="4715626"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80" name="Google Shape;380;p53"/>
            <p:cNvSpPr/>
            <p:nvPr/>
          </p:nvSpPr>
          <p:spPr>
            <a:xfrm>
              <a:off x="5490650"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grpSp>
      <p:sp>
        <p:nvSpPr>
          <p:cNvPr id="381" name="Google Shape;381;p53"/>
          <p:cNvSpPr txBox="1"/>
          <p:nvPr/>
        </p:nvSpPr>
        <p:spPr>
          <a:xfrm>
            <a:off x="4572000" y="1905700"/>
            <a:ext cx="3365748" cy="1534229"/>
          </a:xfrm>
          <a:prstGeom prst="rect">
            <a:avLst/>
          </a:prstGeom>
          <a:noFill/>
          <a:ln>
            <a:noFill/>
          </a:ln>
        </p:spPr>
        <p:txBody>
          <a:bodyPr spcFirstLastPara="1" wrap="square" lIns="91425" tIns="91425" rIns="91425" bIns="91425" anchor="t" anchorCtr="0">
            <a:noAutofit/>
          </a:bodyPr>
          <a:lstStyle/>
          <a:p>
            <a:pPr>
              <a:lnSpc>
                <a:spcPct val="115000"/>
              </a:lnSpc>
              <a:buClr>
                <a:schemeClr val="dk1"/>
              </a:buClr>
              <a:buSzPts val="1100"/>
            </a:pPr>
            <a:r>
              <a:rPr lang="en" sz="3200" dirty="0">
                <a:latin typeface="Calibri"/>
                <a:ea typeface="Calibri"/>
                <a:cs typeface="Calibri"/>
                <a:sym typeface="Calibri"/>
              </a:rPr>
              <a:t>Challenge your detective skills!</a:t>
            </a:r>
            <a:r>
              <a:rPr lang="en" sz="3800" dirty="0">
                <a:latin typeface="Calibri"/>
                <a:ea typeface="Calibri"/>
                <a:cs typeface="Calibri"/>
                <a:sym typeface="Calibri"/>
              </a:rPr>
              <a:t> </a:t>
            </a:r>
            <a:endParaRPr sz="3800" dirty="0">
              <a:latin typeface="Calibri"/>
              <a:ea typeface="Calibri"/>
              <a:cs typeface="Calibri"/>
              <a:sym typeface="Calibri"/>
            </a:endParaRPr>
          </a:p>
        </p:txBody>
      </p:sp>
      <p:pic>
        <p:nvPicPr>
          <p:cNvPr id="2" name="Picture 1" descr="A person looking at a magnifying glass&#10;&#10;Description automatically generated">
            <a:extLst>
              <a:ext uri="{FF2B5EF4-FFF2-40B4-BE49-F238E27FC236}">
                <a16:creationId xmlns:a16="http://schemas.microsoft.com/office/drawing/2014/main" id="{69C4505E-6D73-6CEE-1ECE-DB91665493F9}"/>
              </a:ext>
            </a:extLst>
          </p:cNvPr>
          <p:cNvPicPr>
            <a:picLocks noChangeAspect="1"/>
          </p:cNvPicPr>
          <p:nvPr/>
        </p:nvPicPr>
        <p:blipFill>
          <a:blip r:embed="rId3"/>
          <a:stretch>
            <a:fillRect/>
          </a:stretch>
        </p:blipFill>
        <p:spPr>
          <a:xfrm>
            <a:off x="891615" y="820454"/>
            <a:ext cx="3365748" cy="3365748"/>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7"/>
        <p:cNvGrpSpPr/>
        <p:nvPr/>
      </p:nvGrpSpPr>
      <p:grpSpPr>
        <a:xfrm>
          <a:off x="0" y="0"/>
          <a:ext cx="0" cy="0"/>
          <a:chOff x="0" y="0"/>
          <a:chExt cx="0" cy="0"/>
        </a:xfrm>
      </p:grpSpPr>
      <p:sp>
        <p:nvSpPr>
          <p:cNvPr id="388" name="Google Shape;388;p54"/>
          <p:cNvSpPr/>
          <p:nvPr/>
        </p:nvSpPr>
        <p:spPr>
          <a:xfrm flipH="1">
            <a:off x="-52" y="0"/>
            <a:ext cx="1120800" cy="51435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grpSp>
        <p:nvGrpSpPr>
          <p:cNvPr id="389" name="Google Shape;389;p54"/>
          <p:cNvGrpSpPr/>
          <p:nvPr/>
        </p:nvGrpSpPr>
        <p:grpSpPr>
          <a:xfrm>
            <a:off x="8595419" y="2365738"/>
            <a:ext cx="548661" cy="505092"/>
            <a:chOff x="3940602" y="308034"/>
            <a:chExt cx="2116748" cy="3429000"/>
          </a:xfrm>
        </p:grpSpPr>
        <p:sp>
          <p:nvSpPr>
            <p:cNvPr id="390" name="Google Shape;390;p54"/>
            <p:cNvSpPr/>
            <p:nvPr/>
          </p:nvSpPr>
          <p:spPr>
            <a:xfrm>
              <a:off x="3940602"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91" name="Google Shape;391;p54"/>
            <p:cNvSpPr/>
            <p:nvPr/>
          </p:nvSpPr>
          <p:spPr>
            <a:xfrm>
              <a:off x="4715626"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92" name="Google Shape;392;p54"/>
            <p:cNvSpPr/>
            <p:nvPr/>
          </p:nvSpPr>
          <p:spPr>
            <a:xfrm>
              <a:off x="5490650"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grpSp>
      <p:sp>
        <p:nvSpPr>
          <p:cNvPr id="393" name="Google Shape;393;p54"/>
          <p:cNvSpPr txBox="1"/>
          <p:nvPr/>
        </p:nvSpPr>
        <p:spPr>
          <a:xfrm>
            <a:off x="5403303" y="1925107"/>
            <a:ext cx="3197400" cy="1383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3200" dirty="0">
                <a:latin typeface="Calibri"/>
                <a:ea typeface="Calibri"/>
                <a:cs typeface="Calibri"/>
                <a:sym typeface="Calibri"/>
              </a:rPr>
              <a:t>Celebrate the library!</a:t>
            </a:r>
            <a:endParaRPr sz="3200" dirty="0">
              <a:latin typeface="Calibri"/>
              <a:ea typeface="Calibri"/>
              <a:cs typeface="Calibri"/>
              <a:sym typeface="Calibri"/>
            </a:endParaRPr>
          </a:p>
        </p:txBody>
      </p:sp>
      <p:pic>
        <p:nvPicPr>
          <p:cNvPr id="2" name="Picture 1" descr="A person and person in a library&#10;&#10;Description automatically generated">
            <a:extLst>
              <a:ext uri="{FF2B5EF4-FFF2-40B4-BE49-F238E27FC236}">
                <a16:creationId xmlns:a16="http://schemas.microsoft.com/office/drawing/2014/main" id="{6ECD6F05-25BB-026E-E9B3-7A04A7DC9919}"/>
              </a:ext>
            </a:extLst>
          </p:cNvPr>
          <p:cNvPicPr>
            <a:picLocks noChangeAspect="1"/>
          </p:cNvPicPr>
          <p:nvPr/>
        </p:nvPicPr>
        <p:blipFill>
          <a:blip r:embed="rId3"/>
          <a:stretch>
            <a:fillRect/>
          </a:stretch>
        </p:blipFill>
        <p:spPr>
          <a:xfrm>
            <a:off x="882058" y="805187"/>
            <a:ext cx="3529906" cy="353312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09"/>
        <p:cNvGrpSpPr/>
        <p:nvPr/>
      </p:nvGrpSpPr>
      <p:grpSpPr>
        <a:xfrm>
          <a:off x="0" y="0"/>
          <a:ext cx="0" cy="0"/>
          <a:chOff x="0" y="0"/>
          <a:chExt cx="0" cy="0"/>
        </a:xfrm>
      </p:grpSpPr>
      <p:sp>
        <p:nvSpPr>
          <p:cNvPr id="2" name="Google Shape;219;g29fa0e120ad_0_12">
            <a:extLst>
              <a:ext uri="{FF2B5EF4-FFF2-40B4-BE49-F238E27FC236}">
                <a16:creationId xmlns:a16="http://schemas.microsoft.com/office/drawing/2014/main" id="{F0DAE6AB-A274-CAA9-3095-7E3046D1AD30}"/>
              </a:ext>
            </a:extLst>
          </p:cNvPr>
          <p:cNvSpPr/>
          <p:nvPr/>
        </p:nvSpPr>
        <p:spPr>
          <a:xfrm flipH="1">
            <a:off x="-1" y="0"/>
            <a:ext cx="3435659" cy="5143500"/>
          </a:xfrm>
          <a:prstGeom prst="rect">
            <a:avLst/>
          </a:prstGeom>
          <a:solidFill>
            <a:schemeClr val="accent4"/>
          </a:solidFill>
          <a:ln>
            <a:noFill/>
          </a:ln>
        </p:spPr>
        <p:txBody>
          <a:bodyPr spcFirstLastPara="1" wrap="square" lIns="68569" tIns="34275" rIns="68569" bIns="3427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sz="1350">
              <a:solidFill>
                <a:schemeClr val="lt1"/>
              </a:solidFill>
              <a:latin typeface="Calibri"/>
              <a:ea typeface="Calibri"/>
              <a:cs typeface="Calibri"/>
              <a:sym typeface="Calibri"/>
            </a:endParaRPr>
          </a:p>
        </p:txBody>
      </p:sp>
      <p:pic>
        <p:nvPicPr>
          <p:cNvPr id="3" name="Google Shape;223;g29fa0e120ad_0_12" descr="A bee with wings and a shield&#10;&#10;Description automatically generated with medium confidence">
            <a:extLst>
              <a:ext uri="{FF2B5EF4-FFF2-40B4-BE49-F238E27FC236}">
                <a16:creationId xmlns:a16="http://schemas.microsoft.com/office/drawing/2014/main" id="{C6E928AD-95A1-AC80-2FFC-482D25B7F0E6}"/>
              </a:ext>
            </a:extLst>
          </p:cNvPr>
          <p:cNvPicPr preferRelativeResize="0"/>
          <p:nvPr/>
        </p:nvPicPr>
        <p:blipFill rotWithShape="1">
          <a:blip r:embed="rId3">
            <a:alphaModFix/>
          </a:blip>
          <a:srcRect/>
          <a:stretch/>
        </p:blipFill>
        <p:spPr>
          <a:xfrm>
            <a:off x="834526" y="3714521"/>
            <a:ext cx="1448858" cy="1339784"/>
          </a:xfrm>
          <a:prstGeom prst="rect">
            <a:avLst/>
          </a:prstGeom>
          <a:noFill/>
          <a:ln>
            <a:noFill/>
          </a:ln>
        </p:spPr>
      </p:pic>
      <p:sp>
        <p:nvSpPr>
          <p:cNvPr id="411" name="Google Shape;411;p56"/>
          <p:cNvSpPr txBox="1"/>
          <p:nvPr/>
        </p:nvSpPr>
        <p:spPr>
          <a:xfrm>
            <a:off x="-103661" y="1812722"/>
            <a:ext cx="3362229" cy="2018875"/>
          </a:xfrm>
          <a:prstGeom prst="rect">
            <a:avLst/>
          </a:prstGeom>
          <a:noFill/>
          <a:ln>
            <a:noFill/>
          </a:ln>
        </p:spPr>
        <p:txBody>
          <a:bodyPr spcFirstLastPara="1" wrap="square" lIns="68575" tIns="34275" rIns="68575" bIns="34275" anchor="t" anchorCtr="0">
            <a:normAutofit/>
          </a:bodyPr>
          <a:lstStyle/>
          <a:p>
            <a:pPr algn="ctr">
              <a:lnSpc>
                <a:spcPct val="90000"/>
              </a:lnSpc>
              <a:buClr>
                <a:schemeClr val="dk1"/>
              </a:buClr>
              <a:buSzPts val="4100"/>
            </a:pPr>
            <a:r>
              <a:rPr lang="en" sz="4400" b="1" u="none" strike="noStrike" cap="none" dirty="0">
                <a:solidFill>
                  <a:schemeClr val="dk1"/>
                </a:solidFill>
                <a:latin typeface="Calibri"/>
                <a:ea typeface="Calibri"/>
                <a:cs typeface="Calibri"/>
                <a:sym typeface="Calibri"/>
              </a:rPr>
              <a:t>Activity:</a:t>
            </a:r>
            <a:r>
              <a:rPr lang="en" sz="4400" b="1" dirty="0">
                <a:solidFill>
                  <a:schemeClr val="dk1"/>
                </a:solidFill>
                <a:latin typeface="Calibri"/>
                <a:ea typeface="Calibri"/>
                <a:cs typeface="Calibri"/>
                <a:sym typeface="Calibri"/>
              </a:rPr>
              <a:t> </a:t>
            </a:r>
            <a:endParaRPr lang="en-US" sz="4400" dirty="0">
              <a:solidFill>
                <a:schemeClr val="dk1"/>
              </a:solidFill>
              <a:latin typeface="Calibri"/>
              <a:ea typeface="Calibri"/>
              <a:cs typeface="Calibri"/>
              <a:sym typeface="Calibri"/>
            </a:endParaRPr>
          </a:p>
          <a:p>
            <a:pPr marL="0" marR="0" lvl="0" indent="0" algn="ctr" rtl="0">
              <a:lnSpc>
                <a:spcPct val="90000"/>
              </a:lnSpc>
              <a:spcBef>
                <a:spcPts val="0"/>
              </a:spcBef>
              <a:spcAft>
                <a:spcPts val="0"/>
              </a:spcAft>
              <a:buClr>
                <a:schemeClr val="dk1"/>
              </a:buClr>
              <a:buSzPts val="4100"/>
              <a:buFont typeface="Calibri"/>
              <a:buNone/>
            </a:pPr>
            <a:r>
              <a:rPr lang="en" sz="4400" dirty="0">
                <a:solidFill>
                  <a:schemeClr val="dk1"/>
                </a:solidFill>
                <a:latin typeface="Calibri"/>
                <a:ea typeface="Calibri"/>
                <a:cs typeface="Calibri"/>
                <a:sym typeface="Calibri"/>
              </a:rPr>
              <a:t>Scenarios</a:t>
            </a:r>
            <a:endParaRPr sz="4400" dirty="0">
              <a:solidFill>
                <a:schemeClr val="dk1"/>
              </a:solidFill>
              <a:latin typeface="Calibri"/>
              <a:ea typeface="Calibri"/>
              <a:cs typeface="Calibri"/>
            </a:endParaRPr>
          </a:p>
        </p:txBody>
      </p:sp>
      <p:sp>
        <p:nvSpPr>
          <p:cNvPr id="413" name="Google Shape;413;p56"/>
          <p:cNvSpPr/>
          <p:nvPr/>
        </p:nvSpPr>
        <p:spPr>
          <a:xfrm>
            <a:off x="269378" y="3133311"/>
            <a:ext cx="2780144" cy="13716"/>
          </a:xfrm>
          <a:prstGeom prst="rect">
            <a:avLst/>
          </a:prstGeom>
          <a:solidFill>
            <a:srgbClr val="D5D5D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
        <p:nvSpPr>
          <p:cNvPr id="415" name="Google Shape;415;p56"/>
          <p:cNvSpPr txBox="1"/>
          <p:nvPr/>
        </p:nvSpPr>
        <p:spPr>
          <a:xfrm>
            <a:off x="3965580" y="1355473"/>
            <a:ext cx="4183891" cy="3410731"/>
          </a:xfrm>
          <a:prstGeom prst="rect">
            <a:avLst/>
          </a:prstGeom>
          <a:noFill/>
          <a:ln>
            <a:noFill/>
          </a:ln>
        </p:spPr>
        <p:txBody>
          <a:bodyPr spcFirstLastPara="1" wrap="square" lIns="91425" tIns="91425" rIns="91425" bIns="91425" anchor="t" anchorCtr="0">
            <a:noAutofit/>
          </a:bodyPr>
          <a:lstStyle/>
          <a:p>
            <a:r>
              <a:rPr lang="en" sz="3200" dirty="0">
                <a:solidFill>
                  <a:schemeClr val="dk1"/>
                </a:solidFill>
                <a:latin typeface="Calibri"/>
                <a:ea typeface="Calibri"/>
                <a:cs typeface="Calibri"/>
                <a:sym typeface="Calibri"/>
              </a:rPr>
              <a:t>In pairs, we will help each other make decisions about respect. </a:t>
            </a:r>
            <a:endParaRPr lang="en-US" sz="3200" b="1" i="1" dirty="0">
              <a:solidFill>
                <a:schemeClr val="dk1"/>
              </a:solidFill>
              <a:latin typeface="Calibri"/>
              <a:ea typeface="Calibri"/>
              <a:cs typeface="Calibri"/>
            </a:endParaRPr>
          </a:p>
          <a:p>
            <a:pPr marL="0" lvl="0" indent="0" algn="l" rtl="0">
              <a:spcBef>
                <a:spcPts val="0"/>
              </a:spcBef>
              <a:spcAft>
                <a:spcPts val="0"/>
              </a:spcAft>
              <a:buNone/>
            </a:pPr>
            <a:endParaRPr sz="4100" dirty="0">
              <a:solidFill>
                <a:schemeClr val="dk1"/>
              </a:solidFill>
              <a:latin typeface="Calibri"/>
              <a:ea typeface="Calibri"/>
              <a:cs typeface="Calibri"/>
              <a:sym typeface="Calibri"/>
            </a:endParaRPr>
          </a:p>
          <a:p>
            <a:pPr marL="0" lvl="0" indent="0" algn="l" rtl="0">
              <a:spcBef>
                <a:spcPts val="0"/>
              </a:spcBef>
              <a:spcAft>
                <a:spcPts val="0"/>
              </a:spcAft>
              <a:buNone/>
            </a:pPr>
            <a:endParaRPr sz="4100" dirty="0">
              <a:solidFill>
                <a:schemeClr val="dk1"/>
              </a:solidFill>
              <a:latin typeface="Calibri"/>
              <a:ea typeface="Calibri"/>
              <a:cs typeface="Calibri"/>
              <a:sym typeface="Calibri"/>
            </a:endParaRPr>
          </a:p>
          <a:p>
            <a:pPr marL="0" lvl="0" indent="0" algn="l" rtl="0">
              <a:spcBef>
                <a:spcPts val="0"/>
              </a:spcBef>
              <a:spcAft>
                <a:spcPts val="0"/>
              </a:spcAft>
              <a:buNone/>
            </a:pPr>
            <a:endParaRPr sz="4100" dirty="0">
              <a:solidFill>
                <a:schemeClr val="dk1"/>
              </a:solidFill>
              <a:latin typeface="Calibri"/>
              <a:ea typeface="Calibri"/>
              <a:cs typeface="Calibri"/>
              <a:sym typeface="Calibri"/>
            </a:endParaRPr>
          </a:p>
          <a:p>
            <a:pPr marL="0" lvl="0" indent="0" algn="l" rtl="0">
              <a:spcBef>
                <a:spcPts val="0"/>
              </a:spcBef>
              <a:spcAft>
                <a:spcPts val="0"/>
              </a:spcAft>
              <a:buNone/>
            </a:pPr>
            <a:endParaRPr sz="4100" dirty="0">
              <a:solidFill>
                <a:schemeClr val="dk1"/>
              </a:solidFill>
              <a:latin typeface="Calibri"/>
              <a:ea typeface="Calibri"/>
              <a:cs typeface="Calibri"/>
              <a:sym typeface="Calibri"/>
            </a:endParaRPr>
          </a:p>
          <a:p>
            <a:pPr marL="0" lvl="0" indent="0" algn="l" rtl="0">
              <a:spcBef>
                <a:spcPts val="0"/>
              </a:spcBef>
              <a:spcAft>
                <a:spcPts val="0"/>
              </a:spcAft>
              <a:buNone/>
            </a:pPr>
            <a:endParaRPr sz="3400" dirty="0">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7"/>
        <p:cNvGrpSpPr/>
        <p:nvPr/>
      </p:nvGrpSpPr>
      <p:grpSpPr>
        <a:xfrm>
          <a:off x="0" y="0"/>
          <a:ext cx="0" cy="0"/>
          <a:chOff x="0" y="0"/>
          <a:chExt cx="0" cy="0"/>
        </a:xfrm>
      </p:grpSpPr>
      <p:sp>
        <p:nvSpPr>
          <p:cNvPr id="388" name="Google Shape;388;p54"/>
          <p:cNvSpPr/>
          <p:nvPr/>
        </p:nvSpPr>
        <p:spPr>
          <a:xfrm flipH="1">
            <a:off x="-52" y="0"/>
            <a:ext cx="1120800" cy="51435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grpSp>
        <p:nvGrpSpPr>
          <p:cNvPr id="389" name="Google Shape;389;p54"/>
          <p:cNvGrpSpPr/>
          <p:nvPr/>
        </p:nvGrpSpPr>
        <p:grpSpPr>
          <a:xfrm>
            <a:off x="8595419" y="2365738"/>
            <a:ext cx="548661" cy="505092"/>
            <a:chOff x="3940602" y="308034"/>
            <a:chExt cx="2116748" cy="3429000"/>
          </a:xfrm>
        </p:grpSpPr>
        <p:sp>
          <p:nvSpPr>
            <p:cNvPr id="390" name="Google Shape;390;p54"/>
            <p:cNvSpPr/>
            <p:nvPr/>
          </p:nvSpPr>
          <p:spPr>
            <a:xfrm>
              <a:off x="3940602"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91" name="Google Shape;391;p54"/>
            <p:cNvSpPr/>
            <p:nvPr/>
          </p:nvSpPr>
          <p:spPr>
            <a:xfrm>
              <a:off x="4715626"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92" name="Google Shape;392;p54"/>
            <p:cNvSpPr/>
            <p:nvPr/>
          </p:nvSpPr>
          <p:spPr>
            <a:xfrm>
              <a:off x="5490650"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grpSp>
      <p:sp>
        <p:nvSpPr>
          <p:cNvPr id="393" name="Google Shape;393;p54"/>
          <p:cNvSpPr txBox="1"/>
          <p:nvPr/>
        </p:nvSpPr>
        <p:spPr>
          <a:xfrm>
            <a:off x="4118238" y="1003778"/>
            <a:ext cx="4028703" cy="4413870"/>
          </a:xfrm>
          <a:prstGeom prst="rect">
            <a:avLst/>
          </a:prstGeom>
          <a:noFill/>
          <a:ln>
            <a:noFill/>
          </a:ln>
        </p:spPr>
        <p:txBody>
          <a:bodyPr spcFirstLastPara="1" wrap="square" lIns="91425" tIns="91425" rIns="91425" bIns="91425" anchor="t" anchorCtr="0">
            <a:noAutofit/>
          </a:bodyPr>
          <a:lstStyle/>
          <a:p>
            <a:pPr marL="0" marR="0">
              <a:lnSpc>
                <a:spcPct val="115000"/>
              </a:lnSpc>
              <a:spcBef>
                <a:spcPts val="300"/>
              </a:spcBef>
              <a:spcAft>
                <a:spcPts val="0"/>
              </a:spcAft>
            </a:pPr>
            <a:r>
              <a:rPr lang="en-US" sz="3200" dirty="0">
                <a:solidFill>
                  <a:srgbClr val="00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Sarah and Michael, are playing basketball at recess. A new student, David, arrives but hesitates to join.</a:t>
            </a:r>
            <a:endParaRPr lang="en-US" sz="3200" dirty="0">
              <a:effectLst/>
              <a:highlight>
                <a:srgbClr val="FFFFFF"/>
              </a:highlight>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6ECD6F05-25BB-026E-E9B3-7A04A7DC9919}"/>
              </a:ext>
            </a:extLst>
          </p:cNvPr>
          <p:cNvPicPr>
            <a:picLocks noChangeAspect="1"/>
          </p:cNvPicPr>
          <p:nvPr/>
        </p:nvPicPr>
        <p:blipFill>
          <a:blip r:embed="rId3"/>
          <a:srcRect/>
          <a:stretch/>
        </p:blipFill>
        <p:spPr>
          <a:xfrm>
            <a:off x="560348" y="806797"/>
            <a:ext cx="3529906" cy="3529906"/>
          </a:xfrm>
          <a:prstGeom prst="rect">
            <a:avLst/>
          </a:prstGeom>
        </p:spPr>
      </p:pic>
    </p:spTree>
    <p:extLst>
      <p:ext uri="{BB962C8B-B14F-4D97-AF65-F5344CB8AC3E}">
        <p14:creationId xmlns:p14="http://schemas.microsoft.com/office/powerpoint/2010/main" val="1514948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7"/>
        <p:cNvGrpSpPr/>
        <p:nvPr/>
      </p:nvGrpSpPr>
      <p:grpSpPr>
        <a:xfrm>
          <a:off x="0" y="0"/>
          <a:ext cx="0" cy="0"/>
          <a:chOff x="0" y="0"/>
          <a:chExt cx="0" cy="0"/>
        </a:xfrm>
      </p:grpSpPr>
      <p:sp>
        <p:nvSpPr>
          <p:cNvPr id="388" name="Google Shape;388;p54"/>
          <p:cNvSpPr/>
          <p:nvPr/>
        </p:nvSpPr>
        <p:spPr>
          <a:xfrm flipH="1">
            <a:off x="-52" y="0"/>
            <a:ext cx="1120800" cy="51435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grpSp>
        <p:nvGrpSpPr>
          <p:cNvPr id="389" name="Google Shape;389;p54"/>
          <p:cNvGrpSpPr/>
          <p:nvPr/>
        </p:nvGrpSpPr>
        <p:grpSpPr>
          <a:xfrm>
            <a:off x="8595419" y="2365738"/>
            <a:ext cx="548661" cy="505092"/>
            <a:chOff x="3940602" y="308034"/>
            <a:chExt cx="2116748" cy="3429000"/>
          </a:xfrm>
        </p:grpSpPr>
        <p:sp>
          <p:nvSpPr>
            <p:cNvPr id="390" name="Google Shape;390;p54"/>
            <p:cNvSpPr/>
            <p:nvPr/>
          </p:nvSpPr>
          <p:spPr>
            <a:xfrm>
              <a:off x="3940602"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91" name="Google Shape;391;p54"/>
            <p:cNvSpPr/>
            <p:nvPr/>
          </p:nvSpPr>
          <p:spPr>
            <a:xfrm>
              <a:off x="4715626"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92" name="Google Shape;392;p54"/>
            <p:cNvSpPr/>
            <p:nvPr/>
          </p:nvSpPr>
          <p:spPr>
            <a:xfrm>
              <a:off x="5490650"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grpSp>
      <p:sp>
        <p:nvSpPr>
          <p:cNvPr id="393" name="Google Shape;393;p54"/>
          <p:cNvSpPr txBox="1"/>
          <p:nvPr/>
        </p:nvSpPr>
        <p:spPr>
          <a:xfrm>
            <a:off x="3395750" y="210123"/>
            <a:ext cx="5273113" cy="4723254"/>
          </a:xfrm>
          <a:prstGeom prst="rect">
            <a:avLst/>
          </a:prstGeom>
          <a:noFill/>
          <a:ln>
            <a:noFill/>
          </a:ln>
        </p:spPr>
        <p:txBody>
          <a:bodyPr spcFirstLastPara="1" wrap="square" lIns="91425" tIns="91425" rIns="91425" bIns="91425" anchor="t" anchorCtr="0">
            <a:noAutofit/>
          </a:bodyPr>
          <a:lstStyle/>
          <a:p>
            <a:pPr marL="0" marR="0">
              <a:lnSpc>
                <a:spcPct val="115000"/>
              </a:lnSpc>
              <a:spcBef>
                <a:spcPts val="300"/>
              </a:spcBef>
              <a:spcAft>
                <a:spcPts val="0"/>
              </a:spcAft>
            </a:pPr>
            <a:r>
              <a:rPr lang="en-US" sz="3200" dirty="0">
                <a:solidFill>
                  <a:srgbClr val="1F1F1F"/>
                </a:solidFill>
                <a:effectLst/>
                <a:latin typeface="Calibri" panose="020F0502020204030204" pitchFamily="34" charset="0"/>
                <a:ea typeface="Calibri" panose="020F0502020204030204" pitchFamily="34" charset="0"/>
              </a:rPr>
              <a:t>Maya and Leo, are interested in joining a new activity group. However, they notice the group leader making assumptions about their abilities based on their age and their cultural backgrounds.</a:t>
            </a:r>
            <a:endParaRPr lang="en-US" sz="3200" dirty="0">
              <a:effectLst/>
              <a:highlight>
                <a:srgbClr val="FFFFFF"/>
              </a:highlight>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6ECD6F05-25BB-026E-E9B3-7A04A7DC9919}"/>
              </a:ext>
            </a:extLst>
          </p:cNvPr>
          <p:cNvPicPr>
            <a:picLocks noChangeAspect="1"/>
          </p:cNvPicPr>
          <p:nvPr/>
        </p:nvPicPr>
        <p:blipFill rotWithShape="1">
          <a:blip r:embed="rId3"/>
          <a:srcRect l="14441" t="9858" r="10394" b="9312"/>
          <a:stretch/>
        </p:blipFill>
        <p:spPr>
          <a:xfrm>
            <a:off x="560348" y="1191682"/>
            <a:ext cx="2653230" cy="2853204"/>
          </a:xfrm>
          <a:prstGeom prst="rect">
            <a:avLst/>
          </a:prstGeom>
        </p:spPr>
      </p:pic>
    </p:spTree>
    <p:extLst>
      <p:ext uri="{BB962C8B-B14F-4D97-AF65-F5344CB8AC3E}">
        <p14:creationId xmlns:p14="http://schemas.microsoft.com/office/powerpoint/2010/main" val="41562600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7"/>
        <p:cNvGrpSpPr/>
        <p:nvPr/>
      </p:nvGrpSpPr>
      <p:grpSpPr>
        <a:xfrm>
          <a:off x="0" y="0"/>
          <a:ext cx="0" cy="0"/>
          <a:chOff x="0" y="0"/>
          <a:chExt cx="0" cy="0"/>
        </a:xfrm>
      </p:grpSpPr>
      <p:sp>
        <p:nvSpPr>
          <p:cNvPr id="388" name="Google Shape;388;p54"/>
          <p:cNvSpPr/>
          <p:nvPr/>
        </p:nvSpPr>
        <p:spPr>
          <a:xfrm flipH="1">
            <a:off x="-52" y="0"/>
            <a:ext cx="1120800" cy="51435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grpSp>
        <p:nvGrpSpPr>
          <p:cNvPr id="389" name="Google Shape;389;p54"/>
          <p:cNvGrpSpPr/>
          <p:nvPr/>
        </p:nvGrpSpPr>
        <p:grpSpPr>
          <a:xfrm>
            <a:off x="8595419" y="2365738"/>
            <a:ext cx="548661" cy="505092"/>
            <a:chOff x="3940602" y="308034"/>
            <a:chExt cx="2116748" cy="3429000"/>
          </a:xfrm>
        </p:grpSpPr>
        <p:sp>
          <p:nvSpPr>
            <p:cNvPr id="390" name="Google Shape;390;p54"/>
            <p:cNvSpPr/>
            <p:nvPr/>
          </p:nvSpPr>
          <p:spPr>
            <a:xfrm>
              <a:off x="3940602"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91" name="Google Shape;391;p54"/>
            <p:cNvSpPr/>
            <p:nvPr/>
          </p:nvSpPr>
          <p:spPr>
            <a:xfrm>
              <a:off x="4715626"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92" name="Google Shape;392;p54"/>
            <p:cNvSpPr/>
            <p:nvPr/>
          </p:nvSpPr>
          <p:spPr>
            <a:xfrm>
              <a:off x="5490650"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grpSp>
      <p:sp>
        <p:nvSpPr>
          <p:cNvPr id="393" name="Google Shape;393;p54"/>
          <p:cNvSpPr txBox="1"/>
          <p:nvPr/>
        </p:nvSpPr>
        <p:spPr>
          <a:xfrm>
            <a:off x="3174155" y="93245"/>
            <a:ext cx="5568153" cy="4723254"/>
          </a:xfrm>
          <a:prstGeom prst="rect">
            <a:avLst/>
          </a:prstGeom>
          <a:noFill/>
          <a:ln>
            <a:noFill/>
          </a:ln>
        </p:spPr>
        <p:txBody>
          <a:bodyPr spcFirstLastPara="1" wrap="square" lIns="91425" tIns="91425" rIns="91425" bIns="91425" anchor="t" anchorCtr="0">
            <a:noAutofit/>
          </a:bodyPr>
          <a:lstStyle/>
          <a:p>
            <a:pPr marL="0" marR="0">
              <a:lnSpc>
                <a:spcPct val="115000"/>
              </a:lnSpc>
              <a:spcBef>
                <a:spcPts val="300"/>
              </a:spcBef>
              <a:spcAft>
                <a:spcPts val="0"/>
              </a:spcAft>
            </a:pPr>
            <a:r>
              <a:rPr lang="en-US" sz="3200" dirty="0">
                <a:solidFill>
                  <a:srgbClr val="1F1F1F"/>
                </a:solidFill>
                <a:effectLst/>
                <a:latin typeface="Calibri" panose="020F0502020204030204" pitchFamily="34" charset="0"/>
                <a:ea typeface="Calibri" panose="020F0502020204030204" pitchFamily="34" charset="0"/>
              </a:rPr>
              <a:t>Emma, from a low-income family, arrives at the pool with her mom. Feeling self-conscious due to her worn belongings, she hesitates to join other children, one of whom, Liam, from a wealthier family, makes a mean remark about her outfit.</a:t>
            </a:r>
            <a:endParaRPr lang="en-US" sz="3200" dirty="0">
              <a:effectLst/>
              <a:highlight>
                <a:srgbClr val="FFFFFF"/>
              </a:highlight>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6ECD6F05-25BB-026E-E9B3-7A04A7DC9919}"/>
              </a:ext>
            </a:extLst>
          </p:cNvPr>
          <p:cNvPicPr>
            <a:picLocks noChangeAspect="1"/>
          </p:cNvPicPr>
          <p:nvPr/>
        </p:nvPicPr>
        <p:blipFill>
          <a:blip r:embed="rId3"/>
          <a:srcRect t="9674" b="9674"/>
          <a:stretch/>
        </p:blipFill>
        <p:spPr>
          <a:xfrm>
            <a:off x="401692" y="1191682"/>
            <a:ext cx="2653230" cy="2853204"/>
          </a:xfrm>
          <a:prstGeom prst="rect">
            <a:avLst/>
          </a:prstGeom>
        </p:spPr>
      </p:pic>
    </p:spTree>
    <p:extLst>
      <p:ext uri="{BB962C8B-B14F-4D97-AF65-F5344CB8AC3E}">
        <p14:creationId xmlns:p14="http://schemas.microsoft.com/office/powerpoint/2010/main" val="2045869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19"/>
        <p:cNvGrpSpPr/>
        <p:nvPr/>
      </p:nvGrpSpPr>
      <p:grpSpPr>
        <a:xfrm>
          <a:off x="0" y="0"/>
          <a:ext cx="0" cy="0"/>
          <a:chOff x="0" y="0"/>
          <a:chExt cx="0" cy="0"/>
        </a:xfrm>
      </p:grpSpPr>
      <p:sp>
        <p:nvSpPr>
          <p:cNvPr id="2" name="Google Shape;219;g29fa0e120ad_0_12">
            <a:extLst>
              <a:ext uri="{FF2B5EF4-FFF2-40B4-BE49-F238E27FC236}">
                <a16:creationId xmlns:a16="http://schemas.microsoft.com/office/drawing/2014/main" id="{2461FC0F-33AC-B0DC-DE7F-3AD52D51BC14}"/>
              </a:ext>
            </a:extLst>
          </p:cNvPr>
          <p:cNvSpPr/>
          <p:nvPr/>
        </p:nvSpPr>
        <p:spPr>
          <a:xfrm flipH="1">
            <a:off x="-1" y="0"/>
            <a:ext cx="3435659" cy="5143500"/>
          </a:xfrm>
          <a:prstGeom prst="rect">
            <a:avLst/>
          </a:prstGeom>
          <a:solidFill>
            <a:schemeClr val="accent4"/>
          </a:solidFill>
          <a:ln>
            <a:noFill/>
          </a:ln>
        </p:spPr>
        <p:txBody>
          <a:bodyPr spcFirstLastPara="1" wrap="square" lIns="68569" tIns="34275" rIns="68569" bIns="3427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sz="1350">
              <a:solidFill>
                <a:schemeClr val="lt1"/>
              </a:solidFill>
              <a:latin typeface="Calibri"/>
              <a:ea typeface="Calibri"/>
              <a:cs typeface="Calibri"/>
              <a:sym typeface="Calibri"/>
            </a:endParaRPr>
          </a:p>
        </p:txBody>
      </p:sp>
      <p:pic>
        <p:nvPicPr>
          <p:cNvPr id="3" name="Google Shape;223;g29fa0e120ad_0_12" descr="A bee with wings and a shield&#10;&#10;Description automatically generated with medium confidence">
            <a:extLst>
              <a:ext uri="{FF2B5EF4-FFF2-40B4-BE49-F238E27FC236}">
                <a16:creationId xmlns:a16="http://schemas.microsoft.com/office/drawing/2014/main" id="{09AB7BEF-CF1A-96F2-2E25-3E6654B68DA9}"/>
              </a:ext>
            </a:extLst>
          </p:cNvPr>
          <p:cNvPicPr preferRelativeResize="0"/>
          <p:nvPr/>
        </p:nvPicPr>
        <p:blipFill rotWithShape="1">
          <a:blip r:embed="rId3">
            <a:alphaModFix/>
          </a:blip>
          <a:srcRect/>
          <a:stretch/>
        </p:blipFill>
        <p:spPr>
          <a:xfrm>
            <a:off x="834526" y="3714521"/>
            <a:ext cx="1448858" cy="1339784"/>
          </a:xfrm>
          <a:prstGeom prst="rect">
            <a:avLst/>
          </a:prstGeom>
          <a:noFill/>
          <a:ln>
            <a:noFill/>
          </a:ln>
        </p:spPr>
      </p:pic>
      <p:sp>
        <p:nvSpPr>
          <p:cNvPr id="421" name="Google Shape;421;p57"/>
          <p:cNvSpPr txBox="1"/>
          <p:nvPr/>
        </p:nvSpPr>
        <p:spPr>
          <a:xfrm>
            <a:off x="-40431" y="1445495"/>
            <a:ext cx="3393555" cy="2294752"/>
          </a:xfrm>
          <a:prstGeom prst="rect">
            <a:avLst/>
          </a:prstGeom>
          <a:noFill/>
          <a:ln>
            <a:noFill/>
          </a:ln>
        </p:spPr>
        <p:txBody>
          <a:bodyPr spcFirstLastPara="1" wrap="square" lIns="68575" tIns="34275" rIns="68575" bIns="34275" anchor="t" anchorCtr="0">
            <a:normAutofit lnSpcReduction="10000"/>
          </a:bodyPr>
          <a:lstStyle/>
          <a:p>
            <a:pPr algn="ctr">
              <a:lnSpc>
                <a:spcPct val="90000"/>
              </a:lnSpc>
              <a:buClr>
                <a:schemeClr val="dk1"/>
              </a:buClr>
              <a:buSzPts val="4100"/>
            </a:pPr>
            <a:r>
              <a:rPr lang="en" sz="4400" b="1" u="none" strike="noStrike" cap="none" dirty="0">
                <a:solidFill>
                  <a:schemeClr val="dk1"/>
                </a:solidFill>
                <a:latin typeface="Calibri"/>
                <a:ea typeface="Calibri"/>
                <a:cs typeface="Calibri"/>
                <a:sym typeface="Calibri"/>
              </a:rPr>
              <a:t>Activity:</a:t>
            </a:r>
            <a:r>
              <a:rPr lang="en" sz="4400" b="1" dirty="0">
                <a:solidFill>
                  <a:schemeClr val="dk1"/>
                </a:solidFill>
                <a:latin typeface="Calibri"/>
                <a:ea typeface="Calibri"/>
                <a:cs typeface="Calibri"/>
                <a:sym typeface="Calibri"/>
              </a:rPr>
              <a:t> </a:t>
            </a:r>
            <a:endParaRPr lang="en-US" sz="4400" dirty="0">
              <a:solidFill>
                <a:schemeClr val="dk1"/>
              </a:solidFill>
              <a:latin typeface="Calibri"/>
              <a:ea typeface="Calibri"/>
              <a:cs typeface="Calibri"/>
              <a:sym typeface="Calibri"/>
            </a:endParaRPr>
          </a:p>
          <a:p>
            <a:pPr marL="0" marR="0" lvl="0" indent="0" algn="ctr">
              <a:lnSpc>
                <a:spcPct val="90000"/>
              </a:lnSpc>
              <a:spcBef>
                <a:spcPts val="0"/>
              </a:spcBef>
              <a:spcAft>
                <a:spcPts val="0"/>
              </a:spcAft>
              <a:buSzPts val="4100"/>
              <a:buFont typeface="Calibri"/>
              <a:buNone/>
            </a:pPr>
            <a:r>
              <a:rPr lang="en" sz="4400" dirty="0">
                <a:solidFill>
                  <a:schemeClr val="dk1"/>
                </a:solidFill>
                <a:latin typeface="Calibri"/>
                <a:ea typeface="Calibri"/>
                <a:cs typeface="Calibri"/>
                <a:sym typeface="Calibri"/>
              </a:rPr>
              <a:t>Design a slogan or poster</a:t>
            </a:r>
            <a:endParaRPr lang="en-US" sz="4400" dirty="0">
              <a:solidFill>
                <a:schemeClr val="dk1"/>
              </a:solidFill>
              <a:latin typeface="Calibri"/>
              <a:cs typeface="Calibri"/>
            </a:endParaRPr>
          </a:p>
        </p:txBody>
      </p:sp>
      <p:sp>
        <p:nvSpPr>
          <p:cNvPr id="423" name="Google Shape;423;p57"/>
          <p:cNvSpPr/>
          <p:nvPr/>
        </p:nvSpPr>
        <p:spPr>
          <a:xfrm>
            <a:off x="269378" y="3133311"/>
            <a:ext cx="2780100" cy="13800"/>
          </a:xfrm>
          <a:prstGeom prst="rect">
            <a:avLst/>
          </a:prstGeom>
          <a:solidFill>
            <a:srgbClr val="D5D5D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
        <p:nvSpPr>
          <p:cNvPr id="425" name="Google Shape;425;p57"/>
          <p:cNvSpPr txBox="1"/>
          <p:nvPr/>
        </p:nvSpPr>
        <p:spPr>
          <a:xfrm>
            <a:off x="3850291" y="459599"/>
            <a:ext cx="4765738" cy="410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200" dirty="0">
                <a:solidFill>
                  <a:schemeClr val="dk1"/>
                </a:solidFill>
                <a:latin typeface="Calibri"/>
                <a:ea typeface="Calibri"/>
                <a:cs typeface="Calibri"/>
                <a:sym typeface="Calibri"/>
              </a:rPr>
              <a:t>Design a slogan or poster that inspires others to be respectful. What message do you want to share? Use words and visuals that will capture everyone's attention.</a:t>
            </a:r>
            <a:endParaRPr sz="3200" dirty="0">
              <a:solidFill>
                <a:schemeClr val="dk1"/>
              </a:solidFill>
              <a:latin typeface="Calibri"/>
              <a:ea typeface="Calibri"/>
              <a:cs typeface="Calibri"/>
              <a:sym typeface="Calibri"/>
            </a:endParaRPr>
          </a:p>
          <a:p>
            <a:pPr marL="0" lvl="0" indent="0" algn="l" rtl="0">
              <a:spcBef>
                <a:spcPts val="0"/>
              </a:spcBef>
              <a:spcAft>
                <a:spcPts val="0"/>
              </a:spcAft>
              <a:buNone/>
            </a:pPr>
            <a:endParaRPr sz="3200" dirty="0">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29"/>
        <p:cNvGrpSpPr/>
        <p:nvPr/>
      </p:nvGrpSpPr>
      <p:grpSpPr>
        <a:xfrm>
          <a:off x="0" y="0"/>
          <a:ext cx="0" cy="0"/>
          <a:chOff x="0" y="0"/>
          <a:chExt cx="0" cy="0"/>
        </a:xfrm>
      </p:grpSpPr>
      <p:sp>
        <p:nvSpPr>
          <p:cNvPr id="431" name="Google Shape;431;p58"/>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32" name="Google Shape;432;p58"/>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33" name="Google Shape;433;p58"/>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34" name="Google Shape;434;p58"/>
          <p:cNvSpPr txBox="1">
            <a:spLocks noGrp="1"/>
          </p:cNvSpPr>
          <p:nvPr>
            <p:ph type="title"/>
          </p:nvPr>
        </p:nvSpPr>
        <p:spPr>
          <a:xfrm>
            <a:off x="757518" y="1318004"/>
            <a:ext cx="4554300" cy="2656948"/>
          </a:xfrm>
          <a:prstGeom prst="rect">
            <a:avLst/>
          </a:prstGeom>
          <a:noFill/>
          <a:ln>
            <a:noFill/>
          </a:ln>
        </p:spPr>
        <p:txBody>
          <a:bodyPr spcFirstLastPara="1" wrap="square" lIns="68575" tIns="34275" rIns="68575" bIns="34275" anchor="t" anchorCtr="0">
            <a:normAutofit/>
          </a:bodyPr>
          <a:lstStyle/>
          <a:p>
            <a:pPr marL="0" lvl="0" indent="0" rtl="0">
              <a:lnSpc>
                <a:spcPct val="90000"/>
              </a:lnSpc>
              <a:spcBef>
                <a:spcPts val="0"/>
              </a:spcBef>
              <a:spcAft>
                <a:spcPts val="0"/>
              </a:spcAft>
              <a:buClr>
                <a:schemeClr val="dk1"/>
              </a:buClr>
              <a:buSzPts val="3500"/>
              <a:buFont typeface="Calibri"/>
              <a:buNone/>
            </a:pPr>
            <a:r>
              <a:rPr lang="en" sz="4400"/>
              <a:t>How can we create a more inclusive environment for everyone?</a:t>
            </a:r>
            <a:endParaRPr lang="en-US" sz="4400">
              <a:solidFill>
                <a:schemeClr val="dk1"/>
              </a:solidFill>
              <a:latin typeface="Calibri"/>
              <a:ea typeface="Calibri"/>
              <a:cs typeface="Calibri"/>
            </a:endParaRPr>
          </a:p>
        </p:txBody>
      </p:sp>
      <p:cxnSp>
        <p:nvCxnSpPr>
          <p:cNvPr id="435" name="Google Shape;435;p58"/>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436" name="Google Shape;436;p58"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437" name="Google Shape;437;p58"/>
          <p:cNvPicPr preferRelativeResize="0"/>
          <p:nvPr/>
        </p:nvPicPr>
        <p:blipFill rotWithShape="1">
          <a:blip r:embed="rId4">
            <a:alphaModFix/>
          </a:blip>
          <a:srcRect r="66162" b="18725"/>
          <a:stretch/>
        </p:blipFill>
        <p:spPr>
          <a:xfrm>
            <a:off x="6221206" y="809440"/>
            <a:ext cx="1528818" cy="313138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41"/>
        <p:cNvGrpSpPr/>
        <p:nvPr/>
      </p:nvGrpSpPr>
      <p:grpSpPr>
        <a:xfrm>
          <a:off x="0" y="0"/>
          <a:ext cx="0" cy="0"/>
          <a:chOff x="0" y="0"/>
          <a:chExt cx="0" cy="0"/>
        </a:xfrm>
      </p:grpSpPr>
      <p:sp>
        <p:nvSpPr>
          <p:cNvPr id="442" name="Google Shape;442;p59"/>
          <p:cNvSpPr/>
          <p:nvPr/>
        </p:nvSpPr>
        <p:spPr>
          <a:xfrm>
            <a:off x="0" y="0"/>
            <a:ext cx="91440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43" name="Google Shape;443;p59"/>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44" name="Google Shape;444;p59"/>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45" name="Google Shape;445;p59"/>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46" name="Google Shape;446;p59"/>
          <p:cNvSpPr txBox="1">
            <a:spLocks noGrp="1"/>
          </p:cNvSpPr>
          <p:nvPr>
            <p:ph type="title"/>
          </p:nvPr>
        </p:nvSpPr>
        <p:spPr>
          <a:xfrm>
            <a:off x="746049" y="809581"/>
            <a:ext cx="4554300" cy="3131400"/>
          </a:xfrm>
          <a:prstGeom prst="rect">
            <a:avLst/>
          </a:prstGeom>
          <a:noFill/>
          <a:ln>
            <a:noFill/>
          </a:ln>
        </p:spPr>
        <p:txBody>
          <a:bodyPr spcFirstLastPara="1" wrap="square" lIns="68575" tIns="34275" rIns="68575" bIns="34275" anchor="t" anchorCtr="0">
            <a:normAutofit/>
          </a:bodyPr>
          <a:lstStyle/>
          <a:p>
            <a:pPr marL="0" lvl="0" indent="0" rtl="0">
              <a:lnSpc>
                <a:spcPct val="90000"/>
              </a:lnSpc>
              <a:spcBef>
                <a:spcPts val="0"/>
              </a:spcBef>
              <a:spcAft>
                <a:spcPts val="0"/>
              </a:spcAft>
              <a:buClr>
                <a:schemeClr val="dk1"/>
              </a:buClr>
              <a:buSzPts val="3500"/>
              <a:buFont typeface="Calibri"/>
              <a:buNone/>
            </a:pPr>
            <a:r>
              <a:rPr lang="en" sz="4400"/>
              <a:t>Can you give an example of how diversity can be a strength in a group or community?</a:t>
            </a:r>
            <a:endParaRPr lang="en-US" sz="4400">
              <a:solidFill>
                <a:schemeClr val="dk1"/>
              </a:solidFill>
              <a:latin typeface="Calibri"/>
              <a:ea typeface="Calibri"/>
              <a:cs typeface="Calibri"/>
            </a:endParaRPr>
          </a:p>
        </p:txBody>
      </p:sp>
      <p:cxnSp>
        <p:nvCxnSpPr>
          <p:cNvPr id="447" name="Google Shape;447;p59"/>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448" name="Google Shape;448;p59"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3" name="Google Shape;437;p58" descr="A smiley face with a black background&#10;&#10;Description automatically generated">
            <a:extLst>
              <a:ext uri="{FF2B5EF4-FFF2-40B4-BE49-F238E27FC236}">
                <a16:creationId xmlns:a16="http://schemas.microsoft.com/office/drawing/2014/main" id="{B56A87A2-2E1F-906F-F8FE-1116843DF286}"/>
              </a:ext>
            </a:extLst>
          </p:cNvPr>
          <p:cNvPicPr preferRelativeResize="0"/>
          <p:nvPr/>
        </p:nvPicPr>
        <p:blipFill rotWithShape="1">
          <a:blip r:embed="rId4">
            <a:alphaModFix/>
          </a:blip>
          <a:srcRect r="66162" b="18725"/>
          <a:stretch/>
        </p:blipFill>
        <p:spPr>
          <a:xfrm>
            <a:off x="6336827" y="168567"/>
            <a:ext cx="1528818" cy="313138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53"/>
        <p:cNvGrpSpPr/>
        <p:nvPr/>
      </p:nvGrpSpPr>
      <p:grpSpPr>
        <a:xfrm>
          <a:off x="0" y="0"/>
          <a:ext cx="0" cy="0"/>
          <a:chOff x="0" y="0"/>
          <a:chExt cx="0" cy="0"/>
        </a:xfrm>
      </p:grpSpPr>
      <p:sp>
        <p:nvSpPr>
          <p:cNvPr id="455" name="Google Shape;455;p60"/>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56" name="Google Shape;456;p60"/>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57" name="Google Shape;457;p60"/>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58" name="Google Shape;458;p60"/>
          <p:cNvSpPr txBox="1">
            <a:spLocks noGrp="1"/>
          </p:cNvSpPr>
          <p:nvPr>
            <p:ph type="title"/>
          </p:nvPr>
        </p:nvSpPr>
        <p:spPr>
          <a:xfrm>
            <a:off x="740383" y="692589"/>
            <a:ext cx="4679265" cy="3809642"/>
          </a:xfrm>
          <a:prstGeom prst="rect">
            <a:avLst/>
          </a:prstGeom>
          <a:noFill/>
          <a:ln>
            <a:noFill/>
          </a:ln>
        </p:spPr>
        <p:txBody>
          <a:bodyPr spcFirstLastPara="1" wrap="square" lIns="68575" tIns="34275" rIns="68575" bIns="34275" anchor="t" anchorCtr="0">
            <a:noAutofit/>
          </a:bodyPr>
          <a:lstStyle/>
          <a:p>
            <a:pPr>
              <a:buSzPts val="3500"/>
            </a:pPr>
            <a:r>
              <a:rPr lang="en" sz="4400"/>
              <a:t>What is one thing we can do as a</a:t>
            </a:r>
            <a:br>
              <a:rPr lang="en" sz="4400" dirty="0"/>
            </a:br>
            <a:r>
              <a:rPr lang="en" sz="4400"/>
              <a:t>class today that will make everyone</a:t>
            </a:r>
            <a:br>
              <a:rPr lang="en" sz="4400" dirty="0"/>
            </a:br>
            <a:r>
              <a:rPr lang="en" sz="4400"/>
              <a:t>feel like this is a</a:t>
            </a:r>
            <a:br>
              <a:rPr lang="en" sz="4400" dirty="0"/>
            </a:br>
            <a:r>
              <a:rPr lang="en" sz="4400"/>
              <a:t>welcoming space?</a:t>
            </a:r>
            <a:endParaRPr lang="en-US" sz="4400">
              <a:solidFill>
                <a:schemeClr val="dk1"/>
              </a:solidFill>
              <a:latin typeface="Calibri"/>
              <a:ea typeface="Calibri"/>
              <a:cs typeface="Calibri"/>
            </a:endParaRPr>
          </a:p>
        </p:txBody>
      </p:sp>
      <p:cxnSp>
        <p:nvCxnSpPr>
          <p:cNvPr id="459" name="Google Shape;459;p60"/>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460" name="Google Shape;460;p60"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3" name="Google Shape;437;p58" descr="A smiley face with a black background&#10;&#10;Description automatically generated">
            <a:extLst>
              <a:ext uri="{FF2B5EF4-FFF2-40B4-BE49-F238E27FC236}">
                <a16:creationId xmlns:a16="http://schemas.microsoft.com/office/drawing/2014/main" id="{92BD2C81-F40A-73E7-0469-64A99ADF3F2D}"/>
              </a:ext>
            </a:extLst>
          </p:cNvPr>
          <p:cNvPicPr preferRelativeResize="0"/>
          <p:nvPr/>
        </p:nvPicPr>
        <p:blipFill rotWithShape="1">
          <a:blip r:embed="rId4">
            <a:alphaModFix/>
          </a:blip>
          <a:srcRect r="66162" b="18725"/>
          <a:stretch/>
        </p:blipFill>
        <p:spPr>
          <a:xfrm>
            <a:off x="6300489" y="82677"/>
            <a:ext cx="1528818" cy="313138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5"/>
        <p:cNvGrpSpPr/>
        <p:nvPr/>
      </p:nvGrpSpPr>
      <p:grpSpPr>
        <a:xfrm>
          <a:off x="0" y="0"/>
          <a:ext cx="0" cy="0"/>
          <a:chOff x="0" y="0"/>
          <a:chExt cx="0" cy="0"/>
        </a:xfrm>
      </p:grpSpPr>
      <p:sp>
        <p:nvSpPr>
          <p:cNvPr id="467" name="Google Shape;467;p61"/>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69" name="Google Shape;469;p61"/>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70" name="Google Shape;470;p61"/>
          <p:cNvSpPr txBox="1">
            <a:spLocks noGrp="1"/>
          </p:cNvSpPr>
          <p:nvPr>
            <p:ph type="title"/>
          </p:nvPr>
        </p:nvSpPr>
        <p:spPr>
          <a:xfrm>
            <a:off x="2707" y="2266909"/>
            <a:ext cx="9169431" cy="759136"/>
          </a:xfrm>
          <a:prstGeom prst="rect">
            <a:avLst/>
          </a:prstGeom>
          <a:noFill/>
          <a:ln>
            <a:noFill/>
          </a:ln>
        </p:spPr>
        <p:txBody>
          <a:bodyPr spcFirstLastPara="1" wrap="square" lIns="68575" tIns="34275" rIns="68575" bIns="34275" anchor="t" anchorCtr="0">
            <a:normAutofit/>
          </a:bodyPr>
          <a:lstStyle/>
          <a:p>
            <a:pPr algn="ctr">
              <a:buSzPts val="3500"/>
            </a:pPr>
            <a:r>
              <a:rPr lang="en" sz="4400"/>
              <a:t>All done, great job!</a:t>
            </a:r>
            <a:endParaRPr sz="4400">
              <a:solidFill>
                <a:schemeClr val="dk1"/>
              </a:solidFill>
              <a:latin typeface="Calibri"/>
              <a:ea typeface="Calibri"/>
              <a:cs typeface="Calibri"/>
              <a:sym typeface="Calibri"/>
            </a:endParaRPr>
          </a:p>
        </p:txBody>
      </p:sp>
      <p:sp>
        <p:nvSpPr>
          <p:cNvPr id="3" name="Google Shape;456;p60">
            <a:extLst>
              <a:ext uri="{FF2B5EF4-FFF2-40B4-BE49-F238E27FC236}">
                <a16:creationId xmlns:a16="http://schemas.microsoft.com/office/drawing/2014/main" id="{1EAE4653-1BAD-2628-F300-09FFCC3167EF}"/>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5" name="Google Shape;460;p60" descr="A bee with wings and a shield&#10;&#10;Description automatically generated with medium confidence">
            <a:extLst>
              <a:ext uri="{FF2B5EF4-FFF2-40B4-BE49-F238E27FC236}">
                <a16:creationId xmlns:a16="http://schemas.microsoft.com/office/drawing/2014/main" id="{D63B525F-C065-1F5E-3F98-BC31D1400A2B}"/>
              </a:ext>
            </a:extLst>
          </p:cNvPr>
          <p:cNvPicPr preferRelativeResize="0"/>
          <p:nvPr/>
        </p:nvPicPr>
        <p:blipFill rotWithShape="1">
          <a:blip r:embed="rId3">
            <a:alphaModFix/>
          </a:blip>
          <a:srcRect/>
          <a:stretch/>
        </p:blipFill>
        <p:spPr>
          <a:xfrm>
            <a:off x="7666980" y="3692811"/>
            <a:ext cx="952417" cy="952417"/>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b84f0c1-b81e-4a79-9b48-a655cf54ff86">
      <Terms xmlns="http://schemas.microsoft.com/office/infopath/2007/PartnerControls"/>
    </lcf76f155ced4ddcb4097134ff3c332f>
    <TaxCatchAll xmlns="c4d35652-c855-4275-af1e-b545f515243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9A666223B80EB4BBCB944FC1275BF90" ma:contentTypeVersion="15" ma:contentTypeDescription="Create a new document." ma:contentTypeScope="" ma:versionID="6abb7e980006e8eb0f22d447dc31ed2f">
  <xsd:schema xmlns:xsd="http://www.w3.org/2001/XMLSchema" xmlns:xs="http://www.w3.org/2001/XMLSchema" xmlns:p="http://schemas.microsoft.com/office/2006/metadata/properties" xmlns:ns2="8b84f0c1-b81e-4a79-9b48-a655cf54ff86" xmlns:ns3="c4d35652-c855-4275-af1e-b545f515243e" targetNamespace="http://schemas.microsoft.com/office/2006/metadata/properties" ma:root="true" ma:fieldsID="82b2efa37f68cb0b7731541c43151827" ns2:_="" ns3:_="">
    <xsd:import namespace="8b84f0c1-b81e-4a79-9b48-a655cf54ff86"/>
    <xsd:import namespace="c4d35652-c855-4275-af1e-b545f515243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Location"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84f0c1-b81e-4a79-9b48-a655cf54ff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4d35652-c855-4275-af1e-b545f515243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9de985f8-6184-4dad-89e4-85d6aafd1da4}" ma:internalName="TaxCatchAll" ma:showField="CatchAllData" ma:web="c4d35652-c855-4275-af1e-b545f51524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90E4A1D-DC09-46B3-B794-6A6110342BE6}">
  <ds:schemaRefs>
    <ds:schemaRef ds:uri="http://schemas.microsoft.com/sharepoint/v3/contenttype/forms"/>
  </ds:schemaRefs>
</ds:datastoreItem>
</file>

<file path=customXml/itemProps2.xml><?xml version="1.0" encoding="utf-8"?>
<ds:datastoreItem xmlns:ds="http://schemas.openxmlformats.org/officeDocument/2006/customXml" ds:itemID="{77D60B5D-23D8-48F5-8ECF-C9F32C2FA3F5}">
  <ds:schemaRefs>
    <ds:schemaRef ds:uri="c4d35652-c855-4275-af1e-b545f515243e"/>
    <ds:schemaRef ds:uri="http://purl.org/dc/terms/"/>
    <ds:schemaRef ds:uri="http://schemas.microsoft.com/office/2006/documentManagement/types"/>
    <ds:schemaRef ds:uri="http://purl.org/dc/dcmitype/"/>
    <ds:schemaRef ds:uri="http://schemas.microsoft.com/office/2006/metadata/properties"/>
    <ds:schemaRef ds:uri="http://schemas.microsoft.com/office/infopath/2007/PartnerControls"/>
    <ds:schemaRef ds:uri="8b84f0c1-b81e-4a79-9b48-a655cf54ff86"/>
    <ds:schemaRef ds:uri="http://schemas.openxmlformats.org/package/2006/metadata/core-properties"/>
    <ds:schemaRef ds:uri="http://www.w3.org/XML/1998/namespace"/>
    <ds:schemaRef ds:uri="http://purl.org/dc/elements/1.1/"/>
  </ds:schemaRefs>
</ds:datastoreItem>
</file>

<file path=customXml/itemProps3.xml><?xml version="1.0" encoding="utf-8"?>
<ds:datastoreItem xmlns:ds="http://schemas.openxmlformats.org/officeDocument/2006/customXml" ds:itemID="{EC945C86-A404-4DC3-ABB1-5E010305118D}">
  <ds:schemaRefs>
    <ds:schemaRef ds:uri="8b84f0c1-b81e-4a79-9b48-a655cf54ff86"/>
    <ds:schemaRef ds:uri="c4d35652-c855-4275-af1e-b545f515243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1244</Words>
  <Application>Microsoft Office PowerPoint</Application>
  <PresentationFormat>On-screen Show (16:9)</PresentationFormat>
  <Paragraphs>59</Paragraphs>
  <Slides>26</Slides>
  <Notes>26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26</vt:i4>
      </vt:variant>
    </vt:vector>
  </HeadingPairs>
  <TitlesOfParts>
    <vt:vector size="32" baseType="lpstr">
      <vt:lpstr>Arial</vt:lpstr>
      <vt:lpstr>Calibri</vt:lpstr>
      <vt:lpstr>Symbol</vt:lpstr>
      <vt:lpstr>Times New Roman</vt:lpstr>
      <vt:lpstr>Office Theme</vt:lpstr>
      <vt:lpstr>Office Theme</vt:lpstr>
      <vt:lpstr>Respect for Others Fourth Grade Lesson 3</vt:lpstr>
      <vt:lpstr>Personal Space   Be aware of your surroundings, respect others’ space, and stay in your own area.</vt:lpstr>
      <vt:lpstr>Volume control   Use indoor voices, be mindful of noise levels.</vt:lpstr>
      <vt:lpstr>Active Listening   Eyes and ears open! Ready to participate!</vt:lpstr>
      <vt:lpstr>Sharp Minds   Be prepared to problem solve, ask questions, and contribute to the lesson.</vt:lpstr>
      <vt:lpstr>Can anyone think of a situation where showing respect was important?</vt:lpstr>
      <vt:lpstr>PowerPoint Presentation</vt:lpstr>
      <vt:lpstr>Strengths and weaknesses</vt:lpstr>
      <vt:lpstr>Strengths               Weaknesses</vt:lpstr>
      <vt:lpstr>Everyone deserves respect.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can we create a more inclusive environment for everyone?</vt:lpstr>
      <vt:lpstr>Can you give an example of how diversity can be a strength in a group or community?</vt:lpstr>
      <vt:lpstr>What is one thing we can do as a class today that will make everyone feel like this is a welcoming space?</vt:lpstr>
      <vt:lpstr>All done, great job!</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Respect for Others 4th grade, #1</dc:title>
  <cp:lastModifiedBy>Anderson, Dannie (DCJS)</cp:lastModifiedBy>
  <cp:revision>61</cp:revision>
  <dcterms:modified xsi:type="dcterms:W3CDTF">2024-07-24T15:01:58Z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0x01010089A666223B80EB4BBCB944FC1275BF90</vt:lpwstr>
  </property>
  <property fmtid="{D5CDD505-2E9C-101B-9397-08002B2CF9AE}" pid="3" name="MediaServiceImageTags">
    <vt:lpwstr/>
  </property>
</Properties>
</file>