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4"/>
  </p:sldMasterIdLst>
  <p:notesMasterIdLst>
    <p:notesMasterId r:id="rId25"/>
  </p:notesMasterIdLst>
  <p:sldIdLst>
    <p:sldId id="283" r:id="rId5"/>
    <p:sldId id="257" r:id="rId6"/>
    <p:sldId id="258" r:id="rId7"/>
    <p:sldId id="259" r:id="rId8"/>
    <p:sldId id="260" r:id="rId9"/>
    <p:sldId id="261" r:id="rId10"/>
    <p:sldId id="316" r:id="rId11"/>
    <p:sldId id="362" r:id="rId12"/>
    <p:sldId id="363" r:id="rId13"/>
    <p:sldId id="365" r:id="rId14"/>
    <p:sldId id="366" r:id="rId15"/>
    <p:sldId id="367" r:id="rId16"/>
    <p:sldId id="262" r:id="rId17"/>
    <p:sldId id="368" r:id="rId18"/>
    <p:sldId id="369" r:id="rId19"/>
    <p:sldId id="370" r:id="rId20"/>
    <p:sldId id="372" r:id="rId21"/>
    <p:sldId id="373" r:id="rId22"/>
    <p:sldId id="374" r:id="rId23"/>
    <p:sldId id="337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F6CCE5-9E4D-4AE7-B817-715E6751595F}" v="3" dt="2024-07-24T15:27:57.392"/>
  </p1510:revLst>
</p1510:revInfo>
</file>

<file path=ppt/tableStyles.xml><?xml version="1.0" encoding="utf-8"?>
<a:tblStyleLst xmlns:a="http://schemas.openxmlformats.org/drawingml/2006/main" def="{F5E8345A-C2F0-43B5-A552-75B8804618FC}">
  <a:tblStyle styleId="{F5E8345A-C2F0-43B5-A552-75B8804618F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322" y="9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gan, Rob - morganrm" userId="S::morganrm@jmu.edu::2202593e-d52f-4214-b8a9-788363247110" providerId="AD" clId="Web-{55CCFE4F-6F67-9111-C064-F6015A5E4E11}"/>
    <pc:docChg chg="modSld">
      <pc:chgData name="Morgan, Rob - morganrm" userId="S::morganrm@jmu.edu::2202593e-d52f-4214-b8a9-788363247110" providerId="AD" clId="Web-{55CCFE4F-6F67-9111-C064-F6015A5E4E11}" dt="2024-03-16T02:23:07.003" v="0" actId="1076"/>
      <pc:docMkLst>
        <pc:docMk/>
      </pc:docMkLst>
      <pc:sldChg chg="modSp">
        <pc:chgData name="Morgan, Rob - morganrm" userId="S::morganrm@jmu.edu::2202593e-d52f-4214-b8a9-788363247110" providerId="AD" clId="Web-{55CCFE4F-6F67-9111-C064-F6015A5E4E11}" dt="2024-03-16T02:23:07.003" v="0" actId="1076"/>
        <pc:sldMkLst>
          <pc:docMk/>
          <pc:sldMk cId="102974190" sldId="337"/>
        </pc:sldMkLst>
        <pc:spChg chg="mod">
          <ac:chgData name="Morgan, Rob - morganrm" userId="S::morganrm@jmu.edu::2202593e-d52f-4214-b8a9-788363247110" providerId="AD" clId="Web-{55CCFE4F-6F67-9111-C064-F6015A5E4E11}" dt="2024-03-16T02:23:07.003" v="0" actId="1076"/>
          <ac:spMkLst>
            <pc:docMk/>
            <pc:sldMk cId="102974190" sldId="337"/>
            <ac:spMk id="2" creationId="{CA208D63-83C8-45C4-38FC-D5BD48149BA6}"/>
          </ac:spMkLst>
        </pc:spChg>
      </pc:sldChg>
    </pc:docChg>
  </pc:docChgLst>
  <pc:docChgLst>
    <pc:chgData name="Morgan, Rob - morganrm" userId="S::morganrm@jmu.edu::2202593e-d52f-4214-b8a9-788363247110" providerId="AD" clId="Web-{D47F150C-FF9A-CB35-7244-3B09CA3B8E63}"/>
    <pc:docChg chg="modSld">
      <pc:chgData name="Morgan, Rob - morganrm" userId="S::morganrm@jmu.edu::2202593e-d52f-4214-b8a9-788363247110" providerId="AD" clId="Web-{D47F150C-FF9A-CB35-7244-3B09CA3B8E63}" dt="2024-04-27T20:21:01.896" v="3" actId="20577"/>
      <pc:docMkLst>
        <pc:docMk/>
      </pc:docMkLst>
      <pc:sldChg chg="modSp">
        <pc:chgData name="Morgan, Rob - morganrm" userId="S::morganrm@jmu.edu::2202593e-d52f-4214-b8a9-788363247110" providerId="AD" clId="Web-{D47F150C-FF9A-CB35-7244-3B09CA3B8E63}" dt="2024-04-27T20:20:46.474" v="2" actId="20577"/>
        <pc:sldMkLst>
          <pc:docMk/>
          <pc:sldMk cId="3152470223" sldId="363"/>
        </pc:sldMkLst>
        <pc:spChg chg="mod">
          <ac:chgData name="Morgan, Rob - morganrm" userId="S::morganrm@jmu.edu::2202593e-d52f-4214-b8a9-788363247110" providerId="AD" clId="Web-{D47F150C-FF9A-CB35-7244-3B09CA3B8E63}" dt="2024-04-27T20:20:46.474" v="2" actId="20577"/>
          <ac:spMkLst>
            <pc:docMk/>
            <pc:sldMk cId="3152470223" sldId="363"/>
            <ac:spMk id="2" creationId="{B397696F-8AA7-4D48-8D65-C962B950D0DD}"/>
          </ac:spMkLst>
        </pc:spChg>
      </pc:sldChg>
      <pc:sldChg chg="modSp">
        <pc:chgData name="Morgan, Rob - morganrm" userId="S::morganrm@jmu.edu::2202593e-d52f-4214-b8a9-788363247110" providerId="AD" clId="Web-{D47F150C-FF9A-CB35-7244-3B09CA3B8E63}" dt="2024-04-27T20:20:29.599" v="0" actId="20577"/>
        <pc:sldMkLst>
          <pc:docMk/>
          <pc:sldMk cId="2946792002" sldId="365"/>
        </pc:sldMkLst>
        <pc:spChg chg="mod">
          <ac:chgData name="Morgan, Rob - morganrm" userId="S::morganrm@jmu.edu::2202593e-d52f-4214-b8a9-788363247110" providerId="AD" clId="Web-{D47F150C-FF9A-CB35-7244-3B09CA3B8E63}" dt="2024-04-27T20:20:29.599" v="0" actId="20577"/>
          <ac:spMkLst>
            <pc:docMk/>
            <pc:sldMk cId="2946792002" sldId="365"/>
            <ac:spMk id="2" creationId="{B397696F-8AA7-4D48-8D65-C962B950D0DD}"/>
          </ac:spMkLst>
        </pc:spChg>
      </pc:sldChg>
      <pc:sldChg chg="modSp">
        <pc:chgData name="Morgan, Rob - morganrm" userId="S::morganrm@jmu.edu::2202593e-d52f-4214-b8a9-788363247110" providerId="AD" clId="Web-{D47F150C-FF9A-CB35-7244-3B09CA3B8E63}" dt="2024-04-27T20:21:01.896" v="3" actId="20577"/>
        <pc:sldMkLst>
          <pc:docMk/>
          <pc:sldMk cId="3864457442" sldId="366"/>
        </pc:sldMkLst>
        <pc:spChg chg="mod">
          <ac:chgData name="Morgan, Rob - morganrm" userId="S::morganrm@jmu.edu::2202593e-d52f-4214-b8a9-788363247110" providerId="AD" clId="Web-{D47F150C-FF9A-CB35-7244-3B09CA3B8E63}" dt="2024-04-27T20:21:01.896" v="3" actId="20577"/>
          <ac:spMkLst>
            <pc:docMk/>
            <pc:sldMk cId="3864457442" sldId="366"/>
            <ac:spMk id="2" creationId="{B397696F-8AA7-4D48-8D65-C962B950D0DD}"/>
          </ac:spMkLst>
        </pc:spChg>
      </pc:sldChg>
    </pc:docChg>
  </pc:docChgLst>
  <pc:docChgLst>
    <pc:chgData name="Morgan, Rob - morganrm" userId="S::morganrm@jmu.edu::2202593e-d52f-4214-b8a9-788363247110" providerId="AD" clId="Web-{9BD717C2-092E-AE06-EAE7-BA5961B76E4F}"/>
    <pc:docChg chg="addSld delSld">
      <pc:chgData name="Morgan, Rob - morganrm" userId="S::morganrm@jmu.edu::2202593e-d52f-4214-b8a9-788363247110" providerId="AD" clId="Web-{9BD717C2-092E-AE06-EAE7-BA5961B76E4F}" dt="2024-03-25T21:15:40.317" v="7"/>
      <pc:docMkLst>
        <pc:docMk/>
      </pc:docMkLst>
      <pc:sldChg chg="add del">
        <pc:chgData name="Morgan, Rob - morganrm" userId="S::morganrm@jmu.edu::2202593e-d52f-4214-b8a9-788363247110" providerId="AD" clId="Web-{9BD717C2-092E-AE06-EAE7-BA5961B76E4F}" dt="2024-03-25T21:15:40.317" v="7"/>
        <pc:sldMkLst>
          <pc:docMk/>
          <pc:sldMk cId="0" sldId="257"/>
        </pc:sldMkLst>
      </pc:sldChg>
      <pc:sldChg chg="add del">
        <pc:chgData name="Morgan, Rob - morganrm" userId="S::morganrm@jmu.edu::2202593e-d52f-4214-b8a9-788363247110" providerId="AD" clId="Web-{9BD717C2-092E-AE06-EAE7-BA5961B76E4F}" dt="2024-03-25T21:15:40.254" v="6"/>
        <pc:sldMkLst>
          <pc:docMk/>
          <pc:sldMk cId="0" sldId="258"/>
        </pc:sldMkLst>
      </pc:sldChg>
      <pc:sldChg chg="add del">
        <pc:chgData name="Morgan, Rob - morganrm" userId="S::morganrm@jmu.edu::2202593e-d52f-4214-b8a9-788363247110" providerId="AD" clId="Web-{9BD717C2-092E-AE06-EAE7-BA5961B76E4F}" dt="2024-03-25T21:15:40.192" v="5"/>
        <pc:sldMkLst>
          <pc:docMk/>
          <pc:sldMk cId="0" sldId="259"/>
        </pc:sldMkLst>
      </pc:sldChg>
      <pc:sldChg chg="add del">
        <pc:chgData name="Morgan, Rob - morganrm" userId="S::morganrm@jmu.edu::2202593e-d52f-4214-b8a9-788363247110" providerId="AD" clId="Web-{9BD717C2-092E-AE06-EAE7-BA5961B76E4F}" dt="2024-03-25T21:15:40.129" v="4"/>
        <pc:sldMkLst>
          <pc:docMk/>
          <pc:sldMk cId="0" sldId="260"/>
        </pc:sldMkLst>
      </pc:sldChg>
    </pc:docChg>
  </pc:docChgLst>
  <pc:docChgLst>
    <pc:chgData name="Druga, Meg - drugamk" userId="S::drugamk@jmu.edu::7a33d74c-e201-4885-981a-f16e20936345" providerId="AD" clId="Web-{125492C9-C9B5-4B35-B4A3-247149FE210F}"/>
    <pc:docChg chg="modSld">
      <pc:chgData name="Druga, Meg - drugamk" userId="S::drugamk@jmu.edu::7a33d74c-e201-4885-981a-f16e20936345" providerId="AD" clId="Web-{125492C9-C9B5-4B35-B4A3-247149FE210F}" dt="2024-03-07T23:01:10.686" v="6" actId="20577"/>
      <pc:docMkLst>
        <pc:docMk/>
      </pc:docMkLst>
      <pc:sldChg chg="modSp">
        <pc:chgData name="Druga, Meg - drugamk" userId="S::drugamk@jmu.edu::7a33d74c-e201-4885-981a-f16e20936345" providerId="AD" clId="Web-{125492C9-C9B5-4B35-B4A3-247149FE210F}" dt="2024-03-07T23:01:10.686" v="6" actId="20577"/>
        <pc:sldMkLst>
          <pc:docMk/>
          <pc:sldMk cId="0" sldId="256"/>
        </pc:sldMkLst>
        <pc:spChg chg="mod">
          <ac:chgData name="Druga, Meg - drugamk" userId="S::drugamk@jmu.edu::7a33d74c-e201-4885-981a-f16e20936345" providerId="AD" clId="Web-{125492C9-C9B5-4B35-B4A3-247149FE210F}" dt="2024-03-07T23:01:10.686" v="6" actId="20577"/>
          <ac:spMkLst>
            <pc:docMk/>
            <pc:sldMk cId="0" sldId="256"/>
            <ac:spMk id="132" creationId="{00000000-0000-0000-0000-000000000000}"/>
          </ac:spMkLst>
        </pc:spChg>
      </pc:sldChg>
    </pc:docChg>
  </pc:docChgLst>
  <pc:docChgLst>
    <pc:chgData name="Estes, Michele - estesmd" userId="S::estesmd@jmu.edu::7f01444f-bcfd-4926-89f8-dd1142b90e2d" providerId="AD" clId="Web-{A85424D3-3316-4866-AC81-90E345C4F4D2}"/>
    <pc:docChg chg="modSld">
      <pc:chgData name="Estes, Michele - estesmd" userId="S::estesmd@jmu.edu::7f01444f-bcfd-4926-89f8-dd1142b90e2d" providerId="AD" clId="Web-{A85424D3-3316-4866-AC81-90E345C4F4D2}" dt="2024-03-15T22:37:26.078" v="45"/>
      <pc:docMkLst>
        <pc:docMk/>
      </pc:docMkLst>
      <pc:sldChg chg="modSp">
        <pc:chgData name="Estes, Michele - estesmd" userId="S::estesmd@jmu.edu::7f01444f-bcfd-4926-89f8-dd1142b90e2d" providerId="AD" clId="Web-{A85424D3-3316-4866-AC81-90E345C4F4D2}" dt="2024-03-15T22:32:04.971" v="1" actId="20577"/>
        <pc:sldMkLst>
          <pc:docMk/>
          <pc:sldMk cId="0" sldId="261"/>
        </pc:sldMkLst>
        <pc:spChg chg="mod">
          <ac:chgData name="Estes, Michele - estesmd" userId="S::estesmd@jmu.edu::7f01444f-bcfd-4926-89f8-dd1142b90e2d" providerId="AD" clId="Web-{A85424D3-3316-4866-AC81-90E345C4F4D2}" dt="2024-03-15T22:32:04.971" v="1" actId="20577"/>
          <ac:spMkLst>
            <pc:docMk/>
            <pc:sldMk cId="0" sldId="261"/>
            <ac:spMk id="183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A85424D3-3316-4866-AC81-90E345C4F4D2}" dt="2024-03-15T22:34:03.632" v="12" actId="1076"/>
        <pc:sldMkLst>
          <pc:docMk/>
          <pc:sldMk cId="0" sldId="262"/>
        </pc:sldMkLst>
        <pc:spChg chg="mod">
          <ac:chgData name="Estes, Michele - estesmd" userId="S::estesmd@jmu.edu::7f01444f-bcfd-4926-89f8-dd1142b90e2d" providerId="AD" clId="Web-{A85424D3-3316-4866-AC81-90E345C4F4D2}" dt="2024-03-15T22:34:03.632" v="12" actId="1076"/>
          <ac:spMkLst>
            <pc:docMk/>
            <pc:sldMk cId="0" sldId="262"/>
            <ac:spMk id="4" creationId="{06BFF8F1-D97E-31C4-BC09-A7DACF5801AD}"/>
          </ac:spMkLst>
        </pc:spChg>
        <pc:spChg chg="ord">
          <ac:chgData name="Estes, Michele - estesmd" userId="S::estesmd@jmu.edu::7f01444f-bcfd-4926-89f8-dd1142b90e2d" providerId="AD" clId="Web-{A85424D3-3316-4866-AC81-90E345C4F4D2}" dt="2024-03-15T22:34:02.242" v="11"/>
          <ac:spMkLst>
            <pc:docMk/>
            <pc:sldMk cId="0" sldId="262"/>
            <ac:spMk id="5" creationId="{1666088B-8F8B-EFA7-2DFE-255E4101A350}"/>
          </ac:spMkLst>
        </pc:spChg>
      </pc:sldChg>
      <pc:sldChg chg="modSp">
        <pc:chgData name="Estes, Michele - estesmd" userId="S::estesmd@jmu.edu::7f01444f-bcfd-4926-89f8-dd1142b90e2d" providerId="AD" clId="Web-{A85424D3-3316-4866-AC81-90E345C4F4D2}" dt="2024-03-15T22:31:47.439" v="0" actId="20577"/>
        <pc:sldMkLst>
          <pc:docMk/>
          <pc:sldMk cId="3281928965" sldId="283"/>
        </pc:sldMkLst>
        <pc:spChg chg="mod">
          <ac:chgData name="Estes, Michele - estesmd" userId="S::estesmd@jmu.edu::7f01444f-bcfd-4926-89f8-dd1142b90e2d" providerId="AD" clId="Web-{A85424D3-3316-4866-AC81-90E345C4F4D2}" dt="2024-03-15T22:31:47.439" v="0" actId="20577"/>
          <ac:spMkLst>
            <pc:docMk/>
            <pc:sldMk cId="3281928965" sldId="283"/>
            <ac:spMk id="2" creationId="{F9AF390F-372F-3BCB-FCED-352A35938896}"/>
          </ac:spMkLst>
        </pc:spChg>
      </pc:sldChg>
      <pc:sldChg chg="modSp">
        <pc:chgData name="Estes, Michele - estesmd" userId="S::estesmd@jmu.edu::7f01444f-bcfd-4926-89f8-dd1142b90e2d" providerId="AD" clId="Web-{A85424D3-3316-4866-AC81-90E345C4F4D2}" dt="2024-03-15T22:36:50.686" v="40" actId="14100"/>
        <pc:sldMkLst>
          <pc:docMk/>
          <pc:sldMk cId="2105421953" sldId="312"/>
        </pc:sldMkLst>
        <pc:spChg chg="mod">
          <ac:chgData name="Estes, Michele - estesmd" userId="S::estesmd@jmu.edu::7f01444f-bcfd-4926-89f8-dd1142b90e2d" providerId="AD" clId="Web-{A85424D3-3316-4866-AC81-90E345C4F4D2}" dt="2024-03-15T22:36:50.686" v="40" actId="14100"/>
          <ac:spMkLst>
            <pc:docMk/>
            <pc:sldMk cId="2105421953" sldId="312"/>
            <ac:spMk id="2" creationId="{12137CD7-C57B-0BF1-899C-1C2FF3446DC7}"/>
          </ac:spMkLst>
        </pc:spChg>
      </pc:sldChg>
      <pc:sldChg chg="modSp">
        <pc:chgData name="Estes, Michele - estesmd" userId="S::estesmd@jmu.edu::7f01444f-bcfd-4926-89f8-dd1142b90e2d" providerId="AD" clId="Web-{A85424D3-3316-4866-AC81-90E345C4F4D2}" dt="2024-03-15T22:37:03.702" v="42" actId="14100"/>
        <pc:sldMkLst>
          <pc:docMk/>
          <pc:sldMk cId="1504123593" sldId="313"/>
        </pc:sldMkLst>
        <pc:spChg chg="mod">
          <ac:chgData name="Estes, Michele - estesmd" userId="S::estesmd@jmu.edu::7f01444f-bcfd-4926-89f8-dd1142b90e2d" providerId="AD" clId="Web-{A85424D3-3316-4866-AC81-90E345C4F4D2}" dt="2024-03-15T22:37:03.702" v="42" actId="14100"/>
          <ac:spMkLst>
            <pc:docMk/>
            <pc:sldMk cId="1504123593" sldId="313"/>
            <ac:spMk id="2" creationId="{12137CD7-C57B-0BF1-899C-1C2FF3446DC7}"/>
          </ac:spMkLst>
        </pc:spChg>
      </pc:sldChg>
      <pc:sldChg chg="modSp">
        <pc:chgData name="Estes, Michele - estesmd" userId="S::estesmd@jmu.edu::7f01444f-bcfd-4926-89f8-dd1142b90e2d" providerId="AD" clId="Web-{A85424D3-3316-4866-AC81-90E345C4F4D2}" dt="2024-03-15T22:37:18.359" v="44" actId="14100"/>
        <pc:sldMkLst>
          <pc:docMk/>
          <pc:sldMk cId="131766377" sldId="314"/>
        </pc:sldMkLst>
        <pc:spChg chg="mod">
          <ac:chgData name="Estes, Michele - estesmd" userId="S::estesmd@jmu.edu::7f01444f-bcfd-4926-89f8-dd1142b90e2d" providerId="AD" clId="Web-{A85424D3-3316-4866-AC81-90E345C4F4D2}" dt="2024-03-15T22:37:18.359" v="44" actId="14100"/>
          <ac:spMkLst>
            <pc:docMk/>
            <pc:sldMk cId="131766377" sldId="314"/>
            <ac:spMk id="2" creationId="{12137CD7-C57B-0BF1-899C-1C2FF3446DC7}"/>
          </ac:spMkLst>
        </pc:spChg>
      </pc:sldChg>
      <pc:sldChg chg="modSp">
        <pc:chgData name="Estes, Michele - estesmd" userId="S::estesmd@jmu.edu::7f01444f-bcfd-4926-89f8-dd1142b90e2d" providerId="AD" clId="Web-{A85424D3-3316-4866-AC81-90E345C4F4D2}" dt="2024-03-15T22:37:26.078" v="45"/>
        <pc:sldMkLst>
          <pc:docMk/>
          <pc:sldMk cId="451857082" sldId="315"/>
        </pc:sldMkLst>
        <pc:spChg chg="mod">
          <ac:chgData name="Estes, Michele - estesmd" userId="S::estesmd@jmu.edu::7f01444f-bcfd-4926-89f8-dd1142b90e2d" providerId="AD" clId="Web-{A85424D3-3316-4866-AC81-90E345C4F4D2}" dt="2024-03-15T22:37:26.078" v="45"/>
          <ac:spMkLst>
            <pc:docMk/>
            <pc:sldMk cId="451857082" sldId="315"/>
            <ac:spMk id="2" creationId="{12137CD7-C57B-0BF1-899C-1C2FF3446DC7}"/>
          </ac:spMkLst>
        </pc:spChg>
      </pc:sldChg>
      <pc:sldChg chg="modSp">
        <pc:chgData name="Estes, Michele - estesmd" userId="S::estesmd@jmu.edu::7f01444f-bcfd-4926-89f8-dd1142b90e2d" providerId="AD" clId="Web-{A85424D3-3316-4866-AC81-90E345C4F4D2}" dt="2024-03-15T22:33:52.616" v="10" actId="1076"/>
        <pc:sldMkLst>
          <pc:docMk/>
          <pc:sldMk cId="1743249317" sldId="368"/>
        </pc:sldMkLst>
        <pc:spChg chg="mod">
          <ac:chgData name="Estes, Michele - estesmd" userId="S::estesmd@jmu.edu::7f01444f-bcfd-4926-89f8-dd1142b90e2d" providerId="AD" clId="Web-{A85424D3-3316-4866-AC81-90E345C4F4D2}" dt="2024-03-15T22:33:52.616" v="10" actId="1076"/>
          <ac:spMkLst>
            <pc:docMk/>
            <pc:sldMk cId="1743249317" sldId="368"/>
            <ac:spMk id="4" creationId="{06BFF8F1-D97E-31C4-BC09-A7DACF5801AD}"/>
          </ac:spMkLst>
        </pc:spChg>
        <pc:spChg chg="ord">
          <ac:chgData name="Estes, Michele - estesmd" userId="S::estesmd@jmu.edu::7f01444f-bcfd-4926-89f8-dd1142b90e2d" providerId="AD" clId="Web-{A85424D3-3316-4866-AC81-90E345C4F4D2}" dt="2024-03-15T22:33:42.069" v="9"/>
          <ac:spMkLst>
            <pc:docMk/>
            <pc:sldMk cId="1743249317" sldId="368"/>
            <ac:spMk id="5" creationId="{1666088B-8F8B-EFA7-2DFE-255E4101A350}"/>
          </ac:spMkLst>
        </pc:spChg>
      </pc:sldChg>
      <pc:sldChg chg="modSp">
        <pc:chgData name="Estes, Michele - estesmd" userId="S::estesmd@jmu.edu::7f01444f-bcfd-4926-89f8-dd1142b90e2d" providerId="AD" clId="Web-{A85424D3-3316-4866-AC81-90E345C4F4D2}" dt="2024-03-15T22:33:01.833" v="5" actId="14100"/>
        <pc:sldMkLst>
          <pc:docMk/>
          <pc:sldMk cId="334833466" sldId="369"/>
        </pc:sldMkLst>
        <pc:spChg chg="mod">
          <ac:chgData name="Estes, Michele - estesmd" userId="S::estesmd@jmu.edu::7f01444f-bcfd-4926-89f8-dd1142b90e2d" providerId="AD" clId="Web-{A85424D3-3316-4866-AC81-90E345C4F4D2}" dt="2024-03-15T22:33:01.833" v="5" actId="14100"/>
          <ac:spMkLst>
            <pc:docMk/>
            <pc:sldMk cId="334833466" sldId="369"/>
            <ac:spMk id="4" creationId="{06BFF8F1-D97E-31C4-BC09-A7DACF5801AD}"/>
          </ac:spMkLst>
        </pc:spChg>
        <pc:spChg chg="ord">
          <ac:chgData name="Estes, Michele - estesmd" userId="S::estesmd@jmu.edu::7f01444f-bcfd-4926-89f8-dd1142b90e2d" providerId="AD" clId="Web-{A85424D3-3316-4866-AC81-90E345C4F4D2}" dt="2024-03-15T22:32:37.566" v="2"/>
          <ac:spMkLst>
            <pc:docMk/>
            <pc:sldMk cId="334833466" sldId="369"/>
            <ac:spMk id="5" creationId="{1666088B-8F8B-EFA7-2DFE-255E4101A350}"/>
          </ac:spMkLst>
        </pc:spChg>
      </pc:sldChg>
      <pc:sldChg chg="modSp">
        <pc:chgData name="Estes, Michele - estesmd" userId="S::estesmd@jmu.edu::7f01444f-bcfd-4926-89f8-dd1142b90e2d" providerId="AD" clId="Web-{A85424D3-3316-4866-AC81-90E345C4F4D2}" dt="2024-03-15T22:33:26.412" v="8" actId="14100"/>
        <pc:sldMkLst>
          <pc:docMk/>
          <pc:sldMk cId="3864121865" sldId="370"/>
        </pc:sldMkLst>
        <pc:spChg chg="mod">
          <ac:chgData name="Estes, Michele - estesmd" userId="S::estesmd@jmu.edu::7f01444f-bcfd-4926-89f8-dd1142b90e2d" providerId="AD" clId="Web-{A85424D3-3316-4866-AC81-90E345C4F4D2}" dt="2024-03-15T22:33:26.412" v="8" actId="14100"/>
          <ac:spMkLst>
            <pc:docMk/>
            <pc:sldMk cId="3864121865" sldId="370"/>
            <ac:spMk id="4" creationId="{06BFF8F1-D97E-31C4-BC09-A7DACF5801AD}"/>
          </ac:spMkLst>
        </pc:spChg>
        <pc:spChg chg="ord">
          <ac:chgData name="Estes, Michele - estesmd" userId="S::estesmd@jmu.edu::7f01444f-bcfd-4926-89f8-dd1142b90e2d" providerId="AD" clId="Web-{A85424D3-3316-4866-AC81-90E345C4F4D2}" dt="2024-03-15T22:33:16.552" v="6"/>
          <ac:spMkLst>
            <pc:docMk/>
            <pc:sldMk cId="3864121865" sldId="370"/>
            <ac:spMk id="5" creationId="{1666088B-8F8B-EFA7-2DFE-255E4101A350}"/>
          </ac:spMkLst>
        </pc:spChg>
      </pc:sldChg>
      <pc:sldChg chg="modSp">
        <pc:chgData name="Estes, Michele - estesmd" userId="S::estesmd@jmu.edu::7f01444f-bcfd-4926-89f8-dd1142b90e2d" providerId="AD" clId="Web-{A85424D3-3316-4866-AC81-90E345C4F4D2}" dt="2024-03-15T22:35:26.370" v="26" actId="1076"/>
        <pc:sldMkLst>
          <pc:docMk/>
          <pc:sldMk cId="277635401" sldId="371"/>
        </pc:sldMkLst>
        <pc:spChg chg="mod">
          <ac:chgData name="Estes, Michele - estesmd" userId="S::estesmd@jmu.edu::7f01444f-bcfd-4926-89f8-dd1142b90e2d" providerId="AD" clId="Web-{A85424D3-3316-4866-AC81-90E345C4F4D2}" dt="2024-03-15T22:35:26.370" v="26" actId="1076"/>
          <ac:spMkLst>
            <pc:docMk/>
            <pc:sldMk cId="277635401" sldId="371"/>
            <ac:spMk id="2" creationId="{B397696F-8AA7-4D48-8D65-C962B950D0DD}"/>
          </ac:spMkLst>
        </pc:spChg>
      </pc:sldChg>
      <pc:sldChg chg="modSp">
        <pc:chgData name="Estes, Michele - estesmd" userId="S::estesmd@jmu.edu::7f01444f-bcfd-4926-89f8-dd1142b90e2d" providerId="AD" clId="Web-{A85424D3-3316-4866-AC81-90E345C4F4D2}" dt="2024-03-15T22:34:49.587" v="20" actId="20577"/>
        <pc:sldMkLst>
          <pc:docMk/>
          <pc:sldMk cId="1002566613" sldId="372"/>
        </pc:sldMkLst>
        <pc:spChg chg="mod">
          <ac:chgData name="Estes, Michele - estesmd" userId="S::estesmd@jmu.edu::7f01444f-bcfd-4926-89f8-dd1142b90e2d" providerId="AD" clId="Web-{A85424D3-3316-4866-AC81-90E345C4F4D2}" dt="2024-03-15T22:34:49.587" v="20" actId="20577"/>
          <ac:spMkLst>
            <pc:docMk/>
            <pc:sldMk cId="1002566613" sldId="372"/>
            <ac:spMk id="2" creationId="{B397696F-8AA7-4D48-8D65-C962B950D0DD}"/>
          </ac:spMkLst>
        </pc:spChg>
      </pc:sldChg>
      <pc:sldChg chg="modSp">
        <pc:chgData name="Estes, Michele - estesmd" userId="S::estesmd@jmu.edu::7f01444f-bcfd-4926-89f8-dd1142b90e2d" providerId="AD" clId="Web-{A85424D3-3316-4866-AC81-90E345C4F4D2}" dt="2024-03-15T22:35:13.979" v="25" actId="1076"/>
        <pc:sldMkLst>
          <pc:docMk/>
          <pc:sldMk cId="3255036075" sldId="373"/>
        </pc:sldMkLst>
        <pc:spChg chg="mod">
          <ac:chgData name="Estes, Michele - estesmd" userId="S::estesmd@jmu.edu::7f01444f-bcfd-4926-89f8-dd1142b90e2d" providerId="AD" clId="Web-{A85424D3-3316-4866-AC81-90E345C4F4D2}" dt="2024-03-15T22:35:13.979" v="25" actId="1076"/>
          <ac:spMkLst>
            <pc:docMk/>
            <pc:sldMk cId="3255036075" sldId="373"/>
            <ac:spMk id="2" creationId="{B397696F-8AA7-4D48-8D65-C962B950D0DD}"/>
          </ac:spMkLst>
        </pc:spChg>
      </pc:sldChg>
      <pc:sldChg chg="modSp">
        <pc:chgData name="Estes, Michele - estesmd" userId="S::estesmd@jmu.edu::7f01444f-bcfd-4926-89f8-dd1142b90e2d" providerId="AD" clId="Web-{A85424D3-3316-4866-AC81-90E345C4F4D2}" dt="2024-03-15T22:35:42.918" v="28" actId="20577"/>
        <pc:sldMkLst>
          <pc:docMk/>
          <pc:sldMk cId="3951775500" sldId="374"/>
        </pc:sldMkLst>
        <pc:spChg chg="mod">
          <ac:chgData name="Estes, Michele - estesmd" userId="S::estesmd@jmu.edu::7f01444f-bcfd-4926-89f8-dd1142b90e2d" providerId="AD" clId="Web-{A85424D3-3316-4866-AC81-90E345C4F4D2}" dt="2024-03-15T22:35:42.918" v="28" actId="20577"/>
          <ac:spMkLst>
            <pc:docMk/>
            <pc:sldMk cId="3951775500" sldId="374"/>
            <ac:spMk id="2" creationId="{543BFF9E-BEB5-6427-046F-859A3AF8EAD9}"/>
          </ac:spMkLst>
        </pc:spChg>
      </pc:sldChg>
    </pc:docChg>
  </pc:docChgLst>
  <pc:docChgLst>
    <pc:chgData name="Druga, Meg - drugamk" userId="S::drugamk_jmu.edu#ext#@covgov.onmicrosoft.com::855603fe-de90-464b-a8b4-b252e3da09cc" providerId="AD" clId="Web-{E74BFE0D-37EA-D149-DEA7-5F5D2C69E8A3}"/>
    <pc:docChg chg="modSld">
      <pc:chgData name="Druga, Meg - drugamk" userId="S::drugamk_jmu.edu#ext#@covgov.onmicrosoft.com::855603fe-de90-464b-a8b4-b252e3da09cc" providerId="AD" clId="Web-{E74BFE0D-37EA-D149-DEA7-5F5D2C69E8A3}" dt="2024-07-09T20:33:58.189" v="72" actId="20577"/>
      <pc:docMkLst>
        <pc:docMk/>
      </pc:docMkLst>
      <pc:sldChg chg="delSp modSp">
        <pc:chgData name="Druga, Meg - drugamk" userId="S::drugamk_jmu.edu#ext#@covgov.onmicrosoft.com::855603fe-de90-464b-a8b4-b252e3da09cc" providerId="AD" clId="Web-{E74BFE0D-37EA-D149-DEA7-5F5D2C69E8A3}" dt="2024-07-09T20:28:55.768" v="12" actId="20577"/>
        <pc:sldMkLst>
          <pc:docMk/>
          <pc:sldMk cId="0" sldId="257"/>
        </pc:sldMkLst>
        <pc:spChg chg="del">
          <ac:chgData name="Druga, Meg - drugamk" userId="S::drugamk_jmu.edu#ext#@covgov.onmicrosoft.com::855603fe-de90-464b-a8b4-b252e3da09cc" providerId="AD" clId="Web-{E74BFE0D-37EA-D149-DEA7-5F5D2C69E8A3}" dt="2024-07-09T20:28:47.455" v="10"/>
          <ac:spMkLst>
            <pc:docMk/>
            <pc:sldMk cId="0" sldId="257"/>
            <ac:spMk id="2" creationId="{8958C052-BF98-406C-A48F-3754C1EB399A}"/>
          </ac:spMkLst>
        </pc:spChg>
        <pc:spChg chg="mod">
          <ac:chgData name="Druga, Meg - drugamk" userId="S::drugamk_jmu.edu#ext#@covgov.onmicrosoft.com::855603fe-de90-464b-a8b4-b252e3da09cc" providerId="AD" clId="Web-{E74BFE0D-37EA-D149-DEA7-5F5D2C69E8A3}" dt="2024-07-09T20:28:55.768" v="12" actId="20577"/>
          <ac:spMkLst>
            <pc:docMk/>
            <pc:sldMk cId="0" sldId="257"/>
            <ac:spMk id="213" creationId="{00000000-0000-0000-0000-000000000000}"/>
          </ac:spMkLst>
        </pc:spChg>
      </pc:sldChg>
      <pc:sldChg chg="delSp modSp">
        <pc:chgData name="Druga, Meg - drugamk" userId="S::drugamk_jmu.edu#ext#@covgov.onmicrosoft.com::855603fe-de90-464b-a8b4-b252e3da09cc" providerId="AD" clId="Web-{E74BFE0D-37EA-D149-DEA7-5F5D2C69E8A3}" dt="2024-07-09T20:29:13.502" v="15"/>
        <pc:sldMkLst>
          <pc:docMk/>
          <pc:sldMk cId="0" sldId="258"/>
        </pc:sldMkLst>
        <pc:spChg chg="del">
          <ac:chgData name="Druga, Meg - drugamk" userId="S::drugamk_jmu.edu#ext#@covgov.onmicrosoft.com::855603fe-de90-464b-a8b4-b252e3da09cc" providerId="AD" clId="Web-{E74BFE0D-37EA-D149-DEA7-5F5D2C69E8A3}" dt="2024-07-09T20:29:13.502" v="15"/>
          <ac:spMkLst>
            <pc:docMk/>
            <pc:sldMk cId="0" sldId="258"/>
            <ac:spMk id="2" creationId="{8958C052-BF98-406C-A48F-3754C1EB399A}"/>
          </ac:spMkLst>
        </pc:spChg>
        <pc:spChg chg="mod">
          <ac:chgData name="Druga, Meg - drugamk" userId="S::drugamk_jmu.edu#ext#@covgov.onmicrosoft.com::855603fe-de90-464b-a8b4-b252e3da09cc" providerId="AD" clId="Web-{E74BFE0D-37EA-D149-DEA7-5F5D2C69E8A3}" dt="2024-07-09T20:29:09.690" v="14" actId="20577"/>
          <ac:spMkLst>
            <pc:docMk/>
            <pc:sldMk cId="0" sldId="258"/>
            <ac:spMk id="224" creationId="{00000000-0000-0000-0000-000000000000}"/>
          </ac:spMkLst>
        </pc:spChg>
      </pc:sldChg>
      <pc:sldChg chg="delSp modSp">
        <pc:chgData name="Druga, Meg - drugamk" userId="S::drugamk_jmu.edu#ext#@covgov.onmicrosoft.com::855603fe-de90-464b-a8b4-b252e3da09cc" providerId="AD" clId="Web-{E74BFE0D-37EA-D149-DEA7-5F5D2C69E8A3}" dt="2024-07-09T20:29:29.846" v="18"/>
        <pc:sldMkLst>
          <pc:docMk/>
          <pc:sldMk cId="0" sldId="259"/>
        </pc:sldMkLst>
        <pc:spChg chg="del">
          <ac:chgData name="Druga, Meg - drugamk" userId="S::drugamk_jmu.edu#ext#@covgov.onmicrosoft.com::855603fe-de90-464b-a8b4-b252e3da09cc" providerId="AD" clId="Web-{E74BFE0D-37EA-D149-DEA7-5F5D2C69E8A3}" dt="2024-07-09T20:29:29.846" v="18"/>
          <ac:spMkLst>
            <pc:docMk/>
            <pc:sldMk cId="0" sldId="259"/>
            <ac:spMk id="2" creationId="{8958C052-BF98-406C-A48F-3754C1EB399A}"/>
          </ac:spMkLst>
        </pc:spChg>
        <pc:spChg chg="mod">
          <ac:chgData name="Druga, Meg - drugamk" userId="S::drugamk_jmu.edu#ext#@covgov.onmicrosoft.com::855603fe-de90-464b-a8b4-b252e3da09cc" providerId="AD" clId="Web-{E74BFE0D-37EA-D149-DEA7-5F5D2C69E8A3}" dt="2024-07-09T20:29:27.627" v="17" actId="20577"/>
          <ac:spMkLst>
            <pc:docMk/>
            <pc:sldMk cId="0" sldId="259"/>
            <ac:spMk id="235" creationId="{00000000-0000-0000-0000-000000000000}"/>
          </ac:spMkLst>
        </pc:spChg>
      </pc:sldChg>
      <pc:sldChg chg="delSp modSp">
        <pc:chgData name="Druga, Meg - drugamk" userId="S::drugamk_jmu.edu#ext#@covgov.onmicrosoft.com::855603fe-de90-464b-a8b4-b252e3da09cc" providerId="AD" clId="Web-{E74BFE0D-37EA-D149-DEA7-5F5D2C69E8A3}" dt="2024-07-09T20:29:54.189" v="24" actId="1076"/>
        <pc:sldMkLst>
          <pc:docMk/>
          <pc:sldMk cId="0" sldId="260"/>
        </pc:sldMkLst>
        <pc:spChg chg="del">
          <ac:chgData name="Druga, Meg - drugamk" userId="S::drugamk_jmu.edu#ext#@covgov.onmicrosoft.com::855603fe-de90-464b-a8b4-b252e3da09cc" providerId="AD" clId="Web-{E74BFE0D-37EA-D149-DEA7-5F5D2C69E8A3}" dt="2024-07-09T20:29:44.064" v="21"/>
          <ac:spMkLst>
            <pc:docMk/>
            <pc:sldMk cId="0" sldId="260"/>
            <ac:spMk id="7" creationId="{FA422351-9B08-7808-31F9-1BB933A5059C}"/>
          </ac:spMkLst>
        </pc:spChg>
        <pc:spChg chg="mod">
          <ac:chgData name="Druga, Meg - drugamk" userId="S::drugamk_jmu.edu#ext#@covgov.onmicrosoft.com::855603fe-de90-464b-a8b4-b252e3da09cc" providerId="AD" clId="Web-{E74BFE0D-37EA-D149-DEA7-5F5D2C69E8A3}" dt="2024-07-09T20:29:41.564" v="20" actId="20577"/>
          <ac:spMkLst>
            <pc:docMk/>
            <pc:sldMk cId="0" sldId="260"/>
            <ac:spMk id="246" creationId="{00000000-0000-0000-0000-000000000000}"/>
          </ac:spMkLst>
        </pc:spChg>
        <pc:picChg chg="mod">
          <ac:chgData name="Druga, Meg - drugamk" userId="S::drugamk_jmu.edu#ext#@covgov.onmicrosoft.com::855603fe-de90-464b-a8b4-b252e3da09cc" providerId="AD" clId="Web-{E74BFE0D-37EA-D149-DEA7-5F5D2C69E8A3}" dt="2024-07-09T20:29:54.189" v="24" actId="1076"/>
          <ac:picMkLst>
            <pc:docMk/>
            <pc:sldMk cId="0" sldId="260"/>
            <ac:picMk id="249" creationId="{00000000-0000-0000-0000-000000000000}"/>
          </ac:picMkLst>
        </pc:picChg>
      </pc:sldChg>
      <pc:sldChg chg="modSp">
        <pc:chgData name="Druga, Meg - drugamk" userId="S::drugamk_jmu.edu#ext#@covgov.onmicrosoft.com::855603fe-de90-464b-a8b4-b252e3da09cc" providerId="AD" clId="Web-{E74BFE0D-37EA-D149-DEA7-5F5D2C69E8A3}" dt="2024-07-09T20:30:05.346" v="26" actId="20577"/>
        <pc:sldMkLst>
          <pc:docMk/>
          <pc:sldMk cId="0" sldId="261"/>
        </pc:sldMkLst>
        <pc:spChg chg="mod">
          <ac:chgData name="Druga, Meg - drugamk" userId="S::drugamk_jmu.edu#ext#@covgov.onmicrosoft.com::855603fe-de90-464b-a8b4-b252e3da09cc" providerId="AD" clId="Web-{E74BFE0D-37EA-D149-DEA7-5F5D2C69E8A3}" dt="2024-07-09T20:30:05.346" v="26" actId="20577"/>
          <ac:spMkLst>
            <pc:docMk/>
            <pc:sldMk cId="0" sldId="261"/>
            <ac:spMk id="183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E74BFE0D-37EA-D149-DEA7-5F5D2C69E8A3}" dt="2024-07-09T20:31:48.548" v="43" actId="20577"/>
        <pc:sldMkLst>
          <pc:docMk/>
          <pc:sldMk cId="0" sldId="262"/>
        </pc:sldMkLst>
        <pc:spChg chg="mod">
          <ac:chgData name="Druga, Meg - drugamk" userId="S::drugamk_jmu.edu#ext#@covgov.onmicrosoft.com::855603fe-de90-464b-a8b4-b252e3da09cc" providerId="AD" clId="Web-{E74BFE0D-37EA-D149-DEA7-5F5D2C69E8A3}" dt="2024-07-09T20:31:48.548" v="43" actId="20577"/>
          <ac:spMkLst>
            <pc:docMk/>
            <pc:sldMk cId="0" sldId="262"/>
            <ac:spMk id="4" creationId="{06BFF8F1-D97E-31C4-BC09-A7DACF5801AD}"/>
          </ac:spMkLst>
        </pc:spChg>
        <pc:spChg chg="mod">
          <ac:chgData name="Druga, Meg - drugamk" userId="S::drugamk_jmu.edu#ext#@covgov.onmicrosoft.com::855603fe-de90-464b-a8b4-b252e3da09cc" providerId="AD" clId="Web-{E74BFE0D-37EA-D149-DEA7-5F5D2C69E8A3}" dt="2024-07-09T20:31:44.080" v="41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E74BFE0D-37EA-D149-DEA7-5F5D2C69E8A3}" dt="2024-07-09T20:28:25.440" v="8" actId="20577"/>
        <pc:sldMkLst>
          <pc:docMk/>
          <pc:sldMk cId="3281928965" sldId="283"/>
        </pc:sldMkLst>
        <pc:spChg chg="mod">
          <ac:chgData name="Druga, Meg - drugamk" userId="S::drugamk_jmu.edu#ext#@covgov.onmicrosoft.com::855603fe-de90-464b-a8b4-b252e3da09cc" providerId="AD" clId="Web-{E74BFE0D-37EA-D149-DEA7-5F5D2C69E8A3}" dt="2024-07-09T20:28:25.440" v="8" actId="20577"/>
          <ac:spMkLst>
            <pc:docMk/>
            <pc:sldMk cId="3281928965" sldId="283"/>
            <ac:spMk id="2" creationId="{F9AF390F-372F-3BCB-FCED-352A35938896}"/>
          </ac:spMkLst>
        </pc:spChg>
        <pc:picChg chg="mod">
          <ac:chgData name="Druga, Meg - drugamk" userId="S::drugamk_jmu.edu#ext#@covgov.onmicrosoft.com::855603fe-de90-464b-a8b4-b252e3da09cc" providerId="AD" clId="Web-{E74BFE0D-37EA-D149-DEA7-5F5D2C69E8A3}" dt="2024-07-09T20:27:56.768" v="6" actId="1076"/>
          <ac:picMkLst>
            <pc:docMk/>
            <pc:sldMk cId="3281928965" sldId="283"/>
            <ac:picMk id="5" creationId="{8DF0FAA9-1A48-49BB-8C30-1CC4B6429449}"/>
          </ac:picMkLst>
        </pc:picChg>
      </pc:sldChg>
      <pc:sldChg chg="modSp">
        <pc:chgData name="Druga, Meg - drugamk" userId="S::drugamk_jmu.edu#ext#@covgov.onmicrosoft.com::855603fe-de90-464b-a8b4-b252e3da09cc" providerId="AD" clId="Web-{E74BFE0D-37EA-D149-DEA7-5F5D2C69E8A3}" dt="2024-07-09T20:30:41.424" v="36" actId="20577"/>
        <pc:sldMkLst>
          <pc:docMk/>
          <pc:sldMk cId="391684160" sldId="316"/>
        </pc:sldMkLst>
        <pc:spChg chg="mod">
          <ac:chgData name="Druga, Meg - drugamk" userId="S::drugamk_jmu.edu#ext#@covgov.onmicrosoft.com::855603fe-de90-464b-a8b4-b252e3da09cc" providerId="AD" clId="Web-{E74BFE0D-37EA-D149-DEA7-5F5D2C69E8A3}" dt="2024-07-09T20:30:41.424" v="36" actId="20577"/>
          <ac:spMkLst>
            <pc:docMk/>
            <pc:sldMk cId="391684160" sldId="316"/>
            <ac:spMk id="183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E74BFE0D-37EA-D149-DEA7-5F5D2C69E8A3}" dt="2024-07-09T20:33:58.189" v="72" actId="20577"/>
        <pc:sldMkLst>
          <pc:docMk/>
          <pc:sldMk cId="102974190" sldId="337"/>
        </pc:sldMkLst>
        <pc:spChg chg="mod">
          <ac:chgData name="Druga, Meg - drugamk" userId="S::drugamk_jmu.edu#ext#@covgov.onmicrosoft.com::855603fe-de90-464b-a8b4-b252e3da09cc" providerId="AD" clId="Web-{E74BFE0D-37EA-D149-DEA7-5F5D2C69E8A3}" dt="2024-07-09T20:33:58.189" v="72" actId="20577"/>
          <ac:spMkLst>
            <pc:docMk/>
            <pc:sldMk cId="102974190" sldId="337"/>
            <ac:spMk id="2" creationId="{CA208D63-83C8-45C4-38FC-D5BD48149BA6}"/>
          </ac:spMkLst>
        </pc:spChg>
      </pc:sldChg>
      <pc:sldChg chg="modSp">
        <pc:chgData name="Druga, Meg - drugamk" userId="S::drugamk_jmu.edu#ext#@covgov.onmicrosoft.com::855603fe-de90-464b-a8b4-b252e3da09cc" providerId="AD" clId="Web-{E74BFE0D-37EA-D149-DEA7-5F5D2C69E8A3}" dt="2024-07-09T20:30:55.095" v="37" actId="20577"/>
        <pc:sldMkLst>
          <pc:docMk/>
          <pc:sldMk cId="524625874" sldId="362"/>
        </pc:sldMkLst>
        <pc:spChg chg="mod">
          <ac:chgData name="Druga, Meg - drugamk" userId="S::drugamk_jmu.edu#ext#@covgov.onmicrosoft.com::855603fe-de90-464b-a8b4-b252e3da09cc" providerId="AD" clId="Web-{E74BFE0D-37EA-D149-DEA7-5F5D2C69E8A3}" dt="2024-07-09T20:30:55.095" v="37" actId="20577"/>
          <ac:spMkLst>
            <pc:docMk/>
            <pc:sldMk cId="524625874" sldId="362"/>
            <ac:spMk id="2" creationId="{543BFF9E-BEB5-6427-046F-859A3AF8EAD9}"/>
          </ac:spMkLst>
        </pc:spChg>
      </pc:sldChg>
      <pc:sldChg chg="modSp">
        <pc:chgData name="Druga, Meg - drugamk" userId="S::drugamk_jmu.edu#ext#@covgov.onmicrosoft.com::855603fe-de90-464b-a8b4-b252e3da09cc" providerId="AD" clId="Web-{E74BFE0D-37EA-D149-DEA7-5F5D2C69E8A3}" dt="2024-07-09T20:31:23.658" v="38" actId="14100"/>
        <pc:sldMkLst>
          <pc:docMk/>
          <pc:sldMk cId="3864457442" sldId="366"/>
        </pc:sldMkLst>
        <pc:spChg chg="mod">
          <ac:chgData name="Druga, Meg - drugamk" userId="S::drugamk_jmu.edu#ext#@covgov.onmicrosoft.com::855603fe-de90-464b-a8b4-b252e3da09cc" providerId="AD" clId="Web-{E74BFE0D-37EA-D149-DEA7-5F5D2C69E8A3}" dt="2024-07-09T20:31:23.658" v="38" actId="14100"/>
          <ac:spMkLst>
            <pc:docMk/>
            <pc:sldMk cId="3864457442" sldId="366"/>
            <ac:spMk id="2" creationId="{B397696F-8AA7-4D48-8D65-C962B950D0DD}"/>
          </ac:spMkLst>
        </pc:spChg>
      </pc:sldChg>
      <pc:sldChg chg="modSp">
        <pc:chgData name="Druga, Meg - drugamk" userId="S::drugamk_jmu.edu#ext#@covgov.onmicrosoft.com::855603fe-de90-464b-a8b4-b252e3da09cc" providerId="AD" clId="Web-{E74BFE0D-37EA-D149-DEA7-5F5D2C69E8A3}" dt="2024-07-09T20:31:33.720" v="39" actId="20577"/>
        <pc:sldMkLst>
          <pc:docMk/>
          <pc:sldMk cId="1052971510" sldId="367"/>
        </pc:sldMkLst>
        <pc:spChg chg="mod">
          <ac:chgData name="Druga, Meg - drugamk" userId="S::drugamk_jmu.edu#ext#@covgov.onmicrosoft.com::855603fe-de90-464b-a8b4-b252e3da09cc" providerId="AD" clId="Web-{E74BFE0D-37EA-D149-DEA7-5F5D2C69E8A3}" dt="2024-07-09T20:31:33.720" v="39" actId="20577"/>
          <ac:spMkLst>
            <pc:docMk/>
            <pc:sldMk cId="1052971510" sldId="367"/>
            <ac:spMk id="221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E74BFE0D-37EA-D149-DEA7-5F5D2C69E8A3}" dt="2024-07-09T20:32:04.283" v="46" actId="20577"/>
        <pc:sldMkLst>
          <pc:docMk/>
          <pc:sldMk cId="1743249317" sldId="368"/>
        </pc:sldMkLst>
        <pc:spChg chg="mod">
          <ac:chgData name="Druga, Meg - drugamk" userId="S::drugamk_jmu.edu#ext#@covgov.onmicrosoft.com::855603fe-de90-464b-a8b4-b252e3da09cc" providerId="AD" clId="Web-{E74BFE0D-37EA-D149-DEA7-5F5D2C69E8A3}" dt="2024-07-09T20:32:04.283" v="46" actId="20577"/>
          <ac:spMkLst>
            <pc:docMk/>
            <pc:sldMk cId="1743249317" sldId="368"/>
            <ac:spMk id="4" creationId="{06BFF8F1-D97E-31C4-BC09-A7DACF5801AD}"/>
          </ac:spMkLst>
        </pc:spChg>
        <pc:spChg chg="mod">
          <ac:chgData name="Druga, Meg - drugamk" userId="S::drugamk_jmu.edu#ext#@covgov.onmicrosoft.com::855603fe-de90-464b-a8b4-b252e3da09cc" providerId="AD" clId="Web-{E74BFE0D-37EA-D149-DEA7-5F5D2C69E8A3}" dt="2024-07-09T20:31:58.939" v="44" actId="20577"/>
          <ac:spMkLst>
            <pc:docMk/>
            <pc:sldMk cId="1743249317" sldId="368"/>
            <ac:spMk id="193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E74BFE0D-37EA-D149-DEA7-5F5D2C69E8A3}" dt="2024-07-09T20:32:16.876" v="50" actId="20577"/>
        <pc:sldMkLst>
          <pc:docMk/>
          <pc:sldMk cId="334833466" sldId="369"/>
        </pc:sldMkLst>
        <pc:spChg chg="mod">
          <ac:chgData name="Druga, Meg - drugamk" userId="S::drugamk_jmu.edu#ext#@covgov.onmicrosoft.com::855603fe-de90-464b-a8b4-b252e3da09cc" providerId="AD" clId="Web-{E74BFE0D-37EA-D149-DEA7-5F5D2C69E8A3}" dt="2024-07-09T20:32:16.876" v="50" actId="20577"/>
          <ac:spMkLst>
            <pc:docMk/>
            <pc:sldMk cId="334833466" sldId="369"/>
            <ac:spMk id="4" creationId="{06BFF8F1-D97E-31C4-BC09-A7DACF5801AD}"/>
          </ac:spMkLst>
        </pc:spChg>
        <pc:spChg chg="mod">
          <ac:chgData name="Druga, Meg - drugamk" userId="S::drugamk_jmu.edu#ext#@covgov.onmicrosoft.com::855603fe-de90-464b-a8b4-b252e3da09cc" providerId="AD" clId="Web-{E74BFE0D-37EA-D149-DEA7-5F5D2C69E8A3}" dt="2024-07-09T20:32:10.642" v="47" actId="20577"/>
          <ac:spMkLst>
            <pc:docMk/>
            <pc:sldMk cId="334833466" sldId="369"/>
            <ac:spMk id="193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E74BFE0D-37EA-D149-DEA7-5F5D2C69E8A3}" dt="2024-07-09T20:32:33.595" v="53" actId="20577"/>
        <pc:sldMkLst>
          <pc:docMk/>
          <pc:sldMk cId="3864121865" sldId="370"/>
        </pc:sldMkLst>
        <pc:spChg chg="mod">
          <ac:chgData name="Druga, Meg - drugamk" userId="S::drugamk_jmu.edu#ext#@covgov.onmicrosoft.com::855603fe-de90-464b-a8b4-b252e3da09cc" providerId="AD" clId="Web-{E74BFE0D-37EA-D149-DEA7-5F5D2C69E8A3}" dt="2024-07-09T20:32:33.595" v="53" actId="20577"/>
          <ac:spMkLst>
            <pc:docMk/>
            <pc:sldMk cId="3864121865" sldId="370"/>
            <ac:spMk id="4" creationId="{06BFF8F1-D97E-31C4-BC09-A7DACF5801AD}"/>
          </ac:spMkLst>
        </pc:spChg>
        <pc:spChg chg="mod">
          <ac:chgData name="Druga, Meg - drugamk" userId="S::drugamk_jmu.edu#ext#@covgov.onmicrosoft.com::855603fe-de90-464b-a8b4-b252e3da09cc" providerId="AD" clId="Web-{E74BFE0D-37EA-D149-DEA7-5F5D2C69E8A3}" dt="2024-07-09T20:32:28.095" v="51" actId="20577"/>
          <ac:spMkLst>
            <pc:docMk/>
            <pc:sldMk cId="3864121865" sldId="370"/>
            <ac:spMk id="193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E74BFE0D-37EA-D149-DEA7-5F5D2C69E8A3}" dt="2024-07-09T20:32:55.517" v="59" actId="20577"/>
        <pc:sldMkLst>
          <pc:docMk/>
          <pc:sldMk cId="277635401" sldId="371"/>
        </pc:sldMkLst>
        <pc:spChg chg="mod">
          <ac:chgData name="Druga, Meg - drugamk" userId="S::drugamk_jmu.edu#ext#@covgov.onmicrosoft.com::855603fe-de90-464b-a8b4-b252e3da09cc" providerId="AD" clId="Web-{E74BFE0D-37EA-D149-DEA7-5F5D2C69E8A3}" dt="2024-07-09T20:32:49.392" v="57" actId="20577"/>
          <ac:spMkLst>
            <pc:docMk/>
            <pc:sldMk cId="277635401" sldId="371"/>
            <ac:spMk id="2" creationId="{B397696F-8AA7-4D48-8D65-C962B950D0DD}"/>
          </ac:spMkLst>
        </pc:spChg>
        <pc:spChg chg="mod">
          <ac:chgData name="Druga, Meg - drugamk" userId="S::drugamk_jmu.edu#ext#@covgov.onmicrosoft.com::855603fe-de90-464b-a8b4-b252e3da09cc" providerId="AD" clId="Web-{E74BFE0D-37EA-D149-DEA7-5F5D2C69E8A3}" dt="2024-07-09T20:32:55.517" v="59" actId="20577"/>
          <ac:spMkLst>
            <pc:docMk/>
            <pc:sldMk cId="277635401" sldId="371"/>
            <ac:spMk id="221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E74BFE0D-37EA-D149-DEA7-5F5D2C69E8A3}" dt="2024-07-09T20:33:07.579" v="60" actId="20577"/>
        <pc:sldMkLst>
          <pc:docMk/>
          <pc:sldMk cId="1002566613" sldId="372"/>
        </pc:sldMkLst>
        <pc:spChg chg="mod">
          <ac:chgData name="Druga, Meg - drugamk" userId="S::drugamk_jmu.edu#ext#@covgov.onmicrosoft.com::855603fe-de90-464b-a8b4-b252e3da09cc" providerId="AD" clId="Web-{E74BFE0D-37EA-D149-DEA7-5F5D2C69E8A3}" dt="2024-07-09T20:33:07.579" v="60" actId="20577"/>
          <ac:spMkLst>
            <pc:docMk/>
            <pc:sldMk cId="1002566613" sldId="372"/>
            <ac:spMk id="221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E74BFE0D-37EA-D149-DEA7-5F5D2C69E8A3}" dt="2024-07-09T20:33:36.360" v="62" actId="20577"/>
        <pc:sldMkLst>
          <pc:docMk/>
          <pc:sldMk cId="3255036075" sldId="373"/>
        </pc:sldMkLst>
        <pc:spChg chg="mod">
          <ac:chgData name="Druga, Meg - drugamk" userId="S::drugamk_jmu.edu#ext#@covgov.onmicrosoft.com::855603fe-de90-464b-a8b4-b252e3da09cc" providerId="AD" clId="Web-{E74BFE0D-37EA-D149-DEA7-5F5D2C69E8A3}" dt="2024-07-09T20:33:36.360" v="62" actId="20577"/>
          <ac:spMkLst>
            <pc:docMk/>
            <pc:sldMk cId="3255036075" sldId="373"/>
            <ac:spMk id="221" creationId="{00000000-0000-0000-0000-000000000000}"/>
          </ac:spMkLst>
        </pc:spChg>
      </pc:sldChg>
      <pc:sldChg chg="modSp">
        <pc:chgData name="Druga, Meg - drugamk" userId="S::drugamk_jmu.edu#ext#@covgov.onmicrosoft.com::855603fe-de90-464b-a8b4-b252e3da09cc" providerId="AD" clId="Web-{E74BFE0D-37EA-D149-DEA7-5F5D2C69E8A3}" dt="2024-07-09T20:33:46.985" v="64" actId="20577"/>
        <pc:sldMkLst>
          <pc:docMk/>
          <pc:sldMk cId="3951775500" sldId="374"/>
        </pc:sldMkLst>
        <pc:spChg chg="mod">
          <ac:chgData name="Druga, Meg - drugamk" userId="S::drugamk_jmu.edu#ext#@covgov.onmicrosoft.com::855603fe-de90-464b-a8b4-b252e3da09cc" providerId="AD" clId="Web-{E74BFE0D-37EA-D149-DEA7-5F5D2C69E8A3}" dt="2024-07-09T20:33:46.985" v="64" actId="20577"/>
          <ac:spMkLst>
            <pc:docMk/>
            <pc:sldMk cId="3951775500" sldId="374"/>
            <ac:spMk id="2" creationId="{543BFF9E-BEB5-6427-046F-859A3AF8EAD9}"/>
          </ac:spMkLst>
        </pc:spChg>
      </pc:sldChg>
    </pc:docChg>
  </pc:docChgLst>
  <pc:docChgLst>
    <pc:chgData name="Anderson, Dannie (DCJS)" userId="3309786d-ca09-4b25-9407-7fcc16175d79" providerId="ADAL" clId="{E2F6CCE5-9E4D-4AE7-B817-715E6751595F}"/>
    <pc:docChg chg="undo custSel addSld delSld modSld">
      <pc:chgData name="Anderson, Dannie (DCJS)" userId="3309786d-ca09-4b25-9407-7fcc16175d79" providerId="ADAL" clId="{E2F6CCE5-9E4D-4AE7-B817-715E6751595F}" dt="2024-07-24T16:16:22.165" v="151" actId="20577"/>
      <pc:docMkLst>
        <pc:docMk/>
      </pc:docMkLst>
      <pc:sldChg chg="modSp mod">
        <pc:chgData name="Anderson, Dannie (DCJS)" userId="3309786d-ca09-4b25-9407-7fcc16175d79" providerId="ADAL" clId="{E2F6CCE5-9E4D-4AE7-B817-715E6751595F}" dt="2024-07-24T15:26:07.744" v="20" actId="27636"/>
        <pc:sldMkLst>
          <pc:docMk/>
          <pc:sldMk cId="0" sldId="261"/>
        </pc:sldMkLst>
        <pc:spChg chg="mod">
          <ac:chgData name="Anderson, Dannie (DCJS)" userId="3309786d-ca09-4b25-9407-7fcc16175d79" providerId="ADAL" clId="{E2F6CCE5-9E4D-4AE7-B817-715E6751595F}" dt="2024-07-24T15:26:07.744" v="20" actId="27636"/>
          <ac:spMkLst>
            <pc:docMk/>
            <pc:sldMk cId="0" sldId="261"/>
            <ac:spMk id="183" creationId="{00000000-0000-0000-0000-000000000000}"/>
          </ac:spMkLst>
        </pc:spChg>
      </pc:sldChg>
      <pc:sldChg chg="modSp mod">
        <pc:chgData name="Anderson, Dannie (DCJS)" userId="3309786d-ca09-4b25-9407-7fcc16175d79" providerId="ADAL" clId="{E2F6CCE5-9E4D-4AE7-B817-715E6751595F}" dt="2024-07-24T15:36:04.981" v="127" actId="20577"/>
        <pc:sldMkLst>
          <pc:docMk/>
          <pc:sldMk cId="0" sldId="262"/>
        </pc:sldMkLst>
        <pc:spChg chg="mod">
          <ac:chgData name="Anderson, Dannie (DCJS)" userId="3309786d-ca09-4b25-9407-7fcc16175d79" providerId="ADAL" clId="{E2F6CCE5-9E4D-4AE7-B817-715E6751595F}" dt="2024-07-24T15:36:04.981" v="127" actId="20577"/>
          <ac:spMkLst>
            <pc:docMk/>
            <pc:sldMk cId="0" sldId="262"/>
            <ac:spMk id="4" creationId="{06BFF8F1-D97E-31C4-BC09-A7DACF5801AD}"/>
          </ac:spMkLst>
        </pc:spChg>
        <pc:spChg chg="mod">
          <ac:chgData name="Anderson, Dannie (DCJS)" userId="3309786d-ca09-4b25-9407-7fcc16175d79" providerId="ADAL" clId="{E2F6CCE5-9E4D-4AE7-B817-715E6751595F}" dt="2024-07-24T15:36:00.257" v="118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 mod">
        <pc:chgData name="Anderson, Dannie (DCJS)" userId="3309786d-ca09-4b25-9407-7fcc16175d79" providerId="ADAL" clId="{E2F6CCE5-9E4D-4AE7-B817-715E6751595F}" dt="2024-07-24T15:10:51.691" v="6" actId="1076"/>
        <pc:sldMkLst>
          <pc:docMk/>
          <pc:sldMk cId="3281928965" sldId="283"/>
        </pc:sldMkLst>
        <pc:spChg chg="mod">
          <ac:chgData name="Anderson, Dannie (DCJS)" userId="3309786d-ca09-4b25-9407-7fcc16175d79" providerId="ADAL" clId="{E2F6CCE5-9E4D-4AE7-B817-715E6751595F}" dt="2024-07-24T15:10:49.149" v="5" actId="1076"/>
          <ac:spMkLst>
            <pc:docMk/>
            <pc:sldMk cId="3281928965" sldId="283"/>
            <ac:spMk id="2" creationId="{F9AF390F-372F-3BCB-FCED-352A35938896}"/>
          </ac:spMkLst>
        </pc:spChg>
        <pc:picChg chg="mod">
          <ac:chgData name="Anderson, Dannie (DCJS)" userId="3309786d-ca09-4b25-9407-7fcc16175d79" providerId="ADAL" clId="{E2F6CCE5-9E4D-4AE7-B817-715E6751595F}" dt="2024-07-24T15:10:51.691" v="6" actId="1076"/>
          <ac:picMkLst>
            <pc:docMk/>
            <pc:sldMk cId="3281928965" sldId="283"/>
            <ac:picMk id="5" creationId="{8DF0FAA9-1A48-49BB-8C30-1CC4B6429449}"/>
          </ac:picMkLst>
        </pc:picChg>
      </pc:sldChg>
      <pc:sldChg chg="delSp modSp mod">
        <pc:chgData name="Anderson, Dannie (DCJS)" userId="3309786d-ca09-4b25-9407-7fcc16175d79" providerId="ADAL" clId="{E2F6CCE5-9E4D-4AE7-B817-715E6751595F}" dt="2024-07-24T15:27:59.812" v="24" actId="478"/>
        <pc:sldMkLst>
          <pc:docMk/>
          <pc:sldMk cId="391684160" sldId="316"/>
        </pc:sldMkLst>
        <pc:spChg chg="del">
          <ac:chgData name="Anderson, Dannie (DCJS)" userId="3309786d-ca09-4b25-9407-7fcc16175d79" providerId="ADAL" clId="{E2F6CCE5-9E4D-4AE7-B817-715E6751595F}" dt="2024-07-24T15:27:59.812" v="24" actId="478"/>
          <ac:spMkLst>
            <pc:docMk/>
            <pc:sldMk cId="391684160" sldId="316"/>
            <ac:spMk id="2" creationId="{3E0283C0-FDE4-FF19-FCBB-8042C7DF9F89}"/>
          </ac:spMkLst>
        </pc:spChg>
        <pc:spChg chg="mod">
          <ac:chgData name="Anderson, Dannie (DCJS)" userId="3309786d-ca09-4b25-9407-7fcc16175d79" providerId="ADAL" clId="{E2F6CCE5-9E4D-4AE7-B817-715E6751595F}" dt="2024-07-24T15:25:58.570" v="18" actId="113"/>
          <ac:spMkLst>
            <pc:docMk/>
            <pc:sldMk cId="391684160" sldId="316"/>
            <ac:spMk id="183" creationId="{00000000-0000-0000-0000-000000000000}"/>
          </ac:spMkLst>
        </pc:spChg>
        <pc:picChg chg="mod">
          <ac:chgData name="Anderson, Dannie (DCJS)" userId="3309786d-ca09-4b25-9407-7fcc16175d79" providerId="ADAL" clId="{E2F6CCE5-9E4D-4AE7-B817-715E6751595F}" dt="2024-07-24T15:27:57.392" v="23" actId="14826"/>
          <ac:picMkLst>
            <pc:docMk/>
            <pc:sldMk cId="391684160" sldId="316"/>
            <ac:picMk id="3" creationId="{89A8F9DA-7643-ABA8-B3F0-B8DCAD37727C}"/>
          </ac:picMkLst>
        </pc:picChg>
      </pc:sldChg>
      <pc:sldChg chg="modSp mod">
        <pc:chgData name="Anderson, Dannie (DCJS)" userId="3309786d-ca09-4b25-9407-7fcc16175d79" providerId="ADAL" clId="{E2F6CCE5-9E4D-4AE7-B817-715E6751595F}" dt="2024-07-24T15:28:10.370" v="25" actId="255"/>
        <pc:sldMkLst>
          <pc:docMk/>
          <pc:sldMk cId="524625874" sldId="362"/>
        </pc:sldMkLst>
        <pc:spChg chg="mod">
          <ac:chgData name="Anderson, Dannie (DCJS)" userId="3309786d-ca09-4b25-9407-7fcc16175d79" providerId="ADAL" clId="{E2F6CCE5-9E4D-4AE7-B817-715E6751595F}" dt="2024-07-24T15:28:10.370" v="25" actId="255"/>
          <ac:spMkLst>
            <pc:docMk/>
            <pc:sldMk cId="524625874" sldId="362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E2F6CCE5-9E4D-4AE7-B817-715E6751595F}" dt="2024-07-24T15:30:58.668" v="51" actId="20577"/>
        <pc:sldMkLst>
          <pc:docMk/>
          <pc:sldMk cId="3152470223" sldId="363"/>
        </pc:sldMkLst>
        <pc:spChg chg="mod">
          <ac:chgData name="Anderson, Dannie (DCJS)" userId="3309786d-ca09-4b25-9407-7fcc16175d79" providerId="ADAL" clId="{E2F6CCE5-9E4D-4AE7-B817-715E6751595F}" dt="2024-07-24T15:30:58.668" v="51" actId="20577"/>
          <ac:spMkLst>
            <pc:docMk/>
            <pc:sldMk cId="3152470223" sldId="363"/>
            <ac:spMk id="2" creationId="{B397696F-8AA7-4D48-8D65-C962B950D0DD}"/>
          </ac:spMkLst>
        </pc:spChg>
        <pc:spChg chg="mod">
          <ac:chgData name="Anderson, Dannie (DCJS)" userId="3309786d-ca09-4b25-9407-7fcc16175d79" providerId="ADAL" clId="{E2F6CCE5-9E4D-4AE7-B817-715E6751595F}" dt="2024-07-24T15:30:34.967" v="27" actId="1076"/>
          <ac:spMkLst>
            <pc:docMk/>
            <pc:sldMk cId="3152470223" sldId="363"/>
            <ac:spMk id="221" creationId="{00000000-0000-0000-0000-000000000000}"/>
          </ac:spMkLst>
        </pc:spChg>
      </pc:sldChg>
      <pc:sldChg chg="modSp mod">
        <pc:chgData name="Anderson, Dannie (DCJS)" userId="3309786d-ca09-4b25-9407-7fcc16175d79" providerId="ADAL" clId="{E2F6CCE5-9E4D-4AE7-B817-715E6751595F}" dt="2024-07-24T15:32:06.094" v="94" actId="20577"/>
        <pc:sldMkLst>
          <pc:docMk/>
          <pc:sldMk cId="2946792002" sldId="365"/>
        </pc:sldMkLst>
        <pc:spChg chg="mod">
          <ac:chgData name="Anderson, Dannie (DCJS)" userId="3309786d-ca09-4b25-9407-7fcc16175d79" providerId="ADAL" clId="{E2F6CCE5-9E4D-4AE7-B817-715E6751595F}" dt="2024-07-24T15:32:06.094" v="94" actId="20577"/>
          <ac:spMkLst>
            <pc:docMk/>
            <pc:sldMk cId="2946792002" sldId="365"/>
            <ac:spMk id="2" creationId="{B397696F-8AA7-4D48-8D65-C962B950D0DD}"/>
          </ac:spMkLst>
        </pc:spChg>
        <pc:spChg chg="mod">
          <ac:chgData name="Anderson, Dannie (DCJS)" userId="3309786d-ca09-4b25-9407-7fcc16175d79" providerId="ADAL" clId="{E2F6CCE5-9E4D-4AE7-B817-715E6751595F}" dt="2024-07-24T15:31:34.449" v="53" actId="1076"/>
          <ac:spMkLst>
            <pc:docMk/>
            <pc:sldMk cId="2946792002" sldId="365"/>
            <ac:spMk id="221" creationId="{00000000-0000-0000-0000-000000000000}"/>
          </ac:spMkLst>
        </pc:spChg>
      </pc:sldChg>
      <pc:sldChg chg="modSp mod">
        <pc:chgData name="Anderson, Dannie (DCJS)" userId="3309786d-ca09-4b25-9407-7fcc16175d79" providerId="ADAL" clId="{E2F6CCE5-9E4D-4AE7-B817-715E6751595F}" dt="2024-07-24T15:32:18.876" v="96" actId="1076"/>
        <pc:sldMkLst>
          <pc:docMk/>
          <pc:sldMk cId="3864457442" sldId="366"/>
        </pc:sldMkLst>
        <pc:spChg chg="mod">
          <ac:chgData name="Anderson, Dannie (DCJS)" userId="3309786d-ca09-4b25-9407-7fcc16175d79" providerId="ADAL" clId="{E2F6CCE5-9E4D-4AE7-B817-715E6751595F}" dt="2024-07-24T15:32:18.876" v="96" actId="1076"/>
          <ac:spMkLst>
            <pc:docMk/>
            <pc:sldMk cId="3864457442" sldId="366"/>
            <ac:spMk id="221" creationId="{00000000-0000-0000-0000-000000000000}"/>
          </ac:spMkLst>
        </pc:spChg>
      </pc:sldChg>
      <pc:sldChg chg="modSp mod">
        <pc:chgData name="Anderson, Dannie (DCJS)" userId="3309786d-ca09-4b25-9407-7fcc16175d79" providerId="ADAL" clId="{E2F6CCE5-9E4D-4AE7-B817-715E6751595F}" dt="2024-07-24T15:35:55.229" v="116" actId="20577"/>
        <pc:sldMkLst>
          <pc:docMk/>
          <pc:sldMk cId="1052971510" sldId="367"/>
        </pc:sldMkLst>
        <pc:spChg chg="mod">
          <ac:chgData name="Anderson, Dannie (DCJS)" userId="3309786d-ca09-4b25-9407-7fcc16175d79" providerId="ADAL" clId="{E2F6CCE5-9E4D-4AE7-B817-715E6751595F}" dt="2024-07-24T15:35:55.229" v="116" actId="20577"/>
          <ac:spMkLst>
            <pc:docMk/>
            <pc:sldMk cId="1052971510" sldId="367"/>
            <ac:spMk id="221" creationId="{00000000-0000-0000-0000-000000000000}"/>
          </ac:spMkLst>
        </pc:spChg>
      </pc:sldChg>
      <pc:sldChg chg="modSp mod">
        <pc:chgData name="Anderson, Dannie (DCJS)" userId="3309786d-ca09-4b25-9407-7fcc16175d79" providerId="ADAL" clId="{E2F6CCE5-9E4D-4AE7-B817-715E6751595F}" dt="2024-07-24T15:36:13.786" v="129" actId="20577"/>
        <pc:sldMkLst>
          <pc:docMk/>
          <pc:sldMk cId="1743249317" sldId="368"/>
        </pc:sldMkLst>
        <pc:spChg chg="mod">
          <ac:chgData name="Anderson, Dannie (DCJS)" userId="3309786d-ca09-4b25-9407-7fcc16175d79" providerId="ADAL" clId="{E2F6CCE5-9E4D-4AE7-B817-715E6751595F}" dt="2024-07-24T15:36:13.786" v="129" actId="20577"/>
          <ac:spMkLst>
            <pc:docMk/>
            <pc:sldMk cId="1743249317" sldId="368"/>
            <ac:spMk id="193" creationId="{00000000-0000-0000-0000-000000000000}"/>
          </ac:spMkLst>
        </pc:spChg>
      </pc:sldChg>
      <pc:sldChg chg="modSp mod">
        <pc:chgData name="Anderson, Dannie (DCJS)" userId="3309786d-ca09-4b25-9407-7fcc16175d79" providerId="ADAL" clId="{E2F6CCE5-9E4D-4AE7-B817-715E6751595F}" dt="2024-07-24T15:36:21.709" v="131" actId="20577"/>
        <pc:sldMkLst>
          <pc:docMk/>
          <pc:sldMk cId="334833466" sldId="369"/>
        </pc:sldMkLst>
        <pc:spChg chg="mod">
          <ac:chgData name="Anderson, Dannie (DCJS)" userId="3309786d-ca09-4b25-9407-7fcc16175d79" providerId="ADAL" clId="{E2F6CCE5-9E4D-4AE7-B817-715E6751595F}" dt="2024-07-24T15:36:21.709" v="131" actId="20577"/>
          <ac:spMkLst>
            <pc:docMk/>
            <pc:sldMk cId="334833466" sldId="369"/>
            <ac:spMk id="193" creationId="{00000000-0000-0000-0000-000000000000}"/>
          </ac:spMkLst>
        </pc:spChg>
      </pc:sldChg>
      <pc:sldChg chg="modSp mod">
        <pc:chgData name="Anderson, Dannie (DCJS)" userId="3309786d-ca09-4b25-9407-7fcc16175d79" providerId="ADAL" clId="{E2F6CCE5-9E4D-4AE7-B817-715E6751595F}" dt="2024-07-24T15:36:29.206" v="133" actId="20577"/>
        <pc:sldMkLst>
          <pc:docMk/>
          <pc:sldMk cId="3864121865" sldId="370"/>
        </pc:sldMkLst>
        <pc:spChg chg="mod">
          <ac:chgData name="Anderson, Dannie (DCJS)" userId="3309786d-ca09-4b25-9407-7fcc16175d79" providerId="ADAL" clId="{E2F6CCE5-9E4D-4AE7-B817-715E6751595F}" dt="2024-07-24T15:36:29.206" v="133" actId="20577"/>
          <ac:spMkLst>
            <pc:docMk/>
            <pc:sldMk cId="3864121865" sldId="370"/>
            <ac:spMk id="193" creationId="{00000000-0000-0000-0000-000000000000}"/>
          </ac:spMkLst>
        </pc:spChg>
      </pc:sldChg>
      <pc:sldChg chg="modSp add del mod">
        <pc:chgData name="Anderson, Dannie (DCJS)" userId="3309786d-ca09-4b25-9407-7fcc16175d79" providerId="ADAL" clId="{E2F6CCE5-9E4D-4AE7-B817-715E6751595F}" dt="2024-07-24T15:50:29.832" v="143" actId="47"/>
        <pc:sldMkLst>
          <pc:docMk/>
          <pc:sldMk cId="277635401" sldId="371"/>
        </pc:sldMkLst>
        <pc:spChg chg="mod">
          <ac:chgData name="Anderson, Dannie (DCJS)" userId="3309786d-ca09-4b25-9407-7fcc16175d79" providerId="ADAL" clId="{E2F6CCE5-9E4D-4AE7-B817-715E6751595F}" dt="2024-07-24T15:46:27.121" v="138" actId="20577"/>
          <ac:spMkLst>
            <pc:docMk/>
            <pc:sldMk cId="277635401" sldId="371"/>
            <ac:spMk id="221" creationId="{00000000-0000-0000-0000-000000000000}"/>
          </ac:spMkLst>
        </pc:spChg>
      </pc:sldChg>
      <pc:sldChg chg="modSp mod">
        <pc:chgData name="Anderson, Dannie (DCJS)" userId="3309786d-ca09-4b25-9407-7fcc16175d79" providerId="ADAL" clId="{E2F6CCE5-9E4D-4AE7-B817-715E6751595F}" dt="2024-07-24T15:50:32.825" v="145" actId="20577"/>
        <pc:sldMkLst>
          <pc:docMk/>
          <pc:sldMk cId="1002566613" sldId="372"/>
        </pc:sldMkLst>
        <pc:spChg chg="mod">
          <ac:chgData name="Anderson, Dannie (DCJS)" userId="3309786d-ca09-4b25-9407-7fcc16175d79" providerId="ADAL" clId="{E2F6CCE5-9E4D-4AE7-B817-715E6751595F}" dt="2024-07-24T15:50:32.825" v="145" actId="20577"/>
          <ac:spMkLst>
            <pc:docMk/>
            <pc:sldMk cId="1002566613" sldId="372"/>
            <ac:spMk id="221" creationId="{00000000-0000-0000-0000-000000000000}"/>
          </ac:spMkLst>
        </pc:spChg>
      </pc:sldChg>
      <pc:sldChg chg="modSp mod">
        <pc:chgData name="Anderson, Dannie (DCJS)" userId="3309786d-ca09-4b25-9407-7fcc16175d79" providerId="ADAL" clId="{E2F6CCE5-9E4D-4AE7-B817-715E6751595F}" dt="2024-07-24T15:58:46.797" v="149" actId="20577"/>
        <pc:sldMkLst>
          <pc:docMk/>
          <pc:sldMk cId="3255036075" sldId="373"/>
        </pc:sldMkLst>
        <pc:spChg chg="mod">
          <ac:chgData name="Anderson, Dannie (DCJS)" userId="3309786d-ca09-4b25-9407-7fcc16175d79" providerId="ADAL" clId="{E2F6CCE5-9E4D-4AE7-B817-715E6751595F}" dt="2024-07-24T15:58:46.797" v="149" actId="20577"/>
          <ac:spMkLst>
            <pc:docMk/>
            <pc:sldMk cId="3255036075" sldId="373"/>
            <ac:spMk id="221" creationId="{00000000-0000-0000-0000-000000000000}"/>
          </ac:spMkLst>
        </pc:spChg>
      </pc:sldChg>
      <pc:sldChg chg="modSp mod">
        <pc:chgData name="Anderson, Dannie (DCJS)" userId="3309786d-ca09-4b25-9407-7fcc16175d79" providerId="ADAL" clId="{E2F6CCE5-9E4D-4AE7-B817-715E6751595F}" dt="2024-07-24T16:16:22.165" v="151" actId="20577"/>
        <pc:sldMkLst>
          <pc:docMk/>
          <pc:sldMk cId="3951775500" sldId="374"/>
        </pc:sldMkLst>
        <pc:spChg chg="mod">
          <ac:chgData name="Anderson, Dannie (DCJS)" userId="3309786d-ca09-4b25-9407-7fcc16175d79" providerId="ADAL" clId="{E2F6CCE5-9E4D-4AE7-B817-715E6751595F}" dt="2024-07-24T16:16:22.165" v="151" actId="20577"/>
          <ac:spMkLst>
            <pc:docMk/>
            <pc:sldMk cId="3951775500" sldId="374"/>
            <ac:spMk id="2" creationId="{543BFF9E-BEB5-6427-046F-859A3AF8EAD9}"/>
          </ac:spMkLst>
        </pc:spChg>
      </pc:sldChg>
    </pc:docChg>
  </pc:docChgLst>
  <pc:docChgLst>
    <pc:chgData name="Morgan, Rob - morganrm" userId="2202593e-d52f-4214-b8a9-788363247110" providerId="ADAL" clId="{240497A1-7209-4DF0-AD13-CD8F3BF7CC7D}"/>
    <pc:docChg chg="undo redo custSel addSld delSld modSld">
      <pc:chgData name="Morgan, Rob - morganrm" userId="2202593e-d52f-4214-b8a9-788363247110" providerId="ADAL" clId="{240497A1-7209-4DF0-AD13-CD8F3BF7CC7D}" dt="2024-03-14T01:40:37.358" v="486" actId="478"/>
      <pc:docMkLst>
        <pc:docMk/>
      </pc:docMkLst>
      <pc:sldChg chg="del">
        <pc:chgData name="Morgan, Rob - morganrm" userId="2202593e-d52f-4214-b8a9-788363247110" providerId="ADAL" clId="{240497A1-7209-4DF0-AD13-CD8F3BF7CC7D}" dt="2024-03-10T20:09:42.621" v="11" actId="47"/>
        <pc:sldMkLst>
          <pc:docMk/>
          <pc:sldMk cId="0" sldId="256"/>
        </pc:sldMkLst>
      </pc:sldChg>
      <pc:sldChg chg="del">
        <pc:chgData name="Morgan, Rob - morganrm" userId="2202593e-d52f-4214-b8a9-788363247110" providerId="ADAL" clId="{240497A1-7209-4DF0-AD13-CD8F3BF7CC7D}" dt="2024-03-10T20:09:49.271" v="12" actId="47"/>
        <pc:sldMkLst>
          <pc:docMk/>
          <pc:sldMk cId="0" sldId="257"/>
        </pc:sldMkLst>
      </pc:sldChg>
      <pc:sldChg chg="del">
        <pc:chgData name="Morgan, Rob - morganrm" userId="2202593e-d52f-4214-b8a9-788363247110" providerId="ADAL" clId="{240497A1-7209-4DF0-AD13-CD8F3BF7CC7D}" dt="2024-03-10T20:09:49.271" v="12" actId="47"/>
        <pc:sldMkLst>
          <pc:docMk/>
          <pc:sldMk cId="0" sldId="258"/>
        </pc:sldMkLst>
      </pc:sldChg>
      <pc:sldChg chg="del">
        <pc:chgData name="Morgan, Rob - morganrm" userId="2202593e-d52f-4214-b8a9-788363247110" providerId="ADAL" clId="{240497A1-7209-4DF0-AD13-CD8F3BF7CC7D}" dt="2024-03-10T20:09:49.271" v="12" actId="47"/>
        <pc:sldMkLst>
          <pc:docMk/>
          <pc:sldMk cId="0" sldId="259"/>
        </pc:sldMkLst>
      </pc:sldChg>
      <pc:sldChg chg="del">
        <pc:chgData name="Morgan, Rob - morganrm" userId="2202593e-d52f-4214-b8a9-788363247110" providerId="ADAL" clId="{240497A1-7209-4DF0-AD13-CD8F3BF7CC7D}" dt="2024-03-10T20:09:49.271" v="12" actId="47"/>
        <pc:sldMkLst>
          <pc:docMk/>
          <pc:sldMk cId="0" sldId="260"/>
        </pc:sldMkLst>
      </pc:sldChg>
      <pc:sldChg chg="addSp delSp modSp mod">
        <pc:chgData name="Morgan, Rob - morganrm" userId="2202593e-d52f-4214-b8a9-788363247110" providerId="ADAL" clId="{240497A1-7209-4DF0-AD13-CD8F3BF7CC7D}" dt="2024-03-10T20:14:17.334" v="51" actId="403"/>
        <pc:sldMkLst>
          <pc:docMk/>
          <pc:sldMk cId="0" sldId="261"/>
        </pc:sldMkLst>
        <pc:spChg chg="del">
          <ac:chgData name="Morgan, Rob - morganrm" userId="2202593e-d52f-4214-b8a9-788363247110" providerId="ADAL" clId="{240497A1-7209-4DF0-AD13-CD8F3BF7CC7D}" dt="2024-03-10T20:11:30.958" v="21" actId="478"/>
          <ac:spMkLst>
            <pc:docMk/>
            <pc:sldMk cId="0" sldId="261"/>
            <ac:spMk id="4" creationId="{60346FDF-971A-422D-CAA8-D4457B586529}"/>
          </ac:spMkLst>
        </pc:spChg>
        <pc:spChg chg="del">
          <ac:chgData name="Morgan, Rob - morganrm" userId="2202593e-d52f-4214-b8a9-788363247110" providerId="ADAL" clId="{240497A1-7209-4DF0-AD13-CD8F3BF7CC7D}" dt="2024-03-10T20:13:00.009" v="30" actId="478"/>
          <ac:spMkLst>
            <pc:docMk/>
            <pc:sldMk cId="0" sldId="261"/>
            <ac:spMk id="179" creationId="{00000000-0000-0000-0000-000000000000}"/>
          </ac:spMkLst>
        </pc:spChg>
        <pc:spChg chg="mod">
          <ac:chgData name="Morgan, Rob - morganrm" userId="2202593e-d52f-4214-b8a9-788363247110" providerId="ADAL" clId="{240497A1-7209-4DF0-AD13-CD8F3BF7CC7D}" dt="2024-03-10T20:14:17.334" v="51" actId="403"/>
          <ac:spMkLst>
            <pc:docMk/>
            <pc:sldMk cId="0" sldId="261"/>
            <ac:spMk id="183" creationId="{00000000-0000-0000-0000-000000000000}"/>
          </ac:spMkLst>
        </pc:spChg>
        <pc:picChg chg="add mod">
          <ac:chgData name="Morgan, Rob - morganrm" userId="2202593e-d52f-4214-b8a9-788363247110" providerId="ADAL" clId="{240497A1-7209-4DF0-AD13-CD8F3BF7CC7D}" dt="2024-03-10T20:13:16.605" v="34" actId="1076"/>
          <ac:picMkLst>
            <pc:docMk/>
            <pc:sldMk cId="0" sldId="261"/>
            <ac:picMk id="3" creationId="{89A8F9DA-7643-ABA8-B3F0-B8DCAD37727C}"/>
          </ac:picMkLst>
        </pc:picChg>
      </pc:sldChg>
      <pc:sldChg chg="addSp delSp modSp mod">
        <pc:chgData name="Morgan, Rob - morganrm" userId="2202593e-d52f-4214-b8a9-788363247110" providerId="ADAL" clId="{240497A1-7209-4DF0-AD13-CD8F3BF7CC7D}" dt="2024-03-11T02:38:07.997" v="314" actId="20577"/>
        <pc:sldMkLst>
          <pc:docMk/>
          <pc:sldMk cId="0" sldId="262"/>
        </pc:sldMkLst>
        <pc:spChg chg="del mod">
          <ac:chgData name="Morgan, Rob - morganrm" userId="2202593e-d52f-4214-b8a9-788363247110" providerId="ADAL" clId="{240497A1-7209-4DF0-AD13-CD8F3BF7CC7D}" dt="2024-03-11T02:30:17.533" v="243" actId="478"/>
          <ac:spMkLst>
            <pc:docMk/>
            <pc:sldMk cId="0" sldId="262"/>
            <ac:spMk id="2" creationId="{86D4264B-69B8-BE5F-B176-FC5163F64E3D}"/>
          </ac:spMkLst>
        </pc:spChg>
        <pc:spChg chg="add mod">
          <ac:chgData name="Morgan, Rob - morganrm" userId="2202593e-d52f-4214-b8a9-788363247110" providerId="ADAL" clId="{240497A1-7209-4DF0-AD13-CD8F3BF7CC7D}" dt="2024-03-11T02:34:43.900" v="282" actId="2711"/>
          <ac:spMkLst>
            <pc:docMk/>
            <pc:sldMk cId="0" sldId="262"/>
            <ac:spMk id="4" creationId="{06BFF8F1-D97E-31C4-BC09-A7DACF5801AD}"/>
          </ac:spMkLst>
        </pc:spChg>
        <pc:spChg chg="add mod">
          <ac:chgData name="Morgan, Rob - morganrm" userId="2202593e-d52f-4214-b8a9-788363247110" providerId="ADAL" clId="{240497A1-7209-4DF0-AD13-CD8F3BF7CC7D}" dt="2024-03-11T02:31:51.389" v="270"/>
          <ac:spMkLst>
            <pc:docMk/>
            <pc:sldMk cId="0" sldId="262"/>
            <ac:spMk id="5" creationId="{1666088B-8F8B-EFA7-2DFE-255E4101A350}"/>
          </ac:spMkLst>
        </pc:spChg>
        <pc:spChg chg="del">
          <ac:chgData name="Morgan, Rob - morganrm" userId="2202593e-d52f-4214-b8a9-788363247110" providerId="ADAL" clId="{240497A1-7209-4DF0-AD13-CD8F3BF7CC7D}" dt="2024-03-11T02:31:50.683" v="269" actId="478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organ, Rob - morganrm" userId="2202593e-d52f-4214-b8a9-788363247110" providerId="ADAL" clId="{240497A1-7209-4DF0-AD13-CD8F3BF7CC7D}" dt="2024-03-11T02:38:07.997" v="314" actId="20577"/>
          <ac:spMkLst>
            <pc:docMk/>
            <pc:sldMk cId="0" sldId="262"/>
            <ac:spMk id="193" creationId="{00000000-0000-0000-0000-000000000000}"/>
          </ac:spMkLst>
        </pc:spChg>
        <pc:picChg chg="add mod">
          <ac:chgData name="Morgan, Rob - morganrm" userId="2202593e-d52f-4214-b8a9-788363247110" providerId="ADAL" clId="{240497A1-7209-4DF0-AD13-CD8F3BF7CC7D}" dt="2024-03-11T02:32:05.842" v="273" actId="1076"/>
          <ac:picMkLst>
            <pc:docMk/>
            <pc:sldMk cId="0" sldId="262"/>
            <ac:picMk id="3" creationId="{6BD2D094-7ED5-7E5C-1AA5-260572912BFF}"/>
          </ac:picMkLst>
        </pc:picChg>
      </pc:sldChg>
      <pc:sldChg chg="del">
        <pc:chgData name="Morgan, Rob - morganrm" userId="2202593e-d52f-4214-b8a9-788363247110" providerId="ADAL" clId="{240497A1-7209-4DF0-AD13-CD8F3BF7CC7D}" dt="2024-03-11T02:51:25.646" v="380" actId="47"/>
        <pc:sldMkLst>
          <pc:docMk/>
          <pc:sldMk cId="0" sldId="263"/>
        </pc:sldMkLst>
      </pc:sldChg>
      <pc:sldChg chg="del">
        <pc:chgData name="Morgan, Rob - morganrm" userId="2202593e-d52f-4214-b8a9-788363247110" providerId="ADAL" clId="{240497A1-7209-4DF0-AD13-CD8F3BF7CC7D}" dt="2024-03-11T02:54:11.847" v="459" actId="47"/>
        <pc:sldMkLst>
          <pc:docMk/>
          <pc:sldMk cId="0" sldId="277"/>
        </pc:sldMkLst>
      </pc:sldChg>
      <pc:sldChg chg="addSp delSp modSp add mod">
        <pc:chgData name="Morgan, Rob - morganrm" userId="2202593e-d52f-4214-b8a9-788363247110" providerId="ADAL" clId="{240497A1-7209-4DF0-AD13-CD8F3BF7CC7D}" dt="2024-03-11T02:35:09.294" v="284" actId="2711"/>
        <pc:sldMkLst>
          <pc:docMk/>
          <pc:sldMk cId="3281928965" sldId="283"/>
        </pc:sldMkLst>
        <pc:spChg chg="mod">
          <ac:chgData name="Morgan, Rob - morganrm" userId="2202593e-d52f-4214-b8a9-788363247110" providerId="ADAL" clId="{240497A1-7209-4DF0-AD13-CD8F3BF7CC7D}" dt="2024-03-11T02:35:09.294" v="284" actId="2711"/>
          <ac:spMkLst>
            <pc:docMk/>
            <pc:sldMk cId="3281928965" sldId="283"/>
            <ac:spMk id="2" creationId="{F9AF390F-372F-3BCB-FCED-352A35938896}"/>
          </ac:spMkLst>
        </pc:spChg>
        <pc:spChg chg="add del">
          <ac:chgData name="Morgan, Rob - morganrm" userId="2202593e-d52f-4214-b8a9-788363247110" providerId="ADAL" clId="{240497A1-7209-4DF0-AD13-CD8F3BF7CC7D}" dt="2024-03-10T20:09:55.361" v="14" actId="22"/>
          <ac:spMkLst>
            <pc:docMk/>
            <pc:sldMk cId="3281928965" sldId="283"/>
            <ac:spMk id="4" creationId="{9EDB4AFD-9339-F57E-DF99-9C1547AF915E}"/>
          </ac:spMkLst>
        </pc:spChg>
        <pc:spChg chg="add del">
          <ac:chgData name="Morgan, Rob - morganrm" userId="2202593e-d52f-4214-b8a9-788363247110" providerId="ADAL" clId="{240497A1-7209-4DF0-AD13-CD8F3BF7CC7D}" dt="2024-03-10T20:10:07.474" v="16" actId="22"/>
          <ac:spMkLst>
            <pc:docMk/>
            <pc:sldMk cId="3281928965" sldId="283"/>
            <ac:spMk id="9" creationId="{2F382868-66CE-F8A5-289E-1BB15F9BF504}"/>
          </ac:spMkLst>
        </pc:spChg>
        <pc:spChg chg="add del">
          <ac:chgData name="Morgan, Rob - morganrm" userId="2202593e-d52f-4214-b8a9-788363247110" providerId="ADAL" clId="{240497A1-7209-4DF0-AD13-CD8F3BF7CC7D}" dt="2024-03-10T20:10:28.989" v="18" actId="22"/>
          <ac:spMkLst>
            <pc:docMk/>
            <pc:sldMk cId="3281928965" sldId="283"/>
            <ac:spMk id="11" creationId="{E84C6A78-3C88-E8D7-E910-9FCD6657C2AB}"/>
          </ac:spMkLst>
        </pc:spChg>
        <pc:picChg chg="mod">
          <ac:chgData name="Morgan, Rob - morganrm" userId="2202593e-d52f-4214-b8a9-788363247110" providerId="ADAL" clId="{240497A1-7209-4DF0-AD13-CD8F3BF7CC7D}" dt="2024-03-10T20:07:58.623" v="6" actId="1076"/>
          <ac:picMkLst>
            <pc:docMk/>
            <pc:sldMk cId="3281928965" sldId="283"/>
            <ac:picMk id="5" creationId="{8DF0FAA9-1A48-49BB-8C30-1CC4B6429449}"/>
          </ac:picMkLst>
        </pc:picChg>
      </pc:sldChg>
      <pc:sldChg chg="add">
        <pc:chgData name="Morgan, Rob - morganrm" userId="2202593e-d52f-4214-b8a9-788363247110" providerId="ADAL" clId="{240497A1-7209-4DF0-AD13-CD8F3BF7CC7D}" dt="2024-03-10T20:10:52.245" v="19"/>
        <pc:sldMkLst>
          <pc:docMk/>
          <pc:sldMk cId="2607595366" sldId="284"/>
        </pc:sldMkLst>
      </pc:sldChg>
      <pc:sldChg chg="modSp del mod">
        <pc:chgData name="Morgan, Rob - morganrm" userId="2202593e-d52f-4214-b8a9-788363247110" providerId="ADAL" clId="{240497A1-7209-4DF0-AD13-CD8F3BF7CC7D}" dt="2024-03-10T20:19:39.713" v="74" actId="47"/>
        <pc:sldMkLst>
          <pc:docMk/>
          <pc:sldMk cId="1538713223" sldId="287"/>
        </pc:sldMkLst>
        <pc:spChg chg="mod">
          <ac:chgData name="Morgan, Rob - morganrm" userId="2202593e-d52f-4214-b8a9-788363247110" providerId="ADAL" clId="{240497A1-7209-4DF0-AD13-CD8F3BF7CC7D}" dt="2024-03-10T20:13:44.297" v="40" actId="21"/>
          <ac:spMkLst>
            <pc:docMk/>
            <pc:sldMk cId="1538713223" sldId="287"/>
            <ac:spMk id="183" creationId="{00000000-0000-0000-0000-000000000000}"/>
          </ac:spMkLst>
        </pc:spChg>
      </pc:sldChg>
      <pc:sldChg chg="modSp del mod">
        <pc:chgData name="Morgan, Rob - morganrm" userId="2202593e-d52f-4214-b8a9-788363247110" providerId="ADAL" clId="{240497A1-7209-4DF0-AD13-CD8F3BF7CC7D}" dt="2024-03-10T20:21:37.381" v="97" actId="47"/>
        <pc:sldMkLst>
          <pc:docMk/>
          <pc:sldMk cId="158428629" sldId="288"/>
        </pc:sldMkLst>
        <pc:spChg chg="mod">
          <ac:chgData name="Morgan, Rob - morganrm" userId="2202593e-d52f-4214-b8a9-788363247110" providerId="ADAL" clId="{240497A1-7209-4DF0-AD13-CD8F3BF7CC7D}" dt="2024-03-10T20:21:17.691" v="92" actId="21"/>
          <ac:spMkLst>
            <pc:docMk/>
            <pc:sldMk cId="158428629" sldId="288"/>
            <ac:spMk id="183" creationId="{00000000-0000-0000-0000-000000000000}"/>
          </ac:spMkLst>
        </pc:spChg>
      </pc:sldChg>
      <pc:sldChg chg="modSp del mod">
        <pc:chgData name="Morgan, Rob - morganrm" userId="2202593e-d52f-4214-b8a9-788363247110" providerId="ADAL" clId="{240497A1-7209-4DF0-AD13-CD8F3BF7CC7D}" dt="2024-03-11T02:19:43.923" v="188" actId="47"/>
        <pc:sldMkLst>
          <pc:docMk/>
          <pc:sldMk cId="1371647156" sldId="289"/>
        </pc:sldMkLst>
        <pc:spChg chg="mod">
          <ac:chgData name="Morgan, Rob - morganrm" userId="2202593e-d52f-4214-b8a9-788363247110" providerId="ADAL" clId="{240497A1-7209-4DF0-AD13-CD8F3BF7CC7D}" dt="2024-03-11T02:09:47.726" v="135" actId="21"/>
          <ac:spMkLst>
            <pc:docMk/>
            <pc:sldMk cId="1371647156" sldId="289"/>
            <ac:spMk id="183" creationId="{00000000-0000-0000-0000-000000000000}"/>
          </ac:spMkLst>
        </pc:spChg>
      </pc:sldChg>
      <pc:sldChg chg="add del">
        <pc:chgData name="Morgan, Rob - morganrm" userId="2202593e-d52f-4214-b8a9-788363247110" providerId="ADAL" clId="{240497A1-7209-4DF0-AD13-CD8F3BF7CC7D}" dt="2024-03-11T02:23:13.563" v="203" actId="47"/>
        <pc:sldMkLst>
          <pc:docMk/>
          <pc:sldMk cId="1114066388" sldId="290"/>
        </pc:sldMkLst>
      </pc:sldChg>
      <pc:sldChg chg="del">
        <pc:chgData name="Morgan, Rob - morganrm" userId="2202593e-d52f-4214-b8a9-788363247110" providerId="ADAL" clId="{240497A1-7209-4DF0-AD13-CD8F3BF7CC7D}" dt="2024-03-11T02:23:14.535" v="204" actId="47"/>
        <pc:sldMkLst>
          <pc:docMk/>
          <pc:sldMk cId="55714188" sldId="291"/>
        </pc:sldMkLst>
      </pc:sldChg>
      <pc:sldChg chg="del">
        <pc:chgData name="Morgan, Rob - morganrm" userId="2202593e-d52f-4214-b8a9-788363247110" providerId="ADAL" clId="{240497A1-7209-4DF0-AD13-CD8F3BF7CC7D}" dt="2024-03-11T02:26:10.700" v="239" actId="47"/>
        <pc:sldMkLst>
          <pc:docMk/>
          <pc:sldMk cId="1863626888" sldId="292"/>
        </pc:sldMkLst>
      </pc:sldChg>
      <pc:sldChg chg="modSp del mod">
        <pc:chgData name="Morgan, Rob - morganrm" userId="2202593e-d52f-4214-b8a9-788363247110" providerId="ADAL" clId="{240497A1-7209-4DF0-AD13-CD8F3BF7CC7D}" dt="2024-03-11T02:37:26.447" v="292" actId="47"/>
        <pc:sldMkLst>
          <pc:docMk/>
          <pc:sldMk cId="3125886736" sldId="293"/>
        </pc:sldMkLst>
        <pc:spChg chg="mod">
          <ac:chgData name="Morgan, Rob - morganrm" userId="2202593e-d52f-4214-b8a9-788363247110" providerId="ADAL" clId="{240497A1-7209-4DF0-AD13-CD8F3BF7CC7D}" dt="2024-03-11T02:33:31.532" v="275" actId="21"/>
          <ac:spMkLst>
            <pc:docMk/>
            <pc:sldMk cId="3125886736" sldId="293"/>
            <ac:spMk id="193" creationId="{00000000-0000-0000-0000-000000000000}"/>
          </ac:spMkLst>
        </pc:spChg>
      </pc:sldChg>
      <pc:sldChg chg="del">
        <pc:chgData name="Morgan, Rob - morganrm" userId="2202593e-d52f-4214-b8a9-788363247110" providerId="ADAL" clId="{240497A1-7209-4DF0-AD13-CD8F3BF7CC7D}" dt="2024-03-11T02:41:14.439" v="326" actId="47"/>
        <pc:sldMkLst>
          <pc:docMk/>
          <pc:sldMk cId="2179719378" sldId="294"/>
        </pc:sldMkLst>
      </pc:sldChg>
      <pc:sldChg chg="del">
        <pc:chgData name="Morgan, Rob - morganrm" userId="2202593e-d52f-4214-b8a9-788363247110" providerId="ADAL" clId="{240497A1-7209-4DF0-AD13-CD8F3BF7CC7D}" dt="2024-03-11T02:49:47.362" v="354" actId="47"/>
        <pc:sldMkLst>
          <pc:docMk/>
          <pc:sldMk cId="2480601345" sldId="295"/>
        </pc:sldMkLst>
      </pc:sldChg>
      <pc:sldChg chg="modSp del mod">
        <pc:chgData name="Morgan, Rob - morganrm" userId="2202593e-d52f-4214-b8a9-788363247110" providerId="ADAL" clId="{240497A1-7209-4DF0-AD13-CD8F3BF7CC7D}" dt="2024-03-11T02:53:04.118" v="412" actId="47"/>
        <pc:sldMkLst>
          <pc:docMk/>
          <pc:sldMk cId="719065365" sldId="296"/>
        </pc:sldMkLst>
        <pc:spChg chg="mod">
          <ac:chgData name="Morgan, Rob - morganrm" userId="2202593e-d52f-4214-b8a9-788363247110" providerId="ADAL" clId="{240497A1-7209-4DF0-AD13-CD8F3BF7CC7D}" dt="2024-03-11T02:52:20.449" v="404" actId="21"/>
          <ac:spMkLst>
            <pc:docMk/>
            <pc:sldMk cId="719065365" sldId="296"/>
            <ac:spMk id="202" creationId="{00000000-0000-0000-0000-000000000000}"/>
          </ac:spMkLst>
        </pc:spChg>
      </pc:sldChg>
      <pc:sldChg chg="del">
        <pc:chgData name="Morgan, Rob - morganrm" userId="2202593e-d52f-4214-b8a9-788363247110" providerId="ADAL" clId="{240497A1-7209-4DF0-AD13-CD8F3BF7CC7D}" dt="2024-03-11T02:53:38.047" v="423" actId="47"/>
        <pc:sldMkLst>
          <pc:docMk/>
          <pc:sldMk cId="647577751" sldId="297"/>
        </pc:sldMkLst>
      </pc:sldChg>
      <pc:sldChg chg="add">
        <pc:chgData name="Morgan, Rob - morganrm" userId="2202593e-d52f-4214-b8a9-788363247110" providerId="ADAL" clId="{240497A1-7209-4DF0-AD13-CD8F3BF7CC7D}" dt="2024-03-10T20:10:52.245" v="19"/>
        <pc:sldMkLst>
          <pc:docMk/>
          <pc:sldMk cId="2105421953" sldId="312"/>
        </pc:sldMkLst>
      </pc:sldChg>
      <pc:sldChg chg="add">
        <pc:chgData name="Morgan, Rob - morganrm" userId="2202593e-d52f-4214-b8a9-788363247110" providerId="ADAL" clId="{240497A1-7209-4DF0-AD13-CD8F3BF7CC7D}" dt="2024-03-10T20:10:52.245" v="19"/>
        <pc:sldMkLst>
          <pc:docMk/>
          <pc:sldMk cId="1504123593" sldId="313"/>
        </pc:sldMkLst>
      </pc:sldChg>
      <pc:sldChg chg="add">
        <pc:chgData name="Morgan, Rob - morganrm" userId="2202593e-d52f-4214-b8a9-788363247110" providerId="ADAL" clId="{240497A1-7209-4DF0-AD13-CD8F3BF7CC7D}" dt="2024-03-10T20:10:52.245" v="19"/>
        <pc:sldMkLst>
          <pc:docMk/>
          <pc:sldMk cId="131766377" sldId="314"/>
        </pc:sldMkLst>
      </pc:sldChg>
      <pc:sldChg chg="add">
        <pc:chgData name="Morgan, Rob - morganrm" userId="2202593e-d52f-4214-b8a9-788363247110" providerId="ADAL" clId="{240497A1-7209-4DF0-AD13-CD8F3BF7CC7D}" dt="2024-03-10T20:10:52.245" v="19"/>
        <pc:sldMkLst>
          <pc:docMk/>
          <pc:sldMk cId="451857082" sldId="315"/>
        </pc:sldMkLst>
      </pc:sldChg>
      <pc:sldChg chg="addSp modSp add mod">
        <pc:chgData name="Morgan, Rob - morganrm" userId="2202593e-d52f-4214-b8a9-788363247110" providerId="ADAL" clId="{240497A1-7209-4DF0-AD13-CD8F3BF7CC7D}" dt="2024-03-10T20:19:30.900" v="73" actId="1582"/>
        <pc:sldMkLst>
          <pc:docMk/>
          <pc:sldMk cId="391684160" sldId="316"/>
        </pc:sldMkLst>
        <pc:spChg chg="add mod">
          <ac:chgData name="Morgan, Rob - morganrm" userId="2202593e-d52f-4214-b8a9-788363247110" providerId="ADAL" clId="{240497A1-7209-4DF0-AD13-CD8F3BF7CC7D}" dt="2024-03-10T20:19:30.900" v="73" actId="1582"/>
          <ac:spMkLst>
            <pc:docMk/>
            <pc:sldMk cId="391684160" sldId="316"/>
            <ac:spMk id="2" creationId="{3E0283C0-FDE4-FF19-FCBB-8042C7DF9F89}"/>
          </ac:spMkLst>
        </pc:spChg>
        <pc:spChg chg="mod">
          <ac:chgData name="Morgan, Rob - morganrm" userId="2202593e-d52f-4214-b8a9-788363247110" providerId="ADAL" clId="{240497A1-7209-4DF0-AD13-CD8F3BF7CC7D}" dt="2024-03-10T20:14:06.632" v="50" actId="403"/>
          <ac:spMkLst>
            <pc:docMk/>
            <pc:sldMk cId="391684160" sldId="316"/>
            <ac:spMk id="183" creationId="{00000000-0000-0000-0000-000000000000}"/>
          </ac:spMkLst>
        </pc:spChg>
        <pc:picChg chg="mod">
          <ac:chgData name="Morgan, Rob - morganrm" userId="2202593e-d52f-4214-b8a9-788363247110" providerId="ADAL" clId="{240497A1-7209-4DF0-AD13-CD8F3BF7CC7D}" dt="2024-03-10T20:18:31.060" v="66"/>
          <ac:picMkLst>
            <pc:docMk/>
            <pc:sldMk cId="391684160" sldId="316"/>
            <ac:picMk id="3" creationId="{89A8F9DA-7643-ABA8-B3F0-B8DCAD37727C}"/>
          </ac:picMkLst>
        </pc:picChg>
      </pc:sldChg>
      <pc:sldChg chg="add">
        <pc:chgData name="Morgan, Rob - morganrm" userId="2202593e-d52f-4214-b8a9-788363247110" providerId="ADAL" clId="{240497A1-7209-4DF0-AD13-CD8F3BF7CC7D}" dt="2024-03-11T02:54:29.947" v="460"/>
        <pc:sldMkLst>
          <pc:docMk/>
          <pc:sldMk cId="102974190" sldId="337"/>
        </pc:sldMkLst>
      </pc:sldChg>
      <pc:sldChg chg="modSp add del mod">
        <pc:chgData name="Morgan, Rob - morganrm" userId="2202593e-d52f-4214-b8a9-788363247110" providerId="ADAL" clId="{240497A1-7209-4DF0-AD13-CD8F3BF7CC7D}" dt="2024-03-11T02:52:05.339" v="400" actId="47"/>
        <pc:sldMkLst>
          <pc:docMk/>
          <pc:sldMk cId="1323356351" sldId="360"/>
        </pc:sldMkLst>
        <pc:spChg chg="mod">
          <ac:chgData name="Morgan, Rob - morganrm" userId="2202593e-d52f-4214-b8a9-788363247110" providerId="ADAL" clId="{240497A1-7209-4DF0-AD13-CD8F3BF7CC7D}" dt="2024-03-11T02:51:14.068" v="379" actId="122"/>
          <ac:spMkLst>
            <pc:docMk/>
            <pc:sldMk cId="1323356351" sldId="360"/>
            <ac:spMk id="2" creationId="{B397696F-8AA7-4D48-8D65-C962B950D0DD}"/>
          </ac:spMkLst>
        </pc:spChg>
        <pc:spChg chg="mod">
          <ac:chgData name="Morgan, Rob - morganrm" userId="2202593e-d52f-4214-b8a9-788363247110" providerId="ADAL" clId="{240497A1-7209-4DF0-AD13-CD8F3BF7CC7D}" dt="2024-03-11T02:50:50.394" v="374" actId="20577"/>
          <ac:spMkLst>
            <pc:docMk/>
            <pc:sldMk cId="1323356351" sldId="360"/>
            <ac:spMk id="221" creationId="{00000000-0000-0000-0000-000000000000}"/>
          </ac:spMkLst>
        </pc:spChg>
      </pc:sldChg>
      <pc:sldChg chg="modSp add mod">
        <pc:chgData name="Morgan, Rob - morganrm" userId="2202593e-d52f-4214-b8a9-788363247110" providerId="ADAL" clId="{240497A1-7209-4DF0-AD13-CD8F3BF7CC7D}" dt="2024-03-10T20:20:20.498" v="84" actId="20577"/>
        <pc:sldMkLst>
          <pc:docMk/>
          <pc:sldMk cId="524625874" sldId="362"/>
        </pc:sldMkLst>
        <pc:spChg chg="mod">
          <ac:chgData name="Morgan, Rob - morganrm" userId="2202593e-d52f-4214-b8a9-788363247110" providerId="ADAL" clId="{240497A1-7209-4DF0-AD13-CD8F3BF7CC7D}" dt="2024-03-10T20:20:20.498" v="84" actId="20577"/>
          <ac:spMkLst>
            <pc:docMk/>
            <pc:sldMk cId="524625874" sldId="362"/>
            <ac:spMk id="2" creationId="{543BFF9E-BEB5-6427-046F-859A3AF8EAD9}"/>
          </ac:spMkLst>
        </pc:spChg>
      </pc:sldChg>
      <pc:sldChg chg="addSp delSp modSp add mod">
        <pc:chgData name="Morgan, Rob - morganrm" userId="2202593e-d52f-4214-b8a9-788363247110" providerId="ADAL" clId="{240497A1-7209-4DF0-AD13-CD8F3BF7CC7D}" dt="2024-03-14T01:40:22.613" v="482" actId="1036"/>
        <pc:sldMkLst>
          <pc:docMk/>
          <pc:sldMk cId="3152470223" sldId="363"/>
        </pc:sldMkLst>
        <pc:spChg chg="mod">
          <ac:chgData name="Morgan, Rob - morganrm" userId="2202593e-d52f-4214-b8a9-788363247110" providerId="ADAL" clId="{240497A1-7209-4DF0-AD13-CD8F3BF7CC7D}" dt="2024-03-11T02:12:15.930" v="179" actId="1076"/>
          <ac:spMkLst>
            <pc:docMk/>
            <pc:sldMk cId="3152470223" sldId="363"/>
            <ac:spMk id="2" creationId="{B397696F-8AA7-4D48-8D65-C962B950D0DD}"/>
          </ac:spMkLst>
        </pc:spChg>
        <pc:spChg chg="mod">
          <ac:chgData name="Morgan, Rob - morganrm" userId="2202593e-d52f-4214-b8a9-788363247110" providerId="ADAL" clId="{240497A1-7209-4DF0-AD13-CD8F3BF7CC7D}" dt="2024-03-11T02:10:49.706" v="147" actId="14100"/>
          <ac:spMkLst>
            <pc:docMk/>
            <pc:sldMk cId="3152470223" sldId="363"/>
            <ac:spMk id="219" creationId="{00000000-0000-0000-0000-000000000000}"/>
          </ac:spMkLst>
        </pc:spChg>
        <pc:spChg chg="mod">
          <ac:chgData name="Morgan, Rob - morganrm" userId="2202593e-d52f-4214-b8a9-788363247110" providerId="ADAL" clId="{240497A1-7209-4DF0-AD13-CD8F3BF7CC7D}" dt="2024-03-11T02:12:00.707" v="175" actId="1036"/>
          <ac:spMkLst>
            <pc:docMk/>
            <pc:sldMk cId="3152470223" sldId="363"/>
            <ac:spMk id="221" creationId="{00000000-0000-0000-0000-000000000000}"/>
          </ac:spMkLst>
        </pc:spChg>
        <pc:picChg chg="add mod">
          <ac:chgData name="Morgan, Rob - morganrm" userId="2202593e-d52f-4214-b8a9-788363247110" providerId="ADAL" clId="{240497A1-7209-4DF0-AD13-CD8F3BF7CC7D}" dt="2024-03-11T02:11:45.208" v="156" actId="14100"/>
          <ac:picMkLst>
            <pc:docMk/>
            <pc:sldMk cId="3152470223" sldId="363"/>
            <ac:picMk id="4" creationId="{238B8B8D-C705-AB41-FCCB-A0261607C61C}"/>
          </ac:picMkLst>
        </pc:picChg>
        <pc:picChg chg="add mod">
          <ac:chgData name="Morgan, Rob - morganrm" userId="2202593e-d52f-4214-b8a9-788363247110" providerId="ADAL" clId="{240497A1-7209-4DF0-AD13-CD8F3BF7CC7D}" dt="2024-03-11T02:11:45.208" v="156" actId="14100"/>
          <ac:picMkLst>
            <pc:docMk/>
            <pc:sldMk cId="3152470223" sldId="363"/>
            <ac:picMk id="5" creationId="{4D629E63-1E71-EC92-1C86-E260957CFBF2}"/>
          </ac:picMkLst>
        </pc:picChg>
        <pc:picChg chg="add del mod">
          <ac:chgData name="Morgan, Rob - morganrm" userId="2202593e-d52f-4214-b8a9-788363247110" providerId="ADAL" clId="{240497A1-7209-4DF0-AD13-CD8F3BF7CC7D}" dt="2024-03-11T02:10:35.769" v="145" actId="478"/>
          <ac:picMkLst>
            <pc:docMk/>
            <pc:sldMk cId="3152470223" sldId="363"/>
            <ac:picMk id="6" creationId="{B8D930BA-6DC2-70BC-5814-35BD01756022}"/>
          </ac:picMkLst>
        </pc:picChg>
        <pc:picChg chg="mod">
          <ac:chgData name="Morgan, Rob - morganrm" userId="2202593e-d52f-4214-b8a9-788363247110" providerId="ADAL" clId="{240497A1-7209-4DF0-AD13-CD8F3BF7CC7D}" dt="2024-03-14T01:40:22.613" v="482" actId="1036"/>
          <ac:picMkLst>
            <pc:docMk/>
            <pc:sldMk cId="3152470223" sldId="363"/>
            <ac:picMk id="223" creationId="{00000000-0000-0000-0000-000000000000}"/>
          </ac:picMkLst>
        </pc:picChg>
      </pc:sldChg>
      <pc:sldChg chg="modSp add del mod">
        <pc:chgData name="Morgan, Rob - morganrm" userId="2202593e-d52f-4214-b8a9-788363247110" providerId="ADAL" clId="{240497A1-7209-4DF0-AD13-CD8F3BF7CC7D}" dt="2024-03-11T02:14:01.813" v="185" actId="47"/>
        <pc:sldMkLst>
          <pc:docMk/>
          <pc:sldMk cId="2273384471" sldId="364"/>
        </pc:sldMkLst>
        <pc:spChg chg="mod">
          <ac:chgData name="Morgan, Rob - morganrm" userId="2202593e-d52f-4214-b8a9-788363247110" providerId="ADAL" clId="{240497A1-7209-4DF0-AD13-CD8F3BF7CC7D}" dt="2024-03-11T02:13:48.873" v="183" actId="21"/>
          <ac:spMkLst>
            <pc:docMk/>
            <pc:sldMk cId="2273384471" sldId="364"/>
            <ac:spMk id="2" creationId="{B397696F-8AA7-4D48-8D65-C962B950D0DD}"/>
          </ac:spMkLst>
        </pc:spChg>
      </pc:sldChg>
      <pc:sldChg chg="addSp delSp modSp add mod">
        <pc:chgData name="Morgan, Rob - morganrm" userId="2202593e-d52f-4214-b8a9-788363247110" providerId="ADAL" clId="{240497A1-7209-4DF0-AD13-CD8F3BF7CC7D}" dt="2024-03-14T01:40:32.468" v="484" actId="478"/>
        <pc:sldMkLst>
          <pc:docMk/>
          <pc:sldMk cId="2946792002" sldId="365"/>
        </pc:sldMkLst>
        <pc:spChg chg="mod">
          <ac:chgData name="Morgan, Rob - morganrm" userId="2202593e-d52f-4214-b8a9-788363247110" providerId="ADAL" clId="{240497A1-7209-4DF0-AD13-CD8F3BF7CC7D}" dt="2024-03-11T02:13:52.697" v="184"/>
          <ac:spMkLst>
            <pc:docMk/>
            <pc:sldMk cId="2946792002" sldId="365"/>
            <ac:spMk id="2" creationId="{B397696F-8AA7-4D48-8D65-C962B950D0DD}"/>
          </ac:spMkLst>
        </pc:spChg>
        <pc:spChg chg="mod">
          <ac:chgData name="Morgan, Rob - morganrm" userId="2202593e-d52f-4214-b8a9-788363247110" providerId="ADAL" clId="{240497A1-7209-4DF0-AD13-CD8F3BF7CC7D}" dt="2024-03-11T02:13:44.485" v="182" actId="20577"/>
          <ac:spMkLst>
            <pc:docMk/>
            <pc:sldMk cId="2946792002" sldId="365"/>
            <ac:spMk id="221" creationId="{00000000-0000-0000-0000-000000000000}"/>
          </ac:spMkLst>
        </pc:spChg>
        <pc:picChg chg="add mod">
          <ac:chgData name="Morgan, Rob - morganrm" userId="2202593e-d52f-4214-b8a9-788363247110" providerId="ADAL" clId="{240497A1-7209-4DF0-AD13-CD8F3BF7CC7D}" dt="2024-03-14T01:40:29.751" v="483"/>
          <ac:picMkLst>
            <pc:docMk/>
            <pc:sldMk cId="2946792002" sldId="365"/>
            <ac:picMk id="3" creationId="{9DD78ACC-B0B9-52A7-FEBA-79BEE56FFEB7}"/>
          </ac:picMkLst>
        </pc:picChg>
        <pc:picChg chg="mod">
          <ac:chgData name="Morgan, Rob - morganrm" userId="2202593e-d52f-4214-b8a9-788363247110" providerId="ADAL" clId="{240497A1-7209-4DF0-AD13-CD8F3BF7CC7D}" dt="2024-03-11T02:19:35.088" v="187" actId="14826"/>
          <ac:picMkLst>
            <pc:docMk/>
            <pc:sldMk cId="2946792002" sldId="365"/>
            <ac:picMk id="4" creationId="{238B8B8D-C705-AB41-FCCB-A0261607C61C}"/>
          </ac:picMkLst>
        </pc:picChg>
        <pc:picChg chg="mod">
          <ac:chgData name="Morgan, Rob - morganrm" userId="2202593e-d52f-4214-b8a9-788363247110" providerId="ADAL" clId="{240497A1-7209-4DF0-AD13-CD8F3BF7CC7D}" dt="2024-03-11T02:19:27.823" v="186" actId="14826"/>
          <ac:picMkLst>
            <pc:docMk/>
            <pc:sldMk cId="2946792002" sldId="365"/>
            <ac:picMk id="5" creationId="{4D629E63-1E71-EC92-1C86-E260957CFBF2}"/>
          </ac:picMkLst>
        </pc:picChg>
        <pc:picChg chg="del">
          <ac:chgData name="Morgan, Rob - morganrm" userId="2202593e-d52f-4214-b8a9-788363247110" providerId="ADAL" clId="{240497A1-7209-4DF0-AD13-CD8F3BF7CC7D}" dt="2024-03-14T01:40:32.468" v="484" actId="478"/>
          <ac:picMkLst>
            <pc:docMk/>
            <pc:sldMk cId="2946792002" sldId="365"/>
            <ac:picMk id="223" creationId="{00000000-0000-0000-0000-000000000000}"/>
          </ac:picMkLst>
        </pc:picChg>
      </pc:sldChg>
      <pc:sldChg chg="addSp delSp modSp add mod">
        <pc:chgData name="Morgan, Rob - morganrm" userId="2202593e-d52f-4214-b8a9-788363247110" providerId="ADAL" clId="{240497A1-7209-4DF0-AD13-CD8F3BF7CC7D}" dt="2024-03-14T01:40:37.358" v="486" actId="478"/>
        <pc:sldMkLst>
          <pc:docMk/>
          <pc:sldMk cId="3864457442" sldId="366"/>
        </pc:sldMkLst>
        <pc:spChg chg="mod">
          <ac:chgData name="Morgan, Rob - morganrm" userId="2202593e-d52f-4214-b8a9-788363247110" providerId="ADAL" clId="{240497A1-7209-4DF0-AD13-CD8F3BF7CC7D}" dt="2024-03-11T02:20:05.539" v="194"/>
          <ac:spMkLst>
            <pc:docMk/>
            <pc:sldMk cId="3864457442" sldId="366"/>
            <ac:spMk id="2" creationId="{B397696F-8AA7-4D48-8D65-C962B950D0DD}"/>
          </ac:spMkLst>
        </pc:spChg>
        <pc:spChg chg="mod">
          <ac:chgData name="Morgan, Rob - morganrm" userId="2202593e-d52f-4214-b8a9-788363247110" providerId="ADAL" clId="{240497A1-7209-4DF0-AD13-CD8F3BF7CC7D}" dt="2024-03-11T02:19:49.729" v="191" actId="20577"/>
          <ac:spMkLst>
            <pc:docMk/>
            <pc:sldMk cId="3864457442" sldId="366"/>
            <ac:spMk id="221" creationId="{00000000-0000-0000-0000-000000000000}"/>
          </ac:spMkLst>
        </pc:spChg>
        <pc:picChg chg="add mod">
          <ac:chgData name="Morgan, Rob - morganrm" userId="2202593e-d52f-4214-b8a9-788363247110" providerId="ADAL" clId="{240497A1-7209-4DF0-AD13-CD8F3BF7CC7D}" dt="2024-03-14T01:40:34.749" v="485"/>
          <ac:picMkLst>
            <pc:docMk/>
            <pc:sldMk cId="3864457442" sldId="366"/>
            <ac:picMk id="3" creationId="{4372E3EB-35EC-8D48-5901-20E6A69A3820}"/>
          </ac:picMkLst>
        </pc:picChg>
        <pc:picChg chg="mod">
          <ac:chgData name="Morgan, Rob - morganrm" userId="2202593e-d52f-4214-b8a9-788363247110" providerId="ADAL" clId="{240497A1-7209-4DF0-AD13-CD8F3BF7CC7D}" dt="2024-03-11T02:22:35.254" v="195" actId="14826"/>
          <ac:picMkLst>
            <pc:docMk/>
            <pc:sldMk cId="3864457442" sldId="366"/>
            <ac:picMk id="5" creationId="{4D629E63-1E71-EC92-1C86-E260957CFBF2}"/>
          </ac:picMkLst>
        </pc:picChg>
        <pc:picChg chg="del">
          <ac:chgData name="Morgan, Rob - morganrm" userId="2202593e-d52f-4214-b8a9-788363247110" providerId="ADAL" clId="{240497A1-7209-4DF0-AD13-CD8F3BF7CC7D}" dt="2024-03-14T01:40:37.358" v="486" actId="478"/>
          <ac:picMkLst>
            <pc:docMk/>
            <pc:sldMk cId="3864457442" sldId="366"/>
            <ac:picMk id="223" creationId="{00000000-0000-0000-0000-000000000000}"/>
          </ac:picMkLst>
        </pc:picChg>
      </pc:sldChg>
      <pc:sldChg chg="add del">
        <pc:chgData name="Morgan, Rob - morganrm" userId="2202593e-d52f-4214-b8a9-788363247110" providerId="ADAL" clId="{240497A1-7209-4DF0-AD13-CD8F3BF7CC7D}" dt="2024-03-11T02:23:16.628" v="205" actId="47"/>
        <pc:sldMkLst>
          <pc:docMk/>
          <pc:sldMk cId="52249994" sldId="367"/>
        </pc:sldMkLst>
      </pc:sldChg>
      <pc:sldChg chg="modSp add mod">
        <pc:chgData name="Morgan, Rob - morganrm" userId="2202593e-d52f-4214-b8a9-788363247110" providerId="ADAL" clId="{240497A1-7209-4DF0-AD13-CD8F3BF7CC7D}" dt="2024-03-11T02:26:04.190" v="238" actId="20577"/>
        <pc:sldMkLst>
          <pc:docMk/>
          <pc:sldMk cId="1052971510" sldId="367"/>
        </pc:sldMkLst>
        <pc:spChg chg="mod">
          <ac:chgData name="Morgan, Rob - morganrm" userId="2202593e-d52f-4214-b8a9-788363247110" providerId="ADAL" clId="{240497A1-7209-4DF0-AD13-CD8F3BF7CC7D}" dt="2024-03-11T02:26:04.190" v="238" actId="20577"/>
          <ac:spMkLst>
            <pc:docMk/>
            <pc:sldMk cId="1052971510" sldId="367"/>
            <ac:spMk id="221" creationId="{00000000-0000-0000-0000-000000000000}"/>
          </ac:spMkLst>
        </pc:spChg>
      </pc:sldChg>
      <pc:sldChg chg="add del">
        <pc:chgData name="Morgan, Rob - morganrm" userId="2202593e-d52f-4214-b8a9-788363247110" providerId="ADAL" clId="{240497A1-7209-4DF0-AD13-CD8F3BF7CC7D}" dt="2024-03-11T02:22:55.777" v="199" actId="2890"/>
        <pc:sldMkLst>
          <pc:docMk/>
          <pc:sldMk cId="4040333435" sldId="367"/>
        </pc:sldMkLst>
      </pc:sldChg>
      <pc:sldChg chg="modSp add mod">
        <pc:chgData name="Morgan, Rob - morganrm" userId="2202593e-d52f-4214-b8a9-788363247110" providerId="ADAL" clId="{240497A1-7209-4DF0-AD13-CD8F3BF7CC7D}" dt="2024-03-11T02:38:03.542" v="313" actId="20577"/>
        <pc:sldMkLst>
          <pc:docMk/>
          <pc:sldMk cId="1743249317" sldId="368"/>
        </pc:sldMkLst>
        <pc:spChg chg="mod">
          <ac:chgData name="Morgan, Rob - morganrm" userId="2202593e-d52f-4214-b8a9-788363247110" providerId="ADAL" clId="{240497A1-7209-4DF0-AD13-CD8F3BF7CC7D}" dt="2024-03-11T02:36:45.071" v="289" actId="113"/>
          <ac:spMkLst>
            <pc:docMk/>
            <pc:sldMk cId="1743249317" sldId="368"/>
            <ac:spMk id="4" creationId="{06BFF8F1-D97E-31C4-BC09-A7DACF5801AD}"/>
          </ac:spMkLst>
        </pc:spChg>
        <pc:spChg chg="mod">
          <ac:chgData name="Morgan, Rob - morganrm" userId="2202593e-d52f-4214-b8a9-788363247110" providerId="ADAL" clId="{240497A1-7209-4DF0-AD13-CD8F3BF7CC7D}" dt="2024-03-11T02:38:03.542" v="313" actId="20577"/>
          <ac:spMkLst>
            <pc:docMk/>
            <pc:sldMk cId="1743249317" sldId="368"/>
            <ac:spMk id="193" creationId="{00000000-0000-0000-0000-000000000000}"/>
          </ac:spMkLst>
        </pc:spChg>
        <pc:picChg chg="mod">
          <ac:chgData name="Morgan, Rob - morganrm" userId="2202593e-d52f-4214-b8a9-788363247110" providerId="ADAL" clId="{240497A1-7209-4DF0-AD13-CD8F3BF7CC7D}" dt="2024-03-11T02:37:16.622" v="291" actId="14826"/>
          <ac:picMkLst>
            <pc:docMk/>
            <pc:sldMk cId="1743249317" sldId="368"/>
            <ac:picMk id="3" creationId="{6BD2D094-7ED5-7E5C-1AA5-260572912BFF}"/>
          </ac:picMkLst>
        </pc:picChg>
      </pc:sldChg>
      <pc:sldChg chg="modSp add mod">
        <pc:chgData name="Morgan, Rob - morganrm" userId="2202593e-d52f-4214-b8a9-788363247110" providerId="ADAL" clId="{240497A1-7209-4DF0-AD13-CD8F3BF7CC7D}" dt="2024-03-11T02:41:11.707" v="325" actId="1035"/>
        <pc:sldMkLst>
          <pc:docMk/>
          <pc:sldMk cId="334833466" sldId="369"/>
        </pc:sldMkLst>
        <pc:spChg chg="mod">
          <ac:chgData name="Morgan, Rob - morganrm" userId="2202593e-d52f-4214-b8a9-788363247110" providerId="ADAL" clId="{240497A1-7209-4DF0-AD13-CD8F3BF7CC7D}" dt="2024-03-11T02:41:11.707" v="325" actId="1035"/>
          <ac:spMkLst>
            <pc:docMk/>
            <pc:sldMk cId="334833466" sldId="369"/>
            <ac:spMk id="4" creationId="{06BFF8F1-D97E-31C4-BC09-A7DACF5801AD}"/>
          </ac:spMkLst>
        </pc:spChg>
        <pc:spChg chg="mod">
          <ac:chgData name="Morgan, Rob - morganrm" userId="2202593e-d52f-4214-b8a9-788363247110" providerId="ADAL" clId="{240497A1-7209-4DF0-AD13-CD8F3BF7CC7D}" dt="2024-03-11T02:37:57.216" v="312" actId="20577"/>
          <ac:spMkLst>
            <pc:docMk/>
            <pc:sldMk cId="334833466" sldId="369"/>
            <ac:spMk id="193" creationId="{00000000-0000-0000-0000-000000000000}"/>
          </ac:spMkLst>
        </pc:spChg>
        <pc:picChg chg="mod">
          <ac:chgData name="Morgan, Rob - morganrm" userId="2202593e-d52f-4214-b8a9-788363247110" providerId="ADAL" clId="{240497A1-7209-4DF0-AD13-CD8F3BF7CC7D}" dt="2024-03-11T02:41:01.556" v="320" actId="14826"/>
          <ac:picMkLst>
            <pc:docMk/>
            <pc:sldMk cId="334833466" sldId="369"/>
            <ac:picMk id="3" creationId="{6BD2D094-7ED5-7E5C-1AA5-260572912BFF}"/>
          </ac:picMkLst>
        </pc:picChg>
      </pc:sldChg>
      <pc:sldChg chg="add del">
        <pc:chgData name="Morgan, Rob - morganrm" userId="2202593e-d52f-4214-b8a9-788363247110" providerId="ADAL" clId="{240497A1-7209-4DF0-AD13-CD8F3BF7CC7D}" dt="2024-03-11T02:36:27.714" v="286" actId="47"/>
        <pc:sldMkLst>
          <pc:docMk/>
          <pc:sldMk cId="951192379" sldId="369"/>
        </pc:sldMkLst>
      </pc:sldChg>
      <pc:sldChg chg="modSp add mod">
        <pc:chgData name="Morgan, Rob - morganrm" userId="2202593e-d52f-4214-b8a9-788363247110" providerId="ADAL" clId="{240497A1-7209-4DF0-AD13-CD8F3BF7CC7D}" dt="2024-03-11T02:44:51.567" v="353" actId="14826"/>
        <pc:sldMkLst>
          <pc:docMk/>
          <pc:sldMk cId="3864121865" sldId="370"/>
        </pc:sldMkLst>
        <pc:spChg chg="mod">
          <ac:chgData name="Morgan, Rob - morganrm" userId="2202593e-d52f-4214-b8a9-788363247110" providerId="ADAL" clId="{240497A1-7209-4DF0-AD13-CD8F3BF7CC7D}" dt="2024-03-11T02:42:10.405" v="352" actId="1076"/>
          <ac:spMkLst>
            <pc:docMk/>
            <pc:sldMk cId="3864121865" sldId="370"/>
            <ac:spMk id="4" creationId="{06BFF8F1-D97E-31C4-BC09-A7DACF5801AD}"/>
          </ac:spMkLst>
        </pc:spChg>
        <pc:spChg chg="mod">
          <ac:chgData name="Morgan, Rob - morganrm" userId="2202593e-d52f-4214-b8a9-788363247110" providerId="ADAL" clId="{240497A1-7209-4DF0-AD13-CD8F3BF7CC7D}" dt="2024-03-11T02:41:49.385" v="347" actId="20577"/>
          <ac:spMkLst>
            <pc:docMk/>
            <pc:sldMk cId="3864121865" sldId="370"/>
            <ac:spMk id="193" creationId="{00000000-0000-0000-0000-000000000000}"/>
          </ac:spMkLst>
        </pc:spChg>
        <pc:picChg chg="mod">
          <ac:chgData name="Morgan, Rob - morganrm" userId="2202593e-d52f-4214-b8a9-788363247110" providerId="ADAL" clId="{240497A1-7209-4DF0-AD13-CD8F3BF7CC7D}" dt="2024-03-11T02:44:51.567" v="353" actId="14826"/>
          <ac:picMkLst>
            <pc:docMk/>
            <pc:sldMk cId="3864121865" sldId="370"/>
            <ac:picMk id="3" creationId="{6BD2D094-7ED5-7E5C-1AA5-260572912BFF}"/>
          </ac:picMkLst>
        </pc:picChg>
      </pc:sldChg>
      <pc:sldChg chg="modSp add mod">
        <pc:chgData name="Morgan, Rob - morganrm" userId="2202593e-d52f-4214-b8a9-788363247110" providerId="ADAL" clId="{240497A1-7209-4DF0-AD13-CD8F3BF7CC7D}" dt="2024-03-11T02:52:00.641" v="399" actId="20577"/>
        <pc:sldMkLst>
          <pc:docMk/>
          <pc:sldMk cId="277635401" sldId="371"/>
        </pc:sldMkLst>
        <pc:spChg chg="mod">
          <ac:chgData name="Morgan, Rob - morganrm" userId="2202593e-d52f-4214-b8a9-788363247110" providerId="ADAL" clId="{240497A1-7209-4DF0-AD13-CD8F3BF7CC7D}" dt="2024-03-11T02:52:00.641" v="399" actId="20577"/>
          <ac:spMkLst>
            <pc:docMk/>
            <pc:sldMk cId="277635401" sldId="371"/>
            <ac:spMk id="221" creationId="{00000000-0000-0000-0000-000000000000}"/>
          </ac:spMkLst>
        </pc:spChg>
      </pc:sldChg>
      <pc:sldChg chg="modSp add mod">
        <pc:chgData name="Morgan, Rob - morganrm" userId="2202593e-d52f-4214-b8a9-788363247110" providerId="ADAL" clId="{240497A1-7209-4DF0-AD13-CD8F3BF7CC7D}" dt="2024-03-11T02:52:56.763" v="411" actId="14100"/>
        <pc:sldMkLst>
          <pc:docMk/>
          <pc:sldMk cId="1002566613" sldId="372"/>
        </pc:sldMkLst>
        <pc:spChg chg="mod">
          <ac:chgData name="Morgan, Rob - morganrm" userId="2202593e-d52f-4214-b8a9-788363247110" providerId="ADAL" clId="{240497A1-7209-4DF0-AD13-CD8F3BF7CC7D}" dt="2024-03-11T02:52:56.763" v="411" actId="14100"/>
          <ac:spMkLst>
            <pc:docMk/>
            <pc:sldMk cId="1002566613" sldId="372"/>
            <ac:spMk id="2" creationId="{B397696F-8AA7-4D48-8D65-C962B950D0DD}"/>
          </ac:spMkLst>
        </pc:spChg>
        <pc:spChg chg="mod">
          <ac:chgData name="Morgan, Rob - morganrm" userId="2202593e-d52f-4214-b8a9-788363247110" providerId="ADAL" clId="{240497A1-7209-4DF0-AD13-CD8F3BF7CC7D}" dt="2024-03-11T02:52:11.116" v="403" actId="20577"/>
          <ac:spMkLst>
            <pc:docMk/>
            <pc:sldMk cId="1002566613" sldId="372"/>
            <ac:spMk id="221" creationId="{00000000-0000-0000-0000-000000000000}"/>
          </ac:spMkLst>
        </pc:spChg>
      </pc:sldChg>
      <pc:sldChg chg="modSp add mod">
        <pc:chgData name="Morgan, Rob - morganrm" userId="2202593e-d52f-4214-b8a9-788363247110" providerId="ADAL" clId="{240497A1-7209-4DF0-AD13-CD8F3BF7CC7D}" dt="2024-03-11T02:53:35.267" v="422" actId="14100"/>
        <pc:sldMkLst>
          <pc:docMk/>
          <pc:sldMk cId="3255036075" sldId="373"/>
        </pc:sldMkLst>
        <pc:spChg chg="mod">
          <ac:chgData name="Morgan, Rob - morganrm" userId="2202593e-d52f-4214-b8a9-788363247110" providerId="ADAL" clId="{240497A1-7209-4DF0-AD13-CD8F3BF7CC7D}" dt="2024-03-11T02:53:35.267" v="422" actId="14100"/>
          <ac:spMkLst>
            <pc:docMk/>
            <pc:sldMk cId="3255036075" sldId="373"/>
            <ac:spMk id="2" creationId="{B397696F-8AA7-4D48-8D65-C962B950D0DD}"/>
          </ac:spMkLst>
        </pc:spChg>
        <pc:spChg chg="mod">
          <ac:chgData name="Morgan, Rob - morganrm" userId="2202593e-d52f-4214-b8a9-788363247110" providerId="ADAL" clId="{240497A1-7209-4DF0-AD13-CD8F3BF7CC7D}" dt="2024-03-11T02:53:12.287" v="415" actId="20577"/>
          <ac:spMkLst>
            <pc:docMk/>
            <pc:sldMk cId="3255036075" sldId="373"/>
            <ac:spMk id="221" creationId="{00000000-0000-0000-0000-000000000000}"/>
          </ac:spMkLst>
        </pc:spChg>
      </pc:sldChg>
      <pc:sldChg chg="modSp add mod">
        <pc:chgData name="Morgan, Rob - morganrm" userId="2202593e-d52f-4214-b8a9-788363247110" providerId="ADAL" clId="{240497A1-7209-4DF0-AD13-CD8F3BF7CC7D}" dt="2024-03-11T02:54:07.517" v="458" actId="20577"/>
        <pc:sldMkLst>
          <pc:docMk/>
          <pc:sldMk cId="3951775500" sldId="374"/>
        </pc:sldMkLst>
        <pc:spChg chg="mod">
          <ac:chgData name="Morgan, Rob - morganrm" userId="2202593e-d52f-4214-b8a9-788363247110" providerId="ADAL" clId="{240497A1-7209-4DF0-AD13-CD8F3BF7CC7D}" dt="2024-03-11T02:54:07.517" v="458" actId="20577"/>
          <ac:spMkLst>
            <pc:docMk/>
            <pc:sldMk cId="3951775500" sldId="374"/>
            <ac:spMk id="2" creationId="{543BFF9E-BEB5-6427-046F-859A3AF8EAD9}"/>
          </ac:spMkLst>
        </pc:spChg>
      </pc:sldChg>
      <pc:sldMasterChg chg="delSldLayout">
        <pc:chgData name="Morgan, Rob - morganrm" userId="2202593e-d52f-4214-b8a9-788363247110" providerId="ADAL" clId="{240497A1-7209-4DF0-AD13-CD8F3BF7CC7D}" dt="2024-03-10T20:09:49.271" v="12" actId="47"/>
        <pc:sldMasterMkLst>
          <pc:docMk/>
          <pc:sldMasterMk cId="0" sldId="2147483671"/>
        </pc:sldMasterMkLst>
        <pc:sldLayoutChg chg="del">
          <pc:chgData name="Morgan, Rob - morganrm" userId="2202593e-d52f-4214-b8a9-788363247110" providerId="ADAL" clId="{240497A1-7209-4DF0-AD13-CD8F3BF7CC7D}" dt="2024-03-10T20:09:49.271" v="12" actId="47"/>
          <pc:sldLayoutMkLst>
            <pc:docMk/>
            <pc:sldMasterMk cId="0" sldId="2147483671"/>
            <pc:sldLayoutMk cId="0" sldId="2147483660"/>
          </pc:sldLayoutMkLst>
        </pc:sldLayoutChg>
      </pc:sldMasterChg>
    </pc:docChg>
  </pc:docChgLst>
  <pc:docChgLst>
    <pc:chgData name="Morgan, Rob - morganrm" userId="S::morganrm@jmu.edu::2202593e-d52f-4214-b8a9-788363247110" providerId="AD" clId="Web-{796420B4-7AC1-BFA3-C65B-BE844FFD803F}"/>
    <pc:docChg chg="modSld">
      <pc:chgData name="Morgan, Rob - morganrm" userId="S::morganrm@jmu.edu::2202593e-d52f-4214-b8a9-788363247110" providerId="AD" clId="Web-{796420B4-7AC1-BFA3-C65B-BE844FFD803F}" dt="2024-03-24T18:25:07.317" v="38" actId="20577"/>
      <pc:docMkLst>
        <pc:docMk/>
      </pc:docMkLst>
      <pc:sldChg chg="modSp">
        <pc:chgData name="Morgan, Rob - morganrm" userId="S::morganrm@jmu.edu::2202593e-d52f-4214-b8a9-788363247110" providerId="AD" clId="Web-{796420B4-7AC1-BFA3-C65B-BE844FFD803F}" dt="2024-03-24T18:24:35.754" v="2" actId="20577"/>
        <pc:sldMkLst>
          <pc:docMk/>
          <pc:sldMk cId="2946792002" sldId="365"/>
        </pc:sldMkLst>
        <pc:spChg chg="mod">
          <ac:chgData name="Morgan, Rob - morganrm" userId="S::morganrm@jmu.edu::2202593e-d52f-4214-b8a9-788363247110" providerId="AD" clId="Web-{796420B4-7AC1-BFA3-C65B-BE844FFD803F}" dt="2024-03-24T18:24:35.754" v="2" actId="20577"/>
          <ac:spMkLst>
            <pc:docMk/>
            <pc:sldMk cId="2946792002" sldId="365"/>
            <ac:spMk id="2" creationId="{B397696F-8AA7-4D48-8D65-C962B950D0DD}"/>
          </ac:spMkLst>
        </pc:spChg>
      </pc:sldChg>
      <pc:sldChg chg="modSp">
        <pc:chgData name="Morgan, Rob - morganrm" userId="S::morganrm@jmu.edu::2202593e-d52f-4214-b8a9-788363247110" providerId="AD" clId="Web-{796420B4-7AC1-BFA3-C65B-BE844FFD803F}" dt="2024-03-24T18:25:07.317" v="38" actId="20577"/>
        <pc:sldMkLst>
          <pc:docMk/>
          <pc:sldMk cId="3864457442" sldId="366"/>
        </pc:sldMkLst>
        <pc:spChg chg="mod">
          <ac:chgData name="Morgan, Rob - morganrm" userId="S::morganrm@jmu.edu::2202593e-d52f-4214-b8a9-788363247110" providerId="AD" clId="Web-{796420B4-7AC1-BFA3-C65B-BE844FFD803F}" dt="2024-03-24T18:25:07.317" v="38" actId="20577"/>
          <ac:spMkLst>
            <pc:docMk/>
            <pc:sldMk cId="3864457442" sldId="366"/>
            <ac:spMk id="2" creationId="{B397696F-8AA7-4D48-8D65-C962B950D0DD}"/>
          </ac:spMkLst>
        </pc:spChg>
      </pc:sldChg>
    </pc:docChg>
  </pc:docChgLst>
  <pc:docChgLst>
    <pc:chgData name="Morgan, Rob - morganrm" userId="S::morganrm@jmu.edu::2202593e-d52f-4214-b8a9-788363247110" providerId="AD" clId="Web-{AB9EC3D3-E320-F54C-5F8C-A329D115175F}"/>
    <pc:docChg chg="addSld delSld">
      <pc:chgData name="Morgan, Rob - morganrm" userId="S::morganrm@jmu.edu::2202593e-d52f-4214-b8a9-788363247110" providerId="AD" clId="Web-{AB9EC3D3-E320-F54C-5F8C-A329D115175F}" dt="2024-03-25T21:15:05.119" v="8"/>
      <pc:docMkLst>
        <pc:docMk/>
      </pc:docMkLst>
      <pc:sldChg chg="add">
        <pc:chgData name="Morgan, Rob - morganrm" userId="S::morganrm@jmu.edu::2202593e-d52f-4214-b8a9-788363247110" providerId="AD" clId="Web-{AB9EC3D3-E320-F54C-5F8C-A329D115175F}" dt="2024-03-25T21:15:05.119" v="8"/>
        <pc:sldMkLst>
          <pc:docMk/>
          <pc:sldMk cId="0" sldId="257"/>
        </pc:sldMkLst>
      </pc:sldChg>
      <pc:sldChg chg="add">
        <pc:chgData name="Morgan, Rob - morganrm" userId="S::morganrm@jmu.edu::2202593e-d52f-4214-b8a9-788363247110" providerId="AD" clId="Web-{AB9EC3D3-E320-F54C-5F8C-A329D115175F}" dt="2024-03-25T21:15:05.072" v="7"/>
        <pc:sldMkLst>
          <pc:docMk/>
          <pc:sldMk cId="0" sldId="258"/>
        </pc:sldMkLst>
      </pc:sldChg>
      <pc:sldChg chg="add">
        <pc:chgData name="Morgan, Rob - morganrm" userId="S::morganrm@jmu.edu::2202593e-d52f-4214-b8a9-788363247110" providerId="AD" clId="Web-{AB9EC3D3-E320-F54C-5F8C-A329D115175F}" dt="2024-03-25T21:15:05.009" v="6"/>
        <pc:sldMkLst>
          <pc:docMk/>
          <pc:sldMk cId="0" sldId="259"/>
        </pc:sldMkLst>
      </pc:sldChg>
      <pc:sldChg chg="add">
        <pc:chgData name="Morgan, Rob - morganrm" userId="S::morganrm@jmu.edu::2202593e-d52f-4214-b8a9-788363247110" providerId="AD" clId="Web-{AB9EC3D3-E320-F54C-5F8C-A329D115175F}" dt="2024-03-25T21:15:04.947" v="5"/>
        <pc:sldMkLst>
          <pc:docMk/>
          <pc:sldMk cId="0" sldId="260"/>
        </pc:sldMkLst>
      </pc:sldChg>
      <pc:sldChg chg="del">
        <pc:chgData name="Morgan, Rob - morganrm" userId="S::morganrm@jmu.edu::2202593e-d52f-4214-b8a9-788363247110" providerId="AD" clId="Web-{AB9EC3D3-E320-F54C-5F8C-A329D115175F}" dt="2024-03-25T21:14:56.821" v="0"/>
        <pc:sldMkLst>
          <pc:docMk/>
          <pc:sldMk cId="2607595366" sldId="284"/>
        </pc:sldMkLst>
      </pc:sldChg>
      <pc:sldChg chg="del">
        <pc:chgData name="Morgan, Rob - morganrm" userId="S::morganrm@jmu.edu::2202593e-d52f-4214-b8a9-788363247110" providerId="AD" clId="Web-{AB9EC3D3-E320-F54C-5F8C-A329D115175F}" dt="2024-03-25T21:15:02.634" v="4"/>
        <pc:sldMkLst>
          <pc:docMk/>
          <pc:sldMk cId="2105421953" sldId="312"/>
        </pc:sldMkLst>
      </pc:sldChg>
      <pc:sldChg chg="del">
        <pc:chgData name="Morgan, Rob - morganrm" userId="S::morganrm@jmu.edu::2202593e-d52f-4214-b8a9-788363247110" providerId="AD" clId="Web-{AB9EC3D3-E320-F54C-5F8C-A329D115175F}" dt="2024-03-25T21:15:00.556" v="3"/>
        <pc:sldMkLst>
          <pc:docMk/>
          <pc:sldMk cId="1504123593" sldId="313"/>
        </pc:sldMkLst>
      </pc:sldChg>
      <pc:sldChg chg="del">
        <pc:chgData name="Morgan, Rob - morganrm" userId="S::morganrm@jmu.edu::2202593e-d52f-4214-b8a9-788363247110" providerId="AD" clId="Web-{AB9EC3D3-E320-F54C-5F8C-A329D115175F}" dt="2024-03-25T21:14:58.821" v="2"/>
        <pc:sldMkLst>
          <pc:docMk/>
          <pc:sldMk cId="131766377" sldId="314"/>
        </pc:sldMkLst>
      </pc:sldChg>
      <pc:sldChg chg="del">
        <pc:chgData name="Morgan, Rob - morganrm" userId="S::morganrm@jmu.edu::2202593e-d52f-4214-b8a9-788363247110" providerId="AD" clId="Web-{AB9EC3D3-E320-F54C-5F8C-A329D115175F}" dt="2024-03-25T21:14:58.040" v="1"/>
        <pc:sldMkLst>
          <pc:docMk/>
          <pc:sldMk cId="451857082" sldId="315"/>
        </pc:sldMkLst>
      </pc:sldChg>
    </pc:docChg>
  </pc:docChgLst>
  <pc:docChgLst>
    <pc:chgData name="Estes, Michele - estesmd" userId="S::estesmd@jmu.edu::7f01444f-bcfd-4926-89f8-dd1142b90e2d" providerId="AD" clId="Web-{772D26D6-E1B4-4ED4-9882-6B93D2F215B5}"/>
    <pc:docChg chg="modSld">
      <pc:chgData name="Estes, Michele - estesmd" userId="S::estesmd@jmu.edu::7f01444f-bcfd-4926-89f8-dd1142b90e2d" providerId="AD" clId="Web-{772D26D6-E1B4-4ED4-9882-6B93D2F215B5}" dt="2024-03-15T22:38:42.426" v="9" actId="20577"/>
      <pc:docMkLst>
        <pc:docMk/>
      </pc:docMkLst>
      <pc:sldChg chg="modSp">
        <pc:chgData name="Estes, Michele - estesmd" userId="S::estesmd@jmu.edu::7f01444f-bcfd-4926-89f8-dd1142b90e2d" providerId="AD" clId="Web-{772D26D6-E1B4-4ED4-9882-6B93D2F215B5}" dt="2024-03-15T22:38:42.426" v="9" actId="20577"/>
        <pc:sldMkLst>
          <pc:docMk/>
          <pc:sldMk cId="277635401" sldId="371"/>
        </pc:sldMkLst>
        <pc:spChg chg="mod">
          <ac:chgData name="Estes, Michele - estesmd" userId="S::estesmd@jmu.edu::7f01444f-bcfd-4926-89f8-dd1142b90e2d" providerId="AD" clId="Web-{772D26D6-E1B4-4ED4-9882-6B93D2F215B5}" dt="2024-03-15T22:38:42.426" v="9" actId="20577"/>
          <ac:spMkLst>
            <pc:docMk/>
            <pc:sldMk cId="277635401" sldId="371"/>
            <ac:spMk id="221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772D26D6-E1B4-4ED4-9882-6B93D2F215B5}" dt="2024-03-15T22:38:39.535" v="8" actId="20577"/>
        <pc:sldMkLst>
          <pc:docMk/>
          <pc:sldMk cId="1002566613" sldId="372"/>
        </pc:sldMkLst>
        <pc:spChg chg="mod">
          <ac:chgData name="Estes, Michele - estesmd" userId="S::estesmd@jmu.edu::7f01444f-bcfd-4926-89f8-dd1142b90e2d" providerId="AD" clId="Web-{772D26D6-E1B4-4ED4-9882-6B93D2F215B5}" dt="2024-03-15T22:38:39.535" v="8" actId="20577"/>
          <ac:spMkLst>
            <pc:docMk/>
            <pc:sldMk cId="1002566613" sldId="372"/>
            <ac:spMk id="221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772D26D6-E1B4-4ED4-9882-6B93D2F215B5}" dt="2024-03-15T22:38:14.862" v="2" actId="20577"/>
        <pc:sldMkLst>
          <pc:docMk/>
          <pc:sldMk cId="3255036075" sldId="373"/>
        </pc:sldMkLst>
        <pc:spChg chg="mod">
          <ac:chgData name="Estes, Michele - estesmd" userId="S::estesmd@jmu.edu::7f01444f-bcfd-4926-89f8-dd1142b90e2d" providerId="AD" clId="Web-{772D26D6-E1B4-4ED4-9882-6B93D2F215B5}" dt="2024-03-15T22:38:14.862" v="2" actId="20577"/>
          <ac:spMkLst>
            <pc:docMk/>
            <pc:sldMk cId="3255036075" sldId="373"/>
            <ac:spMk id="221" creationId="{00000000-0000-0000-0000-000000000000}"/>
          </ac:spMkLst>
        </pc:spChg>
      </pc:sldChg>
    </pc:docChg>
  </pc:docChgLst>
  <pc:docChgLst>
    <pc:chgData name="Estes, Michele - estesmd" userId="S::estesmd@jmu.edu::7f01444f-bcfd-4926-89f8-dd1142b90e2d" providerId="AD" clId="Web-{BAC04AF5-13C4-495B-90C4-973A94A5EF7C}"/>
    <pc:docChg chg="modSld">
      <pc:chgData name="Estes, Michele - estesmd" userId="S::estesmd@jmu.edu::7f01444f-bcfd-4926-89f8-dd1142b90e2d" providerId="AD" clId="Web-{BAC04AF5-13C4-495B-90C4-973A94A5EF7C}" dt="2024-03-17T19:53:13.083" v="6" actId="20577"/>
      <pc:docMkLst>
        <pc:docMk/>
      </pc:docMkLst>
      <pc:sldChg chg="modSp">
        <pc:chgData name="Estes, Michele - estesmd" userId="S::estesmd@jmu.edu::7f01444f-bcfd-4926-89f8-dd1142b90e2d" providerId="AD" clId="Web-{BAC04AF5-13C4-495B-90C4-973A94A5EF7C}" dt="2024-03-17T19:53:13.083" v="6" actId="20577"/>
        <pc:sldMkLst>
          <pc:docMk/>
          <pc:sldMk cId="102974190" sldId="337"/>
        </pc:sldMkLst>
        <pc:spChg chg="mod">
          <ac:chgData name="Estes, Michele - estesmd" userId="S::estesmd@jmu.edu::7f01444f-bcfd-4926-89f8-dd1142b90e2d" providerId="AD" clId="Web-{BAC04AF5-13C4-495B-90C4-973A94A5EF7C}" dt="2024-03-17T19:53:13.083" v="6" actId="20577"/>
          <ac:spMkLst>
            <pc:docMk/>
            <pc:sldMk cId="102974190" sldId="337"/>
            <ac:spMk id="2" creationId="{CA208D63-83C8-45C4-38FC-D5BD48149BA6}"/>
          </ac:spMkLst>
        </pc:spChg>
      </pc:sldChg>
      <pc:sldChg chg="modSp">
        <pc:chgData name="Estes, Michele - estesmd" userId="S::estesmd@jmu.edu::7f01444f-bcfd-4926-89f8-dd1142b90e2d" providerId="AD" clId="Web-{BAC04AF5-13C4-495B-90C4-973A94A5EF7C}" dt="2024-03-17T19:52:37.942" v="3" actId="20577"/>
        <pc:sldMkLst>
          <pc:docMk/>
          <pc:sldMk cId="277635401" sldId="371"/>
        </pc:sldMkLst>
        <pc:spChg chg="mod">
          <ac:chgData name="Estes, Michele - estesmd" userId="S::estesmd@jmu.edu::7f01444f-bcfd-4926-89f8-dd1142b90e2d" providerId="AD" clId="Web-{BAC04AF5-13C4-495B-90C4-973A94A5EF7C}" dt="2024-03-17T19:52:37.942" v="3" actId="20577"/>
          <ac:spMkLst>
            <pc:docMk/>
            <pc:sldMk cId="277635401" sldId="371"/>
            <ac:spMk id="221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BAC04AF5-13C4-495B-90C4-973A94A5EF7C}" dt="2024-03-17T19:52:47.614" v="4" actId="20577"/>
        <pc:sldMkLst>
          <pc:docMk/>
          <pc:sldMk cId="1002566613" sldId="372"/>
        </pc:sldMkLst>
        <pc:spChg chg="mod">
          <ac:chgData name="Estes, Michele - estesmd" userId="S::estesmd@jmu.edu::7f01444f-bcfd-4926-89f8-dd1142b90e2d" providerId="AD" clId="Web-{BAC04AF5-13C4-495B-90C4-973A94A5EF7C}" dt="2024-03-17T19:52:47.614" v="4" actId="20577"/>
          <ac:spMkLst>
            <pc:docMk/>
            <pc:sldMk cId="1002566613" sldId="372"/>
            <ac:spMk id="221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BAC04AF5-13C4-495B-90C4-973A94A5EF7C}" dt="2024-03-17T19:52:58.051" v="5" actId="20577"/>
        <pc:sldMkLst>
          <pc:docMk/>
          <pc:sldMk cId="3255036075" sldId="373"/>
        </pc:sldMkLst>
        <pc:spChg chg="mod">
          <ac:chgData name="Estes, Michele - estesmd" userId="S::estesmd@jmu.edu::7f01444f-bcfd-4926-89f8-dd1142b90e2d" providerId="AD" clId="Web-{BAC04AF5-13C4-495B-90C4-973A94A5EF7C}" dt="2024-03-17T19:52:58.051" v="5" actId="20577"/>
          <ac:spMkLst>
            <pc:docMk/>
            <pc:sldMk cId="3255036075" sldId="373"/>
            <ac:spMk id="221" creationId="{00000000-0000-0000-0000-000000000000}"/>
          </ac:spMkLst>
        </pc:spChg>
      </pc:sldChg>
    </pc:docChg>
  </pc:docChgLst>
  <pc:docChgLst>
    <pc:chgData name="Morgan, Rob - morganrm" userId="S::morganrm@jmu.edu::2202593e-d52f-4214-b8a9-788363247110" providerId="AD" clId="Web-{820211A4-8DE6-9CBD-11A8-4197CBA3B98B}"/>
    <pc:docChg chg="modSld">
      <pc:chgData name="Morgan, Rob - morganrm" userId="S::morganrm@jmu.edu::2202593e-d52f-4214-b8a9-788363247110" providerId="AD" clId="Web-{820211A4-8DE6-9CBD-11A8-4197CBA3B98B}" dt="2024-03-20T18:58:48.105" v="6" actId="688"/>
      <pc:docMkLst>
        <pc:docMk/>
      </pc:docMkLst>
      <pc:sldChg chg="modSp">
        <pc:chgData name="Morgan, Rob - morganrm" userId="S::morganrm@jmu.edu::2202593e-d52f-4214-b8a9-788363247110" providerId="AD" clId="Web-{820211A4-8DE6-9CBD-11A8-4197CBA3B98B}" dt="2024-03-20T18:58:48.105" v="6" actId="688"/>
        <pc:sldMkLst>
          <pc:docMk/>
          <pc:sldMk cId="0" sldId="262"/>
        </pc:sldMkLst>
        <pc:picChg chg="mod">
          <ac:chgData name="Morgan, Rob - morganrm" userId="S::morganrm@jmu.edu::2202593e-d52f-4214-b8a9-788363247110" providerId="AD" clId="Web-{820211A4-8DE6-9CBD-11A8-4197CBA3B98B}" dt="2024-03-20T18:58:48.105" v="6" actId="688"/>
          <ac:picMkLst>
            <pc:docMk/>
            <pc:sldMk cId="0" sldId="262"/>
            <ac:picMk id="3" creationId="{6BD2D094-7ED5-7E5C-1AA5-260572912BFF}"/>
          </ac:picMkLst>
        </pc:picChg>
      </pc:sldChg>
      <pc:sldChg chg="modSp">
        <pc:chgData name="Morgan, Rob - morganrm" userId="S::morganrm@jmu.edu::2202593e-d52f-4214-b8a9-788363247110" providerId="AD" clId="Web-{820211A4-8DE6-9CBD-11A8-4197CBA3B98B}" dt="2024-03-20T18:58:43.058" v="5" actId="688"/>
        <pc:sldMkLst>
          <pc:docMk/>
          <pc:sldMk cId="1743249317" sldId="368"/>
        </pc:sldMkLst>
        <pc:picChg chg="mod">
          <ac:chgData name="Morgan, Rob - morganrm" userId="S::morganrm@jmu.edu::2202593e-d52f-4214-b8a9-788363247110" providerId="AD" clId="Web-{820211A4-8DE6-9CBD-11A8-4197CBA3B98B}" dt="2024-03-20T18:58:43.058" v="5" actId="688"/>
          <ac:picMkLst>
            <pc:docMk/>
            <pc:sldMk cId="1743249317" sldId="368"/>
            <ac:picMk id="3" creationId="{6BD2D094-7ED5-7E5C-1AA5-260572912BFF}"/>
          </ac:picMkLst>
        </pc:picChg>
      </pc:sldChg>
      <pc:sldChg chg="modSp">
        <pc:chgData name="Morgan, Rob - morganrm" userId="S::morganrm@jmu.edu::2202593e-d52f-4214-b8a9-788363247110" providerId="AD" clId="Web-{820211A4-8DE6-9CBD-11A8-4197CBA3B98B}" dt="2024-03-20T18:58:39.511" v="4" actId="688"/>
        <pc:sldMkLst>
          <pc:docMk/>
          <pc:sldMk cId="334833466" sldId="369"/>
        </pc:sldMkLst>
        <pc:picChg chg="mod">
          <ac:chgData name="Morgan, Rob - morganrm" userId="S::morganrm@jmu.edu::2202593e-d52f-4214-b8a9-788363247110" providerId="AD" clId="Web-{820211A4-8DE6-9CBD-11A8-4197CBA3B98B}" dt="2024-03-20T18:58:39.511" v="4" actId="688"/>
          <ac:picMkLst>
            <pc:docMk/>
            <pc:sldMk cId="334833466" sldId="369"/>
            <ac:picMk id="3" creationId="{6BD2D094-7ED5-7E5C-1AA5-260572912BFF}"/>
          </ac:picMkLst>
        </pc:picChg>
      </pc:sldChg>
      <pc:sldChg chg="modSp">
        <pc:chgData name="Morgan, Rob - morganrm" userId="S::morganrm@jmu.edu::2202593e-d52f-4214-b8a9-788363247110" providerId="AD" clId="Web-{820211A4-8DE6-9CBD-11A8-4197CBA3B98B}" dt="2024-03-20T18:58:33.636" v="3" actId="688"/>
        <pc:sldMkLst>
          <pc:docMk/>
          <pc:sldMk cId="3864121865" sldId="370"/>
        </pc:sldMkLst>
        <pc:picChg chg="mod">
          <ac:chgData name="Morgan, Rob - morganrm" userId="S::morganrm@jmu.edu::2202593e-d52f-4214-b8a9-788363247110" providerId="AD" clId="Web-{820211A4-8DE6-9CBD-11A8-4197CBA3B98B}" dt="2024-03-20T18:58:33.636" v="3" actId="688"/>
          <ac:picMkLst>
            <pc:docMk/>
            <pc:sldMk cId="3864121865" sldId="370"/>
            <ac:picMk id="3" creationId="{6BD2D094-7ED5-7E5C-1AA5-260572912BFF}"/>
          </ac:picMkLst>
        </pc:picChg>
      </pc:sldChg>
      <pc:sldChg chg="modSp">
        <pc:chgData name="Morgan, Rob - morganrm" userId="S::morganrm@jmu.edu::2202593e-d52f-4214-b8a9-788363247110" providerId="AD" clId="Web-{820211A4-8DE6-9CBD-11A8-4197CBA3B98B}" dt="2024-03-20T18:58:28.308" v="2" actId="20577"/>
        <pc:sldMkLst>
          <pc:docMk/>
          <pc:sldMk cId="3951775500" sldId="374"/>
        </pc:sldMkLst>
        <pc:spChg chg="mod">
          <ac:chgData name="Morgan, Rob - morganrm" userId="S::morganrm@jmu.edu::2202593e-d52f-4214-b8a9-788363247110" providerId="AD" clId="Web-{820211A4-8DE6-9CBD-11A8-4197CBA3B98B}" dt="2024-03-20T18:58:28.308" v="2" actId="20577"/>
          <ac:spMkLst>
            <pc:docMk/>
            <pc:sldMk cId="3951775500" sldId="374"/>
            <ac:spMk id="2" creationId="{543BFF9E-BEB5-6427-046F-859A3AF8EAD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b4666ddac6_0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1" name="Google Shape;211;g2b4666ddac6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b4666ddac6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g2b4666ddac6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b4666ddac6_0_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g2b4666ddac6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b4666ddac6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1" name="Google Shape;241;g2b4666ddac6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b4d25589e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Calibri"/>
              <a:buChar char="-"/>
            </a:pPr>
            <a:r>
              <a:rPr lang="en">
                <a:solidFill>
                  <a:srgbClr val="FF0000"/>
                </a:solidFill>
              </a:rPr>
              <a:t>Picture  of children arguing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77" name="Google Shape;177;g2b4d25589e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b4d25589e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Calibri"/>
              <a:buChar char="-"/>
            </a:pPr>
            <a:r>
              <a:rPr lang="en">
                <a:solidFill>
                  <a:srgbClr val="FF0000"/>
                </a:solidFill>
              </a:rPr>
              <a:t>Picture  of children arguing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77" name="Google Shape;177;g2b4d25589e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39595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fa0e120a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9fa0e120a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4570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fa0e120a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9fa0e120a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6424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fa0e120a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9fa0e120a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243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fa0e120a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9fa0e120a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8808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b4d25589ec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2b4d25589ec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b4d25589ec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2b4d25589ec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276671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b4d25589ec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2b4d25589ec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865990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b4d25589ec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2b4d25589ec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633990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fa0e120a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9fa0e120a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73516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fa0e120a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9fa0e120a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5846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3381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F390F-372F-3BCB-FCED-352A3593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4921" y="1309128"/>
            <a:ext cx="5202986" cy="2385543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US" sz="6700" b="1" dirty="0">
                <a:solidFill>
                  <a:srgbClr val="000000"/>
                </a:solidFill>
                <a:effectLst/>
              </a:rPr>
              <a:t>Conflict Resolution</a:t>
            </a:r>
            <a:br>
              <a:rPr lang="en-US" sz="6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rgbClr val="000000"/>
                </a:solidFill>
              </a:rPr>
              <a:t>Fourth Grade Lesson 4</a:t>
            </a:r>
            <a:endParaRPr lang="en-US" sz="4400" dirty="0"/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DF0FAA9-1A48-49BB-8C30-1CC4B6429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420" y="1543673"/>
            <a:ext cx="1932969" cy="1916452"/>
          </a:xfrm>
          <a:prstGeom prst="rect">
            <a:avLst/>
          </a:prstGeom>
        </p:spPr>
      </p:pic>
      <p:sp>
        <p:nvSpPr>
          <p:cNvPr id="6" name="Google Shape;205;p37">
            <a:extLst>
              <a:ext uri="{FF2B5EF4-FFF2-40B4-BE49-F238E27FC236}">
                <a16:creationId xmlns:a16="http://schemas.microsoft.com/office/drawing/2014/main" id="{BEC636D9-D5D1-6D17-95CD-5525A2A52A43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206;p37">
            <a:extLst>
              <a:ext uri="{FF2B5EF4-FFF2-40B4-BE49-F238E27FC236}">
                <a16:creationId xmlns:a16="http://schemas.microsoft.com/office/drawing/2014/main" id="{EF697D5E-C13A-1898-C000-371445D73A27}"/>
              </a:ext>
            </a:extLst>
          </p:cNvPr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192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05;p37">
            <a:extLst>
              <a:ext uri="{FF2B5EF4-FFF2-40B4-BE49-F238E27FC236}">
                <a16:creationId xmlns:a16="http://schemas.microsoft.com/office/drawing/2014/main" id="{0CE89F59-D6C8-6A1F-1119-A8BFE06FFD9B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38"/>
          <p:cNvSpPr txBox="1">
            <a:spLocks noGrp="1"/>
          </p:cNvSpPr>
          <p:nvPr>
            <p:ph type="title"/>
          </p:nvPr>
        </p:nvSpPr>
        <p:spPr>
          <a:xfrm>
            <a:off x="479382" y="215838"/>
            <a:ext cx="4616678" cy="4702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>
              <a:buSzPct val="100000"/>
            </a:pPr>
            <a:r>
              <a:rPr lang="en" sz="4400" dirty="0"/>
              <a:t>Personal Space </a:t>
            </a:r>
            <a:endParaRPr lang="en-US" sz="4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32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Font typeface="Calibri"/>
              <a:buNone/>
            </a:pPr>
            <a:r>
              <a:rPr lang="en" sz="3200" dirty="0"/>
              <a:t>Be aware of your surroundings, respect others’ space, and stay in your own area.</a:t>
            </a:r>
            <a:endParaRPr sz="3200" dirty="0"/>
          </a:p>
        </p:txBody>
      </p:sp>
      <p:pic>
        <p:nvPicPr>
          <p:cNvPr id="216" name="Google Shape;216;p3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656293" y="532086"/>
            <a:ext cx="3484257" cy="297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319" y="3608220"/>
            <a:ext cx="1269890" cy="12698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9"/>
          <p:cNvSpPr txBox="1">
            <a:spLocks noGrp="1"/>
          </p:cNvSpPr>
          <p:nvPr>
            <p:ph type="title"/>
          </p:nvPr>
        </p:nvSpPr>
        <p:spPr>
          <a:xfrm>
            <a:off x="478662" y="388127"/>
            <a:ext cx="4494521" cy="3351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buSzPct val="100000"/>
            </a:pPr>
            <a:r>
              <a:rPr lang="en" sz="4400" dirty="0"/>
              <a:t>Volume control </a:t>
            </a:r>
            <a:endParaRPr lang="en-US" sz="4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4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Font typeface="Calibri"/>
              <a:buNone/>
            </a:pPr>
            <a:r>
              <a:rPr lang="en" sz="3200" dirty="0"/>
              <a:t>Use indoor voices, be mindful of noise levels.</a:t>
            </a:r>
            <a:endParaRPr sz="3200" dirty="0"/>
          </a:p>
        </p:txBody>
      </p:sp>
      <p:pic>
        <p:nvPicPr>
          <p:cNvPr id="227" name="Google Shape;227;p3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884684" y="426131"/>
            <a:ext cx="3255929" cy="277617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05;p37">
            <a:extLst>
              <a:ext uri="{FF2B5EF4-FFF2-40B4-BE49-F238E27FC236}">
                <a16:creationId xmlns:a16="http://schemas.microsoft.com/office/drawing/2014/main" id="{DD23A9AF-ACAF-A4E3-F09D-238402D93F75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1F615F10-544A-4840-79AA-46713EB73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319" y="3608220"/>
            <a:ext cx="1269890" cy="12698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0"/>
          <p:cNvSpPr txBox="1">
            <a:spLocks noGrp="1"/>
          </p:cNvSpPr>
          <p:nvPr>
            <p:ph type="title"/>
          </p:nvPr>
        </p:nvSpPr>
        <p:spPr>
          <a:xfrm>
            <a:off x="523408" y="371791"/>
            <a:ext cx="4165444" cy="3373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buSzPct val="100000"/>
            </a:pPr>
            <a:r>
              <a:rPr lang="en" sz="4400" dirty="0"/>
              <a:t>Active Listening</a:t>
            </a:r>
            <a:r>
              <a:rPr lang="en" sz="4000" dirty="0"/>
              <a:t> </a:t>
            </a:r>
            <a:endParaRPr lang="en-US" sz="4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4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882"/>
              <a:buFont typeface="Calibri"/>
              <a:buNone/>
            </a:pPr>
            <a:r>
              <a:rPr lang="en" sz="3200" dirty="0"/>
              <a:t>Eyes and ears open! Ready to participate!</a:t>
            </a:r>
            <a:endParaRPr sz="3200" dirty="0"/>
          </a:p>
        </p:txBody>
      </p:sp>
      <p:pic>
        <p:nvPicPr>
          <p:cNvPr id="238" name="Google Shape;238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32694" y="469262"/>
            <a:ext cx="3007831" cy="25711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05;p37">
            <a:extLst>
              <a:ext uri="{FF2B5EF4-FFF2-40B4-BE49-F238E27FC236}">
                <a16:creationId xmlns:a16="http://schemas.microsoft.com/office/drawing/2014/main" id="{4A2703A9-8805-EF8F-CA05-0BF4D04E7C71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A62B25F-29F1-BF18-5A81-F3DDAD4F58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319" y="3608220"/>
            <a:ext cx="1269890" cy="12698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1"/>
          <p:cNvSpPr/>
          <p:nvPr/>
        </p:nvSpPr>
        <p:spPr>
          <a:xfrm>
            <a:off x="-44334" y="469256"/>
            <a:ext cx="3711665" cy="5143500"/>
          </a:xfrm>
          <a:custGeom>
            <a:avLst/>
            <a:gdLst/>
            <a:ahLst/>
            <a:cxnLst/>
            <a:rect l="l" t="t" r="r" b="b"/>
            <a:pathLst>
              <a:path w="4948887" h="6858000" extrusionOk="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41"/>
          <p:cNvSpPr txBox="1">
            <a:spLocks noGrp="1"/>
          </p:cNvSpPr>
          <p:nvPr>
            <p:ph type="title"/>
          </p:nvPr>
        </p:nvSpPr>
        <p:spPr>
          <a:xfrm>
            <a:off x="518341" y="474428"/>
            <a:ext cx="4734243" cy="3890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buSzPct val="100000"/>
            </a:pPr>
            <a:r>
              <a:rPr lang="en" sz="4400" dirty="0"/>
              <a:t>Sharp Minds </a:t>
            </a:r>
            <a:endParaRPr lang="en-US" sz="4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40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" sz="3200" dirty="0"/>
              <a:t>Be prepared to problem solve, ask questions, and contribute to the lesson.</a:t>
            </a:r>
            <a:endParaRPr sz="3200" dirty="0"/>
          </a:p>
        </p:txBody>
      </p:sp>
      <p:pic>
        <p:nvPicPr>
          <p:cNvPr id="249" name="Google Shape;249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76823" y="208288"/>
            <a:ext cx="3888672" cy="31719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05;p37">
            <a:extLst>
              <a:ext uri="{FF2B5EF4-FFF2-40B4-BE49-F238E27FC236}">
                <a16:creationId xmlns:a16="http://schemas.microsoft.com/office/drawing/2014/main" id="{AAE84759-7DE7-4FDE-1F64-85D59EF69616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1EED072-087B-2156-588A-4A975F230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319" y="3608220"/>
            <a:ext cx="1269890" cy="12698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30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0"/>
          <p:cNvSpPr txBox="1">
            <a:spLocks noGrp="1"/>
          </p:cNvSpPr>
          <p:nvPr>
            <p:ph type="title"/>
          </p:nvPr>
        </p:nvSpPr>
        <p:spPr>
          <a:xfrm>
            <a:off x="4599120" y="760238"/>
            <a:ext cx="3639592" cy="2487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br>
              <a:rPr lang="en-US" sz="32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b="1" i="0" dirty="0">
                <a:solidFill>
                  <a:srgbClr val="0E101A"/>
                </a:solidFill>
                <a:effectLst/>
              </a:rPr>
              <a:t>Conflict</a:t>
            </a:r>
            <a:r>
              <a:rPr lang="en-US" sz="3200" b="0" i="0" dirty="0">
                <a:solidFill>
                  <a:srgbClr val="0E101A"/>
                </a:solidFill>
                <a:effectLst/>
              </a:rPr>
              <a:t> is when there's disagreement between people</a:t>
            </a:r>
            <a:r>
              <a:rPr lang="en-US" sz="3200" dirty="0">
                <a:solidFill>
                  <a:srgbClr val="0E101A"/>
                </a:solidFill>
              </a:rPr>
              <a:t>.</a:t>
            </a:r>
            <a:endParaRPr sz="3200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184" name="Google Shape;184;p30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child standing at a table with her finger pointing at her&#10;&#10;Description automatically generated">
            <a:extLst>
              <a:ext uri="{FF2B5EF4-FFF2-40B4-BE49-F238E27FC236}">
                <a16:creationId xmlns:a16="http://schemas.microsoft.com/office/drawing/2014/main" id="{89A8F9DA-7643-ABA8-B3F0-B8DCAD377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544" y="760238"/>
            <a:ext cx="3311700" cy="3311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30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0"/>
          <p:cNvSpPr txBox="1">
            <a:spLocks noGrp="1"/>
          </p:cNvSpPr>
          <p:nvPr>
            <p:ph type="title"/>
          </p:nvPr>
        </p:nvSpPr>
        <p:spPr>
          <a:xfrm>
            <a:off x="4164123" y="927618"/>
            <a:ext cx="4261121" cy="2487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>
              <a:buSzPts val="3500"/>
            </a:pPr>
            <a:br>
              <a:rPr lang="en-US" sz="48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solidFill>
                  <a:srgbClr val="0E101A"/>
                </a:solidFill>
              </a:rPr>
              <a:t>A </a:t>
            </a:r>
            <a:r>
              <a:rPr lang="en-US" sz="3200" b="1" dirty="0">
                <a:solidFill>
                  <a:srgbClr val="0E101A"/>
                </a:solidFill>
              </a:rPr>
              <a:t>trigger</a:t>
            </a:r>
            <a:r>
              <a:rPr lang="en-US" sz="3200" dirty="0">
                <a:solidFill>
                  <a:srgbClr val="0E101A"/>
                </a:solidFill>
              </a:rPr>
              <a:t> is something</a:t>
            </a:r>
            <a:r>
              <a:rPr lang="en-US" sz="3200" i="0" dirty="0">
                <a:solidFill>
                  <a:srgbClr val="0E101A"/>
                </a:solidFill>
                <a:effectLst/>
              </a:rPr>
              <a:t> that starts a conflict</a:t>
            </a:r>
            <a:r>
              <a:rPr lang="en-US" sz="3200" dirty="0">
                <a:solidFill>
                  <a:srgbClr val="0E101A"/>
                </a:solidFill>
              </a:rPr>
              <a:t>.</a:t>
            </a:r>
            <a:endParaRPr lang="en-US" sz="2800" dirty="0">
              <a:sym typeface="Calibri"/>
            </a:endParaRPr>
          </a:p>
        </p:txBody>
      </p:sp>
      <p:pic>
        <p:nvPicPr>
          <p:cNvPr id="184" name="Google Shape;184;p30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A8F9DA-7643-ABA8-B3F0-B8DCAD3772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91879" y="995982"/>
            <a:ext cx="1655850" cy="3311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684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3775" y="1263184"/>
            <a:ext cx="6026012" cy="2074647"/>
          </a:xfrm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 sz="5400" b="1" kern="1200" dirty="0">
                <a:ea typeface="+mj-ea"/>
              </a:rPr>
              <a:t>Activity</a:t>
            </a:r>
            <a:r>
              <a:rPr lang="en-US" sz="5400" kern="1200" dirty="0">
                <a:ea typeface="+mj-ea"/>
              </a:rPr>
              <a:t>: Scenarios</a:t>
            </a:r>
            <a:endParaRPr lang="en-US" sz="5400" i="1" kern="1200" dirty="0">
              <a:ea typeface="+mj-ea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055217" y="2019538"/>
            <a:ext cx="652331" cy="55221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4293868"/>
            <a:ext cx="9144000" cy="849633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830" y="3795797"/>
            <a:ext cx="1476341" cy="148699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25027"/>
            <a:ext cx="9144000" cy="8674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7737230" y="2019538"/>
            <a:ext cx="652331" cy="55221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24625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9fa0e120ad_0_12"/>
          <p:cNvSpPr/>
          <p:nvPr/>
        </p:nvSpPr>
        <p:spPr>
          <a:xfrm flipH="1">
            <a:off x="-3" y="0"/>
            <a:ext cx="9144002" cy="1243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29fa0e120ad_0_12"/>
          <p:cNvSpPr/>
          <p:nvPr/>
        </p:nvSpPr>
        <p:spPr>
          <a:xfrm>
            <a:off x="481331" y="467456"/>
            <a:ext cx="8178750" cy="420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29fa0e120ad_0_12"/>
          <p:cNvSpPr txBox="1">
            <a:spLocks noGrp="1"/>
          </p:cNvSpPr>
          <p:nvPr>
            <p:ph type="title"/>
          </p:nvPr>
        </p:nvSpPr>
        <p:spPr>
          <a:xfrm>
            <a:off x="2768574" y="221568"/>
            <a:ext cx="3434861" cy="56424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algn="ctr">
              <a:buSzPts val="4600"/>
            </a:pPr>
            <a:r>
              <a:rPr lang="en-US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Scenario 1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3" name="Google Shape;223;g29fa0e120ad_0_1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35975" y="890471"/>
            <a:ext cx="669459" cy="705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14;p55">
            <a:extLst>
              <a:ext uri="{FF2B5EF4-FFF2-40B4-BE49-F238E27FC236}">
                <a16:creationId xmlns:a16="http://schemas.microsoft.com/office/drawing/2014/main" id="{B397696F-8AA7-4D48-8D65-C962B950D0DD}"/>
              </a:ext>
            </a:extLst>
          </p:cNvPr>
          <p:cNvSpPr txBox="1"/>
          <p:nvPr/>
        </p:nvSpPr>
        <p:spPr>
          <a:xfrm>
            <a:off x="159442" y="1710469"/>
            <a:ext cx="5835418" cy="283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Helvetica Neue"/>
                <a:cs typeface="Calibri"/>
                <a:sym typeface="Helvetica Neue"/>
              </a:rPr>
              <a:t>You and your friend want to play a board game. Your friend wants to play Clue, but you want to play Monopoly and you argue about it.</a:t>
            </a:r>
          </a:p>
        </p:txBody>
      </p:sp>
      <p:pic>
        <p:nvPicPr>
          <p:cNvPr id="4" name="Picture 3" descr="A stack of books and a cup of coffee&#10;&#10;Description automatically generated">
            <a:extLst>
              <a:ext uri="{FF2B5EF4-FFF2-40B4-BE49-F238E27FC236}">
                <a16:creationId xmlns:a16="http://schemas.microsoft.com/office/drawing/2014/main" id="{238B8B8D-C705-AB41-FCCB-A0261607C6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80428">
            <a:off x="6188071" y="1786149"/>
            <a:ext cx="2556653" cy="2556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A stack of books and a cup of coffee&#10;&#10;Description automatically generated">
            <a:extLst>
              <a:ext uri="{FF2B5EF4-FFF2-40B4-BE49-F238E27FC236}">
                <a16:creationId xmlns:a16="http://schemas.microsoft.com/office/drawing/2014/main" id="{4D629E63-1E71-EC92-1C86-E260957CFB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3435" y="1816881"/>
            <a:ext cx="2525626" cy="2525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2470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9fa0e120ad_0_12"/>
          <p:cNvSpPr/>
          <p:nvPr/>
        </p:nvSpPr>
        <p:spPr>
          <a:xfrm flipH="1">
            <a:off x="-3" y="0"/>
            <a:ext cx="9144002" cy="1243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29fa0e120ad_0_12"/>
          <p:cNvSpPr/>
          <p:nvPr/>
        </p:nvSpPr>
        <p:spPr>
          <a:xfrm>
            <a:off x="481331" y="467456"/>
            <a:ext cx="8178750" cy="420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29fa0e120ad_0_12"/>
          <p:cNvSpPr txBox="1">
            <a:spLocks noGrp="1"/>
          </p:cNvSpPr>
          <p:nvPr>
            <p:ph type="title"/>
          </p:nvPr>
        </p:nvSpPr>
        <p:spPr>
          <a:xfrm>
            <a:off x="2768574" y="211841"/>
            <a:ext cx="3434861" cy="56424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algn="ctr">
              <a:buSzPts val="4600"/>
            </a:pPr>
            <a:r>
              <a:rPr lang="en-US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Scenario 2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414;p55">
            <a:extLst>
              <a:ext uri="{FF2B5EF4-FFF2-40B4-BE49-F238E27FC236}">
                <a16:creationId xmlns:a16="http://schemas.microsoft.com/office/drawing/2014/main" id="{B397696F-8AA7-4D48-8D65-C962B950D0DD}"/>
              </a:ext>
            </a:extLst>
          </p:cNvPr>
          <p:cNvSpPr txBox="1"/>
          <p:nvPr/>
        </p:nvSpPr>
        <p:spPr>
          <a:xfrm>
            <a:off x="159442" y="1710469"/>
            <a:ext cx="5835418" cy="283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Helvetica Neue"/>
                <a:cs typeface="Calibri"/>
                <a:sym typeface="Helvetica Neue"/>
              </a:rPr>
              <a:t>You and your sibling both want an ice cream sandwich after dinner. When you go to the freezer, there is only one sandwich left. </a:t>
            </a:r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You both begin to cry.</a:t>
            </a:r>
            <a:endParaRPr lang="en-US" sz="3200" dirty="0">
              <a:solidFill>
                <a:schemeClr val="dk1"/>
              </a:solidFill>
              <a:highlight>
                <a:srgbClr val="FFFFFF"/>
              </a:highlight>
              <a:latin typeface="Calibri"/>
              <a:ea typeface="Helvetica Neue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8B8B8D-C705-AB41-FCCB-A0261607C6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380428">
            <a:off x="6188071" y="1786149"/>
            <a:ext cx="2556653" cy="2556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629E63-1E71-EC92-1C86-E260957CFB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03435" y="1816881"/>
            <a:ext cx="2525626" cy="2525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Google Shape;223;g29fa0e120ad_0_1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9DD78ACC-B0B9-52A7-FEBA-79BEE56FFEB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35975" y="890471"/>
            <a:ext cx="669459" cy="70561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6792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9fa0e120ad_0_12"/>
          <p:cNvSpPr/>
          <p:nvPr/>
        </p:nvSpPr>
        <p:spPr>
          <a:xfrm flipH="1">
            <a:off x="-3" y="0"/>
            <a:ext cx="9144002" cy="1243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29fa0e120ad_0_12"/>
          <p:cNvSpPr/>
          <p:nvPr/>
        </p:nvSpPr>
        <p:spPr>
          <a:xfrm>
            <a:off x="481331" y="467456"/>
            <a:ext cx="8178750" cy="420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29fa0e120ad_0_12"/>
          <p:cNvSpPr txBox="1">
            <a:spLocks noGrp="1"/>
          </p:cNvSpPr>
          <p:nvPr>
            <p:ph type="title"/>
          </p:nvPr>
        </p:nvSpPr>
        <p:spPr>
          <a:xfrm>
            <a:off x="2768574" y="244186"/>
            <a:ext cx="3434861" cy="56424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algn="ctr">
              <a:buSzPts val="4600"/>
            </a:pPr>
            <a:r>
              <a:rPr lang="en-US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Scenario 3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414;p55">
            <a:extLst>
              <a:ext uri="{FF2B5EF4-FFF2-40B4-BE49-F238E27FC236}">
                <a16:creationId xmlns:a16="http://schemas.microsoft.com/office/drawing/2014/main" id="{B397696F-8AA7-4D48-8D65-C962B950D0DD}"/>
              </a:ext>
            </a:extLst>
          </p:cNvPr>
          <p:cNvSpPr txBox="1"/>
          <p:nvPr/>
        </p:nvSpPr>
        <p:spPr>
          <a:xfrm>
            <a:off x="159442" y="1601455"/>
            <a:ext cx="5835418" cy="2945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3200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Helvetica Neue"/>
                <a:cs typeface="Calibri"/>
                <a:sym typeface="Helvetica Neue"/>
              </a:rPr>
              <a:t>You want to be the pitcher of the kickball game, but your class is last out to recess and someone else is already the pitcher. You </a:t>
            </a:r>
            <a:r>
              <a:rPr lang="en-US" sz="3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Helvetica Neue"/>
                <a:cs typeface="Calibri"/>
                <a:sym typeface="Helvetica Neue"/>
              </a:rPr>
              <a:t>are upset so you sit on the side, </a:t>
            </a:r>
            <a:r>
              <a:rPr lang="en-US" sz="3200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Helvetica Neue"/>
                <a:cs typeface="Calibri"/>
                <a:sym typeface="Helvetica Neue"/>
              </a:rPr>
              <a:t>instead of playing. 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8B8B8D-C705-AB41-FCCB-A0261607C6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380428">
            <a:off x="6188071" y="1786149"/>
            <a:ext cx="2556653" cy="2556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629E63-1E71-EC92-1C86-E260957CFB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03435" y="1816881"/>
            <a:ext cx="2525626" cy="2525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Google Shape;223;g29fa0e120ad_0_1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4372E3EB-35EC-8D48-5901-20E6A69A382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35975" y="890471"/>
            <a:ext cx="669459" cy="70561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64457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9fa0e120ad_0_12"/>
          <p:cNvSpPr/>
          <p:nvPr/>
        </p:nvSpPr>
        <p:spPr>
          <a:xfrm flipH="1">
            <a:off x="-2" y="0"/>
            <a:ext cx="9144001" cy="333359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29fa0e120ad_0_12"/>
          <p:cNvSpPr/>
          <p:nvPr/>
        </p:nvSpPr>
        <p:spPr>
          <a:xfrm>
            <a:off x="481331" y="467456"/>
            <a:ext cx="8178750" cy="420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29fa0e120ad_0_12"/>
          <p:cNvSpPr txBox="1">
            <a:spLocks noGrp="1"/>
          </p:cNvSpPr>
          <p:nvPr>
            <p:ph type="title"/>
          </p:nvPr>
        </p:nvSpPr>
        <p:spPr>
          <a:xfrm>
            <a:off x="0" y="1377066"/>
            <a:ext cx="9143999" cy="1194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SzPts val="4600"/>
            </a:pPr>
            <a:r>
              <a:rPr lang="en-US" sz="6000" b="1" dirty="0">
                <a:latin typeface="Calibri"/>
                <a:ea typeface="Calibri"/>
                <a:cs typeface="Calibri"/>
                <a:sym typeface="Calibri"/>
              </a:rPr>
              <a:t>Four </a:t>
            </a:r>
            <a:r>
              <a:rPr lang="en-US" sz="6000" b="1" dirty="0"/>
              <a:t>s</a:t>
            </a:r>
            <a:r>
              <a:rPr lang="en-US" sz="6000" b="1" dirty="0">
                <a:latin typeface="Calibri"/>
                <a:ea typeface="Calibri"/>
                <a:cs typeface="Calibri"/>
                <a:sym typeface="Calibri"/>
              </a:rPr>
              <a:t>teps to conflict </a:t>
            </a:r>
            <a:r>
              <a:rPr lang="en-US" sz="6000" b="1" dirty="0"/>
              <a:t>r</a:t>
            </a:r>
            <a:r>
              <a:rPr lang="en-US" sz="6000" b="1" dirty="0">
                <a:latin typeface="Calibri"/>
                <a:ea typeface="Calibri"/>
                <a:cs typeface="Calibri"/>
                <a:sym typeface="Calibri"/>
              </a:rPr>
              <a:t>esolution:</a:t>
            </a:r>
            <a:endParaRPr lang="en-US" sz="6000" b="1" dirty="0">
              <a:latin typeface="Calibri"/>
              <a:ea typeface="Calibri"/>
              <a:cs typeface="Calibri"/>
            </a:endParaRPr>
          </a:p>
        </p:txBody>
      </p:sp>
      <p:pic>
        <p:nvPicPr>
          <p:cNvPr id="223" name="Google Shape;223;g29fa0e120ad_0_1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7146" y="2715784"/>
            <a:ext cx="1448858" cy="1339784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2971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0;p30">
            <a:extLst>
              <a:ext uri="{FF2B5EF4-FFF2-40B4-BE49-F238E27FC236}">
                <a16:creationId xmlns:a16="http://schemas.microsoft.com/office/drawing/2014/main" id="{1666088B-8F8B-EFA7-2DFE-255E4101A350}"/>
              </a:ext>
            </a:extLst>
          </p:cNvPr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31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31"/>
          <p:cNvSpPr txBox="1">
            <a:spLocks noGrp="1"/>
          </p:cNvSpPr>
          <p:nvPr>
            <p:ph type="ctrTitle"/>
          </p:nvPr>
        </p:nvSpPr>
        <p:spPr>
          <a:xfrm>
            <a:off x="481331" y="703735"/>
            <a:ext cx="8162607" cy="660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rgbClr val="000000"/>
                </a:solidFill>
                <a:effectLst/>
              </a:rPr>
              <a:t>Step 1: </a:t>
            </a:r>
            <a:r>
              <a:rPr lang="en-US" sz="4400" b="0" i="0" dirty="0">
                <a:solidFill>
                  <a:srgbClr val="0E101A"/>
                </a:solidFill>
                <a:effectLst/>
              </a:rPr>
              <a:t>Calm down</a:t>
            </a:r>
            <a:r>
              <a:rPr lang="en-US" sz="4800" b="0" i="0" dirty="0">
                <a:solidFill>
                  <a:srgbClr val="0E101A"/>
                </a:solidFill>
                <a:effectLst/>
              </a:rPr>
              <a:t> </a:t>
            </a:r>
            <a:endParaRPr sz="3600" b="1" dirty="0"/>
          </a:p>
        </p:txBody>
      </p:sp>
      <p:pic>
        <p:nvPicPr>
          <p:cNvPr id="194" name="Google Shape;194;p31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child standing at a table with her finger pointing at her&#10;&#10;Description automatically generated">
            <a:extLst>
              <a:ext uri="{FF2B5EF4-FFF2-40B4-BE49-F238E27FC236}">
                <a16:creationId xmlns:a16="http://schemas.microsoft.com/office/drawing/2014/main" id="{6BD2D094-7ED5-7E5C-1AA5-260572912B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120000">
            <a:off x="1272950" y="1671443"/>
            <a:ext cx="2532987" cy="2532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BFF8F1-D97E-31C4-BC09-A7DACF5801AD}"/>
              </a:ext>
            </a:extLst>
          </p:cNvPr>
          <p:cNvSpPr txBox="1"/>
          <p:nvPr/>
        </p:nvSpPr>
        <p:spPr>
          <a:xfrm>
            <a:off x="4639650" y="2078821"/>
            <a:ext cx="3579019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Calibri"/>
                <a:cs typeface="Calibri"/>
              </a:rPr>
              <a:t>U</a:t>
            </a:r>
            <a:r>
              <a:rPr lang="en-US" sz="320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se your calm-down strategy.</a:t>
            </a:r>
            <a:endParaRPr lang="en-US"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0;p30">
            <a:extLst>
              <a:ext uri="{FF2B5EF4-FFF2-40B4-BE49-F238E27FC236}">
                <a16:creationId xmlns:a16="http://schemas.microsoft.com/office/drawing/2014/main" id="{1666088B-8F8B-EFA7-2DFE-255E4101A350}"/>
              </a:ext>
            </a:extLst>
          </p:cNvPr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31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31"/>
          <p:cNvSpPr txBox="1">
            <a:spLocks noGrp="1"/>
          </p:cNvSpPr>
          <p:nvPr>
            <p:ph type="ctrTitle"/>
          </p:nvPr>
        </p:nvSpPr>
        <p:spPr>
          <a:xfrm>
            <a:off x="481331" y="703735"/>
            <a:ext cx="8162607" cy="660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rgbClr val="000000"/>
                </a:solidFill>
                <a:effectLst/>
              </a:rPr>
              <a:t>Step 2: </a:t>
            </a:r>
            <a:r>
              <a:rPr lang="en-US" sz="4400" dirty="0">
                <a:solidFill>
                  <a:srgbClr val="000000"/>
                </a:solidFill>
                <a:effectLst/>
              </a:rPr>
              <a:t>Communicate</a:t>
            </a:r>
            <a:endParaRPr lang="en-US" sz="4400" dirty="0"/>
          </a:p>
        </p:txBody>
      </p:sp>
      <p:pic>
        <p:nvPicPr>
          <p:cNvPr id="194" name="Google Shape;194;p31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D2D094-7ED5-7E5C-1AA5-260572912B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-180000">
            <a:off x="1272950" y="1671443"/>
            <a:ext cx="2532987" cy="2532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BFF8F1-D97E-31C4-BC09-A7DACF5801AD}"/>
              </a:ext>
            </a:extLst>
          </p:cNvPr>
          <p:cNvSpPr txBox="1"/>
          <p:nvPr/>
        </p:nvSpPr>
        <p:spPr>
          <a:xfrm>
            <a:off x="4564169" y="2014123"/>
            <a:ext cx="3579019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Calibri"/>
                <a:cs typeface="Calibri"/>
              </a:rPr>
              <a:t>Kindly express how you are feeling</a:t>
            </a:r>
            <a:r>
              <a:rPr lang="en-US" sz="320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.</a:t>
            </a:r>
            <a:endParaRPr lang="en-US" sz="3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3249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0;p30">
            <a:extLst>
              <a:ext uri="{FF2B5EF4-FFF2-40B4-BE49-F238E27FC236}">
                <a16:creationId xmlns:a16="http://schemas.microsoft.com/office/drawing/2014/main" id="{1666088B-8F8B-EFA7-2DFE-255E4101A350}"/>
              </a:ext>
            </a:extLst>
          </p:cNvPr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31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31"/>
          <p:cNvSpPr txBox="1">
            <a:spLocks noGrp="1"/>
          </p:cNvSpPr>
          <p:nvPr>
            <p:ph type="ctrTitle"/>
          </p:nvPr>
        </p:nvSpPr>
        <p:spPr>
          <a:xfrm>
            <a:off x="481331" y="703735"/>
            <a:ext cx="8162607" cy="660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rgbClr val="000000"/>
                </a:solidFill>
                <a:effectLst/>
              </a:rPr>
              <a:t>Step 3: </a:t>
            </a:r>
            <a:r>
              <a:rPr lang="en-US" sz="4400" dirty="0">
                <a:solidFill>
                  <a:srgbClr val="000000"/>
                </a:solidFill>
                <a:effectLst/>
              </a:rPr>
              <a:t>Listen carefully</a:t>
            </a:r>
            <a:endParaRPr lang="en-US" sz="4400" dirty="0"/>
          </a:p>
        </p:txBody>
      </p:sp>
      <p:pic>
        <p:nvPicPr>
          <p:cNvPr id="194" name="Google Shape;194;p31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D2D094-7ED5-7E5C-1AA5-260572912B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-120000">
            <a:off x="1272950" y="1671443"/>
            <a:ext cx="2532987" cy="2532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BFF8F1-D97E-31C4-BC09-A7DACF5801AD}"/>
              </a:ext>
            </a:extLst>
          </p:cNvPr>
          <p:cNvSpPr txBox="1"/>
          <p:nvPr/>
        </p:nvSpPr>
        <p:spPr>
          <a:xfrm>
            <a:off x="4574952" y="1838224"/>
            <a:ext cx="3740764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Calibri"/>
                <a:cs typeface="Calibri"/>
              </a:rPr>
              <a:t>Actively listen to what the other person is saying.</a:t>
            </a:r>
            <a:r>
              <a:rPr lang="en-US" sz="3600" dirty="0">
                <a:latin typeface="Calibri"/>
                <a:cs typeface="Calibri"/>
              </a:rPr>
              <a:t> 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33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0;p30">
            <a:extLst>
              <a:ext uri="{FF2B5EF4-FFF2-40B4-BE49-F238E27FC236}">
                <a16:creationId xmlns:a16="http://schemas.microsoft.com/office/drawing/2014/main" id="{1666088B-8F8B-EFA7-2DFE-255E4101A350}"/>
              </a:ext>
            </a:extLst>
          </p:cNvPr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31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31"/>
          <p:cNvSpPr txBox="1">
            <a:spLocks noGrp="1"/>
          </p:cNvSpPr>
          <p:nvPr>
            <p:ph type="ctrTitle"/>
          </p:nvPr>
        </p:nvSpPr>
        <p:spPr>
          <a:xfrm>
            <a:off x="481331" y="703735"/>
            <a:ext cx="8162607" cy="660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rgbClr val="000000"/>
                </a:solidFill>
                <a:effectLst/>
              </a:rPr>
              <a:t>Step 4: </a:t>
            </a:r>
            <a:r>
              <a:rPr lang="en-US" sz="4400" dirty="0">
                <a:solidFill>
                  <a:srgbClr val="000000"/>
                </a:solidFill>
                <a:effectLst/>
              </a:rPr>
              <a:t>Find a compromise</a:t>
            </a:r>
            <a:endParaRPr lang="en-US" sz="4400" dirty="0"/>
          </a:p>
        </p:txBody>
      </p:sp>
      <p:pic>
        <p:nvPicPr>
          <p:cNvPr id="194" name="Google Shape;194;p31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D2D094-7ED5-7E5C-1AA5-260572912B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-180000">
            <a:off x="1272950" y="1671443"/>
            <a:ext cx="2532987" cy="2532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BFF8F1-D97E-31C4-BC09-A7DACF5801AD}"/>
              </a:ext>
            </a:extLst>
          </p:cNvPr>
          <p:cNvSpPr txBox="1"/>
          <p:nvPr/>
        </p:nvSpPr>
        <p:spPr>
          <a:xfrm>
            <a:off x="4574156" y="1826891"/>
            <a:ext cx="4108182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Calibri"/>
                <a:cs typeface="Calibri"/>
              </a:rPr>
              <a:t>Figure out a solution that works for everyone.</a:t>
            </a:r>
            <a:r>
              <a:rPr lang="en-US" sz="3200" dirty="0">
                <a:latin typeface="Calibri"/>
                <a:cs typeface="Calibri"/>
              </a:rPr>
              <a:t> 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121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9fa0e120ad_0_12"/>
          <p:cNvSpPr/>
          <p:nvPr/>
        </p:nvSpPr>
        <p:spPr>
          <a:xfrm flipH="1">
            <a:off x="-1" y="0"/>
            <a:ext cx="3435659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29fa0e120ad_0_12"/>
          <p:cNvSpPr/>
          <p:nvPr/>
        </p:nvSpPr>
        <p:spPr>
          <a:xfrm>
            <a:off x="481331" y="467456"/>
            <a:ext cx="8178750" cy="420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29fa0e120ad_0_12"/>
          <p:cNvSpPr txBox="1">
            <a:spLocks noGrp="1"/>
          </p:cNvSpPr>
          <p:nvPr>
            <p:ph type="title"/>
          </p:nvPr>
        </p:nvSpPr>
        <p:spPr>
          <a:xfrm>
            <a:off x="-1" y="1158904"/>
            <a:ext cx="3434861" cy="220527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algn="ctr">
              <a:buSzPts val="4600"/>
            </a:pPr>
            <a:r>
              <a:rPr lang="en-US" sz="4400" b="1" dirty="0">
                <a:ea typeface="Calibri Light"/>
                <a:cs typeface="Calibri Light"/>
              </a:rPr>
              <a:t>Activity:</a:t>
            </a:r>
            <a:br>
              <a:rPr lang="en-US" sz="4400" b="1" dirty="0">
                <a:ea typeface="Calibri Light"/>
                <a:cs typeface="Calibri Light"/>
              </a:rPr>
            </a:br>
            <a:r>
              <a:rPr lang="en-US" sz="4400" dirty="0">
                <a:ea typeface="Calibri Light"/>
                <a:cs typeface="Calibri Light"/>
              </a:rPr>
              <a:t>Let’s practice</a:t>
            </a:r>
            <a:br>
              <a:rPr lang="en-US" sz="4400" dirty="0">
                <a:ea typeface="Calibri Light"/>
                <a:cs typeface="Calibri Light"/>
              </a:rPr>
            </a:br>
            <a:br>
              <a:rPr lang="en-US" sz="4400" dirty="0">
                <a:ea typeface="Calibri Light"/>
                <a:cs typeface="Calibri Light"/>
              </a:rPr>
            </a:br>
            <a:r>
              <a:rPr lang="en-US" sz="3200" dirty="0">
                <a:ea typeface="Calibri Light"/>
                <a:cs typeface="Calibri Light"/>
              </a:rPr>
              <a:t>Scenario 1</a:t>
            </a:r>
            <a:endParaRPr lang="en-US" sz="4400" dirty="0">
              <a:ea typeface="Calibri Light"/>
              <a:cs typeface="Calibri Light"/>
            </a:endParaRPr>
          </a:p>
        </p:txBody>
      </p:sp>
      <p:pic>
        <p:nvPicPr>
          <p:cNvPr id="223" name="Google Shape;223;g29fa0e120ad_0_1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4526" y="3714521"/>
            <a:ext cx="1448858" cy="13397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14;p55">
            <a:extLst>
              <a:ext uri="{FF2B5EF4-FFF2-40B4-BE49-F238E27FC236}">
                <a16:creationId xmlns:a16="http://schemas.microsoft.com/office/drawing/2014/main" id="{B397696F-8AA7-4D48-8D65-C962B950D0DD}"/>
              </a:ext>
            </a:extLst>
          </p:cNvPr>
          <p:cNvSpPr txBox="1"/>
          <p:nvPr/>
        </p:nvSpPr>
        <p:spPr>
          <a:xfrm>
            <a:off x="3618171" y="313100"/>
            <a:ext cx="5525829" cy="458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0E101A"/>
                </a:solidFill>
                <a:latin typeface="Calibri"/>
                <a:cs typeface="Calibri"/>
              </a:rPr>
              <a:t>Sarah</a:t>
            </a:r>
            <a:r>
              <a:rPr lang="en-US" sz="3200" b="0" i="0" dirty="0">
                <a:solidFill>
                  <a:srgbClr val="0E101A"/>
                </a:solidFill>
                <a:effectLst/>
                <a:latin typeface="Calibri"/>
                <a:cs typeface="Calibri"/>
              </a:rPr>
              <a:t> and Emily are working on a class project together. They disagree on which topic to choose. Sarah wants to do a project about animals, while Emily wants to do a project about space. They both feel strongly about their ideas and can't seem to agree.</a:t>
            </a:r>
            <a:endParaRPr lang="en-US" sz="32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2566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9fa0e120ad_0_12"/>
          <p:cNvSpPr/>
          <p:nvPr/>
        </p:nvSpPr>
        <p:spPr>
          <a:xfrm flipH="1">
            <a:off x="-1" y="0"/>
            <a:ext cx="3435659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29fa0e120ad_0_12"/>
          <p:cNvSpPr/>
          <p:nvPr/>
        </p:nvSpPr>
        <p:spPr>
          <a:xfrm>
            <a:off x="481331" y="467456"/>
            <a:ext cx="8178750" cy="420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29fa0e120ad_0_12"/>
          <p:cNvSpPr txBox="1">
            <a:spLocks noGrp="1"/>
          </p:cNvSpPr>
          <p:nvPr>
            <p:ph type="title"/>
          </p:nvPr>
        </p:nvSpPr>
        <p:spPr>
          <a:xfrm>
            <a:off x="-1" y="1158904"/>
            <a:ext cx="3434861" cy="220527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t" anchorCtr="0">
            <a:noAutofit/>
          </a:bodyPr>
          <a:lstStyle/>
          <a:p>
            <a:pPr algn="ctr">
              <a:buSzPts val="4600"/>
            </a:pPr>
            <a:r>
              <a:rPr lang="en-US" sz="4400" b="1" dirty="0">
                <a:ea typeface="Calibri Light"/>
                <a:cs typeface="Calibri Light"/>
              </a:rPr>
              <a:t>Activity:</a:t>
            </a:r>
            <a:br>
              <a:rPr lang="en-US" sz="4400" b="1" dirty="0">
                <a:ea typeface="Calibri Light"/>
                <a:cs typeface="Calibri Light"/>
              </a:rPr>
            </a:br>
            <a:r>
              <a:rPr lang="en-US" sz="4400" dirty="0">
                <a:ea typeface="Calibri Light"/>
                <a:cs typeface="Calibri Light"/>
              </a:rPr>
              <a:t>Let’s practice</a:t>
            </a:r>
            <a:br>
              <a:rPr lang="en-US" sz="4400" dirty="0">
                <a:ea typeface="Calibri Light"/>
                <a:cs typeface="Calibri Light"/>
              </a:rPr>
            </a:br>
            <a:br>
              <a:rPr lang="en-US" sz="3200" dirty="0">
                <a:ea typeface="Calibri Light"/>
                <a:cs typeface="Calibri Light"/>
              </a:rPr>
            </a:br>
            <a:r>
              <a:rPr lang="en-US" sz="3200" dirty="0">
                <a:ea typeface="Calibri Light"/>
                <a:cs typeface="Calibri Light"/>
              </a:rPr>
              <a:t>Scenario 2</a:t>
            </a:r>
            <a:endParaRPr lang="en-US" sz="4400" dirty="0">
              <a:ea typeface="Calibri Light"/>
              <a:cs typeface="Calibri Light"/>
            </a:endParaRPr>
          </a:p>
        </p:txBody>
      </p:sp>
      <p:pic>
        <p:nvPicPr>
          <p:cNvPr id="223" name="Google Shape;223;g29fa0e120ad_0_1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4526" y="3714521"/>
            <a:ext cx="1448858" cy="13397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14;p55">
            <a:extLst>
              <a:ext uri="{FF2B5EF4-FFF2-40B4-BE49-F238E27FC236}">
                <a16:creationId xmlns:a16="http://schemas.microsoft.com/office/drawing/2014/main" id="{B397696F-8AA7-4D48-8D65-C962B950D0DD}"/>
              </a:ext>
            </a:extLst>
          </p:cNvPr>
          <p:cNvSpPr txBox="1"/>
          <p:nvPr/>
        </p:nvSpPr>
        <p:spPr>
          <a:xfrm>
            <a:off x="3585822" y="964137"/>
            <a:ext cx="5417999" cy="3209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dirty="0">
                <a:solidFill>
                  <a:srgbClr val="0E101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During recess, John accidentally kicks the soccer ball, and it hits Maria. Maria gets angry and starts yelling at John. John feels bad but doesn't know what to do.</a:t>
            </a:r>
            <a:endParaRPr lang="en-US" sz="3200" i="1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5036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3775" y="1263184"/>
            <a:ext cx="6026012" cy="2074647"/>
          </a:xfrm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 sz="4400" b="1" kern="1200" dirty="0">
                <a:ea typeface="+mj-ea"/>
              </a:rPr>
              <a:t>Activity</a:t>
            </a:r>
            <a:r>
              <a:rPr lang="en-US" sz="4400" kern="1200" dirty="0">
                <a:ea typeface="+mj-ea"/>
              </a:rPr>
              <a:t>: </a:t>
            </a:r>
            <a:br>
              <a:rPr lang="en-US" sz="4400" kern="1200" dirty="0">
                <a:ea typeface="+mj-ea"/>
              </a:rPr>
            </a:br>
            <a:r>
              <a:rPr lang="en-US" sz="4400" kern="1200" dirty="0">
                <a:ea typeface="+mj-ea"/>
              </a:rPr>
              <a:t>What is my calm-down strategy?</a:t>
            </a:r>
            <a:endParaRPr lang="en-US" sz="4400" i="1" kern="12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055217" y="2019538"/>
            <a:ext cx="652331" cy="55221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4293868"/>
            <a:ext cx="9144000" cy="849633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830" y="3795797"/>
            <a:ext cx="1476341" cy="148699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25027"/>
            <a:ext cx="9144000" cy="8674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7737230" y="2019538"/>
            <a:ext cx="652331" cy="55221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51775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99;p63">
            <a:extLst>
              <a:ext uri="{FF2B5EF4-FFF2-40B4-BE49-F238E27FC236}">
                <a16:creationId xmlns:a16="http://schemas.microsoft.com/office/drawing/2014/main" id="{9443171C-F748-9647-E8DD-472B4AF15541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208D63-83C8-45C4-38FC-D5BD48149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2107433"/>
            <a:ext cx="9143999" cy="778526"/>
          </a:xfrm>
        </p:spPr>
        <p:txBody>
          <a:bodyPr>
            <a:normAutofit/>
          </a:bodyPr>
          <a:lstStyle/>
          <a:p>
            <a:r>
              <a:rPr lang="en-US" sz="4400" dirty="0"/>
              <a:t>All done, great job!</a:t>
            </a:r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B0F0559-CF64-7DB0-A800-DB9EBA121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0" y="3692811"/>
            <a:ext cx="952418" cy="9524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9741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0ABC19-4143-4151-9C61-6208DCA67A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671CEC-C8C8-4F58-A400-CC946043ABDA}">
  <ds:schemaRefs>
    <ds:schemaRef ds:uri="http://purl.org/dc/terms/"/>
    <ds:schemaRef ds:uri="c4d35652-c855-4275-af1e-b545f515243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8b84f0c1-b81e-4a79-9b48-a655cf54ff8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C98D7A5-B2C4-4445-B8CD-A528BBB451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382</Words>
  <Application>Microsoft Office PowerPoint</Application>
  <PresentationFormat>On-screen Show (16:9)</PresentationFormat>
  <Paragraphs>39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Calibri</vt:lpstr>
      <vt:lpstr>Arial</vt:lpstr>
      <vt:lpstr>Calibri Light</vt:lpstr>
      <vt:lpstr>Office Theme</vt:lpstr>
      <vt:lpstr>Conflict Resolution Fourth Grade Lesson 4</vt:lpstr>
      <vt:lpstr>Personal Space   Be aware of your surroundings, respect others’ space, and stay in your own area.</vt:lpstr>
      <vt:lpstr>Volume control   Use indoor voices, be mindful of noise levels.</vt:lpstr>
      <vt:lpstr>Active Listening   Eyes and ears open! Ready to participate!</vt:lpstr>
      <vt:lpstr>Sharp Minds   Be prepared to problem solve, ask questions, and contribute to the lesson.</vt:lpstr>
      <vt:lpstr> Conflict is when there's disagreement between people.</vt:lpstr>
      <vt:lpstr> A trigger is something that starts a conflict.</vt:lpstr>
      <vt:lpstr>Activity: Scenarios</vt:lpstr>
      <vt:lpstr>Scenario 1</vt:lpstr>
      <vt:lpstr>Scenario 2</vt:lpstr>
      <vt:lpstr>Scenario 3</vt:lpstr>
      <vt:lpstr>Four steps to conflict resolution:</vt:lpstr>
      <vt:lpstr>Step 1: Calm down </vt:lpstr>
      <vt:lpstr>Step 2: Communicate</vt:lpstr>
      <vt:lpstr>Step 3: Listen carefully</vt:lpstr>
      <vt:lpstr>Step 4: Find a compromise</vt:lpstr>
      <vt:lpstr>Activity: Let’s practice  Scenario 1</vt:lpstr>
      <vt:lpstr>Activity: Let’s practice  Scenario 2</vt:lpstr>
      <vt:lpstr>Activity:  What is my calm-down strategy?</vt:lpstr>
      <vt:lpstr>All done, great job!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Self-Discipline Alternatives to Fighting Third Grade </dc:title>
  <cp:lastModifiedBy>Anderson, Dannie (DCJS)</cp:lastModifiedBy>
  <cp:revision>56</cp:revision>
  <dcterms:modified xsi:type="dcterms:W3CDTF">2024-07-24T16:16:32Z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0x01010089A666223B80EB4BBCB944FC1275BF90</vt:lpwstr>
  </property>
  <property fmtid="{D5CDD505-2E9C-101B-9397-08002B2CF9AE}" pid="3" name="MediaServiceImageTags">
    <vt:lpwstr/>
  </property>
</Properties>
</file>