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336" r:id="rId6"/>
    <p:sldId id="335" r:id="rId7"/>
    <p:sldId id="334" r:id="rId8"/>
    <p:sldId id="333" r:id="rId9"/>
    <p:sldId id="332" r:id="rId10"/>
    <p:sldId id="262" r:id="rId11"/>
    <p:sldId id="342" r:id="rId12"/>
    <p:sldId id="343" r:id="rId13"/>
    <p:sldId id="344" r:id="rId14"/>
    <p:sldId id="345" r:id="rId15"/>
    <p:sldId id="346" r:id="rId16"/>
    <p:sldId id="341" r:id="rId17"/>
    <p:sldId id="337" r:id="rId18"/>
    <p:sldId id="338" r:id="rId19"/>
    <p:sldId id="340" r:id="rId20"/>
    <p:sldId id="339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F69E3E-5F55-4414-9114-9DF65BBA5DEA}" v="6" dt="2024-07-17T20:50:20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 snapToGrid="0">
      <p:cViewPr varScale="1">
        <p:scale>
          <a:sx n="92" d="100"/>
          <a:sy n="92" d="100"/>
        </p:scale>
        <p:origin x="29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uga, Meg - drugamk" userId="S::drugamk@jmu.edu::7a33d74c-e201-4885-981a-f16e20936345" providerId="AD" clId="Web-{74EF2A05-F53E-41B7-A3D5-EF8C3F2B10A2}"/>
    <pc:docChg chg="addSld modSld">
      <pc:chgData name="Druga, Meg - drugamk" userId="S::drugamk@jmu.edu::7a33d74c-e201-4885-981a-f16e20936345" providerId="AD" clId="Web-{74EF2A05-F53E-41B7-A3D5-EF8C3F2B10A2}" dt="2023-12-17T21:42:06.866" v="46" actId="14100"/>
      <pc:docMkLst>
        <pc:docMk/>
      </pc:docMkLst>
      <pc:sldChg chg="addSp modSp">
        <pc:chgData name="Druga, Meg - drugamk" userId="S::drugamk@jmu.edu::7a33d74c-e201-4885-981a-f16e20936345" providerId="AD" clId="Web-{74EF2A05-F53E-41B7-A3D5-EF8C3F2B10A2}" dt="2023-12-17T21:38:39.155" v="11" actId="1076"/>
        <pc:sldMkLst>
          <pc:docMk/>
          <pc:sldMk cId="3570693285" sldId="343"/>
        </pc:sldMkLst>
        <pc:spChg chg="add mod">
          <ac:chgData name="Druga, Meg - drugamk" userId="S::drugamk@jmu.edu::7a33d74c-e201-4885-981a-f16e20936345" providerId="AD" clId="Web-{74EF2A05-F53E-41B7-A3D5-EF8C3F2B10A2}" dt="2023-12-17T21:38:39.155" v="11" actId="1076"/>
          <ac:spMkLst>
            <pc:docMk/>
            <pc:sldMk cId="3570693285" sldId="343"/>
            <ac:spMk id="5" creationId="{95FD60AF-8C4F-3D91-127E-20BB0AF682E6}"/>
          </ac:spMkLst>
        </pc:spChg>
      </pc:sldChg>
      <pc:sldChg chg="addSp delSp modSp add replId">
        <pc:chgData name="Druga, Meg - drugamk" userId="S::drugamk@jmu.edu::7a33d74c-e201-4885-981a-f16e20936345" providerId="AD" clId="Web-{74EF2A05-F53E-41B7-A3D5-EF8C3F2B10A2}" dt="2023-12-17T21:40:17.877" v="23" actId="1076"/>
        <pc:sldMkLst>
          <pc:docMk/>
          <pc:sldMk cId="2573129643" sldId="344"/>
        </pc:sldMkLst>
        <pc:spChg chg="mod">
          <ac:chgData name="Druga, Meg - drugamk" userId="S::drugamk@jmu.edu::7a33d74c-e201-4885-981a-f16e20936345" providerId="AD" clId="Web-{74EF2A05-F53E-41B7-A3D5-EF8C3F2B10A2}" dt="2023-12-17T21:40:03.361" v="21" actId="20577"/>
          <ac:spMkLst>
            <pc:docMk/>
            <pc:sldMk cId="2573129643" sldId="344"/>
            <ac:spMk id="5" creationId="{AA96CDB8-FE5A-207A-67A8-0FFC1B4F4D72}"/>
          </ac:spMkLst>
        </pc:spChg>
        <pc:picChg chg="del">
          <ac:chgData name="Druga, Meg - drugamk" userId="S::drugamk@jmu.edu::7a33d74c-e201-4885-981a-f16e20936345" providerId="AD" clId="Web-{74EF2A05-F53E-41B7-A3D5-EF8C3F2B10A2}" dt="2023-12-17T21:38:44.702" v="13"/>
          <ac:picMkLst>
            <pc:docMk/>
            <pc:sldMk cId="2573129643" sldId="344"/>
            <ac:picMk id="4" creationId="{B94FCEA5-77F2-8B65-BCB7-D244A41CB70A}"/>
          </ac:picMkLst>
        </pc:picChg>
        <pc:picChg chg="add mod">
          <ac:chgData name="Druga, Meg - drugamk" userId="S::drugamk@jmu.edu::7a33d74c-e201-4885-981a-f16e20936345" providerId="AD" clId="Web-{74EF2A05-F53E-41B7-A3D5-EF8C3F2B10A2}" dt="2023-12-17T21:40:17.877" v="23" actId="1076"/>
          <ac:picMkLst>
            <pc:docMk/>
            <pc:sldMk cId="2573129643" sldId="344"/>
            <ac:picMk id="6" creationId="{F2DCC5AE-9553-CEB3-050C-9E924CA53425}"/>
          </ac:picMkLst>
        </pc:picChg>
      </pc:sldChg>
      <pc:sldChg chg="addSp delSp modSp add replId">
        <pc:chgData name="Druga, Meg - drugamk" userId="S::drugamk@jmu.edu::7a33d74c-e201-4885-981a-f16e20936345" providerId="AD" clId="Web-{74EF2A05-F53E-41B7-A3D5-EF8C3F2B10A2}" dt="2023-12-17T21:41:10.051" v="34" actId="1076"/>
        <pc:sldMkLst>
          <pc:docMk/>
          <pc:sldMk cId="3027148139" sldId="345"/>
        </pc:sldMkLst>
        <pc:spChg chg="mod">
          <ac:chgData name="Druga, Meg - drugamk" userId="S::drugamk@jmu.edu::7a33d74c-e201-4885-981a-f16e20936345" providerId="AD" clId="Web-{74EF2A05-F53E-41B7-A3D5-EF8C3F2B10A2}" dt="2023-12-17T21:40:57.082" v="32" actId="1076"/>
          <ac:spMkLst>
            <pc:docMk/>
            <pc:sldMk cId="3027148139" sldId="345"/>
            <ac:spMk id="5" creationId="{8C4FDBF0-9D90-C12C-E300-CCDBB02B91EC}"/>
          </ac:spMkLst>
        </pc:spChg>
        <pc:picChg chg="add mod">
          <ac:chgData name="Druga, Meg - drugamk" userId="S::drugamk@jmu.edu::7a33d74c-e201-4885-981a-f16e20936345" providerId="AD" clId="Web-{74EF2A05-F53E-41B7-A3D5-EF8C3F2B10A2}" dt="2023-12-17T21:41:10.051" v="34" actId="1076"/>
          <ac:picMkLst>
            <pc:docMk/>
            <pc:sldMk cId="3027148139" sldId="345"/>
            <ac:picMk id="4" creationId="{53CCBCD7-37A6-4724-1460-F787EB04D51F}"/>
          </ac:picMkLst>
        </pc:picChg>
        <pc:picChg chg="del">
          <ac:chgData name="Druga, Meg - drugamk" userId="S::drugamk@jmu.edu::7a33d74c-e201-4885-981a-f16e20936345" providerId="AD" clId="Web-{74EF2A05-F53E-41B7-A3D5-EF8C3F2B10A2}" dt="2023-12-17T21:40:53.191" v="31"/>
          <ac:picMkLst>
            <pc:docMk/>
            <pc:sldMk cId="3027148139" sldId="345"/>
            <ac:picMk id="6" creationId="{E872435F-A34D-2274-F93C-3CEAEC893E88}"/>
          </ac:picMkLst>
        </pc:picChg>
      </pc:sldChg>
      <pc:sldChg chg="addSp delSp modSp add replId">
        <pc:chgData name="Druga, Meg - drugamk" userId="S::drugamk@jmu.edu::7a33d74c-e201-4885-981a-f16e20936345" providerId="AD" clId="Web-{74EF2A05-F53E-41B7-A3D5-EF8C3F2B10A2}" dt="2023-12-17T21:42:06.866" v="46" actId="14100"/>
        <pc:sldMkLst>
          <pc:docMk/>
          <pc:sldMk cId="2681934652" sldId="346"/>
        </pc:sldMkLst>
        <pc:spChg chg="mod">
          <ac:chgData name="Druga, Meg - drugamk" userId="S::drugamk@jmu.edu::7a33d74c-e201-4885-981a-f16e20936345" providerId="AD" clId="Web-{74EF2A05-F53E-41B7-A3D5-EF8C3F2B10A2}" dt="2023-12-17T21:42:06.866" v="46" actId="14100"/>
          <ac:spMkLst>
            <pc:docMk/>
            <pc:sldMk cId="2681934652" sldId="346"/>
            <ac:spMk id="5" creationId="{41AEC19D-9F7C-80CA-B430-D624C36DB8F2}"/>
          </ac:spMkLst>
        </pc:spChg>
        <pc:picChg chg="del">
          <ac:chgData name="Druga, Meg - drugamk" userId="S::drugamk@jmu.edu::7a33d74c-e201-4885-981a-f16e20936345" providerId="AD" clId="Web-{74EF2A05-F53E-41B7-A3D5-EF8C3F2B10A2}" dt="2023-12-17T21:41:45.068" v="43"/>
          <ac:picMkLst>
            <pc:docMk/>
            <pc:sldMk cId="2681934652" sldId="346"/>
            <ac:picMk id="4" creationId="{47F226B7-5119-268D-B425-D6D98D332C92}"/>
          </ac:picMkLst>
        </pc:picChg>
        <pc:picChg chg="add mod">
          <ac:chgData name="Druga, Meg - drugamk" userId="S::drugamk@jmu.edu::7a33d74c-e201-4885-981a-f16e20936345" providerId="AD" clId="Web-{74EF2A05-F53E-41B7-A3D5-EF8C3F2B10A2}" dt="2023-12-17T21:42:02.381" v="45" actId="1076"/>
          <ac:picMkLst>
            <pc:docMk/>
            <pc:sldMk cId="2681934652" sldId="346"/>
            <ac:picMk id="6" creationId="{1C82F4C6-5756-05C1-A69D-2AADCFD5C4D5}"/>
          </ac:picMkLst>
        </pc:picChg>
      </pc:sldChg>
    </pc:docChg>
  </pc:docChgLst>
  <pc:docChgLst>
    <pc:chgData name="Druga, Meg - drugamk" userId="S::drugamk@jmu.edu::7a33d74c-e201-4885-981a-f16e20936345" providerId="AD" clId="Web-{EB4313D7-CD7C-4B81-8999-6C7EAC37D7DD}"/>
    <pc:docChg chg="addSld delSld modSld sldOrd">
      <pc:chgData name="Druga, Meg - drugamk" userId="S::drugamk@jmu.edu::7a33d74c-e201-4885-981a-f16e20936345" providerId="AD" clId="Web-{EB4313D7-CD7C-4B81-8999-6C7EAC37D7DD}" dt="2023-12-17T21:34:45.694" v="20" actId="1076"/>
      <pc:docMkLst>
        <pc:docMk/>
      </pc:docMkLst>
      <pc:sldChg chg="add del replId">
        <pc:chgData name="Druga, Meg - drugamk" userId="S::drugamk@jmu.edu::7a33d74c-e201-4885-981a-f16e20936345" providerId="AD" clId="Web-{EB4313D7-CD7C-4B81-8999-6C7EAC37D7DD}" dt="2023-12-17T21:29:32.372" v="1"/>
        <pc:sldMkLst>
          <pc:docMk/>
          <pc:sldMk cId="3459639767" sldId="343"/>
        </pc:sldMkLst>
      </pc:sldChg>
      <pc:sldChg chg="addSp modSp add ord replId">
        <pc:chgData name="Druga, Meg - drugamk" userId="S::drugamk@jmu.edu::7a33d74c-e201-4885-981a-f16e20936345" providerId="AD" clId="Web-{EB4313D7-CD7C-4B81-8999-6C7EAC37D7DD}" dt="2023-12-17T21:34:45.694" v="20" actId="1076"/>
        <pc:sldMkLst>
          <pc:docMk/>
          <pc:sldMk cId="3570693285" sldId="343"/>
        </pc:sldMkLst>
        <pc:spChg chg="mod">
          <ac:chgData name="Druga, Meg - drugamk" userId="S::drugamk@jmu.edu::7a33d74c-e201-4885-981a-f16e20936345" providerId="AD" clId="Web-{EB4313D7-CD7C-4B81-8999-6C7EAC37D7DD}" dt="2023-12-17T21:30:11.264" v="18" actId="14100"/>
          <ac:spMkLst>
            <pc:docMk/>
            <pc:sldMk cId="3570693285" sldId="343"/>
            <ac:spMk id="2" creationId="{DC23F9F5-2A2D-2162-6B95-6A2337597F55}"/>
          </ac:spMkLst>
        </pc:spChg>
        <pc:picChg chg="add mod">
          <ac:chgData name="Druga, Meg - drugamk" userId="S::drugamk@jmu.edu::7a33d74c-e201-4885-981a-f16e20936345" providerId="AD" clId="Web-{EB4313D7-CD7C-4B81-8999-6C7EAC37D7DD}" dt="2023-12-17T21:34:45.694" v="20" actId="1076"/>
          <ac:picMkLst>
            <pc:docMk/>
            <pc:sldMk cId="3570693285" sldId="343"/>
            <ac:picMk id="4" creationId="{7771A8F9-3D8D-B4BD-F106-7A3A9D232DE2}"/>
          </ac:picMkLst>
        </pc:picChg>
      </pc:sldChg>
    </pc:docChg>
  </pc:docChgLst>
  <pc:docChgLst>
    <pc:chgData name="Minnis-McClain, Jessica - minnisjl" userId="S::minnisjl@jmu.edu::f8e4ea62-acf4-407a-9d20-f8a6b1277f80" providerId="AD" clId="Web-{2BDEEBF4-1CDC-4960-84C3-394EAC539B9B}"/>
    <pc:docChg chg="addSld delSld modSld sldOrd">
      <pc:chgData name="Minnis-McClain, Jessica - minnisjl" userId="S::minnisjl@jmu.edu::f8e4ea62-acf4-407a-9d20-f8a6b1277f80" providerId="AD" clId="Web-{2BDEEBF4-1CDC-4960-84C3-394EAC539B9B}" dt="2023-12-10T14:04:11.543" v="47"/>
      <pc:docMkLst>
        <pc:docMk/>
      </pc:docMkLst>
      <pc:sldChg chg="modSp del">
        <pc:chgData name="Minnis-McClain, Jessica - minnisjl" userId="S::minnisjl@jmu.edu::f8e4ea62-acf4-407a-9d20-f8a6b1277f80" providerId="AD" clId="Web-{2BDEEBF4-1CDC-4960-84C3-394EAC539B9B}" dt="2023-12-10T14:04:11.543" v="47"/>
        <pc:sldMkLst>
          <pc:docMk/>
          <pc:sldMk cId="134240744" sldId="264"/>
        </pc:sldMkLst>
        <pc:spChg chg="mod">
          <ac:chgData name="Minnis-McClain, Jessica - minnisjl" userId="S::minnisjl@jmu.edu::f8e4ea62-acf4-407a-9d20-f8a6b1277f80" providerId="AD" clId="Web-{2BDEEBF4-1CDC-4960-84C3-394EAC539B9B}" dt="2023-12-10T14:03:28.838" v="15" actId="20577"/>
          <ac:spMkLst>
            <pc:docMk/>
            <pc:sldMk cId="134240744" sldId="264"/>
            <ac:spMk id="2" creationId="{0F43C5B3-1724-AFE1-6BD2-E6BB792BF2A1}"/>
          </ac:spMkLst>
        </pc:spChg>
      </pc:sldChg>
      <pc:sldChg chg="modSp add ord replId">
        <pc:chgData name="Minnis-McClain, Jessica - minnisjl" userId="S::minnisjl@jmu.edu::f8e4ea62-acf4-407a-9d20-f8a6b1277f80" providerId="AD" clId="Web-{2BDEEBF4-1CDC-4960-84C3-394EAC539B9B}" dt="2023-12-10T14:04:06.824" v="46" actId="20577"/>
        <pc:sldMkLst>
          <pc:docMk/>
          <pc:sldMk cId="45451438" sldId="342"/>
        </pc:sldMkLst>
        <pc:spChg chg="mod">
          <ac:chgData name="Minnis-McClain, Jessica - minnisjl" userId="S::minnisjl@jmu.edu::f8e4ea62-acf4-407a-9d20-f8a6b1277f80" providerId="AD" clId="Web-{2BDEEBF4-1CDC-4960-84C3-394EAC539B9B}" dt="2023-12-10T14:04:06.824" v="46" actId="20577"/>
          <ac:spMkLst>
            <pc:docMk/>
            <pc:sldMk cId="45451438" sldId="342"/>
            <ac:spMk id="14" creationId="{0F43C5B3-1724-AFE1-6BD2-E6BB792BF2A1}"/>
          </ac:spMkLst>
        </pc:spChg>
      </pc:sldChg>
      <pc:sldChg chg="new del">
        <pc:chgData name="Minnis-McClain, Jessica - minnisjl" userId="S::minnisjl@jmu.edu::f8e4ea62-acf4-407a-9d20-f8a6b1277f80" providerId="AD" clId="Web-{2BDEEBF4-1CDC-4960-84C3-394EAC539B9B}" dt="2023-12-10T14:02:17.507" v="1"/>
        <pc:sldMkLst>
          <pc:docMk/>
          <pc:sldMk cId="3603007307" sldId="342"/>
        </pc:sldMkLst>
      </pc:sldChg>
    </pc:docChg>
  </pc:docChgLst>
  <pc:docChgLst>
    <pc:chgData name="Druga, Meg - drugamk" userId="S::drugamk@jmu.edu::7a33d74c-e201-4885-981a-f16e20936345" providerId="AD" clId="Web-{4B595D37-9711-4E24-90E4-AE4B848F41E3}"/>
    <pc:docChg chg="addSld delSld modSld">
      <pc:chgData name="Druga, Meg - drugamk" userId="S::drugamk@jmu.edu::7a33d74c-e201-4885-981a-f16e20936345" providerId="AD" clId="Web-{4B595D37-9711-4E24-90E4-AE4B848F41E3}" dt="2023-12-17T21:45:35.864" v="4"/>
      <pc:docMkLst>
        <pc:docMk/>
      </pc:docMkLst>
      <pc:sldChg chg="delSp modSp add del replId">
        <pc:chgData name="Druga, Meg - drugamk" userId="S::drugamk@jmu.edu::7a33d74c-e201-4885-981a-f16e20936345" providerId="AD" clId="Web-{4B595D37-9711-4E24-90E4-AE4B848F41E3}" dt="2023-12-17T21:45:35.864" v="4"/>
        <pc:sldMkLst>
          <pc:docMk/>
          <pc:sldMk cId="3401842622" sldId="347"/>
        </pc:sldMkLst>
        <pc:spChg chg="mod">
          <ac:chgData name="Druga, Meg - drugamk" userId="S::drugamk@jmu.edu::7a33d74c-e201-4885-981a-f16e20936345" providerId="AD" clId="Web-{4B595D37-9711-4E24-90E4-AE4B848F41E3}" dt="2023-12-17T21:44:29.424" v="2" actId="20577"/>
          <ac:spMkLst>
            <pc:docMk/>
            <pc:sldMk cId="3401842622" sldId="347"/>
            <ac:spMk id="5" creationId="{1DA1B81D-793B-FCEB-63E2-8149B4E3641E}"/>
          </ac:spMkLst>
        </pc:spChg>
        <pc:picChg chg="del">
          <ac:chgData name="Druga, Meg - drugamk" userId="S::drugamk@jmu.edu::7a33d74c-e201-4885-981a-f16e20936345" providerId="AD" clId="Web-{4B595D37-9711-4E24-90E4-AE4B848F41E3}" dt="2023-12-17T21:44:29.862" v="3"/>
          <ac:picMkLst>
            <pc:docMk/>
            <pc:sldMk cId="3401842622" sldId="347"/>
            <ac:picMk id="6" creationId="{24742A67-C13C-AD10-E1B1-CCD3D2B4F516}"/>
          </ac:picMkLst>
        </pc:picChg>
      </pc:sldChg>
    </pc:docChg>
  </pc:docChgLst>
  <pc:docChgLst>
    <pc:chgData name="Estes, Michele - estesmd" userId="S::estesmd@jmu.edu::7f01444f-bcfd-4926-89f8-dd1142b90e2d" providerId="AD" clId="Web-{9ABF0ABD-5259-4F57-BBA6-290EB25CD8BF}"/>
    <pc:docChg chg="modSld">
      <pc:chgData name="Estes, Michele - estesmd" userId="S::estesmd@jmu.edu::7f01444f-bcfd-4926-89f8-dd1142b90e2d" providerId="AD" clId="Web-{9ABF0ABD-5259-4F57-BBA6-290EB25CD8BF}" dt="2023-11-21T19:32:44.697" v="1" actId="14100"/>
      <pc:docMkLst>
        <pc:docMk/>
      </pc:docMkLst>
      <pc:sldChg chg="modSp">
        <pc:chgData name="Estes, Michele - estesmd" userId="S::estesmd@jmu.edu::7f01444f-bcfd-4926-89f8-dd1142b90e2d" providerId="AD" clId="Web-{9ABF0ABD-5259-4F57-BBA6-290EB25CD8BF}" dt="2023-11-21T19:32:44.697" v="1" actId="14100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9ABF0ABD-5259-4F57-BBA6-290EB25CD8BF}" dt="2023-11-21T19:32:44.697" v="1" actId="14100"/>
          <ac:spMkLst>
            <pc:docMk/>
            <pc:sldMk cId="134240744" sldId="264"/>
            <ac:spMk id="2" creationId="{0F43C5B3-1724-AFE1-6BD2-E6BB792BF2A1}"/>
          </ac:spMkLst>
        </pc:spChg>
      </pc:sldChg>
    </pc:docChg>
  </pc:docChgLst>
  <pc:docChgLst>
    <pc:chgData name="Anderson, Dannie (DCJS)" userId="3309786d-ca09-4b25-9407-7fcc16175d79" providerId="ADAL" clId="{CBF69E3E-5F55-4414-9114-9DF65BBA5DEA}"/>
    <pc:docChg chg="undo custSel modSld">
      <pc:chgData name="Anderson, Dannie (DCJS)" userId="3309786d-ca09-4b25-9407-7fcc16175d79" providerId="ADAL" clId="{CBF69E3E-5F55-4414-9114-9DF65BBA5DEA}" dt="2024-07-17T20:51:51.970" v="266" actId="113"/>
      <pc:docMkLst>
        <pc:docMk/>
      </pc:docMkLst>
      <pc:sldChg chg="modSp mod">
        <pc:chgData name="Anderson, Dannie (DCJS)" userId="3309786d-ca09-4b25-9407-7fcc16175d79" providerId="ADAL" clId="{CBF69E3E-5F55-4414-9114-9DF65BBA5DEA}" dt="2024-07-17T20:11:57.443" v="9" actId="1076"/>
        <pc:sldMkLst>
          <pc:docMk/>
          <pc:sldMk cId="3281928965" sldId="256"/>
        </pc:sldMkLst>
        <pc:spChg chg="mod">
          <ac:chgData name="Anderson, Dannie (DCJS)" userId="3309786d-ca09-4b25-9407-7fcc16175d79" providerId="ADAL" clId="{CBF69E3E-5F55-4414-9114-9DF65BBA5DEA}" dt="2024-07-17T20:11:57.443" v="9" actId="1076"/>
          <ac:spMkLst>
            <pc:docMk/>
            <pc:sldMk cId="3281928965" sldId="256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51:35.469" v="243" actId="255"/>
        <pc:sldMkLst>
          <pc:docMk/>
          <pc:sldMk cId="521166187" sldId="270"/>
        </pc:sldMkLst>
        <pc:spChg chg="mod">
          <ac:chgData name="Anderson, Dannie (DCJS)" userId="3309786d-ca09-4b25-9407-7fcc16175d79" providerId="ADAL" clId="{CBF69E3E-5F55-4414-9114-9DF65BBA5DEA}" dt="2024-07-17T20:51:35.469" v="243" actId="255"/>
          <ac:spMkLst>
            <pc:docMk/>
            <pc:sldMk cId="521166187" sldId="270"/>
            <ac:spMk id="2" creationId="{9D024CA5-05C9-A50B-8A05-4BE8EA423B64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51:51.970" v="266" actId="113"/>
        <pc:sldMkLst>
          <pc:docMk/>
          <pc:sldMk cId="3129969462" sldId="271"/>
        </pc:sldMkLst>
        <pc:spChg chg="mod">
          <ac:chgData name="Anderson, Dannie (DCJS)" userId="3309786d-ca09-4b25-9407-7fcc16175d79" providerId="ADAL" clId="{CBF69E3E-5F55-4414-9114-9DF65BBA5DEA}" dt="2024-07-17T20:51:51.970" v="266" actId="113"/>
          <ac:spMkLst>
            <pc:docMk/>
            <pc:sldMk cId="3129969462" sldId="271"/>
            <ac:spMk id="2" creationId="{949AB152-7008-FDDC-94C6-5B277295E244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18:35.281" v="14" actId="1076"/>
        <pc:sldMkLst>
          <pc:docMk/>
          <pc:sldMk cId="2308191630" sldId="336"/>
        </pc:sldMkLst>
        <pc:spChg chg="mod">
          <ac:chgData name="Anderson, Dannie (DCJS)" userId="3309786d-ca09-4b25-9407-7fcc16175d79" providerId="ADAL" clId="{CBF69E3E-5F55-4414-9114-9DF65BBA5DEA}" dt="2024-07-17T20:18:35.281" v="14" actId="1076"/>
          <ac:spMkLst>
            <pc:docMk/>
            <pc:sldMk cId="2308191630" sldId="336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49:39.967" v="234" actId="1076"/>
        <pc:sldMkLst>
          <pc:docMk/>
          <pc:sldMk cId="1145249893" sldId="337"/>
        </pc:sldMkLst>
        <pc:spChg chg="mod">
          <ac:chgData name="Anderson, Dannie (DCJS)" userId="3309786d-ca09-4b25-9407-7fcc16175d79" providerId="ADAL" clId="{CBF69E3E-5F55-4414-9114-9DF65BBA5DEA}" dt="2024-07-17T20:49:39.967" v="234" actId="1076"/>
          <ac:spMkLst>
            <pc:docMk/>
            <pc:sldMk cId="1145249893" sldId="337"/>
            <ac:spMk id="2" creationId="{ACA92F16-9F2E-A981-195D-A51D74D3123E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50:12.717" v="240" actId="20577"/>
        <pc:sldMkLst>
          <pc:docMk/>
          <pc:sldMk cId="2690841215" sldId="338"/>
        </pc:sldMkLst>
        <pc:spChg chg="mod">
          <ac:chgData name="Anderson, Dannie (DCJS)" userId="3309786d-ca09-4b25-9407-7fcc16175d79" providerId="ADAL" clId="{CBF69E3E-5F55-4414-9114-9DF65BBA5DEA}" dt="2024-07-17T20:50:12.717" v="240" actId="20577"/>
          <ac:spMkLst>
            <pc:docMk/>
            <pc:sldMk cId="2690841215" sldId="338"/>
            <ac:spMk id="2" creationId="{ACA92F16-9F2E-A981-195D-A51D74D3123E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50:23.688" v="242" actId="1076"/>
        <pc:sldMkLst>
          <pc:docMk/>
          <pc:sldMk cId="3594050844" sldId="339"/>
        </pc:sldMkLst>
        <pc:spChg chg="mod">
          <ac:chgData name="Anderson, Dannie (DCJS)" userId="3309786d-ca09-4b25-9407-7fcc16175d79" providerId="ADAL" clId="{CBF69E3E-5F55-4414-9114-9DF65BBA5DEA}" dt="2024-07-17T20:50:23.688" v="242" actId="1076"/>
          <ac:spMkLst>
            <pc:docMk/>
            <pc:sldMk cId="3594050844" sldId="339"/>
            <ac:spMk id="2" creationId="{ACA92F16-9F2E-A981-195D-A51D74D3123E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50:06.250" v="238" actId="20577"/>
        <pc:sldMkLst>
          <pc:docMk/>
          <pc:sldMk cId="3680761606" sldId="340"/>
        </pc:sldMkLst>
        <pc:spChg chg="mod">
          <ac:chgData name="Anderson, Dannie (DCJS)" userId="3309786d-ca09-4b25-9407-7fcc16175d79" providerId="ADAL" clId="{CBF69E3E-5F55-4414-9114-9DF65BBA5DEA}" dt="2024-07-17T20:50:06.250" v="238" actId="20577"/>
          <ac:spMkLst>
            <pc:docMk/>
            <pc:sldMk cId="3680761606" sldId="340"/>
            <ac:spMk id="2" creationId="{ACA92F16-9F2E-A981-195D-A51D74D3123E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19:23.183" v="18" actId="1076"/>
        <pc:sldMkLst>
          <pc:docMk/>
          <pc:sldMk cId="45451438" sldId="342"/>
        </pc:sldMkLst>
        <pc:spChg chg="mod">
          <ac:chgData name="Anderson, Dannie (DCJS)" userId="3309786d-ca09-4b25-9407-7fcc16175d79" providerId="ADAL" clId="{CBF69E3E-5F55-4414-9114-9DF65BBA5DEA}" dt="2024-07-17T20:19:23.183" v="18" actId="1076"/>
          <ac:spMkLst>
            <pc:docMk/>
            <pc:sldMk cId="45451438" sldId="342"/>
            <ac:spMk id="2" creationId="{5C2BE590-3CE9-8F38-89AE-507A236EDCDB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20:40.875" v="25" actId="20577"/>
        <pc:sldMkLst>
          <pc:docMk/>
          <pc:sldMk cId="3570693285" sldId="343"/>
        </pc:sldMkLst>
        <pc:spChg chg="mod">
          <ac:chgData name="Anderson, Dannie (DCJS)" userId="3309786d-ca09-4b25-9407-7fcc16175d79" providerId="ADAL" clId="{CBF69E3E-5F55-4414-9114-9DF65BBA5DEA}" dt="2024-07-17T20:19:45.618" v="19" actId="255"/>
          <ac:spMkLst>
            <pc:docMk/>
            <pc:sldMk cId="3570693285" sldId="343"/>
            <ac:spMk id="2" creationId="{DC23F9F5-2A2D-2162-6B95-6A2337597F55}"/>
          </ac:spMkLst>
        </pc:spChg>
        <pc:spChg chg="mod">
          <ac:chgData name="Anderson, Dannie (DCJS)" userId="3309786d-ca09-4b25-9407-7fcc16175d79" providerId="ADAL" clId="{CBF69E3E-5F55-4414-9114-9DF65BBA5DEA}" dt="2024-07-17T20:20:40.875" v="25" actId="20577"/>
          <ac:spMkLst>
            <pc:docMk/>
            <pc:sldMk cId="3570693285" sldId="343"/>
            <ac:spMk id="5" creationId="{95FD60AF-8C4F-3D91-127E-20BB0AF682E6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23:15.360" v="142" actId="20577"/>
        <pc:sldMkLst>
          <pc:docMk/>
          <pc:sldMk cId="2573129643" sldId="344"/>
        </pc:sldMkLst>
        <pc:spChg chg="mod">
          <ac:chgData name="Anderson, Dannie (DCJS)" userId="3309786d-ca09-4b25-9407-7fcc16175d79" providerId="ADAL" clId="{CBF69E3E-5F55-4414-9114-9DF65BBA5DEA}" dt="2024-07-17T20:23:15.360" v="142" actId="20577"/>
          <ac:spMkLst>
            <pc:docMk/>
            <pc:sldMk cId="2573129643" sldId="344"/>
            <ac:spMk id="5" creationId="{AA96CDB8-FE5A-207A-67A8-0FFC1B4F4D72}"/>
          </ac:spMkLst>
        </pc:spChg>
      </pc:sldChg>
      <pc:sldChg chg="modSp mod">
        <pc:chgData name="Anderson, Dannie (DCJS)" userId="3309786d-ca09-4b25-9407-7fcc16175d79" providerId="ADAL" clId="{CBF69E3E-5F55-4414-9114-9DF65BBA5DEA}" dt="2024-07-17T20:24:41.627" v="193" actId="20577"/>
        <pc:sldMkLst>
          <pc:docMk/>
          <pc:sldMk cId="3027148139" sldId="345"/>
        </pc:sldMkLst>
        <pc:spChg chg="mod">
          <ac:chgData name="Anderson, Dannie (DCJS)" userId="3309786d-ca09-4b25-9407-7fcc16175d79" providerId="ADAL" clId="{CBF69E3E-5F55-4414-9114-9DF65BBA5DEA}" dt="2024-07-17T20:24:41.627" v="193" actId="20577"/>
          <ac:spMkLst>
            <pc:docMk/>
            <pc:sldMk cId="3027148139" sldId="345"/>
            <ac:spMk id="5" creationId="{8C4FDBF0-9D90-C12C-E300-CCDBB02B91EC}"/>
          </ac:spMkLst>
        </pc:spChg>
        <pc:picChg chg="mod">
          <ac:chgData name="Anderson, Dannie (DCJS)" userId="3309786d-ca09-4b25-9407-7fcc16175d79" providerId="ADAL" clId="{CBF69E3E-5F55-4414-9114-9DF65BBA5DEA}" dt="2024-07-17T20:23:38.156" v="144" actId="1076"/>
          <ac:picMkLst>
            <pc:docMk/>
            <pc:sldMk cId="3027148139" sldId="345"/>
            <ac:picMk id="4" creationId="{53CCBCD7-37A6-4724-1460-F787EB04D51F}"/>
          </ac:picMkLst>
        </pc:picChg>
      </pc:sldChg>
      <pc:sldChg chg="modSp mod">
        <pc:chgData name="Anderson, Dannie (DCJS)" userId="3309786d-ca09-4b25-9407-7fcc16175d79" providerId="ADAL" clId="{CBF69E3E-5F55-4414-9114-9DF65BBA5DEA}" dt="2024-07-17T20:25:35.283" v="233" actId="1076"/>
        <pc:sldMkLst>
          <pc:docMk/>
          <pc:sldMk cId="2681934652" sldId="346"/>
        </pc:sldMkLst>
        <pc:spChg chg="mod">
          <ac:chgData name="Anderson, Dannie (DCJS)" userId="3309786d-ca09-4b25-9407-7fcc16175d79" providerId="ADAL" clId="{CBF69E3E-5F55-4414-9114-9DF65BBA5DEA}" dt="2024-07-17T20:24:48.714" v="194" actId="255"/>
          <ac:spMkLst>
            <pc:docMk/>
            <pc:sldMk cId="2681934652" sldId="346"/>
            <ac:spMk id="2" creationId="{09C0AF4F-CF28-40D3-43D2-23924BB874D0}"/>
          </ac:spMkLst>
        </pc:spChg>
        <pc:spChg chg="mod">
          <ac:chgData name="Anderson, Dannie (DCJS)" userId="3309786d-ca09-4b25-9407-7fcc16175d79" providerId="ADAL" clId="{CBF69E3E-5F55-4414-9114-9DF65BBA5DEA}" dt="2024-07-17T20:25:35.283" v="233" actId="1076"/>
          <ac:spMkLst>
            <pc:docMk/>
            <pc:sldMk cId="2681934652" sldId="346"/>
            <ac:spMk id="5" creationId="{41AEC19D-9F7C-80CA-B430-D624C36DB8F2}"/>
          </ac:spMkLst>
        </pc:spChg>
      </pc:sldChg>
    </pc:docChg>
  </pc:docChgLst>
  <pc:docChgLst>
    <pc:chgData name="Estes, Michele - estesmd" userId="S::estesmd@jmu.edu::7f01444f-bcfd-4926-89f8-dd1142b90e2d" providerId="AD" clId="Web-{635F9BA3-744B-4933-8A99-5462688F3762}"/>
    <pc:docChg chg="modSld">
      <pc:chgData name="Estes, Michele - estesmd" userId="S::estesmd@jmu.edu::7f01444f-bcfd-4926-89f8-dd1142b90e2d" providerId="AD" clId="Web-{635F9BA3-744B-4933-8A99-5462688F3762}" dt="2023-12-18T00:14:57.780" v="60" actId="1076"/>
      <pc:docMkLst>
        <pc:docMk/>
      </pc:docMkLst>
      <pc:sldChg chg="modSp">
        <pc:chgData name="Estes, Michele - estesmd" userId="S::estesmd@jmu.edu::7f01444f-bcfd-4926-89f8-dd1142b90e2d" providerId="AD" clId="Web-{635F9BA3-744B-4933-8A99-5462688F3762}" dt="2023-12-18T00:13:49.572" v="52" actId="1076"/>
        <pc:sldMkLst>
          <pc:docMk/>
          <pc:sldMk cId="3570693285" sldId="343"/>
        </pc:sldMkLst>
        <pc:spChg chg="mod">
          <ac:chgData name="Estes, Michele - estesmd" userId="S::estesmd@jmu.edu::7f01444f-bcfd-4926-89f8-dd1142b90e2d" providerId="AD" clId="Web-{635F9BA3-744B-4933-8A99-5462688F3762}" dt="2023-12-18T00:08:35.192" v="5" actId="20577"/>
          <ac:spMkLst>
            <pc:docMk/>
            <pc:sldMk cId="3570693285" sldId="343"/>
            <ac:spMk id="2" creationId="{DC23F9F5-2A2D-2162-6B95-6A2337597F55}"/>
          </ac:spMkLst>
        </pc:spChg>
        <pc:spChg chg="mod">
          <ac:chgData name="Estes, Michele - estesmd" userId="S::estesmd@jmu.edu::7f01444f-bcfd-4926-89f8-dd1142b90e2d" providerId="AD" clId="Web-{635F9BA3-744B-4933-8A99-5462688F3762}" dt="2023-12-18T00:13:44.040" v="51" actId="1076"/>
          <ac:spMkLst>
            <pc:docMk/>
            <pc:sldMk cId="3570693285" sldId="343"/>
            <ac:spMk id="5" creationId="{95FD60AF-8C4F-3D91-127E-20BB0AF682E6}"/>
          </ac:spMkLst>
        </pc:spChg>
        <pc:picChg chg="mod">
          <ac:chgData name="Estes, Michele - estesmd" userId="S::estesmd@jmu.edu::7f01444f-bcfd-4926-89f8-dd1142b90e2d" providerId="AD" clId="Web-{635F9BA3-744B-4933-8A99-5462688F3762}" dt="2023-12-18T00:13:49.572" v="52" actId="1076"/>
          <ac:picMkLst>
            <pc:docMk/>
            <pc:sldMk cId="3570693285" sldId="343"/>
            <ac:picMk id="4" creationId="{7771A8F9-3D8D-B4BD-F106-7A3A9D232DE2}"/>
          </ac:picMkLst>
        </pc:picChg>
      </pc:sldChg>
      <pc:sldChg chg="modSp">
        <pc:chgData name="Estes, Michele - estesmd" userId="S::estesmd@jmu.edu::7f01444f-bcfd-4926-89f8-dd1142b90e2d" providerId="AD" clId="Web-{635F9BA3-744B-4933-8A99-5462688F3762}" dt="2023-12-18T00:14:03.917" v="53" actId="1076"/>
        <pc:sldMkLst>
          <pc:docMk/>
          <pc:sldMk cId="2573129643" sldId="344"/>
        </pc:sldMkLst>
        <pc:spChg chg="mod">
          <ac:chgData name="Estes, Michele - estesmd" userId="S::estesmd@jmu.edu::7f01444f-bcfd-4926-89f8-dd1142b90e2d" providerId="AD" clId="Web-{635F9BA3-744B-4933-8A99-5462688F3762}" dt="2023-12-18T00:09:58.557" v="18" actId="14100"/>
          <ac:spMkLst>
            <pc:docMk/>
            <pc:sldMk cId="2573129643" sldId="344"/>
            <ac:spMk id="2" creationId="{EE1A536B-0984-9D79-DE0D-DE9F3D8480A9}"/>
          </ac:spMkLst>
        </pc:spChg>
        <pc:spChg chg="mod">
          <ac:chgData name="Estes, Michele - estesmd" userId="S::estesmd@jmu.edu::7f01444f-bcfd-4926-89f8-dd1142b90e2d" providerId="AD" clId="Web-{635F9BA3-744B-4933-8A99-5462688F3762}" dt="2023-12-18T00:13:37.587" v="50" actId="1076"/>
          <ac:spMkLst>
            <pc:docMk/>
            <pc:sldMk cId="2573129643" sldId="344"/>
            <ac:spMk id="5" creationId="{AA96CDB8-FE5A-207A-67A8-0FFC1B4F4D72}"/>
          </ac:spMkLst>
        </pc:spChg>
        <pc:picChg chg="mod">
          <ac:chgData name="Estes, Michele - estesmd" userId="S::estesmd@jmu.edu::7f01444f-bcfd-4926-89f8-dd1142b90e2d" providerId="AD" clId="Web-{635F9BA3-744B-4933-8A99-5462688F3762}" dt="2023-12-18T00:14:03.917" v="53" actId="1076"/>
          <ac:picMkLst>
            <pc:docMk/>
            <pc:sldMk cId="2573129643" sldId="344"/>
            <ac:picMk id="6" creationId="{F2DCC5AE-9553-CEB3-050C-9E924CA53425}"/>
          </ac:picMkLst>
        </pc:picChg>
      </pc:sldChg>
      <pc:sldChg chg="modSp">
        <pc:chgData name="Estes, Michele - estesmd" userId="S::estesmd@jmu.edu::7f01444f-bcfd-4926-89f8-dd1142b90e2d" providerId="AD" clId="Web-{635F9BA3-744B-4933-8A99-5462688F3762}" dt="2023-12-18T00:14:57.780" v="60" actId="1076"/>
        <pc:sldMkLst>
          <pc:docMk/>
          <pc:sldMk cId="3027148139" sldId="345"/>
        </pc:sldMkLst>
        <pc:spChg chg="mod">
          <ac:chgData name="Estes, Michele - estesmd" userId="S::estesmd@jmu.edu::7f01444f-bcfd-4926-89f8-dd1142b90e2d" providerId="AD" clId="Web-{635F9BA3-744B-4933-8A99-5462688F3762}" dt="2023-12-18T00:10:19.574" v="21" actId="14100"/>
          <ac:spMkLst>
            <pc:docMk/>
            <pc:sldMk cId="3027148139" sldId="345"/>
            <ac:spMk id="2" creationId="{16AF1B42-315C-5097-83B0-02FDB2F4291F}"/>
          </ac:spMkLst>
        </pc:spChg>
        <pc:spChg chg="mod">
          <ac:chgData name="Estes, Michele - estesmd" userId="S::estesmd@jmu.edu::7f01444f-bcfd-4926-89f8-dd1142b90e2d" providerId="AD" clId="Web-{635F9BA3-744B-4933-8A99-5462688F3762}" dt="2023-12-18T00:14:18.871" v="55" actId="1076"/>
          <ac:spMkLst>
            <pc:docMk/>
            <pc:sldMk cId="3027148139" sldId="345"/>
            <ac:spMk id="5" creationId="{8C4FDBF0-9D90-C12C-E300-CCDBB02B91EC}"/>
          </ac:spMkLst>
        </pc:spChg>
        <pc:picChg chg="mod">
          <ac:chgData name="Estes, Michele - estesmd" userId="S::estesmd@jmu.edu::7f01444f-bcfd-4926-89f8-dd1142b90e2d" providerId="AD" clId="Web-{635F9BA3-744B-4933-8A99-5462688F3762}" dt="2023-12-18T00:14:57.780" v="60" actId="1076"/>
          <ac:picMkLst>
            <pc:docMk/>
            <pc:sldMk cId="3027148139" sldId="345"/>
            <ac:picMk id="4" creationId="{53CCBCD7-37A6-4724-1460-F787EB04D51F}"/>
          </ac:picMkLst>
        </pc:picChg>
      </pc:sldChg>
      <pc:sldChg chg="modSp">
        <pc:chgData name="Estes, Michele - estesmd" userId="S::estesmd@jmu.edu::7f01444f-bcfd-4926-89f8-dd1142b90e2d" providerId="AD" clId="Web-{635F9BA3-744B-4933-8A99-5462688F3762}" dt="2023-12-18T00:14:50.748" v="59" actId="1076"/>
        <pc:sldMkLst>
          <pc:docMk/>
          <pc:sldMk cId="2681934652" sldId="346"/>
        </pc:sldMkLst>
        <pc:spChg chg="mod">
          <ac:chgData name="Estes, Michele - estesmd" userId="S::estesmd@jmu.edu::7f01444f-bcfd-4926-89f8-dd1142b90e2d" providerId="AD" clId="Web-{635F9BA3-744B-4933-8A99-5462688F3762}" dt="2023-12-18T00:10:40.091" v="25" actId="1076"/>
          <ac:spMkLst>
            <pc:docMk/>
            <pc:sldMk cId="2681934652" sldId="346"/>
            <ac:spMk id="2" creationId="{09C0AF4F-CF28-40D3-43D2-23924BB874D0}"/>
          </ac:spMkLst>
        </pc:spChg>
        <pc:spChg chg="mod">
          <ac:chgData name="Estes, Michele - estesmd" userId="S::estesmd@jmu.edu::7f01444f-bcfd-4926-89f8-dd1142b90e2d" providerId="AD" clId="Web-{635F9BA3-744B-4933-8A99-5462688F3762}" dt="2023-12-18T00:14:44.388" v="58" actId="1076"/>
          <ac:spMkLst>
            <pc:docMk/>
            <pc:sldMk cId="2681934652" sldId="346"/>
            <ac:spMk id="5" creationId="{41AEC19D-9F7C-80CA-B430-D624C36DB8F2}"/>
          </ac:spMkLst>
        </pc:spChg>
        <pc:picChg chg="mod">
          <ac:chgData name="Estes, Michele - estesmd" userId="S::estesmd@jmu.edu::7f01444f-bcfd-4926-89f8-dd1142b90e2d" providerId="AD" clId="Web-{635F9BA3-744B-4933-8A99-5462688F3762}" dt="2023-12-18T00:14:50.748" v="59" actId="1076"/>
          <ac:picMkLst>
            <pc:docMk/>
            <pc:sldMk cId="2681934652" sldId="346"/>
            <ac:picMk id="6" creationId="{1C82F4C6-5756-05C1-A69D-2AADCFD5C4D5}"/>
          </ac:picMkLst>
        </pc:picChg>
      </pc:sldChg>
    </pc:docChg>
  </pc:docChgLst>
  <pc:docChgLst>
    <pc:chgData name="Estes, Michele - estesmd" userId="S::estesmd@jmu.edu::7f01444f-bcfd-4926-89f8-dd1142b90e2d" providerId="AD" clId="Web-{EE14AE04-EF4B-474B-96D9-6F97F75CDC2C}"/>
    <pc:docChg chg="modSld">
      <pc:chgData name="Estes, Michele - estesmd" userId="S::estesmd@jmu.edu::7f01444f-bcfd-4926-89f8-dd1142b90e2d" providerId="AD" clId="Web-{EE14AE04-EF4B-474B-96D9-6F97F75CDC2C}" dt="2023-12-11T04:31:42.338" v="2" actId="1076"/>
      <pc:docMkLst>
        <pc:docMk/>
      </pc:docMkLst>
      <pc:sldChg chg="modSp">
        <pc:chgData name="Estes, Michele - estesmd" userId="S::estesmd@jmu.edu::7f01444f-bcfd-4926-89f8-dd1142b90e2d" providerId="AD" clId="Web-{EE14AE04-EF4B-474B-96D9-6F97F75CDC2C}" dt="2023-12-11T04:31:42.338" v="2" actId="1076"/>
        <pc:sldMkLst>
          <pc:docMk/>
          <pc:sldMk cId="3129969462" sldId="271"/>
        </pc:sldMkLst>
        <pc:spChg chg="mod">
          <ac:chgData name="Estes, Michele - estesmd" userId="S::estesmd@jmu.edu::7f01444f-bcfd-4926-89f8-dd1142b90e2d" providerId="AD" clId="Web-{EE14AE04-EF4B-474B-96D9-6F97F75CDC2C}" dt="2023-12-11T04:31:42.338" v="2" actId="1076"/>
          <ac:spMkLst>
            <pc:docMk/>
            <pc:sldMk cId="3129969462" sldId="271"/>
            <ac:spMk id="2" creationId="{949AB152-7008-FDDC-94C6-5B277295E244}"/>
          </ac:spMkLst>
        </pc:spChg>
      </pc:sldChg>
    </pc:docChg>
  </pc:docChgLst>
  <pc:docChgLst>
    <pc:chgData name="Morgan, Rob - morganrm" userId="2202593e-d52f-4214-b8a9-788363247110" providerId="ADAL" clId="{6585CA07-8D0E-4135-BFEE-0BAB39AB14C0}"/>
    <pc:docChg chg="undo custSel modSld">
      <pc:chgData name="Morgan, Rob - morganrm" userId="2202593e-d52f-4214-b8a9-788363247110" providerId="ADAL" clId="{6585CA07-8D0E-4135-BFEE-0BAB39AB14C0}" dt="2023-12-10T17:13:53.009" v="139" actId="14100"/>
      <pc:docMkLst>
        <pc:docMk/>
      </pc:docMkLst>
      <pc:sldChg chg="delSp mod">
        <pc:chgData name="Morgan, Rob - morganrm" userId="2202593e-d52f-4214-b8a9-788363247110" providerId="ADAL" clId="{6585CA07-8D0E-4135-BFEE-0BAB39AB14C0}" dt="2023-12-07T02:54:38.819" v="7" actId="478"/>
        <pc:sldMkLst>
          <pc:docMk/>
          <pc:sldMk cId="1011282750" sldId="332"/>
        </pc:sldMkLst>
        <pc:spChg chg="del">
          <ac:chgData name="Morgan, Rob - morganrm" userId="2202593e-d52f-4214-b8a9-788363247110" providerId="ADAL" clId="{6585CA07-8D0E-4135-BFEE-0BAB39AB14C0}" dt="2023-12-07T02:54:38.819" v="7" actId="478"/>
          <ac:spMkLst>
            <pc:docMk/>
            <pc:sldMk cId="1011282750" sldId="332"/>
            <ac:spMk id="4105" creationId="{682C1161-1736-45EC-99B7-33F3CAE9D517}"/>
          </ac:spMkLst>
        </pc:spChg>
        <pc:spChg chg="del">
          <ac:chgData name="Morgan, Rob - morganrm" userId="2202593e-d52f-4214-b8a9-788363247110" providerId="ADAL" clId="{6585CA07-8D0E-4135-BFEE-0BAB39AB14C0}" dt="2023-12-07T02:54:37.531" v="6" actId="478"/>
          <ac:spMkLst>
            <pc:docMk/>
            <pc:sldMk cId="1011282750" sldId="332"/>
            <ac:spMk id="4107" creationId="{84D4DDB8-B68F-45B0-9F62-C4279996F672}"/>
          </ac:spMkLst>
        </pc:spChg>
      </pc:sldChg>
      <pc:sldChg chg="delSp mod">
        <pc:chgData name="Morgan, Rob - morganrm" userId="2202593e-d52f-4214-b8a9-788363247110" providerId="ADAL" clId="{6585CA07-8D0E-4135-BFEE-0BAB39AB14C0}" dt="2023-12-07T02:54:33.207" v="5" actId="478"/>
        <pc:sldMkLst>
          <pc:docMk/>
          <pc:sldMk cId="3499398852" sldId="333"/>
        </pc:sldMkLst>
        <pc:spChg chg="del">
          <ac:chgData name="Morgan, Rob - morganrm" userId="2202593e-d52f-4214-b8a9-788363247110" providerId="ADAL" clId="{6585CA07-8D0E-4135-BFEE-0BAB39AB14C0}" dt="2023-12-07T02:54:33.207" v="5" actId="478"/>
          <ac:spMkLst>
            <pc:docMk/>
            <pc:sldMk cId="3499398852" sldId="333"/>
            <ac:spMk id="3081" creationId="{682C1161-1736-45EC-99B7-33F3CAE9D517}"/>
          </ac:spMkLst>
        </pc:spChg>
        <pc:spChg chg="del">
          <ac:chgData name="Morgan, Rob - morganrm" userId="2202593e-d52f-4214-b8a9-788363247110" providerId="ADAL" clId="{6585CA07-8D0E-4135-BFEE-0BAB39AB14C0}" dt="2023-12-07T02:54:31.801" v="4" actId="478"/>
          <ac:spMkLst>
            <pc:docMk/>
            <pc:sldMk cId="3499398852" sldId="333"/>
            <ac:spMk id="3083" creationId="{84D4DDB8-B68F-45B0-9F62-C4279996F672}"/>
          </ac:spMkLst>
        </pc:spChg>
      </pc:sldChg>
      <pc:sldChg chg="delSp mod">
        <pc:chgData name="Morgan, Rob - morganrm" userId="2202593e-d52f-4214-b8a9-788363247110" providerId="ADAL" clId="{6585CA07-8D0E-4135-BFEE-0BAB39AB14C0}" dt="2023-12-07T02:54:27.592" v="3" actId="478"/>
        <pc:sldMkLst>
          <pc:docMk/>
          <pc:sldMk cId="402644314" sldId="334"/>
        </pc:sldMkLst>
        <pc:spChg chg="del">
          <ac:chgData name="Morgan, Rob - morganrm" userId="2202593e-d52f-4214-b8a9-788363247110" providerId="ADAL" clId="{6585CA07-8D0E-4135-BFEE-0BAB39AB14C0}" dt="2023-12-07T02:54:27.592" v="3" actId="478"/>
          <ac:spMkLst>
            <pc:docMk/>
            <pc:sldMk cId="402644314" sldId="334"/>
            <ac:spMk id="2057" creationId="{682C1161-1736-45EC-99B7-33F3CAE9D517}"/>
          </ac:spMkLst>
        </pc:spChg>
        <pc:spChg chg="del">
          <ac:chgData name="Morgan, Rob - morganrm" userId="2202593e-d52f-4214-b8a9-788363247110" providerId="ADAL" clId="{6585CA07-8D0E-4135-BFEE-0BAB39AB14C0}" dt="2023-12-07T02:54:26.098" v="2" actId="478"/>
          <ac:spMkLst>
            <pc:docMk/>
            <pc:sldMk cId="402644314" sldId="334"/>
            <ac:spMk id="2059" creationId="{84D4DDB8-B68F-45B0-9F62-C4279996F672}"/>
          </ac:spMkLst>
        </pc:spChg>
      </pc:sldChg>
      <pc:sldChg chg="delSp mod">
        <pc:chgData name="Morgan, Rob - morganrm" userId="2202593e-d52f-4214-b8a9-788363247110" providerId="ADAL" clId="{6585CA07-8D0E-4135-BFEE-0BAB39AB14C0}" dt="2023-12-07T02:54:22.388" v="1" actId="478"/>
        <pc:sldMkLst>
          <pc:docMk/>
          <pc:sldMk cId="3188815276" sldId="335"/>
        </pc:sldMkLst>
        <pc:spChg chg="del">
          <ac:chgData name="Morgan, Rob - morganrm" userId="2202593e-d52f-4214-b8a9-788363247110" providerId="ADAL" clId="{6585CA07-8D0E-4135-BFEE-0BAB39AB14C0}" dt="2023-12-07T02:54:22.388" v="1" actId="478"/>
          <ac:spMkLst>
            <pc:docMk/>
            <pc:sldMk cId="3188815276" sldId="335"/>
            <ac:spMk id="1038" creationId="{682C1161-1736-45EC-99B7-33F3CAE9D517}"/>
          </ac:spMkLst>
        </pc:spChg>
        <pc:spChg chg="del">
          <ac:chgData name="Morgan, Rob - morganrm" userId="2202593e-d52f-4214-b8a9-788363247110" providerId="ADAL" clId="{6585CA07-8D0E-4135-BFEE-0BAB39AB14C0}" dt="2023-12-07T02:54:20.682" v="0" actId="478"/>
          <ac:spMkLst>
            <pc:docMk/>
            <pc:sldMk cId="3188815276" sldId="335"/>
            <ac:spMk id="1040" creationId="{84D4DDB8-B68F-45B0-9F62-C4279996F672}"/>
          </ac:spMkLst>
        </pc:spChg>
      </pc:sldChg>
      <pc:sldChg chg="addSp delSp modSp mod modAnim">
        <pc:chgData name="Morgan, Rob - morganrm" userId="2202593e-d52f-4214-b8a9-788363247110" providerId="ADAL" clId="{6585CA07-8D0E-4135-BFEE-0BAB39AB14C0}" dt="2023-12-10T17:13:53.009" v="139" actId="14100"/>
        <pc:sldMkLst>
          <pc:docMk/>
          <pc:sldMk cId="45451438" sldId="342"/>
        </pc:sldMkLst>
        <pc:spChg chg="add">
          <ac:chgData name="Morgan, Rob - morganrm" userId="2202593e-d52f-4214-b8a9-788363247110" providerId="ADAL" clId="{6585CA07-8D0E-4135-BFEE-0BAB39AB14C0}" dt="2023-12-10T17:10:11.569" v="101" actId="26606"/>
          <ac:spMkLst>
            <pc:docMk/>
            <pc:sldMk cId="45451438" sldId="342"/>
            <ac:spMk id="2" creationId="{5C2BE590-3CE9-8F38-89AE-507A236EDCDB}"/>
          </ac:spMkLst>
        </pc:spChg>
        <pc:spChg chg="add del mod ord">
          <ac:chgData name="Morgan, Rob - morganrm" userId="2202593e-d52f-4214-b8a9-788363247110" providerId="ADAL" clId="{6585CA07-8D0E-4135-BFEE-0BAB39AB14C0}" dt="2023-12-10T17:10:06.470" v="99" actId="478"/>
          <ac:spMkLst>
            <pc:docMk/>
            <pc:sldMk cId="45451438" sldId="342"/>
            <ac:spMk id="11" creationId="{8EFFE976-5471-47E9-AD32-4A3DC78FB805}"/>
          </ac:spMkLst>
        </pc:spChg>
        <pc:spChg chg="add mod ord">
          <ac:chgData name="Morgan, Rob - morganrm" userId="2202593e-d52f-4214-b8a9-788363247110" providerId="ADAL" clId="{6585CA07-8D0E-4135-BFEE-0BAB39AB14C0}" dt="2023-12-10T17:12:32.501" v="116" actId="167"/>
          <ac:spMkLst>
            <pc:docMk/>
            <pc:sldMk cId="45451438" sldId="342"/>
            <ac:spMk id="13" creationId="{1FD2E7B1-DB93-38DA-E1A1-33982655702D}"/>
          </ac:spMkLst>
        </pc:spChg>
        <pc:spChg chg="del mod replId">
          <ac:chgData name="Morgan, Rob - morganrm" userId="2202593e-d52f-4214-b8a9-788363247110" providerId="ADAL" clId="{6585CA07-8D0E-4135-BFEE-0BAB39AB14C0}" dt="2023-12-10T17:10:11.569" v="101" actId="26606"/>
          <ac:spMkLst>
            <pc:docMk/>
            <pc:sldMk cId="45451438" sldId="342"/>
            <ac:spMk id="14" creationId="{0F43C5B3-1724-AFE1-6BD2-E6BB792BF2A1}"/>
          </ac:spMkLst>
        </pc:spChg>
        <pc:spChg chg="add">
          <ac:chgData name="Morgan, Rob - morganrm" userId="2202593e-d52f-4214-b8a9-788363247110" providerId="ADAL" clId="{6585CA07-8D0E-4135-BFEE-0BAB39AB14C0}" dt="2023-12-10T17:10:11.569" v="101" actId="26606"/>
          <ac:spMkLst>
            <pc:docMk/>
            <pc:sldMk cId="45451438" sldId="342"/>
            <ac:spMk id="17" creationId="{1707FC24-6981-43D9-B525-C7832BA22463}"/>
          </ac:spMkLst>
        </pc:spChg>
        <pc:spChg chg="del">
          <ac:chgData name="Morgan, Rob - morganrm" userId="2202593e-d52f-4214-b8a9-788363247110" providerId="ADAL" clId="{6585CA07-8D0E-4135-BFEE-0BAB39AB14C0}" dt="2023-12-10T17:03:16.608" v="40" actId="478"/>
          <ac:spMkLst>
            <pc:docMk/>
            <pc:sldMk cId="45451438" sldId="342"/>
            <ac:spMk id="25" creationId="{934F1179-B481-4F9E-BCA3-AFB972070F83}"/>
          </ac:spMkLst>
        </pc:spChg>
        <pc:spChg chg="del">
          <ac:chgData name="Morgan, Rob - morganrm" userId="2202593e-d52f-4214-b8a9-788363247110" providerId="ADAL" clId="{6585CA07-8D0E-4135-BFEE-0BAB39AB14C0}" dt="2023-12-10T17:04:02.013" v="55" actId="478"/>
          <ac:spMkLst>
            <pc:docMk/>
            <pc:sldMk cId="45451438" sldId="342"/>
            <ac:spMk id="26" creationId="{827DC2C4-B485-428A-BF4A-472D2967F47F}"/>
          </ac:spMkLst>
        </pc:spChg>
        <pc:spChg chg="del">
          <ac:chgData name="Morgan, Rob - morganrm" userId="2202593e-d52f-4214-b8a9-788363247110" providerId="ADAL" clId="{6585CA07-8D0E-4135-BFEE-0BAB39AB14C0}" dt="2023-12-10T17:03:22.525" v="41" actId="478"/>
          <ac:spMkLst>
            <pc:docMk/>
            <pc:sldMk cId="45451438" sldId="342"/>
            <ac:spMk id="27" creationId="{EE04B5EB-F158-4507-90DD-BD23620C7CC9}"/>
          </ac:spMkLst>
        </pc:spChg>
        <pc:picChg chg="del">
          <ac:chgData name="Morgan, Rob - morganrm" userId="2202593e-d52f-4214-b8a9-788363247110" providerId="ADAL" clId="{6585CA07-8D0E-4135-BFEE-0BAB39AB14C0}" dt="2023-12-10T17:03:58.999" v="54" actId="478"/>
          <ac:picMkLst>
            <pc:docMk/>
            <pc:sldMk cId="45451438" sldId="342"/>
            <ac:picMk id="4" creationId="{FB24711F-5811-104C-767E-59BAD18799EC}"/>
          </ac:picMkLst>
        </pc:picChg>
        <pc:picChg chg="ad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5" creationId="{DF1FF93E-37D0-2F07-F129-3959F5D290DD}"/>
          </ac:picMkLst>
        </pc:picChg>
        <pc:picChg chg="add mod">
          <ac:chgData name="Morgan, Rob - morganrm" userId="2202593e-d52f-4214-b8a9-788363247110" providerId="ADAL" clId="{6585CA07-8D0E-4135-BFEE-0BAB39AB14C0}" dt="2023-12-10T17:12:45.406" v="122" actId="1035"/>
          <ac:picMkLst>
            <pc:docMk/>
            <pc:sldMk cId="45451438" sldId="342"/>
            <ac:picMk id="6" creationId="{A52158A3-582C-D381-5DEC-CBBF349A3862}"/>
          </ac:picMkLst>
        </pc:picChg>
        <pc:picChg chg="ad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7" creationId="{C50887C9-A2E8-703D-F322-40F5A9D13A5E}"/>
          </ac:picMkLst>
        </pc:picChg>
        <pc:picChg chg="ad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8" creationId="{A7548FBF-12AB-72C1-8DFE-52F865E08691}"/>
          </ac:picMkLst>
        </pc:picChg>
        <pc:picChg chg="add mod">
          <ac:chgData name="Morgan, Rob - morganrm" userId="2202593e-d52f-4214-b8a9-788363247110" providerId="ADAL" clId="{6585CA07-8D0E-4135-BFEE-0BAB39AB14C0}" dt="2023-12-10T17:13:53.009" v="139" actId="14100"/>
          <ac:picMkLst>
            <pc:docMk/>
            <pc:sldMk cId="45451438" sldId="342"/>
            <ac:picMk id="9" creationId="{0779033F-62E7-82D4-6656-E17F1633FFF6}"/>
          </ac:picMkLst>
        </pc:picChg>
        <pc:picChg chg="ad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10" creationId="{CE45DC61-F685-A04A-D966-C7C10BF1591B}"/>
          </ac:picMkLst>
        </pc:picChg>
        <pc:picChg chg="add mod">
          <ac:chgData name="Morgan, Rob - morganrm" userId="2202593e-d52f-4214-b8a9-788363247110" providerId="ADAL" clId="{6585CA07-8D0E-4135-BFEE-0BAB39AB14C0}" dt="2023-12-10T17:10:25.099" v="104" actId="1076"/>
          <ac:picMkLst>
            <pc:docMk/>
            <pc:sldMk cId="45451438" sldId="342"/>
            <ac:picMk id="12" creationId="{0D6A4DEA-9D20-6FD4-BAE7-FB2297A4B0C8}"/>
          </ac:picMkLst>
        </pc:picChg>
        <pc:picChg chg="add del mod replI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15" creationId="{D93F17A0-5CCD-DE3E-DBBB-322C449998CB}"/>
          </ac:picMkLst>
        </pc:picChg>
        <pc:picChg chg="add del mod replI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16" creationId="{4E39A6B6-06CF-41F7-9986-8783A060C205}"/>
          </ac:picMkLst>
        </pc:picChg>
        <pc:picChg chg="add del mod replI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18" creationId="{71C0C4A6-3B10-E25A-E119-AD9F7B5FBEDD}"/>
          </ac:picMkLst>
        </pc:picChg>
        <pc:picChg chg="add del mod replI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19" creationId="{E80B37EA-40B4-961E-61C1-830C4225F137}"/>
          </ac:picMkLst>
        </pc:picChg>
        <pc:picChg chg="add del mod replI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20" creationId="{18C12CF7-0455-5F6C-0687-868206E70C0C}"/>
          </ac:picMkLst>
        </pc:picChg>
        <pc:picChg chg="add del mod ord replI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21" creationId="{F7B472F9-FD70-57BC-526D-327283F1861D}"/>
          </ac:picMkLst>
        </pc:picChg>
        <pc:picChg chg="add del mod ord replId">
          <ac:chgData name="Morgan, Rob - morganrm" userId="2202593e-d52f-4214-b8a9-788363247110" providerId="ADAL" clId="{6585CA07-8D0E-4135-BFEE-0BAB39AB14C0}" dt="2023-12-10T17:10:11.569" v="101" actId="26606"/>
          <ac:picMkLst>
            <pc:docMk/>
            <pc:sldMk cId="45451438" sldId="342"/>
            <ac:picMk id="22" creationId="{B4391E0C-605B-6D83-DC02-6DADC5C7214D}"/>
          </ac:picMkLst>
        </pc:picChg>
        <pc:picChg chg="add mod ord">
          <ac:chgData name="Morgan, Rob - morganrm" userId="2202593e-d52f-4214-b8a9-788363247110" providerId="ADAL" clId="{6585CA07-8D0E-4135-BFEE-0BAB39AB14C0}" dt="2023-12-10T17:12:40.331" v="117" actId="14826"/>
          <ac:picMkLst>
            <pc:docMk/>
            <pc:sldMk cId="45451438" sldId="342"/>
            <ac:picMk id="23" creationId="{B6DAF759-7EC8-5DD0-88EA-216515CB8891}"/>
          </ac:picMkLst>
        </pc:picChg>
      </pc:sldChg>
    </pc:docChg>
  </pc:docChgLst>
  <pc:docChgLst>
    <pc:chgData name="Estes, Michele - estesmd" userId="S::estesmd@jmu.edu::7f01444f-bcfd-4926-89f8-dd1142b90e2d" providerId="AD" clId="Web-{7239723C-54E0-4A92-8D69-15B824A66578}"/>
    <pc:docChg chg="addSld delSld modSld">
      <pc:chgData name="Estes, Michele - estesmd" userId="S::estesmd@jmu.edu::7f01444f-bcfd-4926-89f8-dd1142b90e2d" providerId="AD" clId="Web-{7239723C-54E0-4A92-8D69-15B824A66578}" dt="2023-11-25T21:23:27.889" v="95"/>
      <pc:docMkLst>
        <pc:docMk/>
      </pc:docMkLst>
      <pc:sldChg chg="modSp">
        <pc:chgData name="Estes, Michele - estesmd" userId="S::estesmd@jmu.edu::7f01444f-bcfd-4926-89f8-dd1142b90e2d" providerId="AD" clId="Web-{7239723C-54E0-4A92-8D69-15B824A66578}" dt="2023-11-25T21:15:28.316" v="5" actId="14100"/>
        <pc:sldMkLst>
          <pc:docMk/>
          <pc:sldMk cId="3281928965" sldId="256"/>
        </pc:sldMkLst>
        <pc:spChg chg="mod">
          <ac:chgData name="Estes, Michele - estesmd" userId="S::estesmd@jmu.edu::7f01444f-bcfd-4926-89f8-dd1142b90e2d" providerId="AD" clId="Web-{7239723C-54E0-4A92-8D69-15B824A66578}" dt="2023-11-25T21:15:28.316" v="5" actId="14100"/>
          <ac:spMkLst>
            <pc:docMk/>
            <pc:sldMk cId="3281928965" sldId="256"/>
            <ac:spMk id="2" creationId="{F9AF390F-372F-3BCB-FCED-352A35938896}"/>
          </ac:spMkLst>
        </pc:spChg>
      </pc:sldChg>
      <pc:sldChg chg="modSp">
        <pc:chgData name="Estes, Michele - estesmd" userId="S::estesmd@jmu.edu::7f01444f-bcfd-4926-89f8-dd1142b90e2d" providerId="AD" clId="Web-{7239723C-54E0-4A92-8D69-15B824A66578}" dt="2023-11-25T21:15:42.427" v="6"/>
        <pc:sldMkLst>
          <pc:docMk/>
          <pc:sldMk cId="2607595366" sldId="257"/>
        </pc:sldMkLst>
        <pc:spChg chg="mod">
          <ac:chgData name="Estes, Michele - estesmd" userId="S::estesmd@jmu.edu::7f01444f-bcfd-4926-89f8-dd1142b90e2d" providerId="AD" clId="Web-{7239723C-54E0-4A92-8D69-15B824A66578}" dt="2023-11-25T21:15:42.427" v="6"/>
          <ac:spMkLst>
            <pc:docMk/>
            <pc:sldMk cId="2607595366" sldId="257"/>
            <ac:spMk id="2" creationId="{12137CD7-C57B-0BF1-899C-1C2FF3446DC7}"/>
          </ac:spMkLst>
        </pc:spChg>
      </pc:sldChg>
      <pc:sldChg chg="delSp modSp">
        <pc:chgData name="Estes, Michele - estesmd" userId="S::estesmd@jmu.edu::7f01444f-bcfd-4926-89f8-dd1142b90e2d" providerId="AD" clId="Web-{7239723C-54E0-4A92-8D69-15B824A66578}" dt="2023-11-25T21:23:18.779" v="92"/>
        <pc:sldMkLst>
          <pc:docMk/>
          <pc:sldMk cId="4286153928" sldId="258"/>
        </pc:sldMkLst>
        <pc:spChg chg="mod">
          <ac:chgData name="Estes, Michele - estesmd" userId="S::estesmd@jmu.edu::7f01444f-bcfd-4926-89f8-dd1142b90e2d" providerId="AD" clId="Web-{7239723C-54E0-4A92-8D69-15B824A66578}" dt="2023-11-25T21:17:00.149" v="20" actId="1076"/>
          <ac:spMkLst>
            <pc:docMk/>
            <pc:sldMk cId="4286153928" sldId="258"/>
            <ac:spMk id="2" creationId="{12137CD7-C57B-0BF1-899C-1C2FF3446DC7}"/>
          </ac:spMkLst>
        </pc:spChg>
        <pc:spChg chg="del">
          <ac:chgData name="Estes, Michele - estesmd" userId="S::estesmd@jmu.edu::7f01444f-bcfd-4926-89f8-dd1142b90e2d" providerId="AD" clId="Web-{7239723C-54E0-4A92-8D69-15B824A66578}" dt="2023-11-25T21:23:18.779" v="92"/>
          <ac:spMkLst>
            <pc:docMk/>
            <pc:sldMk cId="4286153928" sldId="258"/>
            <ac:spMk id="1042" creationId="{AF2F604E-43BE-4DC3-B983-E071523364F8}"/>
          </ac:spMkLst>
        </pc:spChg>
      </pc:sldChg>
      <pc:sldChg chg="delSp modSp">
        <pc:chgData name="Estes, Michele - estesmd" userId="S::estesmd@jmu.edu::7f01444f-bcfd-4926-89f8-dd1142b90e2d" providerId="AD" clId="Web-{7239723C-54E0-4A92-8D69-15B824A66578}" dt="2023-11-25T21:23:21.514" v="93"/>
        <pc:sldMkLst>
          <pc:docMk/>
          <pc:sldMk cId="2861626453" sldId="259"/>
        </pc:sldMkLst>
        <pc:spChg chg="mod">
          <ac:chgData name="Estes, Michele - estesmd" userId="S::estesmd@jmu.edu::7f01444f-bcfd-4926-89f8-dd1142b90e2d" providerId="AD" clId="Web-{7239723C-54E0-4A92-8D69-15B824A66578}" dt="2023-11-25T21:16:50.540" v="18" actId="14100"/>
          <ac:spMkLst>
            <pc:docMk/>
            <pc:sldMk cId="2861626453" sldId="259"/>
            <ac:spMk id="2" creationId="{12137CD7-C57B-0BF1-899C-1C2FF3446DC7}"/>
          </ac:spMkLst>
        </pc:spChg>
        <pc:spChg chg="del">
          <ac:chgData name="Estes, Michele - estesmd" userId="S::estesmd@jmu.edu::7f01444f-bcfd-4926-89f8-dd1142b90e2d" providerId="AD" clId="Web-{7239723C-54E0-4A92-8D69-15B824A66578}" dt="2023-11-25T21:23:21.514" v="93"/>
          <ac:spMkLst>
            <pc:docMk/>
            <pc:sldMk cId="2861626453" sldId="259"/>
            <ac:spMk id="2061" creationId="{AF2F604E-43BE-4DC3-B983-E071523364F8}"/>
          </ac:spMkLst>
        </pc:spChg>
      </pc:sldChg>
      <pc:sldChg chg="delSp modSp">
        <pc:chgData name="Estes, Michele - estesmd" userId="S::estesmd@jmu.edu::7f01444f-bcfd-4926-89f8-dd1142b90e2d" providerId="AD" clId="Web-{7239723C-54E0-4A92-8D69-15B824A66578}" dt="2023-11-25T21:23:25.061" v="94"/>
        <pc:sldMkLst>
          <pc:docMk/>
          <pc:sldMk cId="2995651145" sldId="260"/>
        </pc:sldMkLst>
        <pc:spChg chg="mod">
          <ac:chgData name="Estes, Michele - estesmd" userId="S::estesmd@jmu.edu::7f01444f-bcfd-4926-89f8-dd1142b90e2d" providerId="AD" clId="Web-{7239723C-54E0-4A92-8D69-15B824A66578}" dt="2023-11-25T21:16:54.852" v="19" actId="14100"/>
          <ac:spMkLst>
            <pc:docMk/>
            <pc:sldMk cId="2995651145" sldId="260"/>
            <ac:spMk id="2" creationId="{12137CD7-C57B-0BF1-899C-1C2FF3446DC7}"/>
          </ac:spMkLst>
        </pc:spChg>
        <pc:spChg chg="del">
          <ac:chgData name="Estes, Michele - estesmd" userId="S::estesmd@jmu.edu::7f01444f-bcfd-4926-89f8-dd1142b90e2d" providerId="AD" clId="Web-{7239723C-54E0-4A92-8D69-15B824A66578}" dt="2023-11-25T21:23:25.061" v="94"/>
          <ac:spMkLst>
            <pc:docMk/>
            <pc:sldMk cId="2995651145" sldId="260"/>
            <ac:spMk id="3085" creationId="{AF2F604E-43BE-4DC3-B983-E071523364F8}"/>
          </ac:spMkLst>
        </pc:spChg>
      </pc:sldChg>
      <pc:sldChg chg="delSp modSp">
        <pc:chgData name="Estes, Michele - estesmd" userId="S::estesmd@jmu.edu::7f01444f-bcfd-4926-89f8-dd1142b90e2d" providerId="AD" clId="Web-{7239723C-54E0-4A92-8D69-15B824A66578}" dt="2023-11-25T21:23:27.889" v="95"/>
        <pc:sldMkLst>
          <pc:docMk/>
          <pc:sldMk cId="689673926" sldId="261"/>
        </pc:sldMkLst>
        <pc:spChg chg="mod">
          <ac:chgData name="Estes, Michele - estesmd" userId="S::estesmd@jmu.edu::7f01444f-bcfd-4926-89f8-dd1142b90e2d" providerId="AD" clId="Web-{7239723C-54E0-4A92-8D69-15B824A66578}" dt="2023-11-25T21:17:15.650" v="23" actId="1076"/>
          <ac:spMkLst>
            <pc:docMk/>
            <pc:sldMk cId="689673926" sldId="261"/>
            <ac:spMk id="2" creationId="{12137CD7-C57B-0BF1-899C-1C2FF3446DC7}"/>
          </ac:spMkLst>
        </pc:spChg>
        <pc:spChg chg="del">
          <ac:chgData name="Estes, Michele - estesmd" userId="S::estesmd@jmu.edu::7f01444f-bcfd-4926-89f8-dd1142b90e2d" providerId="AD" clId="Web-{7239723C-54E0-4A92-8D69-15B824A66578}" dt="2023-11-25T21:23:27.889" v="95"/>
          <ac:spMkLst>
            <pc:docMk/>
            <pc:sldMk cId="689673926" sldId="261"/>
            <ac:spMk id="4109" creationId="{AF2F604E-43BE-4DC3-B983-E071523364F8}"/>
          </ac:spMkLst>
        </pc:spChg>
      </pc:sldChg>
      <pc:sldChg chg="modSp">
        <pc:chgData name="Estes, Michele - estesmd" userId="S::estesmd@jmu.edu::7f01444f-bcfd-4926-89f8-dd1142b90e2d" providerId="AD" clId="Web-{7239723C-54E0-4A92-8D69-15B824A66578}" dt="2023-11-25T21:17:46.714" v="29" actId="20577"/>
        <pc:sldMkLst>
          <pc:docMk/>
          <pc:sldMk cId="1504075741" sldId="262"/>
        </pc:sldMkLst>
        <pc:spChg chg="mod">
          <ac:chgData name="Estes, Michele - estesmd" userId="S::estesmd@jmu.edu::7f01444f-bcfd-4926-89f8-dd1142b90e2d" providerId="AD" clId="Web-{7239723C-54E0-4A92-8D69-15B824A66578}" dt="2023-11-25T21:17:46.714" v="29" actId="20577"/>
          <ac:spMkLst>
            <pc:docMk/>
            <pc:sldMk cId="1504075741" sldId="262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7239723C-54E0-4A92-8D69-15B824A66578}" dt="2023-11-25T21:19:00.484" v="37" actId="14100"/>
        <pc:sldMkLst>
          <pc:docMk/>
          <pc:sldMk cId="368142620" sldId="263"/>
        </pc:sldMkLst>
        <pc:spChg chg="mod">
          <ac:chgData name="Estes, Michele - estesmd" userId="S::estesmd@jmu.edu::7f01444f-bcfd-4926-89f8-dd1142b90e2d" providerId="AD" clId="Web-{7239723C-54E0-4A92-8D69-15B824A66578}" dt="2023-11-25T21:19:00.484" v="37" actId="14100"/>
          <ac:spMkLst>
            <pc:docMk/>
            <pc:sldMk cId="368142620" sldId="263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7239723C-54E0-4A92-8D69-15B824A66578}" dt="2023-11-25T21:19:08.484" v="39" actId="14100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7239723C-54E0-4A92-8D69-15B824A66578}" dt="2023-11-25T21:19:08.484" v="39" actId="14100"/>
          <ac:spMkLst>
            <pc:docMk/>
            <pc:sldMk cId="134240744" sldId="264"/>
            <ac:spMk id="2" creationId="{0F43C5B3-1724-AFE1-6BD2-E6BB792BF2A1}"/>
          </ac:spMkLst>
        </pc:spChg>
      </pc:sldChg>
      <pc:sldChg chg="addSp modSp">
        <pc:chgData name="Estes, Michele - estesmd" userId="S::estesmd@jmu.edu::7f01444f-bcfd-4926-89f8-dd1142b90e2d" providerId="AD" clId="Web-{7239723C-54E0-4A92-8D69-15B824A66578}" dt="2023-11-25T21:21:15.960" v="62"/>
        <pc:sldMkLst>
          <pc:docMk/>
          <pc:sldMk cId="2595544935" sldId="265"/>
        </pc:sldMkLst>
        <pc:spChg chg="mod">
          <ac:chgData name="Estes, Michele - estesmd" userId="S::estesmd@jmu.edu::7f01444f-bcfd-4926-89f8-dd1142b90e2d" providerId="AD" clId="Web-{7239723C-54E0-4A92-8D69-15B824A66578}" dt="2023-11-25T21:19:22.454" v="41"/>
          <ac:spMkLst>
            <pc:docMk/>
            <pc:sldMk cId="2595544935" sldId="265"/>
            <ac:spMk id="2" creationId="{85E1F4A3-0A15-BC7E-241A-62AC019C3B05}"/>
          </ac:spMkLst>
        </pc:spChg>
        <pc:spChg chg="add">
          <ac:chgData name="Estes, Michele - estesmd" userId="S::estesmd@jmu.edu::7f01444f-bcfd-4926-89f8-dd1142b90e2d" providerId="AD" clId="Web-{7239723C-54E0-4A92-8D69-15B824A66578}" dt="2023-11-25T21:21:15.929" v="61"/>
          <ac:spMkLst>
            <pc:docMk/>
            <pc:sldMk cId="2595544935" sldId="265"/>
            <ac:spMk id="4" creationId="{3850D1B7-177D-1137-FB9F-84D3DB2C2E17}"/>
          </ac:spMkLst>
        </pc:spChg>
        <pc:picChg chg="add">
          <ac:chgData name="Estes, Michele - estesmd" userId="S::estesmd@jmu.edu::7f01444f-bcfd-4926-89f8-dd1142b90e2d" providerId="AD" clId="Web-{7239723C-54E0-4A92-8D69-15B824A66578}" dt="2023-11-25T21:21:15.960" v="62"/>
          <ac:picMkLst>
            <pc:docMk/>
            <pc:sldMk cId="2595544935" sldId="265"/>
            <ac:picMk id="6" creationId="{A31D7164-A6A6-1B55-E236-FC77C1DFF15F}"/>
          </ac:picMkLst>
        </pc:picChg>
      </pc:sldChg>
      <pc:sldChg chg="addSp modSp">
        <pc:chgData name="Estes, Michele - estesmd" userId="S::estesmd@jmu.edu::7f01444f-bcfd-4926-89f8-dd1142b90e2d" providerId="AD" clId="Web-{7239723C-54E0-4A92-8D69-15B824A66578}" dt="2023-11-25T21:21:19.226" v="64"/>
        <pc:sldMkLst>
          <pc:docMk/>
          <pc:sldMk cId="3902169376" sldId="266"/>
        </pc:sldMkLst>
        <pc:spChg chg="mod">
          <ac:chgData name="Estes, Michele - estesmd" userId="S::estesmd@jmu.edu::7f01444f-bcfd-4926-89f8-dd1142b90e2d" providerId="AD" clId="Web-{7239723C-54E0-4A92-8D69-15B824A66578}" dt="2023-11-25T21:19:38.330" v="44" actId="1076"/>
          <ac:spMkLst>
            <pc:docMk/>
            <pc:sldMk cId="3902169376" sldId="266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239723C-54E0-4A92-8D69-15B824A66578}" dt="2023-11-25T21:21:19.210" v="63"/>
          <ac:spMkLst>
            <pc:docMk/>
            <pc:sldMk cId="3902169376" sldId="266"/>
            <ac:spMk id="5" creationId="{C194D219-757C-517C-861C-B49F566A11B3}"/>
          </ac:spMkLst>
        </pc:spChg>
        <pc:picChg chg="add">
          <ac:chgData name="Estes, Michele - estesmd" userId="S::estesmd@jmu.edu::7f01444f-bcfd-4926-89f8-dd1142b90e2d" providerId="AD" clId="Web-{7239723C-54E0-4A92-8D69-15B824A66578}" dt="2023-11-25T21:21:19.226" v="64"/>
          <ac:picMkLst>
            <pc:docMk/>
            <pc:sldMk cId="3902169376" sldId="266"/>
            <ac:picMk id="7" creationId="{ACCD9B03-9E65-6478-52A8-0FDFD8A1043A}"/>
          </ac:picMkLst>
        </pc:picChg>
      </pc:sldChg>
      <pc:sldChg chg="addSp modSp">
        <pc:chgData name="Estes, Michele - estesmd" userId="S::estesmd@jmu.edu::7f01444f-bcfd-4926-89f8-dd1142b90e2d" providerId="AD" clId="Web-{7239723C-54E0-4A92-8D69-15B824A66578}" dt="2023-11-25T21:21:22.148" v="66"/>
        <pc:sldMkLst>
          <pc:docMk/>
          <pc:sldMk cId="659369164" sldId="267"/>
        </pc:sldMkLst>
        <pc:spChg chg="mod">
          <ac:chgData name="Estes, Michele - estesmd" userId="S::estesmd@jmu.edu::7f01444f-bcfd-4926-89f8-dd1142b90e2d" providerId="AD" clId="Web-{7239723C-54E0-4A92-8D69-15B824A66578}" dt="2023-11-25T21:19:57.143" v="48" actId="1076"/>
          <ac:spMkLst>
            <pc:docMk/>
            <pc:sldMk cId="659369164" sldId="267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239723C-54E0-4A92-8D69-15B824A66578}" dt="2023-11-25T21:21:22.132" v="65"/>
          <ac:spMkLst>
            <pc:docMk/>
            <pc:sldMk cId="659369164" sldId="267"/>
            <ac:spMk id="5" creationId="{F523B6DC-CC9C-4841-37F3-99A8015E05B3}"/>
          </ac:spMkLst>
        </pc:spChg>
        <pc:picChg chg="add">
          <ac:chgData name="Estes, Michele - estesmd" userId="S::estesmd@jmu.edu::7f01444f-bcfd-4926-89f8-dd1142b90e2d" providerId="AD" clId="Web-{7239723C-54E0-4A92-8D69-15B824A66578}" dt="2023-11-25T21:21:22.148" v="66"/>
          <ac:picMkLst>
            <pc:docMk/>
            <pc:sldMk cId="659369164" sldId="267"/>
            <ac:picMk id="7" creationId="{63357F8D-A264-440D-ACDD-1035D81752EF}"/>
          </ac:picMkLst>
        </pc:picChg>
      </pc:sldChg>
      <pc:sldChg chg="addSp modSp">
        <pc:chgData name="Estes, Michele - estesmd" userId="S::estesmd@jmu.edu::7f01444f-bcfd-4926-89f8-dd1142b90e2d" providerId="AD" clId="Web-{7239723C-54E0-4A92-8D69-15B824A66578}" dt="2023-11-25T21:21:24.773" v="68"/>
        <pc:sldMkLst>
          <pc:docMk/>
          <pc:sldMk cId="4191177408" sldId="268"/>
        </pc:sldMkLst>
        <pc:spChg chg="mod">
          <ac:chgData name="Estes, Michele - estesmd" userId="S::estesmd@jmu.edu::7f01444f-bcfd-4926-89f8-dd1142b90e2d" providerId="AD" clId="Web-{7239723C-54E0-4A92-8D69-15B824A66578}" dt="2023-11-25T21:20:10.535" v="51" actId="14100"/>
          <ac:spMkLst>
            <pc:docMk/>
            <pc:sldMk cId="4191177408" sldId="268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239723C-54E0-4A92-8D69-15B824A66578}" dt="2023-11-25T21:21:24.757" v="67"/>
          <ac:spMkLst>
            <pc:docMk/>
            <pc:sldMk cId="4191177408" sldId="268"/>
            <ac:spMk id="5" creationId="{4B256C20-826F-89C6-1733-5BA00AA78514}"/>
          </ac:spMkLst>
        </pc:spChg>
        <pc:picChg chg="mod">
          <ac:chgData name="Estes, Michele - estesmd" userId="S::estesmd@jmu.edu::7f01444f-bcfd-4926-89f8-dd1142b90e2d" providerId="AD" clId="Web-{7239723C-54E0-4A92-8D69-15B824A66578}" dt="2023-11-25T21:20:26.442" v="54" actId="1076"/>
          <ac:picMkLst>
            <pc:docMk/>
            <pc:sldMk cId="4191177408" sldId="268"/>
            <ac:picMk id="3" creationId="{EA050B8A-A3DE-2E3F-658B-0E65C4459308}"/>
          </ac:picMkLst>
        </pc:picChg>
        <pc:picChg chg="add">
          <ac:chgData name="Estes, Michele - estesmd" userId="S::estesmd@jmu.edu::7f01444f-bcfd-4926-89f8-dd1142b90e2d" providerId="AD" clId="Web-{7239723C-54E0-4A92-8D69-15B824A66578}" dt="2023-11-25T21:21:24.773" v="68"/>
          <ac:picMkLst>
            <pc:docMk/>
            <pc:sldMk cId="4191177408" sldId="268"/>
            <ac:picMk id="7" creationId="{ABB4AC1B-BD94-F05C-F528-475D8E413063}"/>
          </ac:picMkLst>
        </pc:picChg>
      </pc:sldChg>
      <pc:sldChg chg="addSp modSp">
        <pc:chgData name="Estes, Michele - estesmd" userId="S::estesmd@jmu.edu::7f01444f-bcfd-4926-89f8-dd1142b90e2d" providerId="AD" clId="Web-{7239723C-54E0-4A92-8D69-15B824A66578}" dt="2023-11-25T21:21:27.211" v="70"/>
        <pc:sldMkLst>
          <pc:docMk/>
          <pc:sldMk cId="183719477" sldId="269"/>
        </pc:sldMkLst>
        <pc:spChg chg="mod">
          <ac:chgData name="Estes, Michele - estesmd" userId="S::estesmd@jmu.edu::7f01444f-bcfd-4926-89f8-dd1142b90e2d" providerId="AD" clId="Web-{7239723C-54E0-4A92-8D69-15B824A66578}" dt="2023-11-25T21:20:47.599" v="58" actId="1076"/>
          <ac:spMkLst>
            <pc:docMk/>
            <pc:sldMk cId="183719477" sldId="269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239723C-54E0-4A92-8D69-15B824A66578}" dt="2023-11-25T21:21:27.195" v="69"/>
          <ac:spMkLst>
            <pc:docMk/>
            <pc:sldMk cId="183719477" sldId="269"/>
            <ac:spMk id="4" creationId="{5D9AFDFA-F6C9-E4FB-EBC5-178ECDF73E8F}"/>
          </ac:spMkLst>
        </pc:spChg>
        <pc:picChg chg="add">
          <ac:chgData name="Estes, Michele - estesmd" userId="S::estesmd@jmu.edu::7f01444f-bcfd-4926-89f8-dd1142b90e2d" providerId="AD" clId="Web-{7239723C-54E0-4A92-8D69-15B824A66578}" dt="2023-11-25T21:21:27.211" v="70"/>
          <ac:picMkLst>
            <pc:docMk/>
            <pc:sldMk cId="183719477" sldId="269"/>
            <ac:picMk id="7" creationId="{C93B87CB-FE36-A93C-A99B-5C8E824EC9A6}"/>
          </ac:picMkLst>
        </pc:picChg>
      </pc:sldChg>
      <pc:sldChg chg="delSp modSp">
        <pc:chgData name="Estes, Michele - estesmd" userId="S::estesmd@jmu.edu::7f01444f-bcfd-4926-89f8-dd1142b90e2d" providerId="AD" clId="Web-{7239723C-54E0-4A92-8D69-15B824A66578}" dt="2023-11-25T21:23:09.888" v="91"/>
        <pc:sldMkLst>
          <pc:docMk/>
          <pc:sldMk cId="521166187" sldId="270"/>
        </pc:sldMkLst>
        <pc:spChg chg="del">
          <ac:chgData name="Estes, Michele - estesmd" userId="S::estesmd@jmu.edu::7f01444f-bcfd-4926-89f8-dd1142b90e2d" providerId="AD" clId="Web-{7239723C-54E0-4A92-8D69-15B824A66578}" dt="2023-11-25T21:23:09.888" v="91"/>
          <ac:spMkLst>
            <pc:docMk/>
            <pc:sldMk cId="521166187" sldId="270"/>
            <ac:spMk id="14" creationId="{114A821F-8663-46BA-8CC0-D4C44F639F3A}"/>
          </ac:spMkLst>
        </pc:spChg>
        <pc:picChg chg="mod">
          <ac:chgData name="Estes, Michele - estesmd" userId="S::estesmd@jmu.edu::7f01444f-bcfd-4926-89f8-dd1142b90e2d" providerId="AD" clId="Web-{7239723C-54E0-4A92-8D69-15B824A66578}" dt="2023-11-25T21:21:00.975" v="60" actId="1076"/>
          <ac:picMkLst>
            <pc:docMk/>
            <pc:sldMk cId="521166187" sldId="270"/>
            <ac:picMk id="8" creationId="{72C27AE4-7BC2-62B5-C8A2-697434017413}"/>
          </ac:picMkLst>
        </pc:picChg>
      </pc:sldChg>
      <pc:sldChg chg="addSp delSp modSp new mod modClrScheme chgLayout">
        <pc:chgData name="Estes, Michele - estesmd" userId="S::estesmd@jmu.edu::7f01444f-bcfd-4926-89f8-dd1142b90e2d" providerId="AD" clId="Web-{7239723C-54E0-4A92-8D69-15B824A66578}" dt="2023-11-25T21:23:02.060" v="90"/>
        <pc:sldMkLst>
          <pc:docMk/>
          <pc:sldMk cId="3129969462" sldId="271"/>
        </pc:sldMkLst>
        <pc:spChg chg="add mod">
          <ac:chgData name="Estes, Michele - estesmd" userId="S::estesmd@jmu.edu::7f01444f-bcfd-4926-89f8-dd1142b90e2d" providerId="AD" clId="Web-{7239723C-54E0-4A92-8D69-15B824A66578}" dt="2023-11-25T21:22:53.450" v="87" actId="20577"/>
          <ac:spMkLst>
            <pc:docMk/>
            <pc:sldMk cId="3129969462" sldId="271"/>
            <ac:spMk id="2" creationId="{949AB152-7008-FDDC-94C6-5B277295E244}"/>
          </ac:spMkLst>
        </pc:spChg>
        <pc:spChg chg="add del mod">
          <ac:chgData name="Estes, Michele - estesmd" userId="S::estesmd@jmu.edu::7f01444f-bcfd-4926-89f8-dd1142b90e2d" providerId="AD" clId="Web-{7239723C-54E0-4A92-8D69-15B824A66578}" dt="2023-11-25T21:22:55.700" v="88"/>
          <ac:spMkLst>
            <pc:docMk/>
            <pc:sldMk cId="3129969462" sldId="271"/>
            <ac:spMk id="3" creationId="{AA3296FD-8045-FCE9-1E28-9842467C3965}"/>
          </ac:spMkLst>
        </pc:spChg>
        <pc:spChg chg="add">
          <ac:chgData name="Estes, Michele - estesmd" userId="S::estesmd@jmu.edu::7f01444f-bcfd-4926-89f8-dd1142b90e2d" providerId="AD" clId="Web-{7239723C-54E0-4A92-8D69-15B824A66578}" dt="2023-11-25T21:23:02.028" v="89"/>
          <ac:spMkLst>
            <pc:docMk/>
            <pc:sldMk cId="3129969462" sldId="271"/>
            <ac:spMk id="5" creationId="{D395C818-A1D3-891E-481E-27A9A8F3FD60}"/>
          </ac:spMkLst>
        </pc:spChg>
        <pc:picChg chg="add">
          <ac:chgData name="Estes, Michele - estesmd" userId="S::estesmd@jmu.edu::7f01444f-bcfd-4926-89f8-dd1142b90e2d" providerId="AD" clId="Web-{7239723C-54E0-4A92-8D69-15B824A66578}" dt="2023-11-25T21:23:02.060" v="90"/>
          <ac:picMkLst>
            <pc:docMk/>
            <pc:sldMk cId="3129969462" sldId="271"/>
            <ac:picMk id="7" creationId="{808631C3-8704-BC12-7704-210057B8029A}"/>
          </ac:picMkLst>
        </pc:picChg>
      </pc:sldChg>
      <pc:sldChg chg="modSp new del">
        <pc:chgData name="Estes, Michele - estesmd" userId="S::estesmd@jmu.edu::7f01444f-bcfd-4926-89f8-dd1142b90e2d" providerId="AD" clId="Web-{7239723C-54E0-4A92-8D69-15B824A66578}" dt="2023-11-25T21:22:38.980" v="81"/>
        <pc:sldMkLst>
          <pc:docMk/>
          <pc:sldMk cId="510651967" sldId="272"/>
        </pc:sldMkLst>
        <pc:spChg chg="mod">
          <ac:chgData name="Estes, Michele - estesmd" userId="S::estesmd@jmu.edu::7f01444f-bcfd-4926-89f8-dd1142b90e2d" providerId="AD" clId="Web-{7239723C-54E0-4A92-8D69-15B824A66578}" dt="2023-11-25T21:21:58.837" v="77" actId="20577"/>
          <ac:spMkLst>
            <pc:docMk/>
            <pc:sldMk cId="510651967" sldId="272"/>
            <ac:spMk id="2" creationId="{779A7010-A1F9-4F13-6EE0-999BB8D44D43}"/>
          </ac:spMkLst>
        </pc:spChg>
      </pc:sldChg>
      <pc:sldChg chg="modSp new del mod modClrScheme chgLayout">
        <pc:chgData name="Estes, Michele - estesmd" userId="S::estesmd@jmu.edu::7f01444f-bcfd-4926-89f8-dd1142b90e2d" providerId="AD" clId="Web-{7239723C-54E0-4A92-8D69-15B824A66578}" dt="2023-11-25T21:22:36.386" v="80"/>
        <pc:sldMkLst>
          <pc:docMk/>
          <pc:sldMk cId="443770759" sldId="273"/>
        </pc:sldMkLst>
        <pc:spChg chg="mod ord">
          <ac:chgData name="Estes, Michele - estesmd" userId="S::estesmd@jmu.edu::7f01444f-bcfd-4926-89f8-dd1142b90e2d" providerId="AD" clId="Web-{7239723C-54E0-4A92-8D69-15B824A66578}" dt="2023-11-25T21:22:16.120" v="79"/>
          <ac:spMkLst>
            <pc:docMk/>
            <pc:sldMk cId="443770759" sldId="273"/>
            <ac:spMk id="2" creationId="{BC28A8FA-1277-2F3C-AEB0-5E4DC5320C63}"/>
          </ac:spMkLst>
        </pc:spChg>
        <pc:spChg chg="mod ord">
          <ac:chgData name="Estes, Michele - estesmd" userId="S::estesmd@jmu.edu::7f01444f-bcfd-4926-89f8-dd1142b90e2d" providerId="AD" clId="Web-{7239723C-54E0-4A92-8D69-15B824A66578}" dt="2023-11-25T21:22:16.120" v="79"/>
          <ac:spMkLst>
            <pc:docMk/>
            <pc:sldMk cId="443770759" sldId="273"/>
            <ac:spMk id="3" creationId="{74DAAFDD-2221-5E60-91C2-1E434C4A922B}"/>
          </ac:spMkLst>
        </pc:spChg>
      </pc:sldChg>
    </pc:docChg>
  </pc:docChgLst>
  <pc:docChgLst>
    <pc:chgData name="Norris, Ashley" userId="S::norrisa_ecu.edu#ext#@jmuedu.onmicrosoft.com::fcadede0-06c3-4cb5-95a1-466c76721217" providerId="AD" clId="Web-{ED11A8EF-1970-458C-91FD-036A71EC692C}"/>
    <pc:docChg chg="sldOrd">
      <pc:chgData name="Norris, Ashley" userId="S::norrisa_ecu.edu#ext#@jmuedu.onmicrosoft.com::fcadede0-06c3-4cb5-95a1-466c76721217" providerId="AD" clId="Web-{ED11A8EF-1970-458C-91FD-036A71EC692C}" dt="2023-12-04T16:31:47.366" v="0"/>
      <pc:docMkLst>
        <pc:docMk/>
      </pc:docMkLst>
      <pc:sldChg chg="ord">
        <pc:chgData name="Norris, Ashley" userId="S::norrisa_ecu.edu#ext#@jmuedu.onmicrosoft.com::fcadede0-06c3-4cb5-95a1-466c76721217" providerId="AD" clId="Web-{ED11A8EF-1970-458C-91FD-036A71EC692C}" dt="2023-12-04T16:31:47.366" v="0"/>
        <pc:sldMkLst>
          <pc:docMk/>
          <pc:sldMk cId="816211083" sldId="341"/>
        </pc:sldMkLst>
      </pc:sldChg>
    </pc:docChg>
  </pc:docChgLst>
  <pc:docChgLst>
    <pc:chgData name="Estes, Michele - estesmd" userId="S::estesmd@jmu.edu::7f01444f-bcfd-4926-89f8-dd1142b90e2d" providerId="AD" clId="Web-{DA6B2F03-716D-4874-9899-98F404F8BB7F}"/>
    <pc:docChg chg="addSld delSld modSld">
      <pc:chgData name="Estes, Michele - estesmd" userId="S::estesmd@jmu.edu::7f01444f-bcfd-4926-89f8-dd1142b90e2d" providerId="AD" clId="Web-{DA6B2F03-716D-4874-9899-98F404F8BB7F}" dt="2023-11-16T20:25:11.270" v="38" actId="1076"/>
      <pc:docMkLst>
        <pc:docMk/>
      </pc:docMkLst>
      <pc:sldChg chg="delSp">
        <pc:chgData name="Estes, Michele - estesmd" userId="S::estesmd@jmu.edu::7f01444f-bcfd-4926-89f8-dd1142b90e2d" providerId="AD" clId="Web-{DA6B2F03-716D-4874-9899-98F404F8BB7F}" dt="2023-11-16T20:17:30.087" v="0"/>
        <pc:sldMkLst>
          <pc:docMk/>
          <pc:sldMk cId="368142620" sldId="263"/>
        </pc:sldMkLst>
        <pc:spChg chg="del">
          <ac:chgData name="Estes, Michele - estesmd" userId="S::estesmd@jmu.edu::7f01444f-bcfd-4926-89f8-dd1142b90e2d" providerId="AD" clId="Web-{DA6B2F03-716D-4874-9899-98F404F8BB7F}" dt="2023-11-16T20:17:30.087" v="0"/>
          <ac:spMkLst>
            <pc:docMk/>
            <pc:sldMk cId="368142620" sldId="263"/>
            <ac:spMk id="3" creationId="{B0C271EE-C8A2-02D6-1120-3DD4058AA292}"/>
          </ac:spMkLst>
        </pc:spChg>
      </pc:sldChg>
      <pc:sldChg chg="delSp">
        <pc:chgData name="Estes, Michele - estesmd" userId="S::estesmd@jmu.edu::7f01444f-bcfd-4926-89f8-dd1142b90e2d" providerId="AD" clId="Web-{DA6B2F03-716D-4874-9899-98F404F8BB7F}" dt="2023-11-16T20:17:37.899" v="1"/>
        <pc:sldMkLst>
          <pc:docMk/>
          <pc:sldMk cId="2595544935" sldId="265"/>
        </pc:sldMkLst>
        <pc:spChg chg="del">
          <ac:chgData name="Estes, Michele - estesmd" userId="S::estesmd@jmu.edu::7f01444f-bcfd-4926-89f8-dd1142b90e2d" providerId="AD" clId="Web-{DA6B2F03-716D-4874-9899-98F404F8BB7F}" dt="2023-11-16T20:17:37.899" v="1"/>
          <ac:spMkLst>
            <pc:docMk/>
            <pc:sldMk cId="2595544935" sldId="265"/>
            <ac:spMk id="3" creationId="{DDE86019-0C5C-0EAB-7050-5CF83F48C985}"/>
          </ac:spMkLst>
        </pc:spChg>
      </pc:sldChg>
      <pc:sldChg chg="addSp delSp modSp add del">
        <pc:chgData name="Estes, Michele - estesmd" userId="S::estesmd@jmu.edu::7f01444f-bcfd-4926-89f8-dd1142b90e2d" providerId="AD" clId="Web-{DA6B2F03-716D-4874-9899-98F404F8BB7F}" dt="2023-11-16T20:20:47.154" v="7" actId="1076"/>
        <pc:sldMkLst>
          <pc:docMk/>
          <pc:sldMk cId="3902169376" sldId="266"/>
        </pc:sldMkLst>
        <pc:picChg chg="add mod">
          <ac:chgData name="Estes, Michele - estesmd" userId="S::estesmd@jmu.edu::7f01444f-bcfd-4926-89f8-dd1142b90e2d" providerId="AD" clId="Web-{DA6B2F03-716D-4874-9899-98F404F8BB7F}" dt="2023-11-16T20:20:47.154" v="7" actId="1076"/>
          <ac:picMkLst>
            <pc:docMk/>
            <pc:sldMk cId="3902169376" sldId="266"/>
            <ac:picMk id="3" creationId="{DFC131D7-CDB5-8758-CFF8-FC0852BDC296}"/>
          </ac:picMkLst>
        </pc:picChg>
        <pc:picChg chg="del mod">
          <ac:chgData name="Estes, Michele - estesmd" userId="S::estesmd@jmu.edu::7f01444f-bcfd-4926-89f8-dd1142b90e2d" providerId="AD" clId="Web-{DA6B2F03-716D-4874-9899-98F404F8BB7F}" dt="2023-11-16T20:20:26.466" v="5"/>
          <ac:picMkLst>
            <pc:docMk/>
            <pc:sldMk cId="3902169376" sldId="266"/>
            <ac:picMk id="7" creationId="{B938FF04-45E5-A3A7-10C6-36BF7BC380D7}"/>
          </ac:picMkLst>
        </pc:picChg>
      </pc:sldChg>
      <pc:sldChg chg="addSp delSp modSp">
        <pc:chgData name="Estes, Michele - estesmd" userId="S::estesmd@jmu.edu::7f01444f-bcfd-4926-89f8-dd1142b90e2d" providerId="AD" clId="Web-{DA6B2F03-716D-4874-9899-98F404F8BB7F}" dt="2023-11-16T20:21:31.858" v="10" actId="1076"/>
        <pc:sldMkLst>
          <pc:docMk/>
          <pc:sldMk cId="659369164" sldId="267"/>
        </pc:sldMkLst>
        <pc:picChg chg="add mod">
          <ac:chgData name="Estes, Michele - estesmd" userId="S::estesmd@jmu.edu::7f01444f-bcfd-4926-89f8-dd1142b90e2d" providerId="AD" clId="Web-{DA6B2F03-716D-4874-9899-98F404F8BB7F}" dt="2023-11-16T20:21:31.858" v="10" actId="1076"/>
          <ac:picMkLst>
            <pc:docMk/>
            <pc:sldMk cId="659369164" sldId="267"/>
            <ac:picMk id="3" creationId="{E2E26F4F-26D1-70D5-6042-2D454A3E5498}"/>
          </ac:picMkLst>
        </pc:picChg>
        <pc:picChg chg="del">
          <ac:chgData name="Estes, Michele - estesmd" userId="S::estesmd@jmu.edu::7f01444f-bcfd-4926-89f8-dd1142b90e2d" providerId="AD" clId="Web-{DA6B2F03-716D-4874-9899-98F404F8BB7F}" dt="2023-11-16T20:21:20.889" v="8"/>
          <ac:picMkLst>
            <pc:docMk/>
            <pc:sldMk cId="659369164" sldId="267"/>
            <ac:picMk id="4" creationId="{D9BE41A5-0136-EF22-0526-C012E8231622}"/>
          </ac:picMkLst>
        </pc:picChg>
      </pc:sldChg>
      <pc:sldChg chg="addSp delSp modSp">
        <pc:chgData name="Estes, Michele - estesmd" userId="S::estesmd@jmu.edu::7f01444f-bcfd-4926-89f8-dd1142b90e2d" providerId="AD" clId="Web-{DA6B2F03-716D-4874-9899-98F404F8BB7F}" dt="2023-11-16T20:22:20.406" v="13" actId="1076"/>
        <pc:sldMkLst>
          <pc:docMk/>
          <pc:sldMk cId="4191177408" sldId="268"/>
        </pc:sldMkLst>
        <pc:picChg chg="add mod">
          <ac:chgData name="Estes, Michele - estesmd" userId="S::estesmd@jmu.edu::7f01444f-bcfd-4926-89f8-dd1142b90e2d" providerId="AD" clId="Web-{DA6B2F03-716D-4874-9899-98F404F8BB7F}" dt="2023-11-16T20:22:20.406" v="13" actId="1076"/>
          <ac:picMkLst>
            <pc:docMk/>
            <pc:sldMk cId="4191177408" sldId="268"/>
            <ac:picMk id="3" creationId="{EA050B8A-A3DE-2E3F-658B-0E65C4459308}"/>
          </ac:picMkLst>
        </pc:picChg>
        <pc:picChg chg="del">
          <ac:chgData name="Estes, Michele - estesmd" userId="S::estesmd@jmu.edu::7f01444f-bcfd-4926-89f8-dd1142b90e2d" providerId="AD" clId="Web-{DA6B2F03-716D-4874-9899-98F404F8BB7F}" dt="2023-11-16T20:22:06.015" v="11"/>
          <ac:picMkLst>
            <pc:docMk/>
            <pc:sldMk cId="4191177408" sldId="268"/>
            <ac:picMk id="5" creationId="{C3B134D6-DDA2-E2EC-8BF9-1524FCBCC62A}"/>
          </ac:picMkLst>
        </pc:picChg>
      </pc:sldChg>
      <pc:sldChg chg="addSp delSp modSp">
        <pc:chgData name="Estes, Michele - estesmd" userId="S::estesmd@jmu.edu::7f01444f-bcfd-4926-89f8-dd1142b90e2d" providerId="AD" clId="Web-{DA6B2F03-716D-4874-9899-98F404F8BB7F}" dt="2023-11-16T20:25:11.270" v="38" actId="1076"/>
        <pc:sldMkLst>
          <pc:docMk/>
          <pc:sldMk cId="183719477" sldId="269"/>
        </pc:sldMkLst>
        <pc:picChg chg="del">
          <ac:chgData name="Estes, Michele - estesmd" userId="S::estesmd@jmu.edu::7f01444f-bcfd-4926-89f8-dd1142b90e2d" providerId="AD" clId="Web-{DA6B2F03-716D-4874-9899-98F404F8BB7F}" dt="2023-11-16T20:25:01.254" v="33"/>
          <ac:picMkLst>
            <pc:docMk/>
            <pc:sldMk cId="183719477" sldId="269"/>
            <ac:picMk id="4" creationId="{D2333129-269F-294D-1D98-2F968CACF223}"/>
          </ac:picMkLst>
        </pc:picChg>
        <pc:picChg chg="add mod">
          <ac:chgData name="Estes, Michele - estesmd" userId="S::estesmd@jmu.edu::7f01444f-bcfd-4926-89f8-dd1142b90e2d" providerId="AD" clId="Web-{DA6B2F03-716D-4874-9899-98F404F8BB7F}" dt="2023-11-16T20:25:11.270" v="38" actId="1076"/>
          <ac:picMkLst>
            <pc:docMk/>
            <pc:sldMk cId="183719477" sldId="269"/>
            <ac:picMk id="5" creationId="{E4FFDFC5-5883-F52A-27E4-D9C0640B0F35}"/>
          </ac:picMkLst>
        </pc:picChg>
      </pc:sldChg>
      <pc:sldChg chg="addSp delSp modSp">
        <pc:chgData name="Estes, Michele - estesmd" userId="S::estesmd@jmu.edu::7f01444f-bcfd-4926-89f8-dd1142b90e2d" providerId="AD" clId="Web-{DA6B2F03-716D-4874-9899-98F404F8BB7F}" dt="2023-11-16T20:24:54.098" v="32" actId="1076"/>
        <pc:sldMkLst>
          <pc:docMk/>
          <pc:sldMk cId="521166187" sldId="270"/>
        </pc:sldMkLst>
        <pc:picChg chg="del">
          <ac:chgData name="Estes, Michele - estesmd" userId="S::estesmd@jmu.edu::7f01444f-bcfd-4926-89f8-dd1142b90e2d" providerId="AD" clId="Web-{DA6B2F03-716D-4874-9899-98F404F8BB7F}" dt="2023-11-16T20:22:37.204" v="14"/>
          <ac:picMkLst>
            <pc:docMk/>
            <pc:sldMk cId="521166187" sldId="270"/>
            <ac:picMk id="3" creationId="{FB0705B4-E56C-43EA-A0DB-499FF0763816}"/>
          </ac:picMkLst>
        </pc:picChg>
        <pc:picChg chg="del">
          <ac:chgData name="Estes, Michele - estesmd" userId="S::estesmd@jmu.edu::7f01444f-bcfd-4926-89f8-dd1142b90e2d" providerId="AD" clId="Web-{DA6B2F03-716D-4874-9899-98F404F8BB7F}" dt="2023-11-16T20:22:52.282" v="18"/>
          <ac:picMkLst>
            <pc:docMk/>
            <pc:sldMk cId="521166187" sldId="270"/>
            <ac:picMk id="5" creationId="{6031F227-6AAF-FA8D-2DA8-16093D406026}"/>
          </ac:picMkLst>
        </pc:picChg>
        <pc:picChg chg="del">
          <ac:chgData name="Estes, Michele - estesmd" userId="S::estesmd@jmu.edu::7f01444f-bcfd-4926-89f8-dd1142b90e2d" providerId="AD" clId="Web-{DA6B2F03-716D-4874-9899-98F404F8BB7F}" dt="2023-11-16T20:23:11.236" v="23"/>
          <ac:picMkLst>
            <pc:docMk/>
            <pc:sldMk cId="521166187" sldId="270"/>
            <ac:picMk id="6" creationId="{18876D90-7D1D-B6C1-4DCA-4C99CEF1872C}"/>
          </ac:picMkLst>
        </pc:picChg>
        <pc:picChg chg="del">
          <ac:chgData name="Estes, Michele - estesmd" userId="S::estesmd@jmu.edu::7f01444f-bcfd-4926-89f8-dd1142b90e2d" providerId="AD" clId="Web-{DA6B2F03-716D-4874-9899-98F404F8BB7F}" dt="2023-11-16T20:24:33.878" v="28"/>
          <ac:picMkLst>
            <pc:docMk/>
            <pc:sldMk cId="521166187" sldId="270"/>
            <ac:picMk id="7" creationId="{558A1307-0C6C-5F57-8517-3866F1ACF33D}"/>
          </ac:picMkLst>
        </pc:picChg>
        <pc:picChg chg="add mod">
          <ac:chgData name="Estes, Michele - estesmd" userId="S::estesmd@jmu.edu::7f01444f-bcfd-4926-89f8-dd1142b90e2d" providerId="AD" clId="Web-{DA6B2F03-716D-4874-9899-98F404F8BB7F}" dt="2023-11-16T20:22:43.923" v="17" actId="1076"/>
          <ac:picMkLst>
            <pc:docMk/>
            <pc:sldMk cId="521166187" sldId="270"/>
            <ac:picMk id="9" creationId="{C21AC719-4A38-ACA2-B46F-CC8C7E454640}"/>
          </ac:picMkLst>
        </pc:picChg>
        <pc:picChg chg="add mod">
          <ac:chgData name="Estes, Michele - estesmd" userId="S::estesmd@jmu.edu::7f01444f-bcfd-4926-89f8-dd1142b90e2d" providerId="AD" clId="Web-{DA6B2F03-716D-4874-9899-98F404F8BB7F}" dt="2023-11-16T20:23:04.642" v="22" actId="14100"/>
          <ac:picMkLst>
            <pc:docMk/>
            <pc:sldMk cId="521166187" sldId="270"/>
            <ac:picMk id="11" creationId="{BC29DCC0-0C66-AD48-55DE-7D96F451199B}"/>
          </ac:picMkLst>
        </pc:picChg>
        <pc:picChg chg="add mod">
          <ac:chgData name="Estes, Michele - estesmd" userId="S::estesmd@jmu.edu::7f01444f-bcfd-4926-89f8-dd1142b90e2d" providerId="AD" clId="Web-{DA6B2F03-716D-4874-9899-98F404F8BB7F}" dt="2023-11-16T20:23:18.080" v="27" actId="1076"/>
          <ac:picMkLst>
            <pc:docMk/>
            <pc:sldMk cId="521166187" sldId="270"/>
            <ac:picMk id="15" creationId="{D8738A5C-FFBB-108C-6872-C763D38910BA}"/>
          </ac:picMkLst>
        </pc:picChg>
        <pc:picChg chg="add mod">
          <ac:chgData name="Estes, Michele - estesmd" userId="S::estesmd@jmu.edu::7f01444f-bcfd-4926-89f8-dd1142b90e2d" providerId="AD" clId="Web-{DA6B2F03-716D-4874-9899-98F404F8BB7F}" dt="2023-11-16T20:24:54.098" v="32" actId="1076"/>
          <ac:picMkLst>
            <pc:docMk/>
            <pc:sldMk cId="521166187" sldId="270"/>
            <ac:picMk id="17" creationId="{57FA2965-595B-D7C5-D702-662901F3EBCA}"/>
          </ac:picMkLst>
        </pc:picChg>
      </pc:sldChg>
    </pc:docChg>
  </pc:docChgLst>
  <pc:docChgLst>
    <pc:chgData name="Minnis-McClain, Jessica - minnisjl" userId="S::minnisjl@jmu.edu::f8e4ea62-acf4-407a-9d20-f8a6b1277f80" providerId="AD" clId="Web-{22903ED0-EE02-4963-8723-207E690B6503}"/>
    <pc:docChg chg="modSld">
      <pc:chgData name="Minnis-McClain, Jessica - minnisjl" userId="S::minnisjl@jmu.edu::f8e4ea62-acf4-407a-9d20-f8a6b1277f80" providerId="AD" clId="Web-{22903ED0-EE02-4963-8723-207E690B6503}" dt="2023-12-10T12:57:46.889" v="2" actId="20577"/>
      <pc:docMkLst>
        <pc:docMk/>
      </pc:docMkLst>
      <pc:sldChg chg="modSp">
        <pc:chgData name="Minnis-McClain, Jessica - minnisjl" userId="S::minnisjl@jmu.edu::f8e4ea62-acf4-407a-9d20-f8a6b1277f80" providerId="AD" clId="Web-{22903ED0-EE02-4963-8723-207E690B6503}" dt="2023-12-10T12:57:46.889" v="2" actId="20577"/>
        <pc:sldMkLst>
          <pc:docMk/>
          <pc:sldMk cId="3680761606" sldId="340"/>
        </pc:sldMkLst>
        <pc:spChg chg="mod">
          <ac:chgData name="Minnis-McClain, Jessica - minnisjl" userId="S::minnisjl@jmu.edu::f8e4ea62-acf4-407a-9d20-f8a6b1277f80" providerId="AD" clId="Web-{22903ED0-EE02-4963-8723-207E690B6503}" dt="2023-12-10T12:57:46.889" v="2" actId="20577"/>
          <ac:spMkLst>
            <pc:docMk/>
            <pc:sldMk cId="3680761606" sldId="340"/>
            <ac:spMk id="2" creationId="{ACA92F16-9F2E-A981-195D-A51D74D3123E}"/>
          </ac:spMkLst>
        </pc:spChg>
      </pc:sldChg>
    </pc:docChg>
  </pc:docChgLst>
  <pc:docChgLst>
    <pc:chgData name="Estes, Michele - estesmd" userId="S::estesmd@jmu.edu::7f01444f-bcfd-4926-89f8-dd1142b90e2d" providerId="AD" clId="Web-{D90C1CA1-EAF1-4D7E-875E-6C82AFD3614D}"/>
    <pc:docChg chg="addSld delSld modSld sldOrd">
      <pc:chgData name="Estes, Michele - estesmd" userId="S::estesmd@jmu.edu::7f01444f-bcfd-4926-89f8-dd1142b90e2d" providerId="AD" clId="Web-{D90C1CA1-EAF1-4D7E-875E-6C82AFD3614D}" dt="2023-11-25T22:10:17.646" v="75"/>
      <pc:docMkLst>
        <pc:docMk/>
      </pc:docMkLst>
      <pc:sldChg chg="del">
        <pc:chgData name="Estes, Michele - estesmd" userId="S::estesmd@jmu.edu::7f01444f-bcfd-4926-89f8-dd1142b90e2d" providerId="AD" clId="Web-{D90C1CA1-EAF1-4D7E-875E-6C82AFD3614D}" dt="2023-11-25T22:02:45.056" v="9"/>
        <pc:sldMkLst>
          <pc:docMk/>
          <pc:sldMk cId="2607595366" sldId="257"/>
        </pc:sldMkLst>
      </pc:sldChg>
      <pc:sldChg chg="del">
        <pc:chgData name="Estes, Michele - estesmd" userId="S::estesmd@jmu.edu::7f01444f-bcfd-4926-89f8-dd1142b90e2d" providerId="AD" clId="Web-{D90C1CA1-EAF1-4D7E-875E-6C82AFD3614D}" dt="2023-11-25T22:02:45.056" v="8"/>
        <pc:sldMkLst>
          <pc:docMk/>
          <pc:sldMk cId="4286153928" sldId="258"/>
        </pc:sldMkLst>
      </pc:sldChg>
      <pc:sldChg chg="del">
        <pc:chgData name="Estes, Michele - estesmd" userId="S::estesmd@jmu.edu::7f01444f-bcfd-4926-89f8-dd1142b90e2d" providerId="AD" clId="Web-{D90C1CA1-EAF1-4D7E-875E-6C82AFD3614D}" dt="2023-11-25T22:02:45.056" v="7"/>
        <pc:sldMkLst>
          <pc:docMk/>
          <pc:sldMk cId="2861626453" sldId="259"/>
        </pc:sldMkLst>
      </pc:sldChg>
      <pc:sldChg chg="del">
        <pc:chgData name="Estes, Michele - estesmd" userId="S::estesmd@jmu.edu::7f01444f-bcfd-4926-89f8-dd1142b90e2d" providerId="AD" clId="Web-{D90C1CA1-EAF1-4D7E-875E-6C82AFD3614D}" dt="2023-11-25T22:02:45.056" v="6"/>
        <pc:sldMkLst>
          <pc:docMk/>
          <pc:sldMk cId="2995651145" sldId="260"/>
        </pc:sldMkLst>
      </pc:sldChg>
      <pc:sldChg chg="del">
        <pc:chgData name="Estes, Michele - estesmd" userId="S::estesmd@jmu.edu::7f01444f-bcfd-4926-89f8-dd1142b90e2d" providerId="AD" clId="Web-{D90C1CA1-EAF1-4D7E-875E-6C82AFD3614D}" dt="2023-11-25T22:02:45.056" v="5"/>
        <pc:sldMkLst>
          <pc:docMk/>
          <pc:sldMk cId="689673926" sldId="261"/>
        </pc:sldMkLst>
      </pc:sldChg>
      <pc:sldChg chg="delSp modSp del">
        <pc:chgData name="Estes, Michele - estesmd" userId="S::estesmd@jmu.edu::7f01444f-bcfd-4926-89f8-dd1142b90e2d" providerId="AD" clId="Web-{D90C1CA1-EAF1-4D7E-875E-6C82AFD3614D}" dt="2023-11-25T22:10:17.646" v="75"/>
        <pc:sldMkLst>
          <pc:docMk/>
          <pc:sldMk cId="2595544935" sldId="265"/>
        </pc:sldMkLst>
        <pc:spChg chg="mod">
          <ac:chgData name="Estes, Michele - estesmd" userId="S::estesmd@jmu.edu::7f01444f-bcfd-4926-89f8-dd1142b90e2d" providerId="AD" clId="Web-{D90C1CA1-EAF1-4D7E-875E-6C82AFD3614D}" dt="2023-11-25T22:09:59.238" v="71" actId="20577"/>
          <ac:spMkLst>
            <pc:docMk/>
            <pc:sldMk cId="2595544935" sldId="265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D90C1CA1-EAF1-4D7E-875E-6C82AFD3614D}" dt="2023-11-25T22:09:33.737" v="69"/>
          <ac:spMkLst>
            <pc:docMk/>
            <pc:sldMk cId="2595544935" sldId="265"/>
            <ac:spMk id="14" creationId="{3629484E-3792-4B3D-89AD-7C8A1ED0E0D4}"/>
          </ac:spMkLst>
        </pc:spChg>
      </pc:sldChg>
      <pc:sldChg chg="delSp modSp del">
        <pc:chgData name="Estes, Michele - estesmd" userId="S::estesmd@jmu.edu::7f01444f-bcfd-4926-89f8-dd1142b90e2d" providerId="AD" clId="Web-{D90C1CA1-EAF1-4D7E-875E-6C82AFD3614D}" dt="2023-11-25T22:04:49.250" v="33"/>
        <pc:sldMkLst>
          <pc:docMk/>
          <pc:sldMk cId="3902169376" sldId="266"/>
        </pc:sldMkLst>
        <pc:spChg chg="mod">
          <ac:chgData name="Estes, Michele - estesmd" userId="S::estesmd@jmu.edu::7f01444f-bcfd-4926-89f8-dd1142b90e2d" providerId="AD" clId="Web-{D90C1CA1-EAF1-4D7E-875E-6C82AFD3614D}" dt="2023-11-25T22:04:34.468" v="29" actId="20577"/>
          <ac:spMkLst>
            <pc:docMk/>
            <pc:sldMk cId="3902169376" sldId="266"/>
            <ac:spMk id="2" creationId="{ACA92F16-9F2E-A981-195D-A51D74D3123E}"/>
          </ac:spMkLst>
        </pc:spChg>
        <pc:spChg chg="del">
          <ac:chgData name="Estes, Michele - estesmd" userId="S::estesmd@jmu.edu::7f01444f-bcfd-4926-89f8-dd1142b90e2d" providerId="AD" clId="Web-{D90C1CA1-EAF1-4D7E-875E-6C82AFD3614D}" dt="2023-11-25T22:03:11.760" v="10"/>
          <ac:spMkLst>
            <pc:docMk/>
            <pc:sldMk cId="3902169376" sldId="266"/>
            <ac:spMk id="14" creationId="{B81933D1-5615-42C7-9C0B-4EB7105CCE2D}"/>
          </ac:spMkLst>
        </pc:spChg>
        <pc:picChg chg="del">
          <ac:chgData name="Estes, Michele - estesmd" userId="S::estesmd@jmu.edu::7f01444f-bcfd-4926-89f8-dd1142b90e2d" providerId="AD" clId="Web-{D90C1CA1-EAF1-4D7E-875E-6C82AFD3614D}" dt="2023-11-25T22:04:09.045" v="21"/>
          <ac:picMkLst>
            <pc:docMk/>
            <pc:sldMk cId="3902169376" sldId="266"/>
            <ac:picMk id="3" creationId="{DFC131D7-CDB5-8758-CFF8-FC0852BDC296}"/>
          </ac:picMkLst>
        </pc:picChg>
      </pc:sldChg>
      <pc:sldChg chg="delSp modSp del">
        <pc:chgData name="Estes, Michele - estesmd" userId="S::estesmd@jmu.edu::7f01444f-bcfd-4926-89f8-dd1142b90e2d" providerId="AD" clId="Web-{D90C1CA1-EAF1-4D7E-875E-6C82AFD3614D}" dt="2023-11-25T22:05:40.506" v="45"/>
        <pc:sldMkLst>
          <pc:docMk/>
          <pc:sldMk cId="659369164" sldId="267"/>
        </pc:sldMkLst>
        <pc:spChg chg="mod">
          <ac:chgData name="Estes, Michele - estesmd" userId="S::estesmd@jmu.edu::7f01444f-bcfd-4926-89f8-dd1142b90e2d" providerId="AD" clId="Web-{D90C1CA1-EAF1-4D7E-875E-6C82AFD3614D}" dt="2023-11-25T22:05:27.052" v="42" actId="20577"/>
          <ac:spMkLst>
            <pc:docMk/>
            <pc:sldMk cId="659369164" sldId="267"/>
            <ac:spMk id="2" creationId="{ACA92F16-9F2E-A981-195D-A51D74D3123E}"/>
          </ac:spMkLst>
        </pc:spChg>
        <pc:picChg chg="del">
          <ac:chgData name="Estes, Michele - estesmd" userId="S::estesmd@jmu.edu::7f01444f-bcfd-4926-89f8-dd1142b90e2d" providerId="AD" clId="Web-{D90C1CA1-EAF1-4D7E-875E-6C82AFD3614D}" dt="2023-11-25T22:05:12.129" v="37"/>
          <ac:picMkLst>
            <pc:docMk/>
            <pc:sldMk cId="659369164" sldId="267"/>
            <ac:picMk id="3" creationId="{E2E26F4F-26D1-70D5-6042-2D454A3E5498}"/>
          </ac:picMkLst>
        </pc:picChg>
      </pc:sldChg>
      <pc:sldChg chg="delSp modSp del">
        <pc:chgData name="Estes, Michele - estesmd" userId="S::estesmd@jmu.edu::7f01444f-bcfd-4926-89f8-dd1142b90e2d" providerId="AD" clId="Web-{D90C1CA1-EAF1-4D7E-875E-6C82AFD3614D}" dt="2023-11-25T22:06:25.477" v="55"/>
        <pc:sldMkLst>
          <pc:docMk/>
          <pc:sldMk cId="4191177408" sldId="268"/>
        </pc:sldMkLst>
        <pc:spChg chg="mod">
          <ac:chgData name="Estes, Michele - estesmd" userId="S::estesmd@jmu.edu::7f01444f-bcfd-4926-89f8-dd1142b90e2d" providerId="AD" clId="Web-{D90C1CA1-EAF1-4D7E-875E-6C82AFD3614D}" dt="2023-11-25T22:06:09.492" v="52" actId="20577"/>
          <ac:spMkLst>
            <pc:docMk/>
            <pc:sldMk cId="4191177408" sldId="268"/>
            <ac:spMk id="2" creationId="{ACA92F16-9F2E-A981-195D-A51D74D3123E}"/>
          </ac:spMkLst>
        </pc:spChg>
        <pc:picChg chg="del">
          <ac:chgData name="Estes, Michele - estesmd" userId="S::estesmd@jmu.edu::7f01444f-bcfd-4926-89f8-dd1142b90e2d" providerId="AD" clId="Web-{D90C1CA1-EAF1-4D7E-875E-6C82AFD3614D}" dt="2023-11-25T22:05:53.132" v="47"/>
          <ac:picMkLst>
            <pc:docMk/>
            <pc:sldMk cId="4191177408" sldId="268"/>
            <ac:picMk id="3" creationId="{EA050B8A-A3DE-2E3F-658B-0E65C4459308}"/>
          </ac:picMkLst>
        </pc:picChg>
      </pc:sldChg>
      <pc:sldChg chg="delSp modSp add del">
        <pc:chgData name="Estes, Michele - estesmd" userId="S::estesmd@jmu.edu::7f01444f-bcfd-4926-89f8-dd1142b90e2d" providerId="AD" clId="Web-{D90C1CA1-EAF1-4D7E-875E-6C82AFD3614D}" dt="2023-11-25T22:07:12.589" v="66"/>
        <pc:sldMkLst>
          <pc:docMk/>
          <pc:sldMk cId="183719477" sldId="269"/>
        </pc:sldMkLst>
        <pc:spChg chg="mod">
          <ac:chgData name="Estes, Michele - estesmd" userId="S::estesmd@jmu.edu::7f01444f-bcfd-4926-89f8-dd1142b90e2d" providerId="AD" clId="Web-{D90C1CA1-EAF1-4D7E-875E-6C82AFD3614D}" dt="2023-11-25T22:06:47.634" v="63" actId="20577"/>
          <ac:spMkLst>
            <pc:docMk/>
            <pc:sldMk cId="183719477" sldId="269"/>
            <ac:spMk id="2" creationId="{ACA92F16-9F2E-A981-195D-A51D74D3123E}"/>
          </ac:spMkLst>
        </pc:spChg>
        <pc:picChg chg="del">
          <ac:chgData name="Estes, Michele - estesmd" userId="S::estesmd@jmu.edu::7f01444f-bcfd-4926-89f8-dd1142b90e2d" providerId="AD" clId="Web-{D90C1CA1-EAF1-4D7E-875E-6C82AFD3614D}" dt="2023-11-25T22:06:30.055" v="56"/>
          <ac:picMkLst>
            <pc:docMk/>
            <pc:sldMk cId="183719477" sldId="269"/>
            <ac:picMk id="5" creationId="{E4FFDFC5-5883-F52A-27E4-D9C0640B0F35}"/>
          </ac:picMkLst>
        </pc:picChg>
      </pc:sldChg>
      <pc:sldChg chg="add">
        <pc:chgData name="Estes, Michele - estesmd" userId="S::estesmd@jmu.edu::7f01444f-bcfd-4926-89f8-dd1142b90e2d" providerId="AD" clId="Web-{D90C1CA1-EAF1-4D7E-875E-6C82AFD3614D}" dt="2023-11-25T22:02:35.399" v="0"/>
        <pc:sldMkLst>
          <pc:docMk/>
          <pc:sldMk cId="1011282750" sldId="332"/>
        </pc:sldMkLst>
      </pc:sldChg>
      <pc:sldChg chg="add">
        <pc:chgData name="Estes, Michele - estesmd" userId="S::estesmd@jmu.edu::7f01444f-bcfd-4926-89f8-dd1142b90e2d" providerId="AD" clId="Web-{D90C1CA1-EAF1-4D7E-875E-6C82AFD3614D}" dt="2023-11-25T22:02:35.618" v="1"/>
        <pc:sldMkLst>
          <pc:docMk/>
          <pc:sldMk cId="3499398852" sldId="333"/>
        </pc:sldMkLst>
      </pc:sldChg>
      <pc:sldChg chg="add">
        <pc:chgData name="Estes, Michele - estesmd" userId="S::estesmd@jmu.edu::7f01444f-bcfd-4926-89f8-dd1142b90e2d" providerId="AD" clId="Web-{D90C1CA1-EAF1-4D7E-875E-6C82AFD3614D}" dt="2023-11-25T22:02:35.868" v="2"/>
        <pc:sldMkLst>
          <pc:docMk/>
          <pc:sldMk cId="402644314" sldId="334"/>
        </pc:sldMkLst>
      </pc:sldChg>
      <pc:sldChg chg="add">
        <pc:chgData name="Estes, Michele - estesmd" userId="S::estesmd@jmu.edu::7f01444f-bcfd-4926-89f8-dd1142b90e2d" providerId="AD" clId="Web-{D90C1CA1-EAF1-4D7E-875E-6C82AFD3614D}" dt="2023-11-25T22:02:36.196" v="3"/>
        <pc:sldMkLst>
          <pc:docMk/>
          <pc:sldMk cId="3188815276" sldId="335"/>
        </pc:sldMkLst>
      </pc:sldChg>
      <pc:sldChg chg="add">
        <pc:chgData name="Estes, Michele - estesmd" userId="S::estesmd@jmu.edu::7f01444f-bcfd-4926-89f8-dd1142b90e2d" providerId="AD" clId="Web-{D90C1CA1-EAF1-4D7E-875E-6C82AFD3614D}" dt="2023-11-25T22:02:36.243" v="4"/>
        <pc:sldMkLst>
          <pc:docMk/>
          <pc:sldMk cId="2308191630" sldId="336"/>
        </pc:sldMkLst>
      </pc:sldChg>
      <pc:sldChg chg="addSp delSp modSp add ord replId">
        <pc:chgData name="Estes, Michele - estesmd" userId="S::estesmd@jmu.edu::7f01444f-bcfd-4926-89f8-dd1142b90e2d" providerId="AD" clId="Web-{D90C1CA1-EAF1-4D7E-875E-6C82AFD3614D}" dt="2023-11-25T22:05:03.723" v="36"/>
        <pc:sldMkLst>
          <pc:docMk/>
          <pc:sldMk cId="1145249893" sldId="337"/>
        </pc:sldMkLst>
        <pc:spChg chg="mod">
          <ac:chgData name="Estes, Michele - estesmd" userId="S::estesmd@jmu.edu::7f01444f-bcfd-4926-89f8-dd1142b90e2d" providerId="AD" clId="Web-{D90C1CA1-EAF1-4D7E-875E-6C82AFD3614D}" dt="2023-11-25T22:04:46.234" v="32" actId="20577"/>
          <ac:spMkLst>
            <pc:docMk/>
            <pc:sldMk cId="1145249893" sldId="337"/>
            <ac:spMk id="2" creationId="{ACA92F16-9F2E-A981-195D-A51D74D3123E}"/>
          </ac:spMkLst>
        </pc:spChg>
        <pc:grpChg chg="del">
          <ac:chgData name="Estes, Michele - estesmd" userId="S::estesmd@jmu.edu::7f01444f-bcfd-4926-89f8-dd1142b90e2d" providerId="AD" clId="Web-{D90C1CA1-EAF1-4D7E-875E-6C82AFD3614D}" dt="2023-11-25T22:05:03.723" v="36"/>
          <ac:grpSpMkLst>
            <pc:docMk/>
            <pc:sldMk cId="1145249893" sldId="337"/>
            <ac:grpSpMk id="39" creationId="{3AF6A671-C637-4547-85F4-51B6D1881399}"/>
          </ac:grpSpMkLst>
        </pc:grpChg>
        <pc:picChg chg="add mod">
          <ac:chgData name="Estes, Michele - estesmd" userId="S::estesmd@jmu.edu::7f01444f-bcfd-4926-89f8-dd1142b90e2d" providerId="AD" clId="Web-{D90C1CA1-EAF1-4D7E-875E-6C82AFD3614D}" dt="2023-11-25T22:04:23.124" v="27" actId="1076"/>
          <ac:picMkLst>
            <pc:docMk/>
            <pc:sldMk cId="1145249893" sldId="337"/>
            <ac:picMk id="3" creationId="{4BC6F7DF-4AF3-14E6-98B3-9C43765055A9}"/>
          </ac:picMkLst>
        </pc:picChg>
        <pc:picChg chg="del">
          <ac:chgData name="Estes, Michele - estesmd" userId="S::estesmd@jmu.edu::7f01444f-bcfd-4926-89f8-dd1142b90e2d" providerId="AD" clId="Web-{D90C1CA1-EAF1-4D7E-875E-6C82AFD3614D}" dt="2023-11-25T22:03:38.777" v="14"/>
          <ac:picMkLst>
            <pc:docMk/>
            <pc:sldMk cId="1145249893" sldId="337"/>
            <ac:picMk id="5" creationId="{E4FFDFC5-5883-F52A-27E4-D9C0640B0F35}"/>
          </ac:picMkLst>
        </pc:picChg>
      </pc:sldChg>
      <pc:sldChg chg="addSp delSp modSp add ord replId">
        <pc:chgData name="Estes, Michele - estesmd" userId="S::estesmd@jmu.edu::7f01444f-bcfd-4926-89f8-dd1142b90e2d" providerId="AD" clId="Web-{D90C1CA1-EAF1-4D7E-875E-6C82AFD3614D}" dt="2023-11-25T22:05:46.553" v="46"/>
        <pc:sldMkLst>
          <pc:docMk/>
          <pc:sldMk cId="2690841215" sldId="338"/>
        </pc:sldMkLst>
        <pc:spChg chg="mod">
          <ac:chgData name="Estes, Michele - estesmd" userId="S::estesmd@jmu.edu::7f01444f-bcfd-4926-89f8-dd1142b90e2d" providerId="AD" clId="Web-{D90C1CA1-EAF1-4D7E-875E-6C82AFD3614D}" dt="2023-11-25T22:05:35.787" v="44" actId="20577"/>
          <ac:spMkLst>
            <pc:docMk/>
            <pc:sldMk cId="2690841215" sldId="338"/>
            <ac:spMk id="2" creationId="{ACA92F16-9F2E-A981-195D-A51D74D3123E}"/>
          </ac:spMkLst>
        </pc:spChg>
        <pc:grpChg chg="del">
          <ac:chgData name="Estes, Michele - estesmd" userId="S::estesmd@jmu.edu::7f01444f-bcfd-4926-89f8-dd1142b90e2d" providerId="AD" clId="Web-{D90C1CA1-EAF1-4D7E-875E-6C82AFD3614D}" dt="2023-11-25T22:05:46.553" v="46"/>
          <ac:grpSpMkLst>
            <pc:docMk/>
            <pc:sldMk cId="2690841215" sldId="338"/>
            <ac:grpSpMk id="39" creationId="{3AF6A671-C637-4547-85F4-51B6D1881399}"/>
          </ac:grpSpMkLst>
        </pc:grpChg>
        <pc:picChg chg="add mod">
          <ac:chgData name="Estes, Michele - estesmd" userId="S::estesmd@jmu.edu::7f01444f-bcfd-4926-89f8-dd1142b90e2d" providerId="AD" clId="Web-{D90C1CA1-EAF1-4D7E-875E-6C82AFD3614D}" dt="2023-11-25T22:05:22.114" v="41" actId="1076"/>
          <ac:picMkLst>
            <pc:docMk/>
            <pc:sldMk cId="2690841215" sldId="338"/>
            <ac:picMk id="3" creationId="{78692F97-73D8-178D-0D6A-55FDF1CF3393}"/>
          </ac:picMkLst>
        </pc:picChg>
      </pc:sldChg>
      <pc:sldChg chg="addSp delSp modSp add replId">
        <pc:chgData name="Estes, Michele - estesmd" userId="S::estesmd@jmu.edu::7f01444f-bcfd-4926-89f8-dd1142b90e2d" providerId="AD" clId="Web-{D90C1CA1-EAF1-4D7E-875E-6C82AFD3614D}" dt="2023-11-25T22:07:27.215" v="68"/>
        <pc:sldMkLst>
          <pc:docMk/>
          <pc:sldMk cId="3594050844" sldId="339"/>
        </pc:sldMkLst>
        <pc:spChg chg="mod">
          <ac:chgData name="Estes, Michele - estesmd" userId="S::estesmd@jmu.edu::7f01444f-bcfd-4926-89f8-dd1142b90e2d" providerId="AD" clId="Web-{D90C1CA1-EAF1-4D7E-875E-6C82AFD3614D}" dt="2023-11-25T22:06:56.229" v="65" actId="20577"/>
          <ac:spMkLst>
            <pc:docMk/>
            <pc:sldMk cId="3594050844" sldId="339"/>
            <ac:spMk id="2" creationId="{ACA92F16-9F2E-A981-195D-A51D74D3123E}"/>
          </ac:spMkLst>
        </pc:spChg>
        <pc:grpChg chg="del">
          <ac:chgData name="Estes, Michele - estesmd" userId="S::estesmd@jmu.edu::7f01444f-bcfd-4926-89f8-dd1142b90e2d" providerId="AD" clId="Web-{D90C1CA1-EAF1-4D7E-875E-6C82AFD3614D}" dt="2023-11-25T22:07:27.215" v="68"/>
          <ac:grpSpMkLst>
            <pc:docMk/>
            <pc:sldMk cId="3594050844" sldId="339"/>
            <ac:grpSpMk id="39" creationId="{3AF6A671-C637-4547-85F4-51B6D1881399}"/>
          </ac:grpSpMkLst>
        </pc:grpChg>
        <pc:picChg chg="add mod">
          <ac:chgData name="Estes, Michele - estesmd" userId="S::estesmd@jmu.edu::7f01444f-bcfd-4926-89f8-dd1142b90e2d" providerId="AD" clId="Web-{D90C1CA1-EAF1-4D7E-875E-6C82AFD3614D}" dt="2023-11-25T22:06:44.322" v="62" actId="1076"/>
          <ac:picMkLst>
            <pc:docMk/>
            <pc:sldMk cId="3594050844" sldId="339"/>
            <ac:picMk id="3" creationId="{B44CE74B-1132-BC99-FF6E-5A2721EE1C80}"/>
          </ac:picMkLst>
        </pc:picChg>
      </pc:sldChg>
      <pc:sldChg chg="addSp delSp modSp add ord replId">
        <pc:chgData name="Estes, Michele - estesmd" userId="S::estesmd@jmu.edu::7f01444f-bcfd-4926-89f8-dd1142b90e2d" providerId="AD" clId="Web-{D90C1CA1-EAF1-4D7E-875E-6C82AFD3614D}" dt="2023-11-25T22:07:24.074" v="67"/>
        <pc:sldMkLst>
          <pc:docMk/>
          <pc:sldMk cId="3680761606" sldId="340"/>
        </pc:sldMkLst>
        <pc:spChg chg="mod">
          <ac:chgData name="Estes, Michele - estesmd" userId="S::estesmd@jmu.edu::7f01444f-bcfd-4926-89f8-dd1142b90e2d" providerId="AD" clId="Web-{D90C1CA1-EAF1-4D7E-875E-6C82AFD3614D}" dt="2023-11-25T22:06:18.867" v="54" actId="20577"/>
          <ac:spMkLst>
            <pc:docMk/>
            <pc:sldMk cId="3680761606" sldId="340"/>
            <ac:spMk id="2" creationId="{ACA92F16-9F2E-A981-195D-A51D74D3123E}"/>
          </ac:spMkLst>
        </pc:spChg>
        <pc:grpChg chg="del">
          <ac:chgData name="Estes, Michele - estesmd" userId="S::estesmd@jmu.edu::7f01444f-bcfd-4926-89f8-dd1142b90e2d" providerId="AD" clId="Web-{D90C1CA1-EAF1-4D7E-875E-6C82AFD3614D}" dt="2023-11-25T22:07:24.074" v="67"/>
          <ac:grpSpMkLst>
            <pc:docMk/>
            <pc:sldMk cId="3680761606" sldId="340"/>
            <ac:grpSpMk id="39" creationId="{3AF6A671-C637-4547-85F4-51B6D1881399}"/>
          </ac:grpSpMkLst>
        </pc:grpChg>
        <pc:picChg chg="add mod">
          <ac:chgData name="Estes, Michele - estesmd" userId="S::estesmd@jmu.edu::7f01444f-bcfd-4926-89f8-dd1142b90e2d" providerId="AD" clId="Web-{D90C1CA1-EAF1-4D7E-875E-6C82AFD3614D}" dt="2023-11-25T22:06:05.117" v="51" actId="1076"/>
          <ac:picMkLst>
            <pc:docMk/>
            <pc:sldMk cId="3680761606" sldId="340"/>
            <ac:picMk id="3" creationId="{238F0C5E-3CD8-64A0-3C08-87C50B36A938}"/>
          </ac:picMkLst>
        </pc:picChg>
      </pc:sldChg>
      <pc:sldChg chg="modSp add replId">
        <pc:chgData name="Estes, Michele - estesmd" userId="S::estesmd@jmu.edu::7f01444f-bcfd-4926-89f8-dd1142b90e2d" providerId="AD" clId="Web-{D90C1CA1-EAF1-4D7E-875E-6C82AFD3614D}" dt="2023-11-25T22:10:14.567" v="74" actId="20577"/>
        <pc:sldMkLst>
          <pc:docMk/>
          <pc:sldMk cId="816211083" sldId="341"/>
        </pc:sldMkLst>
        <pc:spChg chg="mod">
          <ac:chgData name="Estes, Michele - estesmd" userId="S::estesmd@jmu.edu::7f01444f-bcfd-4926-89f8-dd1142b90e2d" providerId="AD" clId="Web-{D90C1CA1-EAF1-4D7E-875E-6C82AFD3614D}" dt="2023-11-25T22:10:14.567" v="74" actId="20577"/>
          <ac:spMkLst>
            <pc:docMk/>
            <pc:sldMk cId="816211083" sldId="341"/>
            <ac:spMk id="2" creationId="{0F43C5B3-1724-AFE1-6BD2-E6BB792BF2A1}"/>
          </ac:spMkLst>
        </pc:spChg>
      </pc:sldChg>
      <pc:sldMasterChg chg="addSldLayout">
        <pc:chgData name="Estes, Michele - estesmd" userId="S::estesmd@jmu.edu::7f01444f-bcfd-4926-89f8-dd1142b90e2d" providerId="AD" clId="Web-{D90C1CA1-EAF1-4D7E-875E-6C82AFD3614D}" dt="2023-11-25T22:02:35.399" v="0"/>
        <pc:sldMasterMkLst>
          <pc:docMk/>
          <pc:sldMasterMk cId="4062626676" sldId="2147483648"/>
        </pc:sldMasterMkLst>
        <pc:sldLayoutChg chg="add">
          <pc:chgData name="Estes, Michele - estesmd" userId="S::estesmd@jmu.edu::7f01444f-bcfd-4926-89f8-dd1142b90e2d" providerId="AD" clId="Web-{D90C1CA1-EAF1-4D7E-875E-6C82AFD3614D}" dt="2023-11-25T22:02:35.399" v="0"/>
          <pc:sldLayoutMkLst>
            <pc:docMk/>
            <pc:sldMasterMk cId="4062626676" sldId="2147483648"/>
            <pc:sldLayoutMk cId="2605011261" sldId="2147483660"/>
          </pc:sldLayoutMkLst>
        </pc:sldLayoutChg>
        <pc:sldLayoutChg chg="add">
          <pc:chgData name="Estes, Michele - estesmd" userId="S::estesmd@jmu.edu::7f01444f-bcfd-4926-89f8-dd1142b90e2d" providerId="AD" clId="Web-{D90C1CA1-EAF1-4D7E-875E-6C82AFD3614D}" dt="2023-11-25T22:02:35.399" v="0"/>
          <pc:sldLayoutMkLst>
            <pc:docMk/>
            <pc:sldMasterMk cId="4062626676" sldId="2147483648"/>
            <pc:sldLayoutMk cId="2998272340" sldId="2147483661"/>
          </pc:sldLayoutMkLst>
        </pc:sldLayoutChg>
        <pc:sldLayoutChg chg="add">
          <pc:chgData name="Estes, Michele - estesmd" userId="S::estesmd@jmu.edu::7f01444f-bcfd-4926-89f8-dd1142b90e2d" providerId="AD" clId="Web-{D90C1CA1-EAF1-4D7E-875E-6C82AFD3614D}" dt="2023-11-25T22:02:35.399" v="0"/>
          <pc:sldLayoutMkLst>
            <pc:docMk/>
            <pc:sldMasterMk cId="4062626676" sldId="2147483648"/>
            <pc:sldLayoutMk cId="2915185632" sldId="2147483662"/>
          </pc:sldLayoutMkLst>
        </pc:sldLayoutChg>
        <pc:sldLayoutChg chg="add">
          <pc:chgData name="Estes, Michele - estesmd" userId="S::estesmd@jmu.edu::7f01444f-bcfd-4926-89f8-dd1142b90e2d" providerId="AD" clId="Web-{D90C1CA1-EAF1-4D7E-875E-6C82AFD3614D}" dt="2023-11-25T22:02:35.399" v="0"/>
          <pc:sldLayoutMkLst>
            <pc:docMk/>
            <pc:sldMasterMk cId="4062626676" sldId="2147483648"/>
            <pc:sldLayoutMk cId="1348888187" sldId="2147483663"/>
          </pc:sldLayoutMkLst>
        </pc:sldLayoutChg>
      </pc:sldMasterChg>
    </pc:docChg>
  </pc:docChgLst>
  <pc:docChgLst>
    <pc:chgData name="Minnis-McClain, Jessica - minnisjl" userId="S::minnisjl@jmu.edu::f8e4ea62-acf4-407a-9d20-f8a6b1277f80" providerId="AD" clId="Web-{235977AD-8D90-0DDA-DF71-A6F95C1804CC}"/>
    <pc:docChg chg="modSld">
      <pc:chgData name="Minnis-McClain, Jessica - minnisjl" userId="S::minnisjl@jmu.edu::f8e4ea62-acf4-407a-9d20-f8a6b1277f80" providerId="AD" clId="Web-{235977AD-8D90-0DDA-DF71-A6F95C1804CC}" dt="2024-03-11T23:13:45.837" v="25" actId="20577"/>
      <pc:docMkLst>
        <pc:docMk/>
      </pc:docMkLst>
      <pc:sldChg chg="modSp">
        <pc:chgData name="Minnis-McClain, Jessica - minnisjl" userId="S::minnisjl@jmu.edu::f8e4ea62-acf4-407a-9d20-f8a6b1277f80" providerId="AD" clId="Web-{235977AD-8D90-0DDA-DF71-A6F95C1804CC}" dt="2024-03-11T23:13:45.837" v="25" actId="20577"/>
        <pc:sldMkLst>
          <pc:docMk/>
          <pc:sldMk cId="3281928965" sldId="256"/>
        </pc:sldMkLst>
        <pc:spChg chg="mod">
          <ac:chgData name="Minnis-McClain, Jessica - minnisjl" userId="S::minnisjl@jmu.edu::f8e4ea62-acf4-407a-9d20-f8a6b1277f80" providerId="AD" clId="Web-{235977AD-8D90-0DDA-DF71-A6F95C1804CC}" dt="2024-03-11T23:13:45.837" v="25" actId="20577"/>
          <ac:spMkLst>
            <pc:docMk/>
            <pc:sldMk cId="3281928965" sldId="256"/>
            <ac:spMk id="2" creationId="{F9AF390F-372F-3BCB-FCED-352A35938896}"/>
          </ac:spMkLst>
        </pc:spChg>
      </pc:sldChg>
    </pc:docChg>
  </pc:docChgLst>
  <pc:docChgLst>
    <pc:chgData name="Minnis-McClain, Jessica - minnisjl" userId="S::minnisjl@jmu.edu::f8e4ea62-acf4-407a-9d20-f8a6b1277f80" providerId="AD" clId="Web-{55B1D3C1-313F-4796-8678-199863928636}"/>
    <pc:docChg chg="sldOrd">
      <pc:chgData name="Minnis-McClain, Jessica - minnisjl" userId="S::minnisjl@jmu.edu::f8e4ea62-acf4-407a-9d20-f8a6b1277f80" providerId="AD" clId="Web-{55B1D3C1-313F-4796-8678-199863928636}" dt="2023-12-11T16:04:57.507" v="0"/>
      <pc:docMkLst>
        <pc:docMk/>
      </pc:docMkLst>
      <pc:sldChg chg="ord">
        <pc:chgData name="Minnis-McClain, Jessica - minnisjl" userId="S::minnisjl@jmu.edu::f8e4ea62-acf4-407a-9d20-f8a6b1277f80" providerId="AD" clId="Web-{55B1D3C1-313F-4796-8678-199863928636}" dt="2023-12-11T16:04:57.507" v="0"/>
        <pc:sldMkLst>
          <pc:docMk/>
          <pc:sldMk cId="1145249893" sldId="337"/>
        </pc:sldMkLst>
      </pc:sldChg>
    </pc:docChg>
  </pc:docChgLst>
  <pc:docChgLst>
    <pc:chgData name="Estes, Michele - estesmd" userId="S::estesmd@jmu.edu::7f01444f-bcfd-4926-89f8-dd1142b90e2d" providerId="AD" clId="Web-{71609BF1-51FA-45FF-B3B0-BE7795D31F91}"/>
    <pc:docChg chg="modSld">
      <pc:chgData name="Estes, Michele - estesmd" userId="S::estesmd@jmu.edu::7f01444f-bcfd-4926-89f8-dd1142b90e2d" providerId="AD" clId="Web-{71609BF1-51FA-45FF-B3B0-BE7795D31F91}" dt="2023-11-16T20:54:58.848" v="0" actId="14100"/>
      <pc:docMkLst>
        <pc:docMk/>
      </pc:docMkLst>
      <pc:sldChg chg="modSp">
        <pc:chgData name="Estes, Michele - estesmd" userId="S::estesmd@jmu.edu::7f01444f-bcfd-4926-89f8-dd1142b90e2d" providerId="AD" clId="Web-{71609BF1-51FA-45FF-B3B0-BE7795D31F91}" dt="2023-11-16T20:54:58.848" v="0" actId="14100"/>
        <pc:sldMkLst>
          <pc:docMk/>
          <pc:sldMk cId="521166187" sldId="270"/>
        </pc:sldMkLst>
        <pc:spChg chg="mod">
          <ac:chgData name="Estes, Michele - estesmd" userId="S::estesmd@jmu.edu::7f01444f-bcfd-4926-89f8-dd1142b90e2d" providerId="AD" clId="Web-{71609BF1-51FA-45FF-B3B0-BE7795D31F91}" dt="2023-11-16T20:54:58.848" v="0" actId="14100"/>
          <ac:spMkLst>
            <pc:docMk/>
            <pc:sldMk cId="521166187" sldId="270"/>
            <ac:spMk id="2" creationId="{9D024CA5-05C9-A50B-8A05-4BE8EA423B64}"/>
          </ac:spMkLst>
        </pc:spChg>
      </pc:sldChg>
    </pc:docChg>
  </pc:docChgLst>
  <pc:docChgLst>
    <pc:chgData name="Morgan, Rob - morganrm" userId="2202593e-d52f-4214-b8a9-788363247110" providerId="ADAL" clId="{091D1985-C45C-4E2A-BF18-5C8DFFAD6496}"/>
    <pc:docChg chg="undo custSel addSld modSld modMainMaster">
      <pc:chgData name="Morgan, Rob - morganrm" userId="2202593e-d52f-4214-b8a9-788363247110" providerId="ADAL" clId="{091D1985-C45C-4E2A-BF18-5C8DFFAD6496}" dt="2023-11-13T21:21:31.423" v="212" actId="20577"/>
      <pc:docMkLst>
        <pc:docMk/>
      </pc:docMkLst>
      <pc:sldChg chg="addSp modSp mod setBg">
        <pc:chgData name="Morgan, Rob - morganrm" userId="2202593e-d52f-4214-b8a9-788363247110" providerId="ADAL" clId="{091D1985-C45C-4E2A-BF18-5C8DFFAD6496}" dt="2023-11-13T11:36:01.463" v="9" actId="26606"/>
        <pc:sldMkLst>
          <pc:docMk/>
          <pc:sldMk cId="3281928965" sldId="256"/>
        </pc:sldMkLst>
        <pc:spChg chg="mod">
          <ac:chgData name="Morgan, Rob - morganrm" userId="2202593e-d52f-4214-b8a9-788363247110" providerId="ADAL" clId="{091D1985-C45C-4E2A-BF18-5C8DFFAD6496}" dt="2023-11-13T11:36:01.463" v="9" actId="26606"/>
          <ac:spMkLst>
            <pc:docMk/>
            <pc:sldMk cId="3281928965" sldId="256"/>
            <ac:spMk id="2" creationId="{F9AF390F-372F-3BCB-FCED-352A35938896}"/>
          </ac:spMkLst>
        </pc:spChg>
        <pc:spChg chg="add">
          <ac:chgData name="Morgan, Rob - morganrm" userId="2202593e-d52f-4214-b8a9-788363247110" providerId="ADAL" clId="{091D1985-C45C-4E2A-BF18-5C8DFFAD6496}" dt="2023-11-13T11:36:01.463" v="9" actId="26606"/>
          <ac:spMkLst>
            <pc:docMk/>
            <pc:sldMk cId="3281928965" sldId="256"/>
            <ac:spMk id="10" creationId="{19D32F93-50AC-4C46-A5DB-291C60DDB7BD}"/>
          </ac:spMkLst>
        </pc:spChg>
        <pc:spChg chg="add">
          <ac:chgData name="Morgan, Rob - morganrm" userId="2202593e-d52f-4214-b8a9-788363247110" providerId="ADAL" clId="{091D1985-C45C-4E2A-BF18-5C8DFFAD6496}" dt="2023-11-13T11:36:01.463" v="9" actId="26606"/>
          <ac:spMkLst>
            <pc:docMk/>
            <pc:sldMk cId="3281928965" sldId="256"/>
            <ac:spMk id="12" creationId="{827DC2C4-B485-428A-BF4A-472D2967F47F}"/>
          </ac:spMkLst>
        </pc:spChg>
        <pc:spChg chg="add">
          <ac:chgData name="Morgan, Rob - morganrm" userId="2202593e-d52f-4214-b8a9-788363247110" providerId="ADAL" clId="{091D1985-C45C-4E2A-BF18-5C8DFFAD6496}" dt="2023-11-13T11:36:01.463" v="9" actId="26606"/>
          <ac:spMkLst>
            <pc:docMk/>
            <pc:sldMk cId="3281928965" sldId="256"/>
            <ac:spMk id="14" creationId="{EE04B5EB-F158-4507-90DD-BD23620C7CC9}"/>
          </ac:spMkLst>
        </pc:spChg>
        <pc:picChg chg="add mod">
          <ac:chgData name="Morgan, Rob - morganrm" userId="2202593e-d52f-4214-b8a9-788363247110" providerId="ADAL" clId="{091D1985-C45C-4E2A-BF18-5C8DFFAD6496}" dt="2023-11-13T11:36:01.463" v="9" actId="26606"/>
          <ac:picMkLst>
            <pc:docMk/>
            <pc:sldMk cId="3281928965" sldId="256"/>
            <ac:picMk id="5" creationId="{8DF0FAA9-1A48-49BB-8C30-1CC4B6429449}"/>
          </ac:picMkLst>
        </pc:picChg>
      </pc:sldChg>
      <pc:sldChg chg="addSp delSp modSp mod setBg addAnim">
        <pc:chgData name="Morgan, Rob - morganrm" userId="2202593e-d52f-4214-b8a9-788363247110" providerId="ADAL" clId="{091D1985-C45C-4E2A-BF18-5C8DFFAD6496}" dt="2023-11-13T11:41:26.900" v="24" actId="1076"/>
        <pc:sldMkLst>
          <pc:docMk/>
          <pc:sldMk cId="2607595366" sldId="257"/>
        </pc:sldMkLst>
        <pc:spChg chg="mod">
          <ac:chgData name="Morgan, Rob - morganrm" userId="2202593e-d52f-4214-b8a9-788363247110" providerId="ADAL" clId="{091D1985-C45C-4E2A-BF18-5C8DFFAD6496}" dt="2023-11-13T11:36:37.645" v="14" actId="26606"/>
          <ac:spMkLst>
            <pc:docMk/>
            <pc:sldMk cId="2607595366" sldId="257"/>
            <ac:spMk id="2" creationId="{12137CD7-C57B-0BF1-899C-1C2FF3446DC7}"/>
          </ac:spMkLst>
        </pc:spChg>
        <pc:spChg chg="del">
          <ac:chgData name="Morgan, Rob - morganrm" userId="2202593e-d52f-4214-b8a9-788363247110" providerId="ADAL" clId="{091D1985-C45C-4E2A-BF18-5C8DFFAD6496}" dt="2023-11-13T11:36:31.438" v="12" actId="26606"/>
          <ac:spMkLst>
            <pc:docMk/>
            <pc:sldMk cId="2607595366" sldId="257"/>
            <ac:spMk id="3" creationId="{020DFC47-6CD8-26B4-0CC0-1106013D9CB7}"/>
          </ac:spMkLst>
        </pc:spChg>
        <pc:spChg chg="add del">
          <ac:chgData name="Morgan, Rob - morganrm" userId="2202593e-d52f-4214-b8a9-788363247110" providerId="ADAL" clId="{091D1985-C45C-4E2A-BF18-5C8DFFAD6496}" dt="2023-11-13T11:36:37.645" v="14" actId="26606"/>
          <ac:spMkLst>
            <pc:docMk/>
            <pc:sldMk cId="2607595366" sldId="257"/>
            <ac:spMk id="10" creationId="{19D32F93-50AC-4C46-A5DB-291C60DDB7BD}"/>
          </ac:spMkLst>
        </pc:spChg>
        <pc:spChg chg="add del">
          <ac:chgData name="Morgan, Rob - morganrm" userId="2202593e-d52f-4214-b8a9-788363247110" providerId="ADAL" clId="{091D1985-C45C-4E2A-BF18-5C8DFFAD6496}" dt="2023-11-13T11:36:37.645" v="14" actId="26606"/>
          <ac:spMkLst>
            <pc:docMk/>
            <pc:sldMk cId="2607595366" sldId="257"/>
            <ac:spMk id="12" creationId="{827DC2C4-B485-428A-BF4A-472D2967F47F}"/>
          </ac:spMkLst>
        </pc:spChg>
        <pc:spChg chg="add del">
          <ac:chgData name="Morgan, Rob - morganrm" userId="2202593e-d52f-4214-b8a9-788363247110" providerId="ADAL" clId="{091D1985-C45C-4E2A-BF18-5C8DFFAD6496}" dt="2023-11-13T11:36:37.645" v="14" actId="26606"/>
          <ac:spMkLst>
            <pc:docMk/>
            <pc:sldMk cId="2607595366" sldId="257"/>
            <ac:spMk id="14" creationId="{EE04B5EB-F158-4507-90DD-BD23620C7CC9}"/>
          </ac:spMkLst>
        </pc:spChg>
        <pc:spChg chg="add">
          <ac:chgData name="Morgan, Rob - morganrm" userId="2202593e-d52f-4214-b8a9-788363247110" providerId="ADAL" clId="{091D1985-C45C-4E2A-BF18-5C8DFFAD6496}" dt="2023-11-13T11:36:37.645" v="14" actId="26606"/>
          <ac:spMkLst>
            <pc:docMk/>
            <pc:sldMk cId="2607595366" sldId="257"/>
            <ac:spMk id="19" creationId="{879EECFE-814E-4B68-96A7-86A795BD22F7}"/>
          </ac:spMkLst>
        </pc:spChg>
        <pc:spChg chg="add">
          <ac:chgData name="Morgan, Rob - morganrm" userId="2202593e-d52f-4214-b8a9-788363247110" providerId="ADAL" clId="{091D1985-C45C-4E2A-BF18-5C8DFFAD6496}" dt="2023-11-13T11:36:37.645" v="14" actId="26606"/>
          <ac:spMkLst>
            <pc:docMk/>
            <pc:sldMk cId="2607595366" sldId="257"/>
            <ac:spMk id="21" creationId="{AF180F00-B4B2-4196-BB1C-ECD21B03F0A9}"/>
          </ac:spMkLst>
        </pc:spChg>
        <pc:spChg chg="add">
          <ac:chgData name="Morgan, Rob - morganrm" userId="2202593e-d52f-4214-b8a9-788363247110" providerId="ADAL" clId="{091D1985-C45C-4E2A-BF18-5C8DFFAD6496}" dt="2023-11-13T11:36:37.645" v="14" actId="26606"/>
          <ac:spMkLst>
            <pc:docMk/>
            <pc:sldMk cId="2607595366" sldId="257"/>
            <ac:spMk id="23" creationId="{EE04B5EB-F158-4507-90DD-BD23620C7CC9}"/>
          </ac:spMkLst>
        </pc:spChg>
        <pc:graphicFrameChg chg="add del modGraphic">
          <ac:chgData name="Morgan, Rob - morganrm" userId="2202593e-d52f-4214-b8a9-788363247110" providerId="ADAL" clId="{091D1985-C45C-4E2A-BF18-5C8DFFAD6496}" dt="2023-11-13T11:36:17.288" v="11" actId="27309"/>
          <ac:graphicFrameMkLst>
            <pc:docMk/>
            <pc:sldMk cId="2607595366" sldId="257"/>
            <ac:graphicFrameMk id="5" creationId="{0DE69971-4F61-7986-0909-1E8AD052577B}"/>
          </ac:graphicFrameMkLst>
        </pc:graphicFrameChg>
        <pc:picChg chg="add mod">
          <ac:chgData name="Morgan, Rob - morganrm" userId="2202593e-d52f-4214-b8a9-788363247110" providerId="ADAL" clId="{091D1985-C45C-4E2A-BF18-5C8DFFAD6496}" dt="2023-11-13T11:41:26.900" v="24" actId="1076"/>
          <ac:picMkLst>
            <pc:docMk/>
            <pc:sldMk cId="2607595366" sldId="257"/>
            <ac:picMk id="6" creationId="{C1DE8442-D614-5B26-05E9-5F63F6E6DD8A}"/>
          </ac:picMkLst>
        </pc:picChg>
        <pc:picChg chg="add del">
          <ac:chgData name="Morgan, Rob - morganrm" userId="2202593e-d52f-4214-b8a9-788363247110" providerId="ADAL" clId="{091D1985-C45C-4E2A-BF18-5C8DFFAD6496}" dt="2023-11-13T11:36:33.734" v="13" actId="478"/>
          <ac:picMkLst>
            <pc:docMk/>
            <pc:sldMk cId="2607595366" sldId="257"/>
            <ac:picMk id="7" creationId="{9649B6D8-D27C-45EF-9245-AA6421A1D221}"/>
          </ac:picMkLst>
        </pc:picChg>
        <pc:cxnChg chg="add">
          <ac:chgData name="Morgan, Rob - morganrm" userId="2202593e-d52f-4214-b8a9-788363247110" providerId="ADAL" clId="{091D1985-C45C-4E2A-BF18-5C8DFFAD6496}" dt="2023-11-13T11:36:37.645" v="14" actId="26606"/>
          <ac:cxnSpMkLst>
            <pc:docMk/>
            <pc:sldMk cId="2607595366" sldId="257"/>
            <ac:cxnSpMk id="25" creationId="{BDF0D3DE-EC74-4C9F-AFA1-DC5CE5236B1F}"/>
          </ac:cxnSpMkLst>
        </pc:cxnChg>
      </pc:sldChg>
      <pc:sldChg chg="addSp delSp modSp mod">
        <pc:chgData name="Morgan, Rob - morganrm" userId="2202593e-d52f-4214-b8a9-788363247110" providerId="ADAL" clId="{091D1985-C45C-4E2A-BF18-5C8DFFAD6496}" dt="2023-11-13T12:57:38.378" v="119" actId="478"/>
        <pc:sldMkLst>
          <pc:docMk/>
          <pc:sldMk cId="4286153928" sldId="258"/>
        </pc:sldMkLst>
        <pc:spChg chg="mod">
          <ac:chgData name="Morgan, Rob - morganrm" userId="2202593e-d52f-4214-b8a9-788363247110" providerId="ADAL" clId="{091D1985-C45C-4E2A-BF18-5C8DFFAD6496}" dt="2023-11-13T11:36:47.010" v="16" actId="26606"/>
          <ac:spMkLst>
            <pc:docMk/>
            <pc:sldMk cId="4286153928" sldId="258"/>
            <ac:spMk id="2" creationId="{12137CD7-C57B-0BF1-899C-1C2FF3446DC7}"/>
          </ac:spMkLst>
        </pc:spChg>
        <pc:spChg chg="del">
          <ac:chgData name="Morgan, Rob - morganrm" userId="2202593e-d52f-4214-b8a9-788363247110" providerId="ADAL" clId="{091D1985-C45C-4E2A-BF18-5C8DFFAD6496}" dt="2023-11-13T11:36:47.010" v="16" actId="26606"/>
          <ac:spMkLst>
            <pc:docMk/>
            <pc:sldMk cId="4286153928" sldId="258"/>
            <ac:spMk id="1031" creationId="{D4771268-CB57-404A-9271-370EB28F6090}"/>
          </ac:spMkLst>
        </pc:spChg>
        <pc:spChg chg="add">
          <ac:chgData name="Morgan, Rob - morganrm" userId="2202593e-d52f-4214-b8a9-788363247110" providerId="ADAL" clId="{091D1985-C45C-4E2A-BF18-5C8DFFAD6496}" dt="2023-11-13T11:36:47.010" v="16" actId="26606"/>
          <ac:spMkLst>
            <pc:docMk/>
            <pc:sldMk cId="4286153928" sldId="258"/>
            <ac:spMk id="1036" creationId="{5DCB5928-DC7D-4612-9922-441966E15627}"/>
          </ac:spMkLst>
        </pc:spChg>
        <pc:spChg chg="add">
          <ac:chgData name="Morgan, Rob - morganrm" userId="2202593e-d52f-4214-b8a9-788363247110" providerId="ADAL" clId="{091D1985-C45C-4E2A-BF18-5C8DFFAD6496}" dt="2023-11-13T11:36:47.010" v="16" actId="26606"/>
          <ac:spMkLst>
            <pc:docMk/>
            <pc:sldMk cId="4286153928" sldId="258"/>
            <ac:spMk id="1038" creationId="{682C1161-1736-45EC-99B7-33F3CAE9D517}"/>
          </ac:spMkLst>
        </pc:spChg>
        <pc:spChg chg="add">
          <ac:chgData name="Morgan, Rob - morganrm" userId="2202593e-d52f-4214-b8a9-788363247110" providerId="ADAL" clId="{091D1985-C45C-4E2A-BF18-5C8DFFAD6496}" dt="2023-11-13T11:36:47.010" v="16" actId="26606"/>
          <ac:spMkLst>
            <pc:docMk/>
            <pc:sldMk cId="4286153928" sldId="258"/>
            <ac:spMk id="1040" creationId="{84D4DDB8-B68F-45B0-9F62-C4279996F672}"/>
          </ac:spMkLst>
        </pc:spChg>
        <pc:spChg chg="add">
          <ac:chgData name="Morgan, Rob - morganrm" userId="2202593e-d52f-4214-b8a9-788363247110" providerId="ADAL" clId="{091D1985-C45C-4E2A-BF18-5C8DFFAD6496}" dt="2023-11-13T11:36:47.010" v="16" actId="26606"/>
          <ac:spMkLst>
            <pc:docMk/>
            <pc:sldMk cId="4286153928" sldId="258"/>
            <ac:spMk id="1042" creationId="{AF2F604E-43BE-4DC3-B983-E071523364F8}"/>
          </ac:spMkLst>
        </pc:spChg>
        <pc:spChg chg="add">
          <ac:chgData name="Morgan, Rob - morganrm" userId="2202593e-d52f-4214-b8a9-788363247110" providerId="ADAL" clId="{091D1985-C45C-4E2A-BF18-5C8DFFAD6496}" dt="2023-11-13T11:36:47.010" v="16" actId="26606"/>
          <ac:spMkLst>
            <pc:docMk/>
            <pc:sldMk cId="4286153928" sldId="258"/>
            <ac:spMk id="1044" creationId="{08C9B587-E65E-4B52-B37C-ABEBB6E87928}"/>
          </ac:spMkLst>
        </pc:spChg>
        <pc:picChg chg="add del mod">
          <ac:chgData name="Morgan, Rob - morganrm" userId="2202593e-d52f-4214-b8a9-788363247110" providerId="ADAL" clId="{091D1985-C45C-4E2A-BF18-5C8DFFAD6496}" dt="2023-11-13T11:41:36.697" v="27" actId="478"/>
          <ac:picMkLst>
            <pc:docMk/>
            <pc:sldMk cId="4286153928" sldId="258"/>
            <ac:picMk id="4" creationId="{41D09A56-3734-E4C9-55A0-DB3B0D79E94F}"/>
          </ac:picMkLst>
        </pc:picChg>
        <pc:picChg chg="add del mod">
          <ac:chgData name="Morgan, Rob - morganrm" userId="2202593e-d52f-4214-b8a9-788363247110" providerId="ADAL" clId="{091D1985-C45C-4E2A-BF18-5C8DFFAD6496}" dt="2023-11-13T12:57:38.378" v="119" actId="478"/>
          <ac:picMkLst>
            <pc:docMk/>
            <pc:sldMk cId="4286153928" sldId="258"/>
            <ac:picMk id="5" creationId="{77AA8EA6-873D-04F5-0151-D42DC6BEA664}"/>
          </ac:picMkLst>
        </pc:picChg>
        <pc:picChg chg="mod">
          <ac:chgData name="Morgan, Rob - morganrm" userId="2202593e-d52f-4214-b8a9-788363247110" providerId="ADAL" clId="{091D1985-C45C-4E2A-BF18-5C8DFFAD6496}" dt="2023-11-13T11:36:47.010" v="16" actId="26606"/>
          <ac:picMkLst>
            <pc:docMk/>
            <pc:sldMk cId="4286153928" sldId="258"/>
            <ac:picMk id="1026" creationId="{79E1C6A1-6197-E95D-F628-5DF52B028A3F}"/>
          </ac:picMkLst>
        </pc:picChg>
      </pc:sldChg>
      <pc:sldChg chg="addSp delSp modSp mod">
        <pc:chgData name="Morgan, Rob - morganrm" userId="2202593e-d52f-4214-b8a9-788363247110" providerId="ADAL" clId="{091D1985-C45C-4E2A-BF18-5C8DFFAD6496}" dt="2023-11-13T12:57:41.254" v="120" actId="478"/>
        <pc:sldMkLst>
          <pc:docMk/>
          <pc:sldMk cId="2861626453" sldId="259"/>
        </pc:sldMkLst>
        <pc:spChg chg="mod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2" creationId="{12137CD7-C57B-0BF1-899C-1C2FF3446DC7}"/>
          </ac:spMkLst>
        </pc:spChg>
        <pc:spChg chg="del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3" creationId="{3B3CD17E-793C-DB2A-1C52-CECF32A57774}"/>
          </ac:spMkLst>
        </pc:spChg>
        <pc:spChg chg="del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1031" creationId="{D4771268-CB57-404A-9271-370EB28F6090}"/>
          </ac:spMkLst>
        </pc:spChg>
        <pc:spChg chg="add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2055" creationId="{5DCB5928-DC7D-4612-9922-441966E15627}"/>
          </ac:spMkLst>
        </pc:spChg>
        <pc:spChg chg="add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2057" creationId="{682C1161-1736-45EC-99B7-33F3CAE9D517}"/>
          </ac:spMkLst>
        </pc:spChg>
        <pc:spChg chg="add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2059" creationId="{84D4DDB8-B68F-45B0-9F62-C4279996F672}"/>
          </ac:spMkLst>
        </pc:spChg>
        <pc:spChg chg="add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2061" creationId="{AF2F604E-43BE-4DC3-B983-E071523364F8}"/>
          </ac:spMkLst>
        </pc:spChg>
        <pc:spChg chg="add">
          <ac:chgData name="Morgan, Rob - morganrm" userId="2202593e-d52f-4214-b8a9-788363247110" providerId="ADAL" clId="{091D1985-C45C-4E2A-BF18-5C8DFFAD6496}" dt="2023-11-13T11:36:56.740" v="17" actId="26606"/>
          <ac:spMkLst>
            <pc:docMk/>
            <pc:sldMk cId="2861626453" sldId="259"/>
            <ac:spMk id="2063" creationId="{08C9B587-E65E-4B52-B37C-ABEBB6E87928}"/>
          </ac:spMkLst>
        </pc:spChg>
        <pc:picChg chg="add del mod">
          <ac:chgData name="Morgan, Rob - morganrm" userId="2202593e-d52f-4214-b8a9-788363247110" providerId="ADAL" clId="{091D1985-C45C-4E2A-BF18-5C8DFFAD6496}" dt="2023-11-13T12:57:41.254" v="120" actId="478"/>
          <ac:picMkLst>
            <pc:docMk/>
            <pc:sldMk cId="2861626453" sldId="259"/>
            <ac:picMk id="4" creationId="{1B3D8BD5-3B4D-D435-B18A-C9BBAF8F9432}"/>
          </ac:picMkLst>
        </pc:picChg>
        <pc:picChg chg="mod">
          <ac:chgData name="Morgan, Rob - morganrm" userId="2202593e-d52f-4214-b8a9-788363247110" providerId="ADAL" clId="{091D1985-C45C-4E2A-BF18-5C8DFFAD6496}" dt="2023-11-13T11:36:56.740" v="17" actId="26606"/>
          <ac:picMkLst>
            <pc:docMk/>
            <pc:sldMk cId="2861626453" sldId="259"/>
            <ac:picMk id="2050" creationId="{A9003557-2282-99BF-9F91-A59862BB8591}"/>
          </ac:picMkLst>
        </pc:picChg>
      </pc:sldChg>
      <pc:sldChg chg="addSp delSp modSp mod">
        <pc:chgData name="Morgan, Rob - morganrm" userId="2202593e-d52f-4214-b8a9-788363247110" providerId="ADAL" clId="{091D1985-C45C-4E2A-BF18-5C8DFFAD6496}" dt="2023-11-13T12:57:44.219" v="121" actId="478"/>
        <pc:sldMkLst>
          <pc:docMk/>
          <pc:sldMk cId="2995651145" sldId="260"/>
        </pc:sldMkLst>
        <pc:spChg chg="mod">
          <ac:chgData name="Morgan, Rob - morganrm" userId="2202593e-d52f-4214-b8a9-788363247110" providerId="ADAL" clId="{091D1985-C45C-4E2A-BF18-5C8DFFAD6496}" dt="2023-11-13T11:37:00.853" v="18" actId="26606"/>
          <ac:spMkLst>
            <pc:docMk/>
            <pc:sldMk cId="2995651145" sldId="260"/>
            <ac:spMk id="2" creationId="{12137CD7-C57B-0BF1-899C-1C2FF3446DC7}"/>
          </ac:spMkLst>
        </pc:spChg>
        <pc:spChg chg="del">
          <ac:chgData name="Morgan, Rob - morganrm" userId="2202593e-d52f-4214-b8a9-788363247110" providerId="ADAL" clId="{091D1985-C45C-4E2A-BF18-5C8DFFAD6496}" dt="2023-11-13T11:37:00.853" v="18" actId="26606"/>
          <ac:spMkLst>
            <pc:docMk/>
            <pc:sldMk cId="2995651145" sldId="260"/>
            <ac:spMk id="1031" creationId="{D4771268-CB57-404A-9271-370EB28F6090}"/>
          </ac:spMkLst>
        </pc:spChg>
        <pc:spChg chg="add">
          <ac:chgData name="Morgan, Rob - morganrm" userId="2202593e-d52f-4214-b8a9-788363247110" providerId="ADAL" clId="{091D1985-C45C-4E2A-BF18-5C8DFFAD6496}" dt="2023-11-13T11:37:00.853" v="18" actId="26606"/>
          <ac:spMkLst>
            <pc:docMk/>
            <pc:sldMk cId="2995651145" sldId="260"/>
            <ac:spMk id="3079" creationId="{5DCB5928-DC7D-4612-9922-441966E15627}"/>
          </ac:spMkLst>
        </pc:spChg>
        <pc:spChg chg="add">
          <ac:chgData name="Morgan, Rob - morganrm" userId="2202593e-d52f-4214-b8a9-788363247110" providerId="ADAL" clId="{091D1985-C45C-4E2A-BF18-5C8DFFAD6496}" dt="2023-11-13T11:37:00.853" v="18" actId="26606"/>
          <ac:spMkLst>
            <pc:docMk/>
            <pc:sldMk cId="2995651145" sldId="260"/>
            <ac:spMk id="3081" creationId="{682C1161-1736-45EC-99B7-33F3CAE9D517}"/>
          </ac:spMkLst>
        </pc:spChg>
        <pc:spChg chg="add">
          <ac:chgData name="Morgan, Rob - morganrm" userId="2202593e-d52f-4214-b8a9-788363247110" providerId="ADAL" clId="{091D1985-C45C-4E2A-BF18-5C8DFFAD6496}" dt="2023-11-13T11:37:00.853" v="18" actId="26606"/>
          <ac:spMkLst>
            <pc:docMk/>
            <pc:sldMk cId="2995651145" sldId="260"/>
            <ac:spMk id="3083" creationId="{84D4DDB8-B68F-45B0-9F62-C4279996F672}"/>
          </ac:spMkLst>
        </pc:spChg>
        <pc:spChg chg="add">
          <ac:chgData name="Morgan, Rob - morganrm" userId="2202593e-d52f-4214-b8a9-788363247110" providerId="ADAL" clId="{091D1985-C45C-4E2A-BF18-5C8DFFAD6496}" dt="2023-11-13T11:37:00.853" v="18" actId="26606"/>
          <ac:spMkLst>
            <pc:docMk/>
            <pc:sldMk cId="2995651145" sldId="260"/>
            <ac:spMk id="3085" creationId="{AF2F604E-43BE-4DC3-B983-E071523364F8}"/>
          </ac:spMkLst>
        </pc:spChg>
        <pc:spChg chg="add">
          <ac:chgData name="Morgan, Rob - morganrm" userId="2202593e-d52f-4214-b8a9-788363247110" providerId="ADAL" clId="{091D1985-C45C-4E2A-BF18-5C8DFFAD6496}" dt="2023-11-13T11:37:00.853" v="18" actId="26606"/>
          <ac:spMkLst>
            <pc:docMk/>
            <pc:sldMk cId="2995651145" sldId="260"/>
            <ac:spMk id="3087" creationId="{08C9B587-E65E-4B52-B37C-ABEBB6E87928}"/>
          </ac:spMkLst>
        </pc:spChg>
        <pc:picChg chg="add del mod">
          <ac:chgData name="Morgan, Rob - morganrm" userId="2202593e-d52f-4214-b8a9-788363247110" providerId="ADAL" clId="{091D1985-C45C-4E2A-BF18-5C8DFFAD6496}" dt="2023-11-13T12:57:44.219" v="121" actId="478"/>
          <ac:picMkLst>
            <pc:docMk/>
            <pc:sldMk cId="2995651145" sldId="260"/>
            <ac:picMk id="4" creationId="{5E55DE92-6261-C7E0-5B74-5EAEA6AE15C3}"/>
          </ac:picMkLst>
        </pc:picChg>
        <pc:picChg chg="mod">
          <ac:chgData name="Morgan, Rob - morganrm" userId="2202593e-d52f-4214-b8a9-788363247110" providerId="ADAL" clId="{091D1985-C45C-4E2A-BF18-5C8DFFAD6496}" dt="2023-11-13T11:37:00.853" v="18" actId="26606"/>
          <ac:picMkLst>
            <pc:docMk/>
            <pc:sldMk cId="2995651145" sldId="260"/>
            <ac:picMk id="3074" creationId="{83A5E89B-CCA6-90CB-A232-C721D0B4B6F1}"/>
          </ac:picMkLst>
        </pc:picChg>
      </pc:sldChg>
      <pc:sldChg chg="addSp delSp modSp mod">
        <pc:chgData name="Morgan, Rob - morganrm" userId="2202593e-d52f-4214-b8a9-788363247110" providerId="ADAL" clId="{091D1985-C45C-4E2A-BF18-5C8DFFAD6496}" dt="2023-11-13T12:57:47.599" v="122" actId="478"/>
        <pc:sldMkLst>
          <pc:docMk/>
          <pc:sldMk cId="689673926" sldId="261"/>
        </pc:sldMkLst>
        <pc:spChg chg="mod">
          <ac:chgData name="Morgan, Rob - morganrm" userId="2202593e-d52f-4214-b8a9-788363247110" providerId="ADAL" clId="{091D1985-C45C-4E2A-BF18-5C8DFFAD6496}" dt="2023-11-13T11:37:05.974" v="19" actId="26606"/>
          <ac:spMkLst>
            <pc:docMk/>
            <pc:sldMk cId="689673926" sldId="261"/>
            <ac:spMk id="2" creationId="{12137CD7-C57B-0BF1-899C-1C2FF3446DC7}"/>
          </ac:spMkLst>
        </pc:spChg>
        <pc:spChg chg="del">
          <ac:chgData name="Morgan, Rob - morganrm" userId="2202593e-d52f-4214-b8a9-788363247110" providerId="ADAL" clId="{091D1985-C45C-4E2A-BF18-5C8DFFAD6496}" dt="2023-11-13T11:37:05.974" v="19" actId="26606"/>
          <ac:spMkLst>
            <pc:docMk/>
            <pc:sldMk cId="689673926" sldId="261"/>
            <ac:spMk id="1031" creationId="{D4771268-CB57-404A-9271-370EB28F6090}"/>
          </ac:spMkLst>
        </pc:spChg>
        <pc:spChg chg="add">
          <ac:chgData name="Morgan, Rob - morganrm" userId="2202593e-d52f-4214-b8a9-788363247110" providerId="ADAL" clId="{091D1985-C45C-4E2A-BF18-5C8DFFAD6496}" dt="2023-11-13T11:37:05.974" v="19" actId="26606"/>
          <ac:spMkLst>
            <pc:docMk/>
            <pc:sldMk cId="689673926" sldId="261"/>
            <ac:spMk id="4103" creationId="{5DCB5928-DC7D-4612-9922-441966E15627}"/>
          </ac:spMkLst>
        </pc:spChg>
        <pc:spChg chg="add">
          <ac:chgData name="Morgan, Rob - morganrm" userId="2202593e-d52f-4214-b8a9-788363247110" providerId="ADAL" clId="{091D1985-C45C-4E2A-BF18-5C8DFFAD6496}" dt="2023-11-13T11:37:05.974" v="19" actId="26606"/>
          <ac:spMkLst>
            <pc:docMk/>
            <pc:sldMk cId="689673926" sldId="261"/>
            <ac:spMk id="4105" creationId="{682C1161-1736-45EC-99B7-33F3CAE9D517}"/>
          </ac:spMkLst>
        </pc:spChg>
        <pc:spChg chg="add">
          <ac:chgData name="Morgan, Rob - morganrm" userId="2202593e-d52f-4214-b8a9-788363247110" providerId="ADAL" clId="{091D1985-C45C-4E2A-BF18-5C8DFFAD6496}" dt="2023-11-13T11:37:05.974" v="19" actId="26606"/>
          <ac:spMkLst>
            <pc:docMk/>
            <pc:sldMk cId="689673926" sldId="261"/>
            <ac:spMk id="4107" creationId="{84D4DDB8-B68F-45B0-9F62-C4279996F672}"/>
          </ac:spMkLst>
        </pc:spChg>
        <pc:spChg chg="add">
          <ac:chgData name="Morgan, Rob - morganrm" userId="2202593e-d52f-4214-b8a9-788363247110" providerId="ADAL" clId="{091D1985-C45C-4E2A-BF18-5C8DFFAD6496}" dt="2023-11-13T11:37:05.974" v="19" actId="26606"/>
          <ac:spMkLst>
            <pc:docMk/>
            <pc:sldMk cId="689673926" sldId="261"/>
            <ac:spMk id="4109" creationId="{AF2F604E-43BE-4DC3-B983-E071523364F8}"/>
          </ac:spMkLst>
        </pc:spChg>
        <pc:spChg chg="add">
          <ac:chgData name="Morgan, Rob - morganrm" userId="2202593e-d52f-4214-b8a9-788363247110" providerId="ADAL" clId="{091D1985-C45C-4E2A-BF18-5C8DFFAD6496}" dt="2023-11-13T11:37:05.974" v="19" actId="26606"/>
          <ac:spMkLst>
            <pc:docMk/>
            <pc:sldMk cId="689673926" sldId="261"/>
            <ac:spMk id="4111" creationId="{08C9B587-E65E-4B52-B37C-ABEBB6E87928}"/>
          </ac:spMkLst>
        </pc:spChg>
        <pc:picChg chg="add del mod">
          <ac:chgData name="Morgan, Rob - morganrm" userId="2202593e-d52f-4214-b8a9-788363247110" providerId="ADAL" clId="{091D1985-C45C-4E2A-BF18-5C8DFFAD6496}" dt="2023-11-13T12:57:47.599" v="122" actId="478"/>
          <ac:picMkLst>
            <pc:docMk/>
            <pc:sldMk cId="689673926" sldId="261"/>
            <ac:picMk id="3" creationId="{85D7C73C-0EE0-76BC-E673-2CB97485FBBA}"/>
          </ac:picMkLst>
        </pc:picChg>
        <pc:picChg chg="mod">
          <ac:chgData name="Morgan, Rob - morganrm" userId="2202593e-d52f-4214-b8a9-788363247110" providerId="ADAL" clId="{091D1985-C45C-4E2A-BF18-5C8DFFAD6496}" dt="2023-11-13T11:37:05.974" v="19" actId="26606"/>
          <ac:picMkLst>
            <pc:docMk/>
            <pc:sldMk cId="689673926" sldId="261"/>
            <ac:picMk id="4098" creationId="{77AAC474-9D59-2616-9D17-E0233C54DF13}"/>
          </ac:picMkLst>
        </pc:picChg>
      </pc:sldChg>
      <pc:sldChg chg="addSp delSp modSp mod">
        <pc:chgData name="Morgan, Rob - morganrm" userId="2202593e-d52f-4214-b8a9-788363247110" providerId="ADAL" clId="{091D1985-C45C-4E2A-BF18-5C8DFFAD6496}" dt="2023-11-13T11:43:22.902" v="46"/>
        <pc:sldMkLst>
          <pc:docMk/>
          <pc:sldMk cId="1504075741" sldId="262"/>
        </pc:sldMkLst>
        <pc:spChg chg="mod">
          <ac:chgData name="Morgan, Rob - morganrm" userId="2202593e-d52f-4214-b8a9-788363247110" providerId="ADAL" clId="{091D1985-C45C-4E2A-BF18-5C8DFFAD6496}" dt="2023-11-13T11:37:26.322" v="21" actId="26606"/>
          <ac:spMkLst>
            <pc:docMk/>
            <pc:sldMk cId="1504075741" sldId="262"/>
            <ac:spMk id="2" creationId="{12137CD7-C57B-0BF1-899C-1C2FF3446DC7}"/>
          </ac:spMkLst>
        </pc:spChg>
        <pc:spChg chg="del">
          <ac:chgData name="Morgan, Rob - morganrm" userId="2202593e-d52f-4214-b8a9-788363247110" providerId="ADAL" clId="{091D1985-C45C-4E2A-BF18-5C8DFFAD6496}" dt="2023-11-13T11:37:26.322" v="21" actId="26606"/>
          <ac:spMkLst>
            <pc:docMk/>
            <pc:sldMk cId="1504075741" sldId="262"/>
            <ac:spMk id="11" creationId="{8D1AD6B3-BE88-4CEB-BA17-790657CC4729}"/>
          </ac:spMkLst>
        </pc:spChg>
        <pc:spChg chg="del">
          <ac:chgData name="Morgan, Rob - morganrm" userId="2202593e-d52f-4214-b8a9-788363247110" providerId="ADAL" clId="{091D1985-C45C-4E2A-BF18-5C8DFFAD6496}" dt="2023-11-13T11:37:26.322" v="21" actId="26606"/>
          <ac:spMkLst>
            <pc:docMk/>
            <pc:sldMk cId="1504075741" sldId="262"/>
            <ac:spMk id="12" creationId="{A3363022-C969-41E9-8EB2-E4C94908C1FA}"/>
          </ac:spMkLst>
        </pc:spChg>
        <pc:spChg chg="add">
          <ac:chgData name="Morgan, Rob - morganrm" userId="2202593e-d52f-4214-b8a9-788363247110" providerId="ADAL" clId="{091D1985-C45C-4E2A-BF18-5C8DFFAD6496}" dt="2023-11-13T11:37:26.322" v="21" actId="26606"/>
          <ac:spMkLst>
            <pc:docMk/>
            <pc:sldMk cId="1504075741" sldId="262"/>
            <ac:spMk id="21" creationId="{879EECFE-814E-4B68-96A7-86A795BD22F7}"/>
          </ac:spMkLst>
        </pc:spChg>
        <pc:spChg chg="add">
          <ac:chgData name="Morgan, Rob - morganrm" userId="2202593e-d52f-4214-b8a9-788363247110" providerId="ADAL" clId="{091D1985-C45C-4E2A-BF18-5C8DFFAD6496}" dt="2023-11-13T11:37:26.322" v="21" actId="26606"/>
          <ac:spMkLst>
            <pc:docMk/>
            <pc:sldMk cId="1504075741" sldId="262"/>
            <ac:spMk id="23" creationId="{06F847C8-7801-44D8-8CCA-CDBA7AD91A00}"/>
          </ac:spMkLst>
        </pc:spChg>
        <pc:spChg chg="add">
          <ac:chgData name="Morgan, Rob - morganrm" userId="2202593e-d52f-4214-b8a9-788363247110" providerId="ADAL" clId="{091D1985-C45C-4E2A-BF18-5C8DFFAD6496}" dt="2023-11-13T11:37:26.322" v="21" actId="26606"/>
          <ac:spMkLst>
            <pc:docMk/>
            <pc:sldMk cId="1504075741" sldId="262"/>
            <ac:spMk id="25" creationId="{AF180F00-B4B2-4196-BB1C-ECD21B03F0A9}"/>
          </ac:spMkLst>
        </pc:spChg>
        <pc:spChg chg="add">
          <ac:chgData name="Morgan, Rob - morganrm" userId="2202593e-d52f-4214-b8a9-788363247110" providerId="ADAL" clId="{091D1985-C45C-4E2A-BF18-5C8DFFAD6496}" dt="2023-11-13T11:37:26.322" v="21" actId="26606"/>
          <ac:spMkLst>
            <pc:docMk/>
            <pc:sldMk cId="1504075741" sldId="262"/>
            <ac:spMk id="27" creationId="{6E600F8C-C8F3-420C-9D3B-E1FBE7BAE481}"/>
          </ac:spMkLst>
        </pc:spChg>
        <pc:grpChg chg="del">
          <ac:chgData name="Morgan, Rob - morganrm" userId="2202593e-d52f-4214-b8a9-788363247110" providerId="ADAL" clId="{091D1985-C45C-4E2A-BF18-5C8DFFAD6496}" dt="2023-11-13T11:37:26.322" v="21" actId="26606"/>
          <ac:grpSpMkLst>
            <pc:docMk/>
            <pc:sldMk cId="1504075741" sldId="262"/>
            <ac:grpSpMk id="13" creationId="{89D1390B-7E13-4B4F-9CB2-391063412E54}"/>
          </ac:grpSpMkLst>
        </pc:grpChg>
        <pc:picChg chg="add mod">
          <ac:chgData name="Morgan, Rob - morganrm" userId="2202593e-d52f-4214-b8a9-788363247110" providerId="ADAL" clId="{091D1985-C45C-4E2A-BF18-5C8DFFAD6496}" dt="2023-11-13T11:43:22.902" v="46"/>
          <ac:picMkLst>
            <pc:docMk/>
            <pc:sldMk cId="1504075741" sldId="262"/>
            <ac:picMk id="3" creationId="{7F70D120-5898-17C0-7A29-425BD060CA3E}"/>
          </ac:picMkLst>
        </pc:picChg>
        <pc:picChg chg="del">
          <ac:chgData name="Morgan, Rob - morganrm" userId="2202593e-d52f-4214-b8a9-788363247110" providerId="ADAL" clId="{091D1985-C45C-4E2A-BF18-5C8DFFAD6496}" dt="2023-11-13T11:37:19.464" v="20" actId="478"/>
          <ac:picMkLst>
            <pc:docMk/>
            <pc:sldMk cId="1504075741" sldId="262"/>
            <ac:picMk id="17" creationId="{70D8ECDD-FF46-1A93-B7AA-08C892327E85}"/>
          </ac:picMkLst>
        </pc:picChg>
        <pc:cxnChg chg="add">
          <ac:chgData name="Morgan, Rob - morganrm" userId="2202593e-d52f-4214-b8a9-788363247110" providerId="ADAL" clId="{091D1985-C45C-4E2A-BF18-5C8DFFAD6496}" dt="2023-11-13T11:37:26.322" v="21" actId="26606"/>
          <ac:cxnSpMkLst>
            <pc:docMk/>
            <pc:sldMk cId="1504075741" sldId="262"/>
            <ac:cxnSpMk id="29" creationId="{7AA55BF2-380C-4942-8AB1-55A6A52A35F8}"/>
          </ac:cxnSpMkLst>
        </pc:cxnChg>
      </pc:sldChg>
      <pc:sldChg chg="addSp modSp">
        <pc:chgData name="Morgan, Rob - morganrm" userId="2202593e-d52f-4214-b8a9-788363247110" providerId="ADAL" clId="{091D1985-C45C-4E2A-BF18-5C8DFFAD6496}" dt="2023-11-13T11:43:28.181" v="47"/>
        <pc:sldMkLst>
          <pc:docMk/>
          <pc:sldMk cId="368142620" sldId="263"/>
        </pc:sldMkLst>
        <pc:picChg chg="add mod">
          <ac:chgData name="Morgan, Rob - morganrm" userId="2202593e-d52f-4214-b8a9-788363247110" providerId="ADAL" clId="{091D1985-C45C-4E2A-BF18-5C8DFFAD6496}" dt="2023-11-13T11:43:28.181" v="47"/>
          <ac:picMkLst>
            <pc:docMk/>
            <pc:sldMk cId="368142620" sldId="263"/>
            <ac:picMk id="4" creationId="{702BAFBB-F51C-B202-903E-84DCC353F257}"/>
          </ac:picMkLst>
        </pc:picChg>
      </pc:sldChg>
      <pc:sldChg chg="addSp modSp">
        <pc:chgData name="Morgan, Rob - morganrm" userId="2202593e-d52f-4214-b8a9-788363247110" providerId="ADAL" clId="{091D1985-C45C-4E2A-BF18-5C8DFFAD6496}" dt="2023-11-13T11:43:30.182" v="48"/>
        <pc:sldMkLst>
          <pc:docMk/>
          <pc:sldMk cId="134240744" sldId="264"/>
        </pc:sldMkLst>
        <pc:picChg chg="add mod">
          <ac:chgData name="Morgan, Rob - morganrm" userId="2202593e-d52f-4214-b8a9-788363247110" providerId="ADAL" clId="{091D1985-C45C-4E2A-BF18-5C8DFFAD6496}" dt="2023-11-13T11:43:30.182" v="48"/>
          <ac:picMkLst>
            <pc:docMk/>
            <pc:sldMk cId="134240744" sldId="264"/>
            <ac:picMk id="4" creationId="{FB24711F-5811-104C-767E-59BAD18799EC}"/>
          </ac:picMkLst>
        </pc:picChg>
      </pc:sldChg>
      <pc:sldChg chg="addSp delSp modSp new mod setBg delAnim modAnim">
        <pc:chgData name="Morgan, Rob - morganrm" userId="2202593e-d52f-4214-b8a9-788363247110" providerId="ADAL" clId="{091D1985-C45C-4E2A-BF18-5C8DFFAD6496}" dt="2023-11-13T13:05:21.596" v="194" actId="1076"/>
        <pc:sldMkLst>
          <pc:docMk/>
          <pc:sldMk cId="521166187" sldId="270"/>
        </pc:sldMkLst>
        <pc:spChg chg="add mod">
          <ac:chgData name="Morgan, Rob - morganrm" userId="2202593e-d52f-4214-b8a9-788363247110" providerId="ADAL" clId="{091D1985-C45C-4E2A-BF18-5C8DFFAD6496}" dt="2023-11-13T13:00:25.372" v="190" actId="14100"/>
          <ac:spMkLst>
            <pc:docMk/>
            <pc:sldMk cId="521166187" sldId="270"/>
            <ac:spMk id="2" creationId="{9D024CA5-05C9-A50B-8A05-4BE8EA423B64}"/>
          </ac:spMkLst>
        </pc:spChg>
        <pc:spChg chg="add del mod">
          <ac:chgData name="Morgan, Rob - morganrm" userId="2202593e-d52f-4214-b8a9-788363247110" providerId="ADAL" clId="{091D1985-C45C-4E2A-BF18-5C8DFFAD6496}" dt="2023-11-13T11:44:55.298" v="62" actId="478"/>
          <ac:spMkLst>
            <pc:docMk/>
            <pc:sldMk cId="521166187" sldId="270"/>
            <ac:spMk id="4" creationId="{05799AD4-C523-079A-87A0-D090AD8C010C}"/>
          </ac:spMkLst>
        </pc:spChg>
        <pc:spChg chg="add">
          <ac:chgData name="Morgan, Rob - morganrm" userId="2202593e-d52f-4214-b8a9-788363247110" providerId="ADAL" clId="{091D1985-C45C-4E2A-BF18-5C8DFFAD6496}" dt="2023-11-13T11:46:28.869" v="93" actId="26606"/>
          <ac:spMkLst>
            <pc:docMk/>
            <pc:sldMk cId="521166187" sldId="270"/>
            <ac:spMk id="12" creationId="{18F923FF-DD0C-4FD3-A1B4-68DFA511C82D}"/>
          </ac:spMkLst>
        </pc:spChg>
        <pc:spChg chg="add">
          <ac:chgData name="Morgan, Rob - morganrm" userId="2202593e-d52f-4214-b8a9-788363247110" providerId="ADAL" clId="{091D1985-C45C-4E2A-BF18-5C8DFFAD6496}" dt="2023-11-13T11:46:28.869" v="93" actId="26606"/>
          <ac:spMkLst>
            <pc:docMk/>
            <pc:sldMk cId="521166187" sldId="270"/>
            <ac:spMk id="14" creationId="{114A821F-8663-46BA-8CC0-D4C44F639F3A}"/>
          </ac:spMkLst>
        </pc:spChg>
        <pc:spChg chg="add">
          <ac:chgData name="Morgan, Rob - morganrm" userId="2202593e-d52f-4214-b8a9-788363247110" providerId="ADAL" clId="{091D1985-C45C-4E2A-BF18-5C8DFFAD6496}" dt="2023-11-13T11:46:28.869" v="93" actId="26606"/>
          <ac:spMkLst>
            <pc:docMk/>
            <pc:sldMk cId="521166187" sldId="270"/>
            <ac:spMk id="16" creationId="{67EF550F-47CE-4FB2-9DAC-12AD835C833D}"/>
          </ac:spMkLst>
        </pc:spChg>
        <pc:picChg chg="add mod">
          <ac:chgData name="Morgan, Rob - morganrm" userId="2202593e-d52f-4214-b8a9-788363247110" providerId="ADAL" clId="{091D1985-C45C-4E2A-BF18-5C8DFFAD6496}" dt="2023-11-13T11:46:51.615" v="99" actId="1076"/>
          <ac:picMkLst>
            <pc:docMk/>
            <pc:sldMk cId="521166187" sldId="270"/>
            <ac:picMk id="3" creationId="{FB0705B4-E56C-43EA-A0DB-499FF0763816}"/>
          </ac:picMkLst>
        </pc:picChg>
        <pc:picChg chg="add mod modCrop">
          <ac:chgData name="Morgan, Rob - morganrm" userId="2202593e-d52f-4214-b8a9-788363247110" providerId="ADAL" clId="{091D1985-C45C-4E2A-BF18-5C8DFFAD6496}" dt="2023-11-13T11:48:48.250" v="118" actId="732"/>
          <ac:picMkLst>
            <pc:docMk/>
            <pc:sldMk cId="521166187" sldId="270"/>
            <ac:picMk id="5" creationId="{6031F227-6AAF-FA8D-2DA8-16093D406026}"/>
          </ac:picMkLst>
        </pc:picChg>
        <pc:picChg chg="add mod">
          <ac:chgData name="Morgan, Rob - morganrm" userId="2202593e-d52f-4214-b8a9-788363247110" providerId="ADAL" clId="{091D1985-C45C-4E2A-BF18-5C8DFFAD6496}" dt="2023-11-13T11:47:10.084" v="103" actId="1076"/>
          <ac:picMkLst>
            <pc:docMk/>
            <pc:sldMk cId="521166187" sldId="270"/>
            <ac:picMk id="6" creationId="{18876D90-7D1D-B6C1-4DCA-4C99CEF1872C}"/>
          </ac:picMkLst>
        </pc:picChg>
        <pc:picChg chg="add mod ord">
          <ac:chgData name="Morgan, Rob - morganrm" userId="2202593e-d52f-4214-b8a9-788363247110" providerId="ADAL" clId="{091D1985-C45C-4E2A-BF18-5C8DFFAD6496}" dt="2023-11-13T11:47:36.132" v="109"/>
          <ac:picMkLst>
            <pc:docMk/>
            <pc:sldMk cId="521166187" sldId="270"/>
            <ac:picMk id="7" creationId="{558A1307-0C6C-5F57-8517-3866F1ACF33D}"/>
          </ac:picMkLst>
        </pc:picChg>
        <pc:picChg chg="add mod">
          <ac:chgData name="Morgan, Rob - morganrm" userId="2202593e-d52f-4214-b8a9-788363247110" providerId="ADAL" clId="{091D1985-C45C-4E2A-BF18-5C8DFFAD6496}" dt="2023-11-13T13:05:21.596" v="194" actId="1076"/>
          <ac:picMkLst>
            <pc:docMk/>
            <pc:sldMk cId="521166187" sldId="270"/>
            <ac:picMk id="8" creationId="{72C27AE4-7BC2-62B5-C8A2-697434017413}"/>
          </ac:picMkLst>
        </pc:picChg>
      </pc:sldChg>
      <pc:sldMasterChg chg="modSldLayout">
        <pc:chgData name="Morgan, Rob - morganrm" userId="2202593e-d52f-4214-b8a9-788363247110" providerId="ADAL" clId="{091D1985-C45C-4E2A-BF18-5C8DFFAD6496}" dt="2023-11-13T21:21:31.423" v="212" actId="20577"/>
        <pc:sldMasterMkLst>
          <pc:docMk/>
          <pc:sldMasterMk cId="4062626676" sldId="2147483648"/>
        </pc:sldMasterMkLst>
        <pc:sldLayoutChg chg="addSp modSp mod">
          <pc:chgData name="Morgan, Rob - morganrm" userId="2202593e-d52f-4214-b8a9-788363247110" providerId="ADAL" clId="{091D1985-C45C-4E2A-BF18-5C8DFFAD6496}" dt="2023-11-13T21:20:33.750" v="206" actId="20577"/>
          <pc:sldLayoutMkLst>
            <pc:docMk/>
            <pc:sldMasterMk cId="4062626676" sldId="2147483648"/>
            <pc:sldLayoutMk cId="2915185632" sldId="2147483649"/>
          </pc:sldLayoutMkLst>
          <pc:spChg chg="add mod">
            <ac:chgData name="Morgan, Rob - morganrm" userId="2202593e-d52f-4214-b8a9-788363247110" providerId="ADAL" clId="{091D1985-C45C-4E2A-BF18-5C8DFFAD6496}" dt="2023-11-13T21:20:24.962" v="195"/>
            <ac:spMkLst>
              <pc:docMk/>
              <pc:sldMasterMk cId="4062626676" sldId="2147483648"/>
              <pc:sldLayoutMk cId="2915185632" sldId="2147483649"/>
              <ac:spMk id="7" creationId="{2A896B6F-3733-4183-35CB-262E317B3920}"/>
            </ac:spMkLst>
          </pc:spChg>
          <pc:spChg chg="add mod">
            <ac:chgData name="Morgan, Rob - morganrm" userId="2202593e-d52f-4214-b8a9-788363247110" providerId="ADAL" clId="{091D1985-C45C-4E2A-BF18-5C8DFFAD6496}" dt="2023-11-13T21:20:24.962" v="195"/>
            <ac:spMkLst>
              <pc:docMk/>
              <pc:sldMasterMk cId="4062626676" sldId="2147483648"/>
              <pc:sldLayoutMk cId="2915185632" sldId="2147483649"/>
              <ac:spMk id="8" creationId="{3623742E-2C6D-460B-28F3-AD6A9B14A6F5}"/>
            </ac:spMkLst>
          </pc:spChg>
          <pc:spChg chg="add mod">
            <ac:chgData name="Morgan, Rob - morganrm" userId="2202593e-d52f-4214-b8a9-788363247110" providerId="ADAL" clId="{091D1985-C45C-4E2A-BF18-5C8DFFAD6496}" dt="2023-11-13T21:20:24.962" v="195"/>
            <ac:spMkLst>
              <pc:docMk/>
              <pc:sldMasterMk cId="4062626676" sldId="2147483648"/>
              <pc:sldLayoutMk cId="2915185632" sldId="2147483649"/>
              <ac:spMk id="9" creationId="{8C016A96-D70B-06FC-FAD8-A296EABB7496}"/>
            </ac:spMkLst>
          </pc:spChg>
          <pc:spChg chg="add mod">
            <ac:chgData name="Morgan, Rob - morganrm" userId="2202593e-d52f-4214-b8a9-788363247110" providerId="ADAL" clId="{091D1985-C45C-4E2A-BF18-5C8DFFAD6496}" dt="2023-11-13T21:20:33.750" v="206" actId="20577"/>
            <ac:spMkLst>
              <pc:docMk/>
              <pc:sldMasterMk cId="4062626676" sldId="2147483648"/>
              <pc:sldLayoutMk cId="2915185632" sldId="2147483649"/>
              <ac:spMk id="10" creationId="{A3570E59-B761-67F7-263C-B44AF872B2DE}"/>
            </ac:spMkLst>
          </pc:spChg>
          <pc:picChg chg="add mod">
            <ac:chgData name="Morgan, Rob - morganrm" userId="2202593e-d52f-4214-b8a9-788363247110" providerId="ADAL" clId="{091D1985-C45C-4E2A-BF18-5C8DFFAD6496}" dt="2023-11-13T21:20:24.962" v="195"/>
            <ac:picMkLst>
              <pc:docMk/>
              <pc:sldMasterMk cId="4062626676" sldId="2147483648"/>
              <pc:sldLayoutMk cId="2915185632" sldId="2147483649"/>
              <ac:picMk id="11" creationId="{62D8BC2A-DD1F-353E-F223-EEF5525260E2}"/>
            </ac:picMkLst>
          </pc:picChg>
        </pc:sldLayoutChg>
        <pc:sldLayoutChg chg="addSp modSp mod">
          <pc:chgData name="Morgan, Rob - morganrm" userId="2202593e-d52f-4214-b8a9-788363247110" providerId="ADAL" clId="{091D1985-C45C-4E2A-BF18-5C8DFFAD6496}" dt="2023-11-13T21:21:31.423" v="212" actId="20577"/>
          <pc:sldLayoutMkLst>
            <pc:docMk/>
            <pc:sldMasterMk cId="4062626676" sldId="2147483648"/>
            <pc:sldLayoutMk cId="1348888187" sldId="2147483654"/>
          </pc:sldLayoutMkLst>
          <pc:spChg chg="add mod">
            <ac:chgData name="Morgan, Rob - morganrm" userId="2202593e-d52f-4214-b8a9-788363247110" providerId="ADAL" clId="{091D1985-C45C-4E2A-BF18-5C8DFFAD6496}" dt="2023-11-13T21:21:23.547" v="207"/>
            <ac:spMkLst>
              <pc:docMk/>
              <pc:sldMasterMk cId="4062626676" sldId="2147483648"/>
              <pc:sldLayoutMk cId="1348888187" sldId="2147483654"/>
              <ac:spMk id="6" creationId="{1CDB689B-DC84-B7EC-C49D-FDFB9503E225}"/>
            </ac:spMkLst>
          </pc:spChg>
          <pc:spChg chg="add mod">
            <ac:chgData name="Morgan, Rob - morganrm" userId="2202593e-d52f-4214-b8a9-788363247110" providerId="ADAL" clId="{091D1985-C45C-4E2A-BF18-5C8DFFAD6496}" dt="2023-11-13T21:21:23.547" v="207"/>
            <ac:spMkLst>
              <pc:docMk/>
              <pc:sldMasterMk cId="4062626676" sldId="2147483648"/>
              <pc:sldLayoutMk cId="1348888187" sldId="2147483654"/>
              <ac:spMk id="7" creationId="{3EDB6212-2723-E765-4B3D-FC11548C56AA}"/>
            </ac:spMkLst>
          </pc:spChg>
          <pc:spChg chg="add mod">
            <ac:chgData name="Morgan, Rob - morganrm" userId="2202593e-d52f-4214-b8a9-788363247110" providerId="ADAL" clId="{091D1985-C45C-4E2A-BF18-5C8DFFAD6496}" dt="2023-11-13T21:21:23.547" v="207"/>
            <ac:spMkLst>
              <pc:docMk/>
              <pc:sldMasterMk cId="4062626676" sldId="2147483648"/>
              <pc:sldLayoutMk cId="1348888187" sldId="2147483654"/>
              <ac:spMk id="8" creationId="{9255A8AD-A897-0463-064A-F7C0AC848A46}"/>
            </ac:spMkLst>
          </pc:spChg>
          <pc:spChg chg="add mod">
            <ac:chgData name="Morgan, Rob - morganrm" userId="2202593e-d52f-4214-b8a9-788363247110" providerId="ADAL" clId="{091D1985-C45C-4E2A-BF18-5C8DFFAD6496}" dt="2023-11-13T21:21:23.547" v="207"/>
            <ac:spMkLst>
              <pc:docMk/>
              <pc:sldMasterMk cId="4062626676" sldId="2147483648"/>
              <pc:sldLayoutMk cId="1348888187" sldId="2147483654"/>
              <ac:spMk id="9" creationId="{DAC08EF6-5C21-839B-98D2-4974A5129533}"/>
            </ac:spMkLst>
          </pc:spChg>
          <pc:spChg chg="add mod">
            <ac:chgData name="Morgan, Rob - morganrm" userId="2202593e-d52f-4214-b8a9-788363247110" providerId="ADAL" clId="{091D1985-C45C-4E2A-BF18-5C8DFFAD6496}" dt="2023-11-13T21:21:31.423" v="212" actId="20577"/>
            <ac:spMkLst>
              <pc:docMk/>
              <pc:sldMasterMk cId="4062626676" sldId="2147483648"/>
              <pc:sldLayoutMk cId="1348888187" sldId="2147483654"/>
              <ac:spMk id="10" creationId="{D2D1034B-5668-D326-BF2B-7531E2DA2D40}"/>
            </ac:spMkLst>
          </pc:spChg>
          <pc:picChg chg="add mod">
            <ac:chgData name="Morgan, Rob - morganrm" userId="2202593e-d52f-4214-b8a9-788363247110" providerId="ADAL" clId="{091D1985-C45C-4E2A-BF18-5C8DFFAD6496}" dt="2023-11-13T21:21:23.547" v="207"/>
            <ac:picMkLst>
              <pc:docMk/>
              <pc:sldMasterMk cId="4062626676" sldId="2147483648"/>
              <pc:sldLayoutMk cId="1348888187" sldId="2147483654"/>
              <ac:picMk id="12" creationId="{65386119-FD8D-4C87-CB36-CF253C90E04C}"/>
            </ac:picMkLst>
          </pc:picChg>
          <pc:cxnChg chg="add mod">
            <ac:chgData name="Morgan, Rob - morganrm" userId="2202593e-d52f-4214-b8a9-788363247110" providerId="ADAL" clId="{091D1985-C45C-4E2A-BF18-5C8DFFAD6496}" dt="2023-11-13T21:21:23.547" v="207"/>
            <ac:cxnSpMkLst>
              <pc:docMk/>
              <pc:sldMasterMk cId="4062626676" sldId="2147483648"/>
              <pc:sldLayoutMk cId="1348888187" sldId="2147483654"/>
              <ac:cxnSpMk id="11" creationId="{49DF0C22-EA4A-D0DF-6279-27DD61D6F222}"/>
            </ac:cxnSpMkLst>
          </pc:cxnChg>
        </pc:sldLayoutChg>
      </pc:sldMasterChg>
    </pc:docChg>
  </pc:docChgLst>
  <pc:docChgLst>
    <pc:chgData name="Minnis-McClain, Jessica - minnisjl" userId="S::minnisjl@jmu.edu::f8e4ea62-acf4-407a-9d20-f8a6b1277f80" providerId="AD" clId="Web-{19B5EFE3-BAFF-4A41-B098-B15B8A9AEC17}"/>
    <pc:docChg chg="delSld modSld">
      <pc:chgData name="Minnis-McClain, Jessica - minnisjl" userId="S::minnisjl@jmu.edu::f8e4ea62-acf4-407a-9d20-f8a6b1277f80" providerId="AD" clId="Web-{19B5EFE3-BAFF-4A41-B098-B15B8A9AEC17}" dt="2023-12-10T12:16:48.062" v="3"/>
      <pc:docMkLst>
        <pc:docMk/>
      </pc:docMkLst>
      <pc:sldChg chg="modNotes">
        <pc:chgData name="Minnis-McClain, Jessica - minnisjl" userId="S::minnisjl@jmu.edu::f8e4ea62-acf4-407a-9d20-f8a6b1277f80" providerId="AD" clId="Web-{19B5EFE3-BAFF-4A41-B098-B15B8A9AEC17}" dt="2023-12-10T12:16:45.030" v="2"/>
        <pc:sldMkLst>
          <pc:docMk/>
          <pc:sldMk cId="1504075741" sldId="262"/>
        </pc:sldMkLst>
      </pc:sldChg>
      <pc:sldChg chg="modSp del">
        <pc:chgData name="Minnis-McClain, Jessica - minnisjl" userId="S::minnisjl@jmu.edu::f8e4ea62-acf4-407a-9d20-f8a6b1277f80" providerId="AD" clId="Web-{19B5EFE3-BAFF-4A41-B098-B15B8A9AEC17}" dt="2023-12-10T12:16:48.062" v="3"/>
        <pc:sldMkLst>
          <pc:docMk/>
          <pc:sldMk cId="368142620" sldId="263"/>
        </pc:sldMkLst>
        <pc:spChg chg="mod">
          <ac:chgData name="Minnis-McClain, Jessica - minnisjl" userId="S::minnisjl@jmu.edu::f8e4ea62-acf4-407a-9d20-f8a6b1277f80" providerId="AD" clId="Web-{19B5EFE3-BAFF-4A41-B098-B15B8A9AEC17}" dt="2023-12-10T12:16:18.264" v="0" actId="1076"/>
          <ac:spMkLst>
            <pc:docMk/>
            <pc:sldMk cId="368142620" sldId="263"/>
            <ac:spMk id="2" creationId="{543BFF9E-BEB5-6427-046F-859A3AF8EA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67280-9BCF-47AD-8CD4-E20B6ABCE47F}" type="datetimeFigureOut"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E9D56-5D99-4BF9-A741-3F9737997B8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7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helpers and their tools activity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E9D56-5D99-4BF9-A741-3F9737997B89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18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A222-A4E2-89E8-0AE5-53BD41E6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722C1E-3A23-AF79-3533-640A2E7E7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DB161F-05F1-06F6-036B-FEA207B06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helpers and their tools activity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95F59-6681-A4B0-A4DE-88B8E4862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E9D56-5D99-4BF9-A741-3F9737997B89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7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8B8B3-46B5-4FBC-4BD7-2DE185606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11609-A217-684A-1D00-CDE213EB0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F88474-F047-22A5-3C37-5FAB066D8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helpers and their tools activity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097B-865C-69CE-84DD-797F3A65E6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E9D56-5D99-4BF9-A741-3F9737997B89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0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A4174-A8E5-39CE-B145-B19531F2D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BDA6C-9DD4-D7FB-F230-4376A6270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B81BA0-6FF8-F401-E6E0-B50C36665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helpers and their tools activity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2CCAD-6535-EA07-C263-EAA097E6D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E9D56-5D99-4BF9-A741-3F9737997B89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36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59C0A-FD2A-DC44-FA23-61108CCBF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1BB885-6F72-4E79-EB4F-FDDD7CAAB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48423D-412F-9FAB-484A-913AC53AB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helpers and their tools activity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9E57F-1705-FB4D-28A9-7E9C63736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E9D56-5D99-4BF9-A741-3F9737997B89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4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896B6F-3733-4183-35CB-262E317B3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623742E-2C6D-460B-28F3-AD6A9B14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16A96-D70B-06FC-FAD8-A296EAB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570E59-B761-67F7-263C-B44AF872B2DE}"/>
              </a:ext>
            </a:extLst>
          </p:cNvPr>
          <p:cNvSpPr txBox="1">
            <a:spLocks/>
          </p:cNvSpPr>
          <p:nvPr userDrawn="1"/>
        </p:nvSpPr>
        <p:spPr>
          <a:xfrm>
            <a:off x="965200" y="1383528"/>
            <a:ext cx="5925989" cy="31675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/>
              <a:t>Title</a:t>
            </a:r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2D8BC2A-DD1F-353E-F223-EEF552526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1CDB689B-DC84-B7EC-C49D-FDFB9503E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DB6212-2723-E765-4B3D-FC11548C5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255A8AD-A897-0463-064A-F7C0AC8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08EF6-5C21-839B-98D2-4974A512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1034B-5668-D326-BF2B-7531E2DA2D40}"/>
              </a:ext>
            </a:extLst>
          </p:cNvPr>
          <p:cNvSpPr txBox="1">
            <a:spLocks/>
          </p:cNvSpPr>
          <p:nvPr userDrawn="1"/>
        </p:nvSpPr>
        <p:spPr>
          <a:xfrm>
            <a:off x="1010024" y="1383527"/>
            <a:ext cx="6072333" cy="4175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600" b="1"/>
              <a:t>Quote</a:t>
            </a:r>
            <a:endParaRPr lang="en-US" sz="46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DF0C22-EA4A-D0DF-6279-27DD61D6F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386119-FD8D-4C87-CB36-CF253C90E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011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sential Question">
  <p:cSld name="Essential Ques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0" y="1641867"/>
            <a:ext cx="121920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/>
          <p:nvPr/>
        </p:nvSpPr>
        <p:spPr>
          <a:xfrm>
            <a:off x="-14600" y="2775133"/>
            <a:ext cx="12221200" cy="1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8855"/>
              </a:buClr>
              <a:buSzPts val="1600"/>
              <a:buFont typeface="Lato"/>
              <a:buNone/>
            </a:pPr>
            <a:endParaRPr sz="32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0" y="2964067"/>
            <a:ext cx="12192000" cy="1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L="1219170" lvl="1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marL="1828754" lvl="2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marL="2438339" lvl="3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marL="3047924" lvl="4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marL="3657509" lvl="5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marL="4267093" lvl="6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marL="4876678" lvl="7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marL="5486263" lvl="8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2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6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microsoft.com/office/2007/relationships/hdphoto" Target="../media/hdphoto1.wdp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4233" y="1084270"/>
            <a:ext cx="6068125" cy="3412916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latin typeface="Calibri"/>
                <a:ea typeface="Calibri"/>
                <a:cs typeface="Calibri"/>
              </a:rPr>
              <a:t>Community Helpers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sz="4000" dirty="0">
                <a:latin typeface="Calibri"/>
                <a:ea typeface="Calibri"/>
                <a:cs typeface="Calibri"/>
              </a:rPr>
              <a:t>       Kindergarten Lesson 2</a:t>
            </a: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479" y="1339633"/>
            <a:ext cx="5843762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F0D3DE-EC74-4C9F-AFA1-DC5CE5236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7F44FEB-99A9-808B-B82A-EAB5031B2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C52F2990-FF02-EC3B-8B7F-5064367B5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97AA513D-BD35-32D3-EEC0-8D62F1E07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0432984A-6F30-3BBB-3263-7C9E23CEE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24" y="1383527"/>
            <a:ext cx="6072333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i="0" kern="1200" dirty="0">
                <a:effectLst/>
                <a:latin typeface="Calibri"/>
                <a:ea typeface="Calibri"/>
                <a:cs typeface="Calibri"/>
              </a:rPr>
              <a:t>Community helpers are people who have a job to help keep our friends and neighborhood safe in different ways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  <a:endParaRPr lang="en-US" kern="1200" dirty="0">
              <a:latin typeface="Calibri"/>
              <a:ea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7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FD2E7B1-DB93-38DA-E1A1-33982655702D}"/>
              </a:ext>
            </a:extLst>
          </p:cNvPr>
          <p:cNvSpPr/>
          <p:nvPr/>
        </p:nvSpPr>
        <p:spPr>
          <a:xfrm>
            <a:off x="0" y="492125"/>
            <a:ext cx="12192000" cy="450850"/>
          </a:xfrm>
          <a:prstGeom prst="rect">
            <a:avLst/>
          </a:prstGeom>
          <a:solidFill>
            <a:srgbClr val="FEB719"/>
          </a:solidFill>
          <a:ln>
            <a:solidFill>
              <a:srgbClr val="FEB7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6DAF759-7EC8-5DD0-88EA-216515CB8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1287" y="392621"/>
            <a:ext cx="2085975" cy="208597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D6A4DEA-9D20-6FD4-BAE7-FB2297A4B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26" y="4720139"/>
            <a:ext cx="1639271" cy="16504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2158A3-582C-D381-5DEC-CBBF349A38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1288" y="2619435"/>
            <a:ext cx="2085975" cy="2085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79033F-62E7-82D4-6656-E17F1633F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4436" y="401325"/>
            <a:ext cx="4243527" cy="4304085"/>
          </a:xfrm>
          <a:prstGeom prst="rect">
            <a:avLst/>
          </a:prstGeom>
        </p:spPr>
      </p:pic>
      <p:pic>
        <p:nvPicPr>
          <p:cNvPr id="5" name="Picture 4" descr="A smiling firefighter holding a hose&#10;&#10;Description automatically generated">
            <a:extLst>
              <a:ext uri="{FF2B5EF4-FFF2-40B4-BE49-F238E27FC236}">
                <a16:creationId xmlns:a16="http://schemas.microsoft.com/office/drawing/2014/main" id="{DF1FF93E-37D0-2F07-F129-3959F5D290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88" y="4821238"/>
            <a:ext cx="1549400" cy="1549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45DC61-F685-A04A-D966-C7C10BF159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3713" y="4821238"/>
            <a:ext cx="1549400" cy="1549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548FBF-12AB-72C1-8DFE-52F865E086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6138" y="4821238"/>
            <a:ext cx="1549400" cy="1549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0887C9-A2E8-703D-F322-40F5A9D13A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8563" y="4821238"/>
            <a:ext cx="1549400" cy="1549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BE590-3CE9-8F38-89AE-507A236E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876" y="582864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Community helpers have tools that help them to do their jobs.</a:t>
            </a:r>
          </a:p>
        </p:txBody>
      </p:sp>
    </p:spTree>
    <p:extLst>
      <p:ext uri="{BB962C8B-B14F-4D97-AF65-F5344CB8AC3E}">
        <p14:creationId xmlns:p14="http://schemas.microsoft.com/office/powerpoint/2010/main" val="4545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01CA12-0D25-10B4-1794-638867053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FE96450-633A-B27C-29A3-85AF2742A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3EAE804-BB1A-1B54-C962-6B547B040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3B71CE5D-54D9-69C7-8703-E06CD37DA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F47DDF-2589-F042-36BF-8F5B2ACA2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3F9F5-2A2D-2162-6B95-6A2337597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035" y="851045"/>
            <a:ext cx="6496902" cy="99767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Tools that help community helpers with their jobs.</a:t>
            </a:r>
            <a:endParaRPr lang="en-US" kern="1200" dirty="0">
              <a:latin typeface="Calibri"/>
              <a:ea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C3CE6F-55B7-09CF-7B36-C02BC3435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FFE9439-ED53-4D06-3993-CD0C748F5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4" name="Picture 3" descr="A white shield with a black background&#10;&#10;Description automatically generated">
            <a:extLst>
              <a:ext uri="{FF2B5EF4-FFF2-40B4-BE49-F238E27FC236}">
                <a16:creationId xmlns:a16="http://schemas.microsoft.com/office/drawing/2014/main" id="{7771A8F9-3D8D-B4BD-F106-7A3A9D232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2489" y="2379776"/>
            <a:ext cx="3752850" cy="3200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FD60AF-8C4F-3D91-127E-20BB0AF682E6}"/>
              </a:ext>
            </a:extLst>
          </p:cNvPr>
          <p:cNvSpPr txBox="1"/>
          <p:nvPr/>
        </p:nvSpPr>
        <p:spPr>
          <a:xfrm>
            <a:off x="7533164" y="1423931"/>
            <a:ext cx="3963804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cs typeface="Calibri"/>
              </a:rPr>
              <a:t>A badge is a tool that symbolizes that the person is a true police officer and a safe person to ask for help.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70693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A2E406-C71D-2B7B-1BCE-AECDBEC7E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EE47441-3D0B-0CD5-2193-E062F527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E68F2FC-6F16-0CAC-954D-D5403C68C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D22E2FE-5053-24E0-F8BA-89F85C932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1337B5D-D74A-4304-5318-C1B65C994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1A536B-0984-9D79-DE0D-DE9F3D848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217" y="929082"/>
            <a:ext cx="6478540" cy="13648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Tools that help community helpers with their jobs.</a:t>
            </a:r>
            <a:endParaRPr lang="en-US" kern="1200" dirty="0">
              <a:latin typeface="Calibri"/>
              <a:ea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C6F8A00-DCB3-3162-C0DD-539B1D2C4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D0EED4B-8996-8494-E9C4-4AB69F37F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96CDB8-FE5A-207A-67A8-0FFC1B4F4D72}"/>
              </a:ext>
            </a:extLst>
          </p:cNvPr>
          <p:cNvSpPr txBox="1"/>
          <p:nvPr/>
        </p:nvSpPr>
        <p:spPr>
          <a:xfrm>
            <a:off x="7648463" y="1063390"/>
            <a:ext cx="3523131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ea typeface="+mn-lt"/>
                <a:cs typeface="+mn-lt"/>
              </a:rPr>
              <a:t>Uniform: Police officers wear blue, black, tan, and sometimes green or gray shirts and pants for their uniforms.</a:t>
            </a:r>
            <a:endParaRPr lang="en-US" sz="3600" dirty="0"/>
          </a:p>
        </p:txBody>
      </p:sp>
      <p:pic>
        <p:nvPicPr>
          <p:cNvPr id="6" name="Picture 5" descr="A uniform and hat with a badge&#10;&#10;Description automatically generated">
            <a:extLst>
              <a:ext uri="{FF2B5EF4-FFF2-40B4-BE49-F238E27FC236}">
                <a16:creationId xmlns:a16="http://schemas.microsoft.com/office/drawing/2014/main" id="{F2DCC5AE-9553-CEB3-050C-9E924CA53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06" y="2660139"/>
            <a:ext cx="375285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29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2F4807-4960-B8EC-4E2F-E6CE8C76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E65FC38-6F07-AF6A-2242-E59B60567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8D4CBED-1DAA-94DA-1303-00DFB411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642F409E-49C9-F497-0B83-9DA4065A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9DD6D7-D548-F21D-4472-942D84E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AF1B42-315C-5097-83B0-02FDB2F4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350" y="910721"/>
            <a:ext cx="6414275" cy="15026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Tools that help community helpers with their jobs.</a:t>
            </a:r>
            <a:endParaRPr lang="en-US" kern="1200" dirty="0">
              <a:latin typeface="Calibri"/>
              <a:ea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DE15B81-5F1B-BBD7-0A64-A8C30CA64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8E5778F-09C8-8852-AC67-BDE452DEB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4FDBF0-9D90-C12C-E300-CCDBB02B91EC}"/>
              </a:ext>
            </a:extLst>
          </p:cNvPr>
          <p:cNvSpPr txBox="1"/>
          <p:nvPr/>
        </p:nvSpPr>
        <p:spPr>
          <a:xfrm>
            <a:off x="7564848" y="1662025"/>
            <a:ext cx="361576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ea typeface="+mn-lt"/>
                <a:cs typeface="+mn-lt"/>
              </a:rPr>
              <a:t>Whistle: Police officers use whistles to get people's attention like to direct traffic.</a:t>
            </a:r>
            <a:endParaRPr lang="en-US" sz="3600" dirty="0"/>
          </a:p>
        </p:txBody>
      </p:sp>
      <p:pic>
        <p:nvPicPr>
          <p:cNvPr id="4" name="Picture 3" descr="A whistle on a black background&#10;&#10;Description automatically generated">
            <a:extLst>
              <a:ext uri="{FF2B5EF4-FFF2-40B4-BE49-F238E27FC236}">
                <a16:creationId xmlns:a16="http://schemas.microsoft.com/office/drawing/2014/main" id="{53CCBCD7-37A6-4724-1460-F787EB04D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508" y="2413329"/>
            <a:ext cx="3225545" cy="275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48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9B870-F9EA-7483-0C69-942A1D3D5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EF94826-4D20-6F79-C155-9527FE8CC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CBB2655-A95D-2C33-E652-F3D2B2191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04108074-A7EF-8D70-9DE3-6F7CB7E71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D67A56-048E-6FF2-AF9B-F220F617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C0AF4F-CF28-40D3-43D2-23924BB8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398" y="1007118"/>
            <a:ext cx="6607070" cy="11537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Tools that help community helpers with their jobs.</a:t>
            </a:r>
            <a:endParaRPr lang="en-US" kern="1200" dirty="0">
              <a:latin typeface="Calibri"/>
              <a:ea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DE45EF1-08A7-3031-9B30-9DD567F30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7DF3C39-F206-6D00-0A2D-B1F077652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AEC19D-9F7C-80CA-B430-D624C36DB8F2}"/>
              </a:ext>
            </a:extLst>
          </p:cNvPr>
          <p:cNvSpPr txBox="1"/>
          <p:nvPr/>
        </p:nvSpPr>
        <p:spPr>
          <a:xfrm>
            <a:off x="7779992" y="1900560"/>
            <a:ext cx="293439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ea typeface="+mn-lt"/>
                <a:cs typeface="+mn-lt"/>
              </a:rPr>
              <a:t>Handcuffs: we use handcuffs to secure people who break the law.</a:t>
            </a:r>
            <a:endParaRPr lang="en-US" sz="3600" dirty="0"/>
          </a:p>
        </p:txBody>
      </p:sp>
      <p:pic>
        <p:nvPicPr>
          <p:cNvPr id="6" name="Picture 5" descr="A pair of handcuffs on a black background&#10;&#10;Description automatically generated">
            <a:extLst>
              <a:ext uri="{FF2B5EF4-FFF2-40B4-BE49-F238E27FC236}">
                <a16:creationId xmlns:a16="http://schemas.microsoft.com/office/drawing/2014/main" id="{1C82F4C6-5756-05C1-A69D-2AADCFD5C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7925" y="2489679"/>
            <a:ext cx="375285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34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2532992"/>
            <a:ext cx="9901193" cy="1059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latin typeface="Calibri"/>
                <a:ea typeface="+mj-lt"/>
                <a:cs typeface="+mj-lt"/>
              </a:rPr>
              <a:t>What do you do if </a:t>
            </a:r>
            <a:r>
              <a:rPr lang="en-US" dirty="0">
                <a:latin typeface="Calibri"/>
                <a:ea typeface="+mj-lt"/>
                <a:cs typeface="+mj-lt"/>
              </a:rPr>
              <a:t>you see a gun</a:t>
            </a:r>
            <a:r>
              <a:rPr lang="en-US" kern="1200" dirty="0">
                <a:latin typeface="Calibri"/>
                <a:ea typeface="+mj-lt"/>
                <a:cs typeface="+mj-lt"/>
              </a:rPr>
              <a:t>?</a:t>
            </a:r>
            <a:endParaRPr lang="en-US" dirty="0">
              <a:latin typeface="Calibri"/>
              <a:ea typeface="+mj-lt"/>
              <a:cs typeface="+mj-lt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1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43017B7-DB56-477D-A4AE-8EC1B3C99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2F16-9F2E-A981-195D-A51D74D3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0267" y="2948807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Stop!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18">
            <a:extLst>
              <a:ext uri="{FF2B5EF4-FFF2-40B4-BE49-F238E27FC236}">
                <a16:creationId xmlns:a16="http://schemas.microsoft.com/office/drawing/2014/main" id="{5D9AFDFA-F6C9-E4FB-EBC5-178ECDF73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93B87CB-FE36-A93C-A99B-5C8E824EC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red and white stop sign&#10;&#10;Description automatically generated">
            <a:extLst>
              <a:ext uri="{FF2B5EF4-FFF2-40B4-BE49-F238E27FC236}">
                <a16:creationId xmlns:a16="http://schemas.microsoft.com/office/drawing/2014/main" id="{4BC6F7DF-4AF3-14E6-98B3-9C4376505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35" y="761899"/>
            <a:ext cx="6210595" cy="528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4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43017B7-DB56-477D-A4AE-8EC1B3C99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2F16-9F2E-A981-195D-A51D74D3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703" y="2950333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Don’t touch!</a:t>
            </a:r>
            <a:endParaRPr lang="en-US" dirty="0">
              <a:latin typeface="Calibri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18">
            <a:extLst>
              <a:ext uri="{FF2B5EF4-FFF2-40B4-BE49-F238E27FC236}">
                <a16:creationId xmlns:a16="http://schemas.microsoft.com/office/drawing/2014/main" id="{5D9AFDFA-F6C9-E4FB-EBC5-178ECDF73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93B87CB-FE36-A93C-A99B-5C8E824EC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hand pointing at a box&#10;&#10;Description automatically generated">
            <a:extLst>
              <a:ext uri="{FF2B5EF4-FFF2-40B4-BE49-F238E27FC236}">
                <a16:creationId xmlns:a16="http://schemas.microsoft.com/office/drawing/2014/main" id="{78692F97-73D8-178D-0D6A-55FDF1CF3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272" y="964132"/>
            <a:ext cx="5590362" cy="47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4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43017B7-DB56-477D-A4AE-8EC1B3C99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2F16-9F2E-A981-195D-A51D74D3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025" y="2950333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Get away!</a:t>
            </a:r>
            <a:endParaRPr lang="en-US" dirty="0">
              <a:latin typeface="Calibri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18">
            <a:extLst>
              <a:ext uri="{FF2B5EF4-FFF2-40B4-BE49-F238E27FC236}">
                <a16:creationId xmlns:a16="http://schemas.microsoft.com/office/drawing/2014/main" id="{5D9AFDFA-F6C9-E4FB-EBC5-178ECDF73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93B87CB-FE36-A93C-A99B-5C8E824EC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brown circle in the sky&#10;&#10;Description automatically generated">
            <a:extLst>
              <a:ext uri="{FF2B5EF4-FFF2-40B4-BE49-F238E27FC236}">
                <a16:creationId xmlns:a16="http://schemas.microsoft.com/office/drawing/2014/main" id="{238F0C5E-3CD8-64A0-3C08-87C50B36A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35" y="977717"/>
            <a:ext cx="6074734" cy="517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6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43017B7-DB56-477D-A4AE-8EC1B3C99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2F16-9F2E-A981-195D-A51D74D3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536" y="2950333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Tell an adult.</a:t>
            </a:r>
            <a:endParaRPr lang="en-US" dirty="0">
              <a:latin typeface="Calibri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18">
            <a:extLst>
              <a:ext uri="{FF2B5EF4-FFF2-40B4-BE49-F238E27FC236}">
                <a16:creationId xmlns:a16="http://schemas.microsoft.com/office/drawing/2014/main" id="{5D9AFDFA-F6C9-E4FB-EBC5-178ECDF73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93B87CB-FE36-A93C-A99B-5C8E824EC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couple of smiley faces with a white speech bubble&#10;&#10;Description automatically generated">
            <a:extLst>
              <a:ext uri="{FF2B5EF4-FFF2-40B4-BE49-F238E27FC236}">
                <a16:creationId xmlns:a16="http://schemas.microsoft.com/office/drawing/2014/main" id="{B44CE74B-1132-BC99-FF6E-5A2721EE1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626" y="1359682"/>
            <a:ext cx="5159153" cy="441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5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359172" y="1144768"/>
            <a:ext cx="4339567" cy="30414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/>
              <a:t>Activity: </a:t>
            </a:r>
            <a:r>
              <a:rPr lang="en-US" dirty="0"/>
              <a:t>What do you do if you see a gun?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2C27AE4-7BC2-62B5-C8A2-697434017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09" y="4369683"/>
            <a:ext cx="1961860" cy="1952394"/>
          </a:xfrm>
          <a:prstGeom prst="rect">
            <a:avLst/>
          </a:prstGeom>
        </p:spPr>
      </p:pic>
      <p:pic>
        <p:nvPicPr>
          <p:cNvPr id="9" name="Picture 8" descr="A red and white stop sign&#10;&#10;Description automatically generated">
            <a:extLst>
              <a:ext uri="{FF2B5EF4-FFF2-40B4-BE49-F238E27FC236}">
                <a16:creationId xmlns:a16="http://schemas.microsoft.com/office/drawing/2014/main" id="{C21AC719-4A38-ACA2-B46F-CC8C7E454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310" y="706563"/>
            <a:ext cx="2899671" cy="2483990"/>
          </a:xfrm>
          <a:prstGeom prst="rect">
            <a:avLst/>
          </a:prstGeom>
        </p:spPr>
      </p:pic>
      <p:pic>
        <p:nvPicPr>
          <p:cNvPr id="11" name="Picture 10" descr="A hand pointing at a box&#10;&#10;Description automatically generated">
            <a:extLst>
              <a:ext uri="{FF2B5EF4-FFF2-40B4-BE49-F238E27FC236}">
                <a16:creationId xmlns:a16="http://schemas.microsoft.com/office/drawing/2014/main" id="{BC29DCC0-0C66-AD48-55DE-7D96F4511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1063" y="773723"/>
            <a:ext cx="2828029" cy="2418861"/>
          </a:xfrm>
          <a:prstGeom prst="rect">
            <a:avLst/>
          </a:prstGeom>
        </p:spPr>
      </p:pic>
      <p:pic>
        <p:nvPicPr>
          <p:cNvPr id="15" name="Picture 14" descr="A brown circle in the sky&#10;&#10;Description automatically generated">
            <a:extLst>
              <a:ext uri="{FF2B5EF4-FFF2-40B4-BE49-F238E27FC236}">
                <a16:creationId xmlns:a16="http://schemas.microsoft.com/office/drawing/2014/main" id="{D8738A5C-FFBB-108C-6872-C763D38910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6139" y="3724031"/>
            <a:ext cx="3049466" cy="2601221"/>
          </a:xfrm>
          <a:prstGeom prst="rect">
            <a:avLst/>
          </a:prstGeom>
        </p:spPr>
      </p:pic>
      <p:pic>
        <p:nvPicPr>
          <p:cNvPr id="17" name="Picture 16" descr="A couple of smiley faces with a white speech bubble&#10;&#10;Description automatically generated">
            <a:extLst>
              <a:ext uri="{FF2B5EF4-FFF2-40B4-BE49-F238E27FC236}">
                <a16:creationId xmlns:a16="http://schemas.microsoft.com/office/drawing/2014/main" id="{57FA2965-595B-D7C5-D702-662901F3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7421" y="3724031"/>
            <a:ext cx="2730338" cy="233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66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AB152-7008-FDDC-94C6-5B277295E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830" y="2750639"/>
            <a:ext cx="10515600" cy="13586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dirty="0">
                <a:ea typeface="Calibri Light"/>
                <a:cs typeface="Calibri Light"/>
              </a:rPr>
              <a:t>All done, great job!</a:t>
            </a:r>
            <a:endParaRPr lang="en-US" b="1" dirty="0">
              <a:cs typeface="Calibri Light"/>
            </a:endParaRPr>
          </a:p>
        </p:txBody>
      </p:sp>
      <p:sp>
        <p:nvSpPr>
          <p:cNvPr id="5" name="Right Triangle 18">
            <a:extLst>
              <a:ext uri="{FF2B5EF4-FFF2-40B4-BE49-F238E27FC236}">
                <a16:creationId xmlns:a16="http://schemas.microsoft.com/office/drawing/2014/main" id="{D395C818-A1D3-891E-481E-27A9A8F3F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08631C3-8704-BC12-7704-210057B80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69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6C3DA6-F8AE-4CB5-B640-8AD73BD746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666261-85E3-43BA-86FE-54CE264F8EE5}">
  <ds:schemaRefs>
    <ds:schemaRef ds:uri="http://schemas.microsoft.com/office/infopath/2007/PartnerControls"/>
    <ds:schemaRef ds:uri="c4d35652-c855-4275-af1e-b545f515243e"/>
    <ds:schemaRef ds:uri="http://www.w3.org/XML/1998/namespace"/>
    <ds:schemaRef ds:uri="http://schemas.microsoft.com/office/2006/documentManagement/types"/>
    <ds:schemaRef ds:uri="http://purl.org/dc/dcmitype/"/>
    <ds:schemaRef ds:uri="8b84f0c1-b81e-4a79-9b48-a655cf54ff86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BA90641-77E8-46A8-BADE-7853EFCCEA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Office PowerPoint</Application>
  <PresentationFormat>Widescreen</PresentationFormat>
  <Paragraphs>33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Indie Flower</vt:lpstr>
      <vt:lpstr>Lato</vt:lpstr>
      <vt:lpstr>Rubik</vt:lpstr>
      <vt:lpstr>Office Theme</vt:lpstr>
      <vt:lpstr>Community Helpers        Kindergarten Lesson 2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Community helpers are people who have a job to help keep our friends and neighborhood safe in different ways.</vt:lpstr>
      <vt:lpstr>Community helpers have tools that help them to do their jobs.</vt:lpstr>
      <vt:lpstr>Tools that help community helpers with their jobs.</vt:lpstr>
      <vt:lpstr>Tools that help community helpers with their jobs.</vt:lpstr>
      <vt:lpstr>Tools that help community helpers with their jobs.</vt:lpstr>
      <vt:lpstr>Tools that help community helpers with their jobs.</vt:lpstr>
      <vt:lpstr>What do you do if you see a gun?</vt:lpstr>
      <vt:lpstr>Stop!</vt:lpstr>
      <vt:lpstr>Don’t touch!</vt:lpstr>
      <vt:lpstr>Get away!</vt:lpstr>
      <vt:lpstr>Tell an adult.</vt:lpstr>
      <vt:lpstr>PowerPoint Presentation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110</cp:revision>
  <dcterms:created xsi:type="dcterms:W3CDTF">2023-11-13T02:31:18Z</dcterms:created>
  <dcterms:modified xsi:type="dcterms:W3CDTF">2024-07-17T20:51:53Z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