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351" r:id="rId5"/>
    <p:sldId id="341" r:id="rId6"/>
    <p:sldId id="340" r:id="rId7"/>
    <p:sldId id="339" r:id="rId8"/>
    <p:sldId id="338" r:id="rId9"/>
    <p:sldId id="337" r:id="rId10"/>
    <p:sldId id="300" r:id="rId11"/>
    <p:sldId id="353" r:id="rId12"/>
    <p:sldId id="271" r:id="rId13"/>
    <p:sldId id="273" r:id="rId14"/>
    <p:sldId id="272" r:id="rId15"/>
    <p:sldId id="285" r:id="rId16"/>
    <p:sldId id="286" r:id="rId17"/>
    <p:sldId id="302" r:id="rId18"/>
    <p:sldId id="288" r:id="rId19"/>
    <p:sldId id="289" r:id="rId20"/>
    <p:sldId id="290" r:id="rId21"/>
    <p:sldId id="264" r:id="rId22"/>
    <p:sldId id="354" r:id="rId23"/>
    <p:sldId id="305" r:id="rId24"/>
    <p:sldId id="306" r:id="rId25"/>
    <p:sldId id="308" r:id="rId26"/>
    <p:sldId id="304" r:id="rId27"/>
    <p:sldId id="307" r:id="rId28"/>
    <p:sldId id="355" r:id="rId29"/>
    <p:sldId id="296" r:id="rId30"/>
    <p:sldId id="297" r:id="rId31"/>
    <p:sldId id="299" r:id="rId32"/>
    <p:sldId id="298" r:id="rId33"/>
    <p:sldId id="357" r:id="rId34"/>
    <p:sldId id="269" r:id="rId35"/>
    <p:sldId id="309" r:id="rId36"/>
    <p:sldId id="280" r:id="rId37"/>
    <p:sldId id="291" r:id="rId38"/>
    <p:sldId id="294" r:id="rId39"/>
    <p:sldId id="270" r:id="rId40"/>
    <p:sldId id="352" r:id="rId41"/>
    <p:sldId id="35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3CD672-EE17-7163-DC3B-ED079E5FDACD}" name="Hobson, Jarrod Daniel - hobsonjd" initials="Hh" userId="S::hobsonjd@jmu.edu::df8f22fe-d1ff-42d4-9c31-1fc28689c16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13F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F3B582-31B6-BA19-8114-0B0577BC040C}" v="2" dt="2024-07-23T20:02:56.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541" autoAdjust="0"/>
    <p:restoredTop sz="94660"/>
  </p:normalViewPr>
  <p:slideViewPr>
    <p:cSldViewPr snapToGrid="0">
      <p:cViewPr varScale="1">
        <p:scale>
          <a:sx n="85" d="100"/>
          <a:sy n="85" d="100"/>
        </p:scale>
        <p:origin x="62" y="3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bson, Jarrod Daniel - hobsonjd" userId="S::hobsonjd@jmu.edu::df8f22fe-d1ff-42d4-9c31-1fc28689c166" providerId="AD" clId="Web-{B6D5350A-A337-46DA-B5C7-1FDA20DDDA46}"/>
    <pc:docChg chg="addSld delSld modSld sldOrd">
      <pc:chgData name="Hobson, Jarrod Daniel - hobsonjd" userId="S::hobsonjd@jmu.edu::df8f22fe-d1ff-42d4-9c31-1fc28689c166" providerId="AD" clId="Web-{B6D5350A-A337-46DA-B5C7-1FDA20DDDA46}" dt="2023-12-14T16:51:55.453" v="128" actId="20577"/>
      <pc:docMkLst>
        <pc:docMk/>
      </pc:docMkLst>
      <pc:sldChg chg="addSp delSp modSp">
        <pc:chgData name="Hobson, Jarrod Daniel - hobsonjd" userId="S::hobsonjd@jmu.edu::df8f22fe-d1ff-42d4-9c31-1fc28689c166" providerId="AD" clId="Web-{B6D5350A-A337-46DA-B5C7-1FDA20DDDA46}" dt="2023-12-14T16:50:20.447" v="90"/>
        <pc:sldMkLst>
          <pc:docMk/>
          <pc:sldMk cId="134240744" sldId="264"/>
        </pc:sldMkLst>
        <pc:spChg chg="add mod">
          <ac:chgData name="Hobson, Jarrod Daniel - hobsonjd" userId="S::hobsonjd@jmu.edu::df8f22fe-d1ff-42d4-9c31-1fc28689c166" providerId="AD" clId="Web-{B6D5350A-A337-46DA-B5C7-1FDA20DDDA46}" dt="2023-12-14T16:47:13.810" v="23" actId="1076"/>
          <ac:spMkLst>
            <pc:docMk/>
            <pc:sldMk cId="134240744" sldId="264"/>
            <ac:spMk id="5" creationId="{0C969B9F-AB98-8985-6219-AAF8AFBAFBBE}"/>
          </ac:spMkLst>
        </pc:spChg>
        <pc:grpChg chg="del mod">
          <ac:chgData name="Hobson, Jarrod Daniel - hobsonjd" userId="S::hobsonjd@jmu.edu::df8f22fe-d1ff-42d4-9c31-1fc28689c166" providerId="AD" clId="Web-{B6D5350A-A337-46DA-B5C7-1FDA20DDDA46}" dt="2023-12-14T16:50:20.447" v="90"/>
          <ac:grpSpMkLst>
            <pc:docMk/>
            <pc:sldMk cId="134240744" sldId="264"/>
            <ac:grpSpMk id="3" creationId="{D9C99A07-30C9-FF89-53D3-A9AD0263DE9C}"/>
          </ac:grpSpMkLst>
        </pc:grpChg>
        <pc:picChg chg="mod topLvl">
          <ac:chgData name="Hobson, Jarrod Daniel - hobsonjd" userId="S::hobsonjd@jmu.edu::df8f22fe-d1ff-42d4-9c31-1fc28689c166" providerId="AD" clId="Web-{B6D5350A-A337-46DA-B5C7-1FDA20DDDA46}" dt="2023-12-14T16:50:20.447" v="90"/>
          <ac:picMkLst>
            <pc:docMk/>
            <pc:sldMk cId="134240744" sldId="264"/>
            <ac:picMk id="6" creationId="{2668B5FA-6A55-6D50-09FA-6591449C5E2D}"/>
          </ac:picMkLst>
        </pc:picChg>
        <pc:picChg chg="mod topLvl">
          <ac:chgData name="Hobson, Jarrod Daniel - hobsonjd" userId="S::hobsonjd@jmu.edu::df8f22fe-d1ff-42d4-9c31-1fc28689c166" providerId="AD" clId="Web-{B6D5350A-A337-46DA-B5C7-1FDA20DDDA46}" dt="2023-12-14T16:50:20.447" v="90"/>
          <ac:picMkLst>
            <pc:docMk/>
            <pc:sldMk cId="134240744" sldId="264"/>
            <ac:picMk id="10" creationId="{F5AD3D8D-85B0-FB74-5086-CA04FA4EEA3C}"/>
          </ac:picMkLst>
        </pc:picChg>
        <pc:picChg chg="mod topLvl">
          <ac:chgData name="Hobson, Jarrod Daniel - hobsonjd" userId="S::hobsonjd@jmu.edu::df8f22fe-d1ff-42d4-9c31-1fc28689c166" providerId="AD" clId="Web-{B6D5350A-A337-46DA-B5C7-1FDA20DDDA46}" dt="2023-12-14T16:50:20.447" v="90"/>
          <ac:picMkLst>
            <pc:docMk/>
            <pc:sldMk cId="134240744" sldId="264"/>
            <ac:picMk id="14" creationId="{EAAD3FB7-5645-0128-8C2A-10795D42F9EF}"/>
          </ac:picMkLst>
        </pc:picChg>
      </pc:sldChg>
      <pc:sldChg chg="ord">
        <pc:chgData name="Hobson, Jarrod Daniel - hobsonjd" userId="S::hobsonjd@jmu.edu::df8f22fe-d1ff-42d4-9c31-1fc28689c166" providerId="AD" clId="Web-{B6D5350A-A337-46DA-B5C7-1FDA20DDDA46}" dt="2023-12-14T16:46:26.432" v="13"/>
        <pc:sldMkLst>
          <pc:docMk/>
          <pc:sldMk cId="1429298239" sldId="289"/>
        </pc:sldMkLst>
      </pc:sldChg>
      <pc:sldChg chg="modSp add replId">
        <pc:chgData name="Hobson, Jarrod Daniel - hobsonjd" userId="S::hobsonjd@jmu.edu::df8f22fe-d1ff-42d4-9c31-1fc28689c166" providerId="AD" clId="Web-{B6D5350A-A337-46DA-B5C7-1FDA20DDDA46}" dt="2023-12-14T16:45:33.554" v="3" actId="20577"/>
        <pc:sldMkLst>
          <pc:docMk/>
          <pc:sldMk cId="4162353938" sldId="353"/>
        </pc:sldMkLst>
        <pc:spChg chg="mod">
          <ac:chgData name="Hobson, Jarrod Daniel - hobsonjd" userId="S::hobsonjd@jmu.edu::df8f22fe-d1ff-42d4-9c31-1fc28689c166" providerId="AD" clId="Web-{B6D5350A-A337-46DA-B5C7-1FDA20DDDA46}" dt="2023-12-14T16:45:33.554" v="3" actId="20577"/>
          <ac:spMkLst>
            <pc:docMk/>
            <pc:sldMk cId="4162353938" sldId="353"/>
            <ac:spMk id="2" creationId="{85E1F4A3-0A15-BC7E-241A-62AC019C3B05}"/>
          </ac:spMkLst>
        </pc:spChg>
      </pc:sldChg>
      <pc:sldChg chg="addSp delSp modSp add del ord replId">
        <pc:chgData name="Hobson, Jarrod Daniel - hobsonjd" userId="S::hobsonjd@jmu.edu::df8f22fe-d1ff-42d4-9c31-1fc28689c166" providerId="AD" clId="Web-{B6D5350A-A337-46DA-B5C7-1FDA20DDDA46}" dt="2023-12-14T16:48:40.659" v="52" actId="1076"/>
        <pc:sldMkLst>
          <pc:docMk/>
          <pc:sldMk cId="2089481434" sldId="354"/>
        </pc:sldMkLst>
        <pc:spChg chg="mod">
          <ac:chgData name="Hobson, Jarrod Daniel - hobsonjd" userId="S::hobsonjd@jmu.edu::df8f22fe-d1ff-42d4-9c31-1fc28689c166" providerId="AD" clId="Web-{B6D5350A-A337-46DA-B5C7-1FDA20DDDA46}" dt="2023-12-14T16:48:40.659" v="52" actId="1076"/>
          <ac:spMkLst>
            <pc:docMk/>
            <pc:sldMk cId="2089481434" sldId="354"/>
            <ac:spMk id="2" creationId="{85E1F4A3-0A15-BC7E-241A-62AC019C3B05}"/>
          </ac:spMkLst>
        </pc:spChg>
        <pc:grpChg chg="add del mod">
          <ac:chgData name="Hobson, Jarrod Daniel - hobsonjd" userId="S::hobsonjd@jmu.edu::df8f22fe-d1ff-42d4-9c31-1fc28689c166" providerId="AD" clId="Web-{B6D5350A-A337-46DA-B5C7-1FDA20DDDA46}" dt="2023-12-14T16:48:10.689" v="40"/>
          <ac:grpSpMkLst>
            <pc:docMk/>
            <pc:sldMk cId="2089481434" sldId="354"/>
            <ac:grpSpMk id="11" creationId="{FC8773AB-E04B-1AE3-9520-5D86FD21398B}"/>
          </ac:grpSpMkLst>
        </pc:grpChg>
        <pc:picChg chg="del">
          <ac:chgData name="Hobson, Jarrod Daniel - hobsonjd" userId="S::hobsonjd@jmu.edu::df8f22fe-d1ff-42d4-9c31-1fc28689c166" providerId="AD" clId="Web-{B6D5350A-A337-46DA-B5C7-1FDA20DDDA46}" dt="2023-12-14T16:47:27.389" v="29"/>
          <ac:picMkLst>
            <pc:docMk/>
            <pc:sldMk cId="2089481434" sldId="354"/>
            <ac:picMk id="3" creationId="{6A7F24E9-2756-FA3A-971F-9B3C600E149B}"/>
          </ac:picMkLst>
        </pc:picChg>
        <pc:picChg chg="add mod">
          <ac:chgData name="Hobson, Jarrod Daniel - hobsonjd" userId="S::hobsonjd@jmu.edu::df8f22fe-d1ff-42d4-9c31-1fc28689c166" providerId="AD" clId="Web-{B6D5350A-A337-46DA-B5C7-1FDA20DDDA46}" dt="2023-12-14T16:48:33.362" v="51" actId="1076"/>
          <ac:picMkLst>
            <pc:docMk/>
            <pc:sldMk cId="2089481434" sldId="354"/>
            <ac:picMk id="6" creationId="{88160AE0-088E-495E-2C1B-92C45D1A090C}"/>
          </ac:picMkLst>
        </pc:picChg>
        <pc:picChg chg="add del topLvl">
          <ac:chgData name="Hobson, Jarrod Daniel - hobsonjd" userId="S::hobsonjd@jmu.edu::df8f22fe-d1ff-42d4-9c31-1fc28689c166" providerId="AD" clId="Web-{B6D5350A-A337-46DA-B5C7-1FDA20DDDA46}" dt="2023-12-14T16:48:15.673" v="45"/>
          <ac:picMkLst>
            <pc:docMk/>
            <pc:sldMk cId="2089481434" sldId="354"/>
            <ac:picMk id="8" creationId="{36EA7672-24C6-8B73-9451-9E53A51C56F1}"/>
          </ac:picMkLst>
        </pc:picChg>
        <pc:picChg chg="del">
          <ac:chgData name="Hobson, Jarrod Daniel - hobsonjd" userId="S::hobsonjd@jmu.edu::df8f22fe-d1ff-42d4-9c31-1fc28689c166" providerId="AD" clId="Web-{B6D5350A-A337-46DA-B5C7-1FDA20DDDA46}" dt="2023-12-14T16:47:54.563" v="34"/>
          <ac:picMkLst>
            <pc:docMk/>
            <pc:sldMk cId="2089481434" sldId="354"/>
            <ac:picMk id="9" creationId="{8EC81964-C902-AF45-C93B-FC749051BE1B}"/>
          </ac:picMkLst>
        </pc:picChg>
        <pc:picChg chg="add del mod ord topLvl">
          <ac:chgData name="Hobson, Jarrod Daniel - hobsonjd" userId="S::hobsonjd@jmu.edu::df8f22fe-d1ff-42d4-9c31-1fc28689c166" providerId="AD" clId="Web-{B6D5350A-A337-46DA-B5C7-1FDA20DDDA46}" dt="2023-12-14T16:48:25.955" v="48"/>
          <ac:picMkLst>
            <pc:docMk/>
            <pc:sldMk cId="2089481434" sldId="354"/>
            <ac:picMk id="10" creationId="{860D0593-6D0E-B917-8BA7-20A27802885B}"/>
          </ac:picMkLst>
        </pc:picChg>
      </pc:sldChg>
      <pc:sldChg chg="addSp delSp modSp add replId">
        <pc:chgData name="Hobson, Jarrod Daniel - hobsonjd" userId="S::hobsonjd@jmu.edu::df8f22fe-d1ff-42d4-9c31-1fc28689c166" providerId="AD" clId="Web-{B6D5350A-A337-46DA-B5C7-1FDA20DDDA46}" dt="2023-12-14T16:50:35.776" v="96" actId="1076"/>
        <pc:sldMkLst>
          <pc:docMk/>
          <pc:sldMk cId="174545323" sldId="355"/>
        </pc:sldMkLst>
        <pc:spChg chg="mod">
          <ac:chgData name="Hobson, Jarrod Daniel - hobsonjd" userId="S::hobsonjd@jmu.edu::df8f22fe-d1ff-42d4-9c31-1fc28689c166" providerId="AD" clId="Web-{B6D5350A-A337-46DA-B5C7-1FDA20DDDA46}" dt="2023-12-14T16:49:34.350" v="75" actId="20577"/>
          <ac:spMkLst>
            <pc:docMk/>
            <pc:sldMk cId="174545323" sldId="355"/>
            <ac:spMk id="2" creationId="{85E1F4A3-0A15-BC7E-241A-62AC019C3B05}"/>
          </ac:spMkLst>
        </pc:spChg>
        <pc:spChg chg="add del mod">
          <ac:chgData name="Hobson, Jarrod Daniel - hobsonjd" userId="S::hobsonjd@jmu.edu::df8f22fe-d1ff-42d4-9c31-1fc28689c166" providerId="AD" clId="Web-{B6D5350A-A337-46DA-B5C7-1FDA20DDDA46}" dt="2023-12-14T16:49:42.507" v="78"/>
          <ac:spMkLst>
            <pc:docMk/>
            <pc:sldMk cId="174545323" sldId="355"/>
            <ac:spMk id="6" creationId="{7300E21E-059B-EC3D-E50D-90D2F3F0007C}"/>
          </ac:spMkLst>
        </pc:spChg>
        <pc:picChg chg="del">
          <ac:chgData name="Hobson, Jarrod Daniel - hobsonjd" userId="S::hobsonjd@jmu.edu::df8f22fe-d1ff-42d4-9c31-1fc28689c166" providerId="AD" clId="Web-{B6D5350A-A337-46DA-B5C7-1FDA20DDDA46}" dt="2023-12-14T16:48:58.942" v="54"/>
          <ac:picMkLst>
            <pc:docMk/>
            <pc:sldMk cId="174545323" sldId="355"/>
            <ac:picMk id="3" creationId="{A589597D-18DD-1E22-10D1-EA92E3B785AB}"/>
          </ac:picMkLst>
        </pc:picChg>
        <pc:picChg chg="add mod">
          <ac:chgData name="Hobson, Jarrod Daniel - hobsonjd" userId="S::hobsonjd@jmu.edu::df8f22fe-d1ff-42d4-9c31-1fc28689c166" providerId="AD" clId="Web-{B6D5350A-A337-46DA-B5C7-1FDA20DDDA46}" dt="2023-12-14T16:50:02.149" v="87" actId="1076"/>
          <ac:picMkLst>
            <pc:docMk/>
            <pc:sldMk cId="174545323" sldId="355"/>
            <ac:picMk id="9" creationId="{BB23D77A-682D-A8B3-D62B-1576A6EACAA9}"/>
          </ac:picMkLst>
        </pc:picChg>
        <pc:picChg chg="add mod">
          <ac:chgData name="Hobson, Jarrod Daniel - hobsonjd" userId="S::hobsonjd@jmu.edu::df8f22fe-d1ff-42d4-9c31-1fc28689c166" providerId="AD" clId="Web-{B6D5350A-A337-46DA-B5C7-1FDA20DDDA46}" dt="2023-12-14T16:50:07.290" v="89" actId="1076"/>
          <ac:picMkLst>
            <pc:docMk/>
            <pc:sldMk cId="174545323" sldId="355"/>
            <ac:picMk id="11" creationId="{52EF6E1D-0D6B-E25C-D2B2-1A803DB803ED}"/>
          </ac:picMkLst>
        </pc:picChg>
        <pc:picChg chg="add mod">
          <ac:chgData name="Hobson, Jarrod Daniel - hobsonjd" userId="S::hobsonjd@jmu.edu::df8f22fe-d1ff-42d4-9c31-1fc28689c166" providerId="AD" clId="Web-{B6D5350A-A337-46DA-B5C7-1FDA20DDDA46}" dt="2023-12-14T16:50:35.776" v="96" actId="1076"/>
          <ac:picMkLst>
            <pc:docMk/>
            <pc:sldMk cId="174545323" sldId="355"/>
            <ac:picMk id="13" creationId="{9BC93E02-843D-933F-3371-B26DF4B635E6}"/>
          </ac:picMkLst>
        </pc:picChg>
        <pc:picChg chg="add mod">
          <ac:chgData name="Hobson, Jarrod Daniel - hobsonjd" userId="S::hobsonjd@jmu.edu::df8f22fe-d1ff-42d4-9c31-1fc28689c166" providerId="AD" clId="Web-{B6D5350A-A337-46DA-B5C7-1FDA20DDDA46}" dt="2023-12-14T16:50:33.854" v="95" actId="1076"/>
          <ac:picMkLst>
            <pc:docMk/>
            <pc:sldMk cId="174545323" sldId="355"/>
            <ac:picMk id="15" creationId="{519CECFA-AA65-61DC-168A-EC18172CD678}"/>
          </ac:picMkLst>
        </pc:picChg>
      </pc:sldChg>
      <pc:sldChg chg="modSp add ord replId">
        <pc:chgData name="Hobson, Jarrod Daniel - hobsonjd" userId="S::hobsonjd@jmu.edu::df8f22fe-d1ff-42d4-9c31-1fc28689c166" providerId="AD" clId="Web-{B6D5350A-A337-46DA-B5C7-1FDA20DDDA46}" dt="2023-12-14T16:51:55.453" v="128" actId="20577"/>
        <pc:sldMkLst>
          <pc:docMk/>
          <pc:sldMk cId="4140717933" sldId="356"/>
        </pc:sldMkLst>
        <pc:spChg chg="mod">
          <ac:chgData name="Hobson, Jarrod Daniel - hobsonjd" userId="S::hobsonjd@jmu.edu::df8f22fe-d1ff-42d4-9c31-1fc28689c166" providerId="AD" clId="Web-{B6D5350A-A337-46DA-B5C7-1FDA20DDDA46}" dt="2023-12-14T16:51:55.453" v="128" actId="20577"/>
          <ac:spMkLst>
            <pc:docMk/>
            <pc:sldMk cId="4140717933" sldId="356"/>
            <ac:spMk id="2" creationId="{85E1F4A3-0A15-BC7E-241A-62AC019C3B05}"/>
          </ac:spMkLst>
        </pc:spChg>
      </pc:sldChg>
    </pc:docChg>
  </pc:docChgLst>
  <pc:docChgLst>
    <pc:chgData name="Minnis-McClain, Jessica - minnisjl" userId="S::minnisjl@jmu.edu::f8e4ea62-acf4-407a-9d20-f8a6b1277f80" providerId="AD" clId="Web-{3BF0282D-6DC0-4849-9FDB-6B370C0390BC}"/>
    <pc:docChg chg="delSld modSld sldOrd">
      <pc:chgData name="Minnis-McClain, Jessica - minnisjl" userId="S::minnisjl@jmu.edu::f8e4ea62-acf4-407a-9d20-f8a6b1277f80" providerId="AD" clId="Web-{3BF0282D-6DC0-4849-9FDB-6B370C0390BC}" dt="2023-12-10T13:49:25.767" v="3" actId="20577"/>
      <pc:docMkLst>
        <pc:docMk/>
      </pc:docMkLst>
      <pc:sldChg chg="modSp">
        <pc:chgData name="Minnis-McClain, Jessica - minnisjl" userId="S::minnisjl@jmu.edu::f8e4ea62-acf4-407a-9d20-f8a6b1277f80" providerId="AD" clId="Web-{3BF0282D-6DC0-4849-9FDB-6B370C0390BC}" dt="2023-12-10T13:49:25.767" v="3" actId="20577"/>
        <pc:sldMkLst>
          <pc:docMk/>
          <pc:sldMk cId="3176085848" sldId="283"/>
        </pc:sldMkLst>
        <pc:spChg chg="mod">
          <ac:chgData name="Minnis-McClain, Jessica - minnisjl" userId="S::minnisjl@jmu.edu::f8e4ea62-acf4-407a-9d20-f8a6b1277f80" providerId="AD" clId="Web-{3BF0282D-6DC0-4849-9FDB-6B370C0390BC}" dt="2023-12-10T13:49:25.767" v="3" actId="20577"/>
          <ac:spMkLst>
            <pc:docMk/>
            <pc:sldMk cId="3176085848" sldId="283"/>
            <ac:spMk id="2" creationId="{F9AF390F-372F-3BCB-FCED-352A35938896}"/>
          </ac:spMkLst>
        </pc:spChg>
      </pc:sldChg>
      <pc:sldChg chg="del">
        <pc:chgData name="Minnis-McClain, Jessica - minnisjl" userId="S::minnisjl@jmu.edu::f8e4ea62-acf4-407a-9d20-f8a6b1277f80" providerId="AD" clId="Web-{3BF0282D-6DC0-4849-9FDB-6B370C0390BC}" dt="2023-12-10T13:47:07.357" v="2"/>
        <pc:sldMkLst>
          <pc:docMk/>
          <pc:sldMk cId="2387386075" sldId="292"/>
        </pc:sldMkLst>
      </pc:sldChg>
      <pc:sldChg chg="del">
        <pc:chgData name="Minnis-McClain, Jessica - minnisjl" userId="S::minnisjl@jmu.edu::f8e4ea62-acf4-407a-9d20-f8a6b1277f80" providerId="AD" clId="Web-{3BF0282D-6DC0-4849-9FDB-6B370C0390BC}" dt="2023-12-10T13:47:03.231" v="1"/>
        <pc:sldMkLst>
          <pc:docMk/>
          <pc:sldMk cId="2124353542" sldId="293"/>
        </pc:sldMkLst>
      </pc:sldChg>
      <pc:sldChg chg="ord">
        <pc:chgData name="Minnis-McClain, Jessica - minnisjl" userId="S::minnisjl@jmu.edu::f8e4ea62-acf4-407a-9d20-f8a6b1277f80" providerId="AD" clId="Web-{3BF0282D-6DC0-4849-9FDB-6B370C0390BC}" dt="2023-12-10T13:45:22.135" v="0"/>
        <pc:sldMkLst>
          <pc:docMk/>
          <pc:sldMk cId="0" sldId="298"/>
        </pc:sldMkLst>
      </pc:sldChg>
    </pc:docChg>
  </pc:docChgLst>
  <pc:docChgLst>
    <pc:chgData name="Estes, Michele - estesmd" userId="S::estesmd@jmu.edu::7f01444f-bcfd-4926-89f8-dd1142b90e2d" providerId="AD" clId="Web-{B36FCC1C-D351-4A2C-815C-FA16FFDA8886}"/>
    <pc:docChg chg="modSld">
      <pc:chgData name="Estes, Michele - estesmd" userId="S::estesmd@jmu.edu::7f01444f-bcfd-4926-89f8-dd1142b90e2d" providerId="AD" clId="Web-{B36FCC1C-D351-4A2C-815C-FA16FFDA8886}" dt="2023-11-21T19:54:55.476" v="176" actId="14100"/>
      <pc:docMkLst>
        <pc:docMk/>
      </pc:docMkLst>
      <pc:sldChg chg="modSp">
        <pc:chgData name="Estes, Michele - estesmd" userId="S::estesmd@jmu.edu::7f01444f-bcfd-4926-89f8-dd1142b90e2d" providerId="AD" clId="Web-{B36FCC1C-D351-4A2C-815C-FA16FFDA8886}" dt="2023-11-21T19:39:39.222" v="2" actId="1076"/>
        <pc:sldMkLst>
          <pc:docMk/>
          <pc:sldMk cId="2995651145" sldId="260"/>
        </pc:sldMkLst>
        <pc:spChg chg="mod">
          <ac:chgData name="Estes, Michele - estesmd" userId="S::estesmd@jmu.edu::7f01444f-bcfd-4926-89f8-dd1142b90e2d" providerId="AD" clId="Web-{B36FCC1C-D351-4A2C-815C-FA16FFDA8886}" dt="2023-11-21T19:39:39.222" v="2" actId="1076"/>
          <ac:spMkLst>
            <pc:docMk/>
            <pc:sldMk cId="2995651145" sldId="260"/>
            <ac:spMk id="2" creationId="{12137CD7-C57B-0BF1-899C-1C2FF3446DC7}"/>
          </ac:spMkLst>
        </pc:spChg>
      </pc:sldChg>
      <pc:sldChg chg="modSp">
        <pc:chgData name="Estes, Michele - estesmd" userId="S::estesmd@jmu.edu::7f01444f-bcfd-4926-89f8-dd1142b90e2d" providerId="AD" clId="Web-{B36FCC1C-D351-4A2C-815C-FA16FFDA8886}" dt="2023-11-21T19:48:15.617" v="91" actId="1076"/>
        <pc:sldMkLst>
          <pc:docMk/>
          <pc:sldMk cId="134240744" sldId="264"/>
        </pc:sldMkLst>
        <pc:spChg chg="mod">
          <ac:chgData name="Estes, Michele - estesmd" userId="S::estesmd@jmu.edu::7f01444f-bcfd-4926-89f8-dd1142b90e2d" providerId="AD" clId="Web-{B36FCC1C-D351-4A2C-815C-FA16FFDA8886}" dt="2023-11-21T19:47:42.710" v="88"/>
          <ac:spMkLst>
            <pc:docMk/>
            <pc:sldMk cId="134240744" sldId="264"/>
            <ac:spMk id="2" creationId="{0F43C5B3-1724-AFE1-6BD2-E6BB792BF2A1}"/>
          </ac:spMkLst>
        </pc:spChg>
        <pc:picChg chg="mod">
          <ac:chgData name="Estes, Michele - estesmd" userId="S::estesmd@jmu.edu::7f01444f-bcfd-4926-89f8-dd1142b90e2d" providerId="AD" clId="Web-{B36FCC1C-D351-4A2C-815C-FA16FFDA8886}" dt="2023-11-21T19:48:15.617" v="91" actId="1076"/>
          <ac:picMkLst>
            <pc:docMk/>
            <pc:sldMk cId="134240744" sldId="264"/>
            <ac:picMk id="10" creationId="{F5AD3D8D-85B0-FB74-5086-CA04FA4EEA3C}"/>
          </ac:picMkLst>
        </pc:picChg>
      </pc:sldChg>
      <pc:sldChg chg="modSp">
        <pc:chgData name="Estes, Michele - estesmd" userId="S::estesmd@jmu.edu::7f01444f-bcfd-4926-89f8-dd1142b90e2d" providerId="AD" clId="Web-{B36FCC1C-D351-4A2C-815C-FA16FFDA8886}" dt="2023-11-21T19:49:30.495" v="106" actId="1076"/>
        <pc:sldMkLst>
          <pc:docMk/>
          <pc:sldMk cId="2595544935" sldId="265"/>
        </pc:sldMkLst>
        <pc:spChg chg="mod">
          <ac:chgData name="Estes, Michele - estesmd" userId="S::estesmd@jmu.edu::7f01444f-bcfd-4926-89f8-dd1142b90e2d" providerId="AD" clId="Web-{B36FCC1C-D351-4A2C-815C-FA16FFDA8886}" dt="2023-11-21T19:49:30.495" v="106" actId="1076"/>
          <ac:spMkLst>
            <pc:docMk/>
            <pc:sldMk cId="2595544935" sldId="265"/>
            <ac:spMk id="2" creationId="{85E1F4A3-0A15-BC7E-241A-62AC019C3B05}"/>
          </ac:spMkLst>
        </pc:spChg>
      </pc:sldChg>
      <pc:sldChg chg="modSp">
        <pc:chgData name="Estes, Michele - estesmd" userId="S::estesmd@jmu.edu::7f01444f-bcfd-4926-89f8-dd1142b90e2d" providerId="AD" clId="Web-{B36FCC1C-D351-4A2C-815C-FA16FFDA8886}" dt="2023-11-21T19:51:19.484" v="128" actId="1076"/>
        <pc:sldMkLst>
          <pc:docMk/>
          <pc:sldMk cId="4191177408" sldId="268"/>
        </pc:sldMkLst>
        <pc:spChg chg="mod">
          <ac:chgData name="Estes, Michele - estesmd" userId="S::estesmd@jmu.edu::7f01444f-bcfd-4926-89f8-dd1142b90e2d" providerId="AD" clId="Web-{B36FCC1C-D351-4A2C-815C-FA16FFDA8886}" dt="2023-11-21T19:51:19.484" v="128" actId="1076"/>
          <ac:spMkLst>
            <pc:docMk/>
            <pc:sldMk cId="4191177408" sldId="268"/>
            <ac:spMk id="2" creationId="{ACA92F16-9F2E-A981-195D-A51D74D3123E}"/>
          </ac:spMkLst>
        </pc:spChg>
      </pc:sldChg>
      <pc:sldChg chg="modSp">
        <pc:chgData name="Estes, Michele - estesmd" userId="S::estesmd@jmu.edu::7f01444f-bcfd-4926-89f8-dd1142b90e2d" providerId="AD" clId="Web-{B36FCC1C-D351-4A2C-815C-FA16FFDA8886}" dt="2023-11-21T19:51:38.094" v="133" actId="1076"/>
        <pc:sldMkLst>
          <pc:docMk/>
          <pc:sldMk cId="183719477" sldId="269"/>
        </pc:sldMkLst>
        <pc:spChg chg="mod">
          <ac:chgData name="Estes, Michele - estesmd" userId="S::estesmd@jmu.edu::7f01444f-bcfd-4926-89f8-dd1142b90e2d" providerId="AD" clId="Web-{B36FCC1C-D351-4A2C-815C-FA16FFDA8886}" dt="2023-11-21T19:51:38.094" v="133" actId="1076"/>
          <ac:spMkLst>
            <pc:docMk/>
            <pc:sldMk cId="183719477" sldId="269"/>
            <ac:spMk id="2" creationId="{ACA92F16-9F2E-A981-195D-A51D74D3123E}"/>
          </ac:spMkLst>
        </pc:spChg>
      </pc:sldChg>
      <pc:sldChg chg="modSp">
        <pc:chgData name="Estes, Michele - estesmd" userId="S::estesmd@jmu.edu::7f01444f-bcfd-4926-89f8-dd1142b90e2d" providerId="AD" clId="Web-{B36FCC1C-D351-4A2C-815C-FA16FFDA8886}" dt="2023-11-21T19:53:46.005" v="162" actId="14100"/>
        <pc:sldMkLst>
          <pc:docMk/>
          <pc:sldMk cId="521166187" sldId="270"/>
        </pc:sldMkLst>
        <pc:picChg chg="mod">
          <ac:chgData name="Estes, Michele - estesmd" userId="S::estesmd@jmu.edu::7f01444f-bcfd-4926-89f8-dd1142b90e2d" providerId="AD" clId="Web-{B36FCC1C-D351-4A2C-815C-FA16FFDA8886}" dt="2023-11-21T19:53:46.005" v="162" actId="14100"/>
          <ac:picMkLst>
            <pc:docMk/>
            <pc:sldMk cId="521166187" sldId="270"/>
            <ac:picMk id="6" creationId="{A51D13B8-9E0A-28F3-C48D-92076CA8B520}"/>
          </ac:picMkLst>
        </pc:picChg>
      </pc:sldChg>
      <pc:sldChg chg="modSp">
        <pc:chgData name="Estes, Michele - estesmd" userId="S::estesmd@jmu.edu::7f01444f-bcfd-4926-89f8-dd1142b90e2d" providerId="AD" clId="Web-{B36FCC1C-D351-4A2C-815C-FA16FFDA8886}" dt="2023-11-21T19:42:40.729" v="33"/>
        <pc:sldMkLst>
          <pc:docMk/>
          <pc:sldMk cId="1077794125" sldId="271"/>
        </pc:sldMkLst>
        <pc:spChg chg="mod">
          <ac:chgData name="Estes, Michele - estesmd" userId="S::estesmd@jmu.edu::7f01444f-bcfd-4926-89f8-dd1142b90e2d" providerId="AD" clId="Web-{B36FCC1C-D351-4A2C-815C-FA16FFDA8886}" dt="2023-11-21T19:42:40.729" v="33"/>
          <ac:spMkLst>
            <pc:docMk/>
            <pc:sldMk cId="1077794125" sldId="271"/>
            <ac:spMk id="2" creationId="{543BFF9E-BEB5-6427-046F-859A3AF8EAD9}"/>
          </ac:spMkLst>
        </pc:spChg>
        <pc:picChg chg="mod">
          <ac:chgData name="Estes, Michele - estesmd" userId="S::estesmd@jmu.edu::7f01444f-bcfd-4926-89f8-dd1142b90e2d" providerId="AD" clId="Web-{B36FCC1C-D351-4A2C-815C-FA16FFDA8886}" dt="2023-11-21T19:42:24.947" v="29" actId="1076"/>
          <ac:picMkLst>
            <pc:docMk/>
            <pc:sldMk cId="1077794125" sldId="271"/>
            <ac:picMk id="6" creationId="{43FF1B80-D450-DF18-B113-B3698E8E9B63}"/>
          </ac:picMkLst>
        </pc:picChg>
      </pc:sldChg>
      <pc:sldChg chg="modSp">
        <pc:chgData name="Estes, Michele - estesmd" userId="S::estesmd@jmu.edu::7f01444f-bcfd-4926-89f8-dd1142b90e2d" providerId="AD" clId="Web-{B36FCC1C-D351-4A2C-815C-FA16FFDA8886}" dt="2023-11-21T19:43:21.043" v="40" actId="1076"/>
        <pc:sldMkLst>
          <pc:docMk/>
          <pc:sldMk cId="3595930829" sldId="272"/>
        </pc:sldMkLst>
        <pc:spChg chg="mod">
          <ac:chgData name="Estes, Michele - estesmd" userId="S::estesmd@jmu.edu::7f01444f-bcfd-4926-89f8-dd1142b90e2d" providerId="AD" clId="Web-{B36FCC1C-D351-4A2C-815C-FA16FFDA8886}" dt="2023-11-21T19:43:12.355" v="39" actId="1076"/>
          <ac:spMkLst>
            <pc:docMk/>
            <pc:sldMk cId="3595930829" sldId="272"/>
            <ac:spMk id="2" creationId="{543BFF9E-BEB5-6427-046F-859A3AF8EAD9}"/>
          </ac:spMkLst>
        </pc:spChg>
        <pc:picChg chg="mod">
          <ac:chgData name="Estes, Michele - estesmd" userId="S::estesmd@jmu.edu::7f01444f-bcfd-4926-89f8-dd1142b90e2d" providerId="AD" clId="Web-{B36FCC1C-D351-4A2C-815C-FA16FFDA8886}" dt="2023-11-21T19:43:21.043" v="40" actId="1076"/>
          <ac:picMkLst>
            <pc:docMk/>
            <pc:sldMk cId="3595930829" sldId="272"/>
            <ac:picMk id="6" creationId="{5565F1CB-EEAB-FDC8-2549-601D85335957}"/>
          </ac:picMkLst>
        </pc:picChg>
      </pc:sldChg>
      <pc:sldChg chg="modSp">
        <pc:chgData name="Estes, Michele - estesmd" userId="S::estesmd@jmu.edu::7f01444f-bcfd-4926-89f8-dd1142b90e2d" providerId="AD" clId="Web-{B36FCC1C-D351-4A2C-815C-FA16FFDA8886}" dt="2023-11-21T19:46:37.129" v="75" actId="20577"/>
        <pc:sldMkLst>
          <pc:docMk/>
          <pc:sldMk cId="1734527659" sldId="273"/>
        </pc:sldMkLst>
        <pc:spChg chg="mod">
          <ac:chgData name="Estes, Michele - estesmd" userId="S::estesmd@jmu.edu::7f01444f-bcfd-4926-89f8-dd1142b90e2d" providerId="AD" clId="Web-{B36FCC1C-D351-4A2C-815C-FA16FFDA8886}" dt="2023-11-21T19:46:37.129" v="75" actId="20577"/>
          <ac:spMkLst>
            <pc:docMk/>
            <pc:sldMk cId="1734527659" sldId="273"/>
            <ac:spMk id="2" creationId="{543BFF9E-BEB5-6427-046F-859A3AF8EAD9}"/>
          </ac:spMkLst>
        </pc:spChg>
        <pc:picChg chg="mod">
          <ac:chgData name="Estes, Michele - estesmd" userId="S::estesmd@jmu.edu::7f01444f-bcfd-4926-89f8-dd1142b90e2d" providerId="AD" clId="Web-{B36FCC1C-D351-4A2C-815C-FA16FFDA8886}" dt="2023-11-21T19:42:19.072" v="28" actId="1076"/>
          <ac:picMkLst>
            <pc:docMk/>
            <pc:sldMk cId="1734527659" sldId="273"/>
            <ac:picMk id="6" creationId="{1BA3C0B9-062E-5C85-32E4-5993BE6CF571}"/>
          </ac:picMkLst>
        </pc:picChg>
      </pc:sldChg>
      <pc:sldChg chg="modSp">
        <pc:chgData name="Estes, Michele - estesmd" userId="S::estesmd@jmu.edu::7f01444f-bcfd-4926-89f8-dd1142b90e2d" providerId="AD" clId="Web-{B36FCC1C-D351-4A2C-815C-FA16FFDA8886}" dt="2023-11-21T19:49:25.104" v="105" actId="1076"/>
        <pc:sldMkLst>
          <pc:docMk/>
          <pc:sldMk cId="3564327131" sldId="274"/>
        </pc:sldMkLst>
        <pc:spChg chg="mod">
          <ac:chgData name="Estes, Michele - estesmd" userId="S::estesmd@jmu.edu::7f01444f-bcfd-4926-89f8-dd1142b90e2d" providerId="AD" clId="Web-{B36FCC1C-D351-4A2C-815C-FA16FFDA8886}" dt="2023-11-21T19:49:25.104" v="105" actId="1076"/>
          <ac:spMkLst>
            <pc:docMk/>
            <pc:sldMk cId="3564327131" sldId="274"/>
            <ac:spMk id="2" creationId="{85E1F4A3-0A15-BC7E-241A-62AC019C3B05}"/>
          </ac:spMkLst>
        </pc:spChg>
      </pc:sldChg>
      <pc:sldChg chg="modSp">
        <pc:chgData name="Estes, Michele - estesmd" userId="S::estesmd@jmu.edu::7f01444f-bcfd-4926-89f8-dd1142b90e2d" providerId="AD" clId="Web-{B36FCC1C-D351-4A2C-815C-FA16FFDA8886}" dt="2023-11-21T19:50:05.746" v="114" actId="1076"/>
        <pc:sldMkLst>
          <pc:docMk/>
          <pc:sldMk cId="4061019133" sldId="275"/>
        </pc:sldMkLst>
        <pc:spChg chg="mod">
          <ac:chgData name="Estes, Michele - estesmd" userId="S::estesmd@jmu.edu::7f01444f-bcfd-4926-89f8-dd1142b90e2d" providerId="AD" clId="Web-{B36FCC1C-D351-4A2C-815C-FA16FFDA8886}" dt="2023-11-21T19:50:05.746" v="114" actId="1076"/>
          <ac:spMkLst>
            <pc:docMk/>
            <pc:sldMk cId="4061019133" sldId="275"/>
            <ac:spMk id="2" creationId="{85E1F4A3-0A15-BC7E-241A-62AC019C3B05}"/>
          </ac:spMkLst>
        </pc:spChg>
      </pc:sldChg>
      <pc:sldChg chg="modSp">
        <pc:chgData name="Estes, Michele - estesmd" userId="S::estesmd@jmu.edu::7f01444f-bcfd-4926-89f8-dd1142b90e2d" providerId="AD" clId="Web-{B36FCC1C-D351-4A2C-815C-FA16FFDA8886}" dt="2023-11-21T19:50:21.138" v="117" actId="1076"/>
        <pc:sldMkLst>
          <pc:docMk/>
          <pc:sldMk cId="23982810" sldId="276"/>
        </pc:sldMkLst>
        <pc:spChg chg="mod">
          <ac:chgData name="Estes, Michele - estesmd" userId="S::estesmd@jmu.edu::7f01444f-bcfd-4926-89f8-dd1142b90e2d" providerId="AD" clId="Web-{B36FCC1C-D351-4A2C-815C-FA16FFDA8886}" dt="2023-11-21T19:50:21.138" v="117" actId="1076"/>
          <ac:spMkLst>
            <pc:docMk/>
            <pc:sldMk cId="23982810" sldId="276"/>
            <ac:spMk id="2" creationId="{85E1F4A3-0A15-BC7E-241A-62AC019C3B05}"/>
          </ac:spMkLst>
        </pc:spChg>
      </pc:sldChg>
      <pc:sldChg chg="modSp">
        <pc:chgData name="Estes, Michele - estesmd" userId="S::estesmd@jmu.edu::7f01444f-bcfd-4926-89f8-dd1142b90e2d" providerId="AD" clId="Web-{B36FCC1C-D351-4A2C-815C-FA16FFDA8886}" dt="2023-11-21T19:50:52.826" v="124" actId="1076"/>
        <pc:sldMkLst>
          <pc:docMk/>
          <pc:sldMk cId="1399362834" sldId="277"/>
        </pc:sldMkLst>
        <pc:spChg chg="mod">
          <ac:chgData name="Estes, Michele - estesmd" userId="S::estesmd@jmu.edu::7f01444f-bcfd-4926-89f8-dd1142b90e2d" providerId="AD" clId="Web-{B36FCC1C-D351-4A2C-815C-FA16FFDA8886}" dt="2023-11-21T19:50:52.826" v="124" actId="1076"/>
          <ac:spMkLst>
            <pc:docMk/>
            <pc:sldMk cId="1399362834" sldId="277"/>
            <ac:spMk id="2" creationId="{85E1F4A3-0A15-BC7E-241A-62AC019C3B05}"/>
          </ac:spMkLst>
        </pc:spChg>
      </pc:sldChg>
      <pc:sldChg chg="modSp">
        <pc:chgData name="Estes, Michele - estesmd" userId="S::estesmd@jmu.edu::7f01444f-bcfd-4926-89f8-dd1142b90e2d" providerId="AD" clId="Web-{B36FCC1C-D351-4A2C-815C-FA16FFDA8886}" dt="2023-11-21T19:51:59.313" v="139" actId="1076"/>
        <pc:sldMkLst>
          <pc:docMk/>
          <pc:sldMk cId="1105150196" sldId="280"/>
        </pc:sldMkLst>
        <pc:spChg chg="mod">
          <ac:chgData name="Estes, Michele - estesmd" userId="S::estesmd@jmu.edu::7f01444f-bcfd-4926-89f8-dd1142b90e2d" providerId="AD" clId="Web-{B36FCC1C-D351-4A2C-815C-FA16FFDA8886}" dt="2023-11-21T19:51:59.313" v="139" actId="1076"/>
          <ac:spMkLst>
            <pc:docMk/>
            <pc:sldMk cId="1105150196" sldId="280"/>
            <ac:spMk id="2" creationId="{ACA92F16-9F2E-A981-195D-A51D74D3123E}"/>
          </ac:spMkLst>
        </pc:spChg>
      </pc:sldChg>
      <pc:sldChg chg="modSp">
        <pc:chgData name="Estes, Michele - estesmd" userId="S::estesmd@jmu.edu::7f01444f-bcfd-4926-89f8-dd1142b90e2d" providerId="AD" clId="Web-{B36FCC1C-D351-4A2C-815C-FA16FFDA8886}" dt="2023-11-21T19:54:55.476" v="176" actId="14100"/>
        <pc:sldMkLst>
          <pc:docMk/>
          <pc:sldMk cId="3176085848" sldId="283"/>
        </pc:sldMkLst>
        <pc:spChg chg="mod">
          <ac:chgData name="Estes, Michele - estesmd" userId="S::estesmd@jmu.edu::7f01444f-bcfd-4926-89f8-dd1142b90e2d" providerId="AD" clId="Web-{B36FCC1C-D351-4A2C-815C-FA16FFDA8886}" dt="2023-11-21T19:54:55.476" v="176" actId="14100"/>
          <ac:spMkLst>
            <pc:docMk/>
            <pc:sldMk cId="3176085848" sldId="283"/>
            <ac:spMk id="2" creationId="{F9AF390F-372F-3BCB-FCED-352A35938896}"/>
          </ac:spMkLst>
        </pc:spChg>
      </pc:sldChg>
      <pc:sldChg chg="modSp">
        <pc:chgData name="Estes, Michele - estesmd" userId="S::estesmd@jmu.edu::7f01444f-bcfd-4926-89f8-dd1142b90e2d" providerId="AD" clId="Web-{B36FCC1C-D351-4A2C-815C-FA16FFDA8886}" dt="2023-11-21T19:43:45.200" v="45" actId="14100"/>
        <pc:sldMkLst>
          <pc:docMk/>
          <pc:sldMk cId="2376202966" sldId="285"/>
        </pc:sldMkLst>
        <pc:spChg chg="mod">
          <ac:chgData name="Estes, Michele - estesmd" userId="S::estesmd@jmu.edu::7f01444f-bcfd-4926-89f8-dd1142b90e2d" providerId="AD" clId="Web-{B36FCC1C-D351-4A2C-815C-FA16FFDA8886}" dt="2023-11-21T19:43:45.200" v="45" actId="14100"/>
          <ac:spMkLst>
            <pc:docMk/>
            <pc:sldMk cId="2376202966" sldId="285"/>
            <ac:spMk id="2" creationId="{543BFF9E-BEB5-6427-046F-859A3AF8EAD9}"/>
          </ac:spMkLst>
        </pc:spChg>
        <pc:picChg chg="mod">
          <ac:chgData name="Estes, Michele - estesmd" userId="S::estesmd@jmu.edu::7f01444f-bcfd-4926-89f8-dd1142b90e2d" providerId="AD" clId="Web-{B36FCC1C-D351-4A2C-815C-FA16FFDA8886}" dt="2023-11-21T19:43:39.091" v="44" actId="1076"/>
          <ac:picMkLst>
            <pc:docMk/>
            <pc:sldMk cId="2376202966" sldId="285"/>
            <ac:picMk id="6" creationId="{2051C32B-EE2D-8511-A049-1F854D6A68CC}"/>
          </ac:picMkLst>
        </pc:picChg>
      </pc:sldChg>
      <pc:sldChg chg="modSp">
        <pc:chgData name="Estes, Michele - estesmd" userId="S::estesmd@jmu.edu::7f01444f-bcfd-4926-89f8-dd1142b90e2d" providerId="AD" clId="Web-{B36FCC1C-D351-4A2C-815C-FA16FFDA8886}" dt="2023-11-21T19:45:42.346" v="67" actId="1076"/>
        <pc:sldMkLst>
          <pc:docMk/>
          <pc:sldMk cId="2114775961" sldId="286"/>
        </pc:sldMkLst>
        <pc:spChg chg="mod">
          <ac:chgData name="Estes, Michele - estesmd" userId="S::estesmd@jmu.edu::7f01444f-bcfd-4926-89f8-dd1142b90e2d" providerId="AD" clId="Web-{B36FCC1C-D351-4A2C-815C-FA16FFDA8886}" dt="2023-11-21T19:44:03.764" v="48" actId="1076"/>
          <ac:spMkLst>
            <pc:docMk/>
            <pc:sldMk cId="2114775961" sldId="286"/>
            <ac:spMk id="2" creationId="{543BFF9E-BEB5-6427-046F-859A3AF8EAD9}"/>
          </ac:spMkLst>
        </pc:spChg>
        <pc:picChg chg="mod">
          <ac:chgData name="Estes, Michele - estesmd" userId="S::estesmd@jmu.edu::7f01444f-bcfd-4926-89f8-dd1142b90e2d" providerId="AD" clId="Web-{B36FCC1C-D351-4A2C-815C-FA16FFDA8886}" dt="2023-11-21T19:45:42.346" v="67" actId="1076"/>
          <ac:picMkLst>
            <pc:docMk/>
            <pc:sldMk cId="2114775961" sldId="286"/>
            <ac:picMk id="6" creationId="{79266693-5302-5532-01B5-E170677E55F3}"/>
          </ac:picMkLst>
        </pc:picChg>
      </pc:sldChg>
      <pc:sldChg chg="modSp">
        <pc:chgData name="Estes, Michele - estesmd" userId="S::estesmd@jmu.edu::7f01444f-bcfd-4926-89f8-dd1142b90e2d" providerId="AD" clId="Web-{B36FCC1C-D351-4A2C-815C-FA16FFDA8886}" dt="2023-11-21T19:45:20.938" v="65" actId="1076"/>
        <pc:sldMkLst>
          <pc:docMk/>
          <pc:sldMk cId="2082815458" sldId="288"/>
        </pc:sldMkLst>
        <pc:spChg chg="mod">
          <ac:chgData name="Estes, Michele - estesmd" userId="S::estesmd@jmu.edu::7f01444f-bcfd-4926-89f8-dd1142b90e2d" providerId="AD" clId="Web-{B36FCC1C-D351-4A2C-815C-FA16FFDA8886}" dt="2023-11-21T19:45:11.188" v="64" actId="14100"/>
          <ac:spMkLst>
            <pc:docMk/>
            <pc:sldMk cId="2082815458" sldId="288"/>
            <ac:spMk id="2" creationId="{543BFF9E-BEB5-6427-046F-859A3AF8EAD9}"/>
          </ac:spMkLst>
        </pc:spChg>
        <pc:picChg chg="mod">
          <ac:chgData name="Estes, Michele - estesmd" userId="S::estesmd@jmu.edu::7f01444f-bcfd-4926-89f8-dd1142b90e2d" providerId="AD" clId="Web-{B36FCC1C-D351-4A2C-815C-FA16FFDA8886}" dt="2023-11-21T19:45:20.938" v="65" actId="1076"/>
          <ac:picMkLst>
            <pc:docMk/>
            <pc:sldMk cId="2082815458" sldId="288"/>
            <ac:picMk id="6" creationId="{3BED9F09-1282-A30B-917F-F06690B10811}"/>
          </ac:picMkLst>
        </pc:picChg>
      </pc:sldChg>
      <pc:sldChg chg="modSp">
        <pc:chgData name="Estes, Michele - estesmd" userId="S::estesmd@jmu.edu::7f01444f-bcfd-4926-89f8-dd1142b90e2d" providerId="AD" clId="Web-{B36FCC1C-D351-4A2C-815C-FA16FFDA8886}" dt="2023-11-21T19:48:02.101" v="89" actId="1076"/>
        <pc:sldMkLst>
          <pc:docMk/>
          <pc:sldMk cId="1429298239" sldId="289"/>
        </pc:sldMkLst>
        <pc:spChg chg="mod">
          <ac:chgData name="Estes, Michele - estesmd" userId="S::estesmd@jmu.edu::7f01444f-bcfd-4926-89f8-dd1142b90e2d" providerId="AD" clId="Web-{B36FCC1C-D351-4A2C-815C-FA16FFDA8886}" dt="2023-11-21T19:47:05.021" v="81" actId="14100"/>
          <ac:spMkLst>
            <pc:docMk/>
            <pc:sldMk cId="1429298239" sldId="289"/>
            <ac:spMk id="2" creationId="{543BFF9E-BEB5-6427-046F-859A3AF8EAD9}"/>
          </ac:spMkLst>
        </pc:spChg>
        <pc:picChg chg="mod">
          <ac:chgData name="Estes, Michele - estesmd" userId="S::estesmd@jmu.edu::7f01444f-bcfd-4926-89f8-dd1142b90e2d" providerId="AD" clId="Web-{B36FCC1C-D351-4A2C-815C-FA16FFDA8886}" dt="2023-11-21T19:48:02.101" v="89" actId="1076"/>
          <ac:picMkLst>
            <pc:docMk/>
            <pc:sldMk cId="1429298239" sldId="289"/>
            <ac:picMk id="6" creationId="{DAE7A2DA-C3D8-FE4C-96BC-49742AA5B47E}"/>
          </ac:picMkLst>
        </pc:picChg>
      </pc:sldChg>
      <pc:sldChg chg="modSp">
        <pc:chgData name="Estes, Michele - estesmd" userId="S::estesmd@jmu.edu::7f01444f-bcfd-4926-89f8-dd1142b90e2d" providerId="AD" clId="Web-{B36FCC1C-D351-4A2C-815C-FA16FFDA8886}" dt="2023-11-21T19:49:00.353" v="101" actId="14100"/>
        <pc:sldMkLst>
          <pc:docMk/>
          <pc:sldMk cId="986631708" sldId="290"/>
        </pc:sldMkLst>
        <pc:spChg chg="mod">
          <ac:chgData name="Estes, Michele - estesmd" userId="S::estesmd@jmu.edu::7f01444f-bcfd-4926-89f8-dd1142b90e2d" providerId="AD" clId="Web-{B36FCC1C-D351-4A2C-815C-FA16FFDA8886}" dt="2023-11-21T19:49:00.353" v="101" actId="14100"/>
          <ac:spMkLst>
            <pc:docMk/>
            <pc:sldMk cId="986631708" sldId="290"/>
            <ac:spMk id="2" creationId="{0F43C5B3-1724-AFE1-6BD2-E6BB792BF2A1}"/>
          </ac:spMkLst>
        </pc:spChg>
        <pc:picChg chg="mod">
          <ac:chgData name="Estes, Michele - estesmd" userId="S::estesmd@jmu.edu::7f01444f-bcfd-4926-89f8-dd1142b90e2d" providerId="AD" clId="Web-{B36FCC1C-D351-4A2C-815C-FA16FFDA8886}" dt="2023-11-21T19:48:47.306" v="98" actId="1076"/>
          <ac:picMkLst>
            <pc:docMk/>
            <pc:sldMk cId="986631708" sldId="290"/>
            <ac:picMk id="5" creationId="{FF103F00-D086-198B-6824-B6C3C10B880C}"/>
          </ac:picMkLst>
        </pc:picChg>
      </pc:sldChg>
      <pc:sldChg chg="modSp">
        <pc:chgData name="Estes, Michele - estesmd" userId="S::estesmd@jmu.edu::7f01444f-bcfd-4926-89f8-dd1142b90e2d" providerId="AD" clId="Web-{B36FCC1C-D351-4A2C-815C-FA16FFDA8886}" dt="2023-11-21T19:52:31.221" v="149" actId="1076"/>
        <pc:sldMkLst>
          <pc:docMk/>
          <pc:sldMk cId="3943615767" sldId="291"/>
        </pc:sldMkLst>
        <pc:spChg chg="mod">
          <ac:chgData name="Estes, Michele - estesmd" userId="S::estesmd@jmu.edu::7f01444f-bcfd-4926-89f8-dd1142b90e2d" providerId="AD" clId="Web-{B36FCC1C-D351-4A2C-815C-FA16FFDA8886}" dt="2023-11-21T19:52:31.221" v="149" actId="1076"/>
          <ac:spMkLst>
            <pc:docMk/>
            <pc:sldMk cId="3943615767" sldId="291"/>
            <ac:spMk id="2" creationId="{ACA92F16-9F2E-A981-195D-A51D74D3123E}"/>
          </ac:spMkLst>
        </pc:spChg>
      </pc:sldChg>
      <pc:sldChg chg="modSp">
        <pc:chgData name="Estes, Michele - estesmd" userId="S::estesmd@jmu.edu::7f01444f-bcfd-4926-89f8-dd1142b90e2d" providerId="AD" clId="Web-{B36FCC1C-D351-4A2C-815C-FA16FFDA8886}" dt="2023-11-21T19:53:17.301" v="159" actId="1076"/>
        <pc:sldMkLst>
          <pc:docMk/>
          <pc:sldMk cId="2387386075" sldId="292"/>
        </pc:sldMkLst>
        <pc:spChg chg="mod">
          <ac:chgData name="Estes, Michele - estesmd" userId="S::estesmd@jmu.edu::7f01444f-bcfd-4926-89f8-dd1142b90e2d" providerId="AD" clId="Web-{B36FCC1C-D351-4A2C-815C-FA16FFDA8886}" dt="2023-11-21T19:53:17.301" v="159" actId="1076"/>
          <ac:spMkLst>
            <pc:docMk/>
            <pc:sldMk cId="2387386075" sldId="292"/>
            <ac:spMk id="2" creationId="{ACA92F16-9F2E-A981-195D-A51D74D3123E}"/>
          </ac:spMkLst>
        </pc:spChg>
      </pc:sldChg>
      <pc:sldChg chg="modSp">
        <pc:chgData name="Estes, Michele - estesmd" userId="S::estesmd@jmu.edu::7f01444f-bcfd-4926-89f8-dd1142b90e2d" providerId="AD" clId="Web-{B36FCC1C-D351-4A2C-815C-FA16FFDA8886}" dt="2023-11-21T19:53:01.831" v="155" actId="1076"/>
        <pc:sldMkLst>
          <pc:docMk/>
          <pc:sldMk cId="2124353542" sldId="293"/>
        </pc:sldMkLst>
        <pc:spChg chg="mod">
          <ac:chgData name="Estes, Michele - estesmd" userId="S::estesmd@jmu.edu::7f01444f-bcfd-4926-89f8-dd1142b90e2d" providerId="AD" clId="Web-{B36FCC1C-D351-4A2C-815C-FA16FFDA8886}" dt="2023-11-21T19:53:01.831" v="155" actId="1076"/>
          <ac:spMkLst>
            <pc:docMk/>
            <pc:sldMk cId="2124353542" sldId="293"/>
            <ac:spMk id="2" creationId="{ACA92F16-9F2E-A981-195D-A51D74D3123E}"/>
          </ac:spMkLst>
        </pc:spChg>
      </pc:sldChg>
      <pc:sldChg chg="modSp">
        <pc:chgData name="Estes, Michele - estesmd" userId="S::estesmd@jmu.edu::7f01444f-bcfd-4926-89f8-dd1142b90e2d" providerId="AD" clId="Web-{B36FCC1C-D351-4A2C-815C-FA16FFDA8886}" dt="2023-11-21T19:52:47.253" v="151" actId="1076"/>
        <pc:sldMkLst>
          <pc:docMk/>
          <pc:sldMk cId="1916685821" sldId="294"/>
        </pc:sldMkLst>
        <pc:spChg chg="mod">
          <ac:chgData name="Estes, Michele - estesmd" userId="S::estesmd@jmu.edu::7f01444f-bcfd-4926-89f8-dd1142b90e2d" providerId="AD" clId="Web-{B36FCC1C-D351-4A2C-815C-FA16FFDA8886}" dt="2023-11-21T19:52:47.253" v="151" actId="1076"/>
          <ac:spMkLst>
            <pc:docMk/>
            <pc:sldMk cId="1916685821" sldId="294"/>
            <ac:spMk id="2" creationId="{ACA92F16-9F2E-A981-195D-A51D74D3123E}"/>
          </ac:spMkLst>
        </pc:spChg>
      </pc:sldChg>
      <pc:sldChg chg="modSp">
        <pc:chgData name="Estes, Michele - estesmd" userId="S::estesmd@jmu.edu::7f01444f-bcfd-4926-89f8-dd1142b90e2d" providerId="AD" clId="Web-{B36FCC1C-D351-4A2C-815C-FA16FFDA8886}" dt="2023-11-21T19:53:30.457" v="160" actId="1076"/>
        <pc:sldMkLst>
          <pc:docMk/>
          <pc:sldMk cId="3082447600" sldId="295"/>
        </pc:sldMkLst>
        <pc:spChg chg="mod">
          <ac:chgData name="Estes, Michele - estesmd" userId="S::estesmd@jmu.edu::7f01444f-bcfd-4926-89f8-dd1142b90e2d" providerId="AD" clId="Web-{B36FCC1C-D351-4A2C-815C-FA16FFDA8886}" dt="2023-11-21T19:53:30.457" v="160" actId="1076"/>
          <ac:spMkLst>
            <pc:docMk/>
            <pc:sldMk cId="3082447600" sldId="295"/>
            <ac:spMk id="6" creationId="{24E507EF-AAF2-835B-3C00-E03FFAF1CA01}"/>
          </ac:spMkLst>
        </pc:spChg>
      </pc:sldChg>
      <pc:sldChg chg="modSp">
        <pc:chgData name="Estes, Michele - estesmd" userId="S::estesmd@jmu.edu::7f01444f-bcfd-4926-89f8-dd1142b90e2d" providerId="AD" clId="Web-{B36FCC1C-D351-4A2C-815C-FA16FFDA8886}" dt="2023-11-21T19:46:29.222" v="74" actId="1076"/>
        <pc:sldMkLst>
          <pc:docMk/>
          <pc:sldMk cId="1652838487" sldId="300"/>
        </pc:sldMkLst>
        <pc:spChg chg="mod">
          <ac:chgData name="Estes, Michele - estesmd" userId="S::estesmd@jmu.edu::7f01444f-bcfd-4926-89f8-dd1142b90e2d" providerId="AD" clId="Web-{B36FCC1C-D351-4A2C-815C-FA16FFDA8886}" dt="2023-11-21T19:46:29.222" v="74" actId="1076"/>
          <ac:spMkLst>
            <pc:docMk/>
            <pc:sldMk cId="1652838487" sldId="300"/>
            <ac:spMk id="2" creationId="{85E1F4A3-0A15-BC7E-241A-62AC019C3B05}"/>
          </ac:spMkLst>
        </pc:spChg>
      </pc:sldChg>
      <pc:sldChg chg="modSp">
        <pc:chgData name="Estes, Michele - estesmd" userId="S::estesmd@jmu.edu::7f01444f-bcfd-4926-89f8-dd1142b90e2d" providerId="AD" clId="Web-{B36FCC1C-D351-4A2C-815C-FA16FFDA8886}" dt="2023-11-21T19:46:50.708" v="78" actId="20577"/>
        <pc:sldMkLst>
          <pc:docMk/>
          <pc:sldMk cId="2303600591" sldId="302"/>
        </pc:sldMkLst>
        <pc:spChg chg="mod">
          <ac:chgData name="Estes, Michele - estesmd" userId="S::estesmd@jmu.edu::7f01444f-bcfd-4926-89f8-dd1142b90e2d" providerId="AD" clId="Web-{B36FCC1C-D351-4A2C-815C-FA16FFDA8886}" dt="2023-11-21T19:46:50.708" v="78" actId="20577"/>
          <ac:spMkLst>
            <pc:docMk/>
            <pc:sldMk cId="2303600591" sldId="302"/>
            <ac:spMk id="2" creationId="{543BFF9E-BEB5-6427-046F-859A3AF8EAD9}"/>
          </ac:spMkLst>
        </pc:spChg>
        <pc:picChg chg="mod">
          <ac:chgData name="Estes, Michele - estesmd" userId="S::estesmd@jmu.edu::7f01444f-bcfd-4926-89f8-dd1142b90e2d" providerId="AD" clId="Web-{B36FCC1C-D351-4A2C-815C-FA16FFDA8886}" dt="2023-11-21T19:44:58.484" v="57" actId="1076"/>
          <ac:picMkLst>
            <pc:docMk/>
            <pc:sldMk cId="2303600591" sldId="302"/>
            <ac:picMk id="1026" creationId="{0FA86652-77E4-ED7A-783D-21D9DDD0CA76}"/>
          </ac:picMkLst>
        </pc:picChg>
        <pc:picChg chg="mod">
          <ac:chgData name="Estes, Michele - estesmd" userId="S::estesmd@jmu.edu::7f01444f-bcfd-4926-89f8-dd1142b90e2d" providerId="AD" clId="Web-{B36FCC1C-D351-4A2C-815C-FA16FFDA8886}" dt="2023-11-21T19:44:58.500" v="58" actId="1076"/>
          <ac:picMkLst>
            <pc:docMk/>
            <pc:sldMk cId="2303600591" sldId="302"/>
            <ac:picMk id="1027" creationId="{BBF27A54-3370-A01F-D5D1-F3D94BD91731}"/>
          </ac:picMkLst>
        </pc:picChg>
        <pc:picChg chg="mod">
          <ac:chgData name="Estes, Michele - estesmd" userId="S::estesmd@jmu.edu::7f01444f-bcfd-4926-89f8-dd1142b90e2d" providerId="AD" clId="Web-{B36FCC1C-D351-4A2C-815C-FA16FFDA8886}" dt="2023-11-21T19:44:58.516" v="59" actId="1076"/>
          <ac:picMkLst>
            <pc:docMk/>
            <pc:sldMk cId="2303600591" sldId="302"/>
            <ac:picMk id="1028" creationId="{A0AEDBCA-2437-AC17-3145-CE54827F48FB}"/>
          </ac:picMkLst>
        </pc:picChg>
        <pc:cxnChg chg="mod">
          <ac:chgData name="Estes, Michele - estesmd" userId="S::estesmd@jmu.edu::7f01444f-bcfd-4926-89f8-dd1142b90e2d" providerId="AD" clId="Web-{B36FCC1C-D351-4A2C-815C-FA16FFDA8886}" dt="2023-11-21T19:44:58.531" v="60" actId="1076"/>
          <ac:cxnSpMkLst>
            <pc:docMk/>
            <pc:sldMk cId="2303600591" sldId="302"/>
            <ac:cxnSpMk id="6" creationId="{F32DCDCD-C4E5-BE49-646F-302233B08A50}"/>
          </ac:cxnSpMkLst>
        </pc:cxnChg>
        <pc:cxnChg chg="mod">
          <ac:chgData name="Estes, Michele - estesmd" userId="S::estesmd@jmu.edu::7f01444f-bcfd-4926-89f8-dd1142b90e2d" providerId="AD" clId="Web-{B36FCC1C-D351-4A2C-815C-FA16FFDA8886}" dt="2023-11-21T19:44:58.531" v="61" actId="1076"/>
          <ac:cxnSpMkLst>
            <pc:docMk/>
            <pc:sldMk cId="2303600591" sldId="302"/>
            <ac:cxnSpMk id="7" creationId="{11AE66E8-1935-8585-2E68-856417F7D951}"/>
          </ac:cxnSpMkLst>
        </pc:cxnChg>
      </pc:sldChg>
    </pc:docChg>
  </pc:docChgLst>
  <pc:docChgLst>
    <pc:chgData name="Estes, Michele - estesmd" userId="S::estesmd@jmu.edu::7f01444f-bcfd-4926-89f8-dd1142b90e2d" providerId="AD" clId="Web-{C3D00039-6DCE-4861-A1DD-4F6574EA68E6}"/>
    <pc:docChg chg="modSld">
      <pc:chgData name="Estes, Michele - estesmd" userId="S::estesmd@jmu.edu::7f01444f-bcfd-4926-89f8-dd1142b90e2d" providerId="AD" clId="Web-{C3D00039-6DCE-4861-A1DD-4F6574EA68E6}" dt="2023-11-25T21:09:54.002" v="0" actId="1076"/>
      <pc:docMkLst>
        <pc:docMk/>
      </pc:docMkLst>
      <pc:sldChg chg="modSp">
        <pc:chgData name="Estes, Michele - estesmd" userId="S::estesmd@jmu.edu::7f01444f-bcfd-4926-89f8-dd1142b90e2d" providerId="AD" clId="Web-{C3D00039-6DCE-4861-A1DD-4F6574EA68E6}" dt="2023-11-25T21:09:54.002" v="0" actId="1076"/>
        <pc:sldMkLst>
          <pc:docMk/>
          <pc:sldMk cId="1652838487" sldId="300"/>
        </pc:sldMkLst>
        <pc:picChg chg="mod">
          <ac:chgData name="Estes, Michele - estesmd" userId="S::estesmd@jmu.edu::7f01444f-bcfd-4926-89f8-dd1142b90e2d" providerId="AD" clId="Web-{C3D00039-6DCE-4861-A1DD-4F6574EA68E6}" dt="2023-11-25T21:09:54.002" v="0" actId="1076"/>
          <ac:picMkLst>
            <pc:docMk/>
            <pc:sldMk cId="1652838487" sldId="300"/>
            <ac:picMk id="4" creationId="{16ADA34E-FF4E-4A1C-7C8C-91C1B8B4002B}"/>
          </ac:picMkLst>
        </pc:picChg>
      </pc:sldChg>
    </pc:docChg>
  </pc:docChgLst>
  <pc:docChgLst>
    <pc:chgData name="Anderson, Dannie (DCJS)" userId="3309786d-ca09-4b25-9407-7fcc16175d79" providerId="ADAL" clId="{FA8E307E-B536-4E13-81AA-81669EC627E3}"/>
    <pc:docChg chg="delSld modSld sldOrd">
      <pc:chgData name="Anderson, Dannie (DCJS)" userId="3309786d-ca09-4b25-9407-7fcc16175d79" providerId="ADAL" clId="{FA8E307E-B536-4E13-81AA-81669EC627E3}" dt="2024-07-18T11:47:00.539" v="160" actId="113"/>
      <pc:docMkLst>
        <pc:docMk/>
      </pc:docMkLst>
      <pc:sldChg chg="ord">
        <pc:chgData name="Anderson, Dannie (DCJS)" userId="3309786d-ca09-4b25-9407-7fcc16175d79" providerId="ADAL" clId="{FA8E307E-B536-4E13-81AA-81669EC627E3}" dt="2024-07-18T11:40:36.099" v="104"/>
        <pc:sldMkLst>
          <pc:docMk/>
          <pc:sldMk cId="134240744" sldId="264"/>
        </pc:sldMkLst>
      </pc:sldChg>
      <pc:sldChg chg="modSp">
        <pc:chgData name="Anderson, Dannie (DCJS)" userId="3309786d-ca09-4b25-9407-7fcc16175d79" providerId="ADAL" clId="{FA8E307E-B536-4E13-81AA-81669EC627E3}" dt="2024-07-18T11:45:58.113" v="132" actId="20577"/>
        <pc:sldMkLst>
          <pc:docMk/>
          <pc:sldMk cId="183719477" sldId="269"/>
        </pc:sldMkLst>
        <pc:spChg chg="mod">
          <ac:chgData name="Anderson, Dannie (DCJS)" userId="3309786d-ca09-4b25-9407-7fcc16175d79" providerId="ADAL" clId="{FA8E307E-B536-4E13-81AA-81669EC627E3}" dt="2024-07-18T11:45:58.113" v="132" actId="20577"/>
          <ac:spMkLst>
            <pc:docMk/>
            <pc:sldMk cId="183719477" sldId="269"/>
            <ac:spMk id="2" creationId="{ACA92F16-9F2E-A981-195D-A51D74D3123E}"/>
          </ac:spMkLst>
        </pc:spChg>
      </pc:sldChg>
      <pc:sldChg chg="modSp mod">
        <pc:chgData name="Anderson, Dannie (DCJS)" userId="3309786d-ca09-4b25-9407-7fcc16175d79" providerId="ADAL" clId="{FA8E307E-B536-4E13-81AA-81669EC627E3}" dt="2024-07-18T11:46:34.810" v="138" actId="114"/>
        <pc:sldMkLst>
          <pc:docMk/>
          <pc:sldMk cId="521166187" sldId="270"/>
        </pc:sldMkLst>
        <pc:spChg chg="mod">
          <ac:chgData name="Anderson, Dannie (DCJS)" userId="3309786d-ca09-4b25-9407-7fcc16175d79" providerId="ADAL" clId="{FA8E307E-B536-4E13-81AA-81669EC627E3}" dt="2024-07-18T11:46:34.810" v="138" actId="114"/>
          <ac:spMkLst>
            <pc:docMk/>
            <pc:sldMk cId="521166187" sldId="270"/>
            <ac:spMk id="2" creationId="{9D024CA5-05C9-A50B-8A05-4BE8EA423B64}"/>
          </ac:spMkLst>
        </pc:spChg>
      </pc:sldChg>
      <pc:sldChg chg="modSp mod">
        <pc:chgData name="Anderson, Dannie (DCJS)" userId="3309786d-ca09-4b25-9407-7fcc16175d79" providerId="ADAL" clId="{FA8E307E-B536-4E13-81AA-81669EC627E3}" dt="2024-07-18T11:37:37.216" v="51" actId="20577"/>
        <pc:sldMkLst>
          <pc:docMk/>
          <pc:sldMk cId="1077794125" sldId="271"/>
        </pc:sldMkLst>
        <pc:spChg chg="mod">
          <ac:chgData name="Anderson, Dannie (DCJS)" userId="3309786d-ca09-4b25-9407-7fcc16175d79" providerId="ADAL" clId="{FA8E307E-B536-4E13-81AA-81669EC627E3}" dt="2024-07-18T11:37:37.216" v="51" actId="20577"/>
          <ac:spMkLst>
            <pc:docMk/>
            <pc:sldMk cId="1077794125" sldId="271"/>
            <ac:spMk id="2" creationId="{543BFF9E-BEB5-6427-046F-859A3AF8EAD9}"/>
          </ac:spMkLst>
        </pc:spChg>
      </pc:sldChg>
      <pc:sldChg chg="modSp mod">
        <pc:chgData name="Anderson, Dannie (DCJS)" userId="3309786d-ca09-4b25-9407-7fcc16175d79" providerId="ADAL" clId="{FA8E307E-B536-4E13-81AA-81669EC627E3}" dt="2024-07-18T11:37:24.813" v="49" actId="20577"/>
        <pc:sldMkLst>
          <pc:docMk/>
          <pc:sldMk cId="3595930829" sldId="272"/>
        </pc:sldMkLst>
        <pc:spChg chg="mod">
          <ac:chgData name="Anderson, Dannie (DCJS)" userId="3309786d-ca09-4b25-9407-7fcc16175d79" providerId="ADAL" clId="{FA8E307E-B536-4E13-81AA-81669EC627E3}" dt="2024-07-18T11:37:24.813" v="49" actId="20577"/>
          <ac:spMkLst>
            <pc:docMk/>
            <pc:sldMk cId="3595930829" sldId="272"/>
            <ac:spMk id="2" creationId="{543BFF9E-BEB5-6427-046F-859A3AF8EAD9}"/>
          </ac:spMkLst>
        </pc:spChg>
      </pc:sldChg>
      <pc:sldChg chg="modSp mod">
        <pc:chgData name="Anderson, Dannie (DCJS)" userId="3309786d-ca09-4b25-9407-7fcc16175d79" providerId="ADAL" clId="{FA8E307E-B536-4E13-81AA-81669EC627E3}" dt="2024-07-18T11:37:33.145" v="50" actId="20577"/>
        <pc:sldMkLst>
          <pc:docMk/>
          <pc:sldMk cId="1734527659" sldId="273"/>
        </pc:sldMkLst>
        <pc:spChg chg="mod">
          <ac:chgData name="Anderson, Dannie (DCJS)" userId="3309786d-ca09-4b25-9407-7fcc16175d79" providerId="ADAL" clId="{FA8E307E-B536-4E13-81AA-81669EC627E3}" dt="2024-07-18T11:37:33.145" v="50" actId="20577"/>
          <ac:spMkLst>
            <pc:docMk/>
            <pc:sldMk cId="1734527659" sldId="273"/>
            <ac:spMk id="2" creationId="{543BFF9E-BEB5-6427-046F-859A3AF8EAD9}"/>
          </ac:spMkLst>
        </pc:spChg>
      </pc:sldChg>
      <pc:sldChg chg="modSp">
        <pc:chgData name="Anderson, Dannie (DCJS)" userId="3309786d-ca09-4b25-9407-7fcc16175d79" providerId="ADAL" clId="{FA8E307E-B536-4E13-81AA-81669EC627E3}" dt="2024-07-18T11:46:04.589" v="133" actId="20577"/>
        <pc:sldMkLst>
          <pc:docMk/>
          <pc:sldMk cId="1105150196" sldId="280"/>
        </pc:sldMkLst>
        <pc:spChg chg="mod">
          <ac:chgData name="Anderson, Dannie (DCJS)" userId="3309786d-ca09-4b25-9407-7fcc16175d79" providerId="ADAL" clId="{FA8E307E-B536-4E13-81AA-81669EC627E3}" dt="2024-07-18T11:46:04.589" v="133" actId="20577"/>
          <ac:spMkLst>
            <pc:docMk/>
            <pc:sldMk cId="1105150196" sldId="280"/>
            <ac:spMk id="2" creationId="{ACA92F16-9F2E-A981-195D-A51D74D3123E}"/>
          </ac:spMkLst>
        </pc:spChg>
      </pc:sldChg>
      <pc:sldChg chg="modSp mod">
        <pc:chgData name="Anderson, Dannie (DCJS)" userId="3309786d-ca09-4b25-9407-7fcc16175d79" providerId="ADAL" clId="{FA8E307E-B536-4E13-81AA-81669EC627E3}" dt="2024-07-18T11:37:15.154" v="48" actId="20577"/>
        <pc:sldMkLst>
          <pc:docMk/>
          <pc:sldMk cId="2376202966" sldId="285"/>
        </pc:sldMkLst>
        <pc:spChg chg="mod">
          <ac:chgData name="Anderson, Dannie (DCJS)" userId="3309786d-ca09-4b25-9407-7fcc16175d79" providerId="ADAL" clId="{FA8E307E-B536-4E13-81AA-81669EC627E3}" dt="2024-07-18T11:37:15.154" v="48" actId="20577"/>
          <ac:spMkLst>
            <pc:docMk/>
            <pc:sldMk cId="2376202966" sldId="285"/>
            <ac:spMk id="2" creationId="{543BFF9E-BEB5-6427-046F-859A3AF8EAD9}"/>
          </ac:spMkLst>
        </pc:spChg>
      </pc:sldChg>
      <pc:sldChg chg="modSp mod">
        <pc:chgData name="Anderson, Dannie (DCJS)" userId="3309786d-ca09-4b25-9407-7fcc16175d79" providerId="ADAL" clId="{FA8E307E-B536-4E13-81AA-81669EC627E3}" dt="2024-07-18T11:37:49.530" v="55" actId="20577"/>
        <pc:sldMkLst>
          <pc:docMk/>
          <pc:sldMk cId="2114775961" sldId="286"/>
        </pc:sldMkLst>
        <pc:spChg chg="mod">
          <ac:chgData name="Anderson, Dannie (DCJS)" userId="3309786d-ca09-4b25-9407-7fcc16175d79" providerId="ADAL" clId="{FA8E307E-B536-4E13-81AA-81669EC627E3}" dt="2024-07-18T11:37:49.530" v="55" actId="20577"/>
          <ac:spMkLst>
            <pc:docMk/>
            <pc:sldMk cId="2114775961" sldId="286"/>
            <ac:spMk id="2" creationId="{543BFF9E-BEB5-6427-046F-859A3AF8EAD9}"/>
          </ac:spMkLst>
        </pc:spChg>
      </pc:sldChg>
      <pc:sldChg chg="modSp mod">
        <pc:chgData name="Anderson, Dannie (DCJS)" userId="3309786d-ca09-4b25-9407-7fcc16175d79" providerId="ADAL" clId="{FA8E307E-B536-4E13-81AA-81669EC627E3}" dt="2024-07-18T11:38:15.632" v="61" actId="20577"/>
        <pc:sldMkLst>
          <pc:docMk/>
          <pc:sldMk cId="2082815458" sldId="288"/>
        </pc:sldMkLst>
        <pc:spChg chg="mod">
          <ac:chgData name="Anderson, Dannie (DCJS)" userId="3309786d-ca09-4b25-9407-7fcc16175d79" providerId="ADAL" clId="{FA8E307E-B536-4E13-81AA-81669EC627E3}" dt="2024-07-18T11:38:15.632" v="61" actId="20577"/>
          <ac:spMkLst>
            <pc:docMk/>
            <pc:sldMk cId="2082815458" sldId="288"/>
            <ac:spMk id="2" creationId="{543BFF9E-BEB5-6427-046F-859A3AF8EAD9}"/>
          </ac:spMkLst>
        </pc:spChg>
      </pc:sldChg>
      <pc:sldChg chg="modSp mod">
        <pc:chgData name="Anderson, Dannie (DCJS)" userId="3309786d-ca09-4b25-9407-7fcc16175d79" providerId="ADAL" clId="{FA8E307E-B536-4E13-81AA-81669EC627E3}" dt="2024-07-18T11:38:19.308" v="63" actId="20577"/>
        <pc:sldMkLst>
          <pc:docMk/>
          <pc:sldMk cId="1429298239" sldId="289"/>
        </pc:sldMkLst>
        <pc:spChg chg="mod">
          <ac:chgData name="Anderson, Dannie (DCJS)" userId="3309786d-ca09-4b25-9407-7fcc16175d79" providerId="ADAL" clId="{FA8E307E-B536-4E13-81AA-81669EC627E3}" dt="2024-07-18T11:38:19.308" v="63" actId="20577"/>
          <ac:spMkLst>
            <pc:docMk/>
            <pc:sldMk cId="1429298239" sldId="289"/>
            <ac:spMk id="2" creationId="{543BFF9E-BEB5-6427-046F-859A3AF8EAD9}"/>
          </ac:spMkLst>
        </pc:spChg>
      </pc:sldChg>
      <pc:sldChg chg="ord">
        <pc:chgData name="Anderson, Dannie (DCJS)" userId="3309786d-ca09-4b25-9407-7fcc16175d79" providerId="ADAL" clId="{FA8E307E-B536-4E13-81AA-81669EC627E3}" dt="2024-07-18T11:40:39.321" v="106"/>
        <pc:sldMkLst>
          <pc:docMk/>
          <pc:sldMk cId="986631708" sldId="290"/>
        </pc:sldMkLst>
      </pc:sldChg>
      <pc:sldChg chg="modSp">
        <pc:chgData name="Anderson, Dannie (DCJS)" userId="3309786d-ca09-4b25-9407-7fcc16175d79" providerId="ADAL" clId="{FA8E307E-B536-4E13-81AA-81669EC627E3}" dt="2024-07-18T11:46:11.192" v="134" actId="20577"/>
        <pc:sldMkLst>
          <pc:docMk/>
          <pc:sldMk cId="3943615767" sldId="291"/>
        </pc:sldMkLst>
        <pc:spChg chg="mod">
          <ac:chgData name="Anderson, Dannie (DCJS)" userId="3309786d-ca09-4b25-9407-7fcc16175d79" providerId="ADAL" clId="{FA8E307E-B536-4E13-81AA-81669EC627E3}" dt="2024-07-18T11:46:11.192" v="134" actId="20577"/>
          <ac:spMkLst>
            <pc:docMk/>
            <pc:sldMk cId="3943615767" sldId="291"/>
            <ac:spMk id="2" creationId="{ACA92F16-9F2E-A981-195D-A51D74D3123E}"/>
          </ac:spMkLst>
        </pc:spChg>
      </pc:sldChg>
      <pc:sldChg chg="modSp">
        <pc:chgData name="Anderson, Dannie (DCJS)" userId="3309786d-ca09-4b25-9407-7fcc16175d79" providerId="ADAL" clId="{FA8E307E-B536-4E13-81AA-81669EC627E3}" dt="2024-07-18T11:46:16.709" v="135" actId="20577"/>
        <pc:sldMkLst>
          <pc:docMk/>
          <pc:sldMk cId="1916685821" sldId="294"/>
        </pc:sldMkLst>
        <pc:spChg chg="mod">
          <ac:chgData name="Anderson, Dannie (DCJS)" userId="3309786d-ca09-4b25-9407-7fcc16175d79" providerId="ADAL" clId="{FA8E307E-B536-4E13-81AA-81669EC627E3}" dt="2024-07-18T11:46:16.709" v="135" actId="20577"/>
          <ac:spMkLst>
            <pc:docMk/>
            <pc:sldMk cId="1916685821" sldId="294"/>
            <ac:spMk id="2" creationId="{ACA92F16-9F2E-A981-195D-A51D74D3123E}"/>
          </ac:spMkLst>
        </pc:spChg>
      </pc:sldChg>
      <pc:sldChg chg="modSp del mod">
        <pc:chgData name="Anderson, Dannie (DCJS)" userId="3309786d-ca09-4b25-9407-7fcc16175d79" providerId="ADAL" clId="{FA8E307E-B536-4E13-81AA-81669EC627E3}" dt="2024-07-18T11:46:30.598" v="137" actId="2696"/>
        <pc:sldMkLst>
          <pc:docMk/>
          <pc:sldMk cId="3082447600" sldId="295"/>
        </pc:sldMkLst>
        <pc:spChg chg="mod">
          <ac:chgData name="Anderson, Dannie (DCJS)" userId="3309786d-ca09-4b25-9407-7fcc16175d79" providerId="ADAL" clId="{FA8E307E-B536-4E13-81AA-81669EC627E3}" dt="2024-07-18T11:46:20.362" v="136" actId="114"/>
          <ac:spMkLst>
            <pc:docMk/>
            <pc:sldMk cId="3082447600" sldId="295"/>
            <ac:spMk id="2" creationId="{9D024CA5-05C9-A50B-8A05-4BE8EA423B64}"/>
          </ac:spMkLst>
        </pc:spChg>
      </pc:sldChg>
      <pc:sldChg chg="modSp mod">
        <pc:chgData name="Anderson, Dannie (DCJS)" userId="3309786d-ca09-4b25-9407-7fcc16175d79" providerId="ADAL" clId="{FA8E307E-B536-4E13-81AA-81669EC627E3}" dt="2024-07-18T11:33:14.755" v="11" actId="20577"/>
        <pc:sldMkLst>
          <pc:docMk/>
          <pc:sldMk cId="1652838487" sldId="300"/>
        </pc:sldMkLst>
        <pc:spChg chg="mod">
          <ac:chgData name="Anderson, Dannie (DCJS)" userId="3309786d-ca09-4b25-9407-7fcc16175d79" providerId="ADAL" clId="{FA8E307E-B536-4E13-81AA-81669EC627E3}" dt="2024-07-18T11:33:14.755" v="11" actId="20577"/>
          <ac:spMkLst>
            <pc:docMk/>
            <pc:sldMk cId="1652838487" sldId="300"/>
            <ac:spMk id="2" creationId="{85E1F4A3-0A15-BC7E-241A-62AC019C3B05}"/>
          </ac:spMkLst>
        </pc:spChg>
      </pc:sldChg>
      <pc:sldChg chg="modSp mod">
        <pc:chgData name="Anderson, Dannie (DCJS)" userId="3309786d-ca09-4b25-9407-7fcc16175d79" providerId="ADAL" clId="{FA8E307E-B536-4E13-81AA-81669EC627E3}" dt="2024-07-18T11:38:11.340" v="59" actId="20577"/>
        <pc:sldMkLst>
          <pc:docMk/>
          <pc:sldMk cId="2303600591" sldId="302"/>
        </pc:sldMkLst>
        <pc:spChg chg="mod">
          <ac:chgData name="Anderson, Dannie (DCJS)" userId="3309786d-ca09-4b25-9407-7fcc16175d79" providerId="ADAL" clId="{FA8E307E-B536-4E13-81AA-81669EC627E3}" dt="2024-07-18T11:38:11.340" v="59" actId="20577"/>
          <ac:spMkLst>
            <pc:docMk/>
            <pc:sldMk cId="2303600591" sldId="302"/>
            <ac:spMk id="2" creationId="{543BFF9E-BEB5-6427-046F-859A3AF8EAD9}"/>
          </ac:spMkLst>
        </pc:spChg>
      </pc:sldChg>
      <pc:sldChg chg="modSp mod">
        <pc:chgData name="Anderson, Dannie (DCJS)" userId="3309786d-ca09-4b25-9407-7fcc16175d79" providerId="ADAL" clId="{FA8E307E-B536-4E13-81AA-81669EC627E3}" dt="2024-07-18T11:41:29.973" v="122" actId="20577"/>
        <pc:sldMkLst>
          <pc:docMk/>
          <pc:sldMk cId="867975950" sldId="304"/>
        </pc:sldMkLst>
        <pc:spChg chg="mod">
          <ac:chgData name="Anderson, Dannie (DCJS)" userId="3309786d-ca09-4b25-9407-7fcc16175d79" providerId="ADAL" clId="{FA8E307E-B536-4E13-81AA-81669EC627E3}" dt="2024-07-18T11:41:29.973" v="122" actId="20577"/>
          <ac:spMkLst>
            <pc:docMk/>
            <pc:sldMk cId="867975950" sldId="304"/>
            <ac:spMk id="2" creationId="{85E1F4A3-0A15-BC7E-241A-62AC019C3B05}"/>
          </ac:spMkLst>
        </pc:spChg>
      </pc:sldChg>
      <pc:sldChg chg="modSp mod">
        <pc:chgData name="Anderson, Dannie (DCJS)" userId="3309786d-ca09-4b25-9407-7fcc16175d79" providerId="ADAL" clId="{FA8E307E-B536-4E13-81AA-81669EC627E3}" dt="2024-07-18T11:41:40.766" v="123" actId="20577"/>
        <pc:sldMkLst>
          <pc:docMk/>
          <pc:sldMk cId="4194556880" sldId="305"/>
        </pc:sldMkLst>
        <pc:spChg chg="mod">
          <ac:chgData name="Anderson, Dannie (DCJS)" userId="3309786d-ca09-4b25-9407-7fcc16175d79" providerId="ADAL" clId="{FA8E307E-B536-4E13-81AA-81669EC627E3}" dt="2024-07-18T11:41:40.766" v="123" actId="20577"/>
          <ac:spMkLst>
            <pc:docMk/>
            <pc:sldMk cId="4194556880" sldId="305"/>
            <ac:spMk id="2" creationId="{85E1F4A3-0A15-BC7E-241A-62AC019C3B05}"/>
          </ac:spMkLst>
        </pc:spChg>
      </pc:sldChg>
      <pc:sldChg chg="modSp mod">
        <pc:chgData name="Anderson, Dannie (DCJS)" userId="3309786d-ca09-4b25-9407-7fcc16175d79" providerId="ADAL" clId="{FA8E307E-B536-4E13-81AA-81669EC627E3}" dt="2024-07-18T11:41:44.517" v="124" actId="20577"/>
        <pc:sldMkLst>
          <pc:docMk/>
          <pc:sldMk cId="989801707" sldId="306"/>
        </pc:sldMkLst>
        <pc:spChg chg="mod">
          <ac:chgData name="Anderson, Dannie (DCJS)" userId="3309786d-ca09-4b25-9407-7fcc16175d79" providerId="ADAL" clId="{FA8E307E-B536-4E13-81AA-81669EC627E3}" dt="2024-07-18T11:41:44.517" v="124" actId="20577"/>
          <ac:spMkLst>
            <pc:docMk/>
            <pc:sldMk cId="989801707" sldId="306"/>
            <ac:spMk id="2" creationId="{85E1F4A3-0A15-BC7E-241A-62AC019C3B05}"/>
          </ac:spMkLst>
        </pc:spChg>
      </pc:sldChg>
      <pc:sldChg chg="modSp mod">
        <pc:chgData name="Anderson, Dannie (DCJS)" userId="3309786d-ca09-4b25-9407-7fcc16175d79" providerId="ADAL" clId="{FA8E307E-B536-4E13-81AA-81669EC627E3}" dt="2024-07-18T11:41:24.798" v="121" actId="20577"/>
        <pc:sldMkLst>
          <pc:docMk/>
          <pc:sldMk cId="2019271054" sldId="307"/>
        </pc:sldMkLst>
        <pc:spChg chg="mod">
          <ac:chgData name="Anderson, Dannie (DCJS)" userId="3309786d-ca09-4b25-9407-7fcc16175d79" providerId="ADAL" clId="{FA8E307E-B536-4E13-81AA-81669EC627E3}" dt="2024-07-18T11:41:24.798" v="121" actId="20577"/>
          <ac:spMkLst>
            <pc:docMk/>
            <pc:sldMk cId="2019271054" sldId="307"/>
            <ac:spMk id="2" creationId="{85E1F4A3-0A15-BC7E-241A-62AC019C3B05}"/>
          </ac:spMkLst>
        </pc:spChg>
      </pc:sldChg>
      <pc:sldChg chg="modSp mod">
        <pc:chgData name="Anderson, Dannie (DCJS)" userId="3309786d-ca09-4b25-9407-7fcc16175d79" providerId="ADAL" clId="{FA8E307E-B536-4E13-81AA-81669EC627E3}" dt="2024-07-18T11:41:49.465" v="125" actId="20577"/>
        <pc:sldMkLst>
          <pc:docMk/>
          <pc:sldMk cId="639117269" sldId="308"/>
        </pc:sldMkLst>
        <pc:spChg chg="mod">
          <ac:chgData name="Anderson, Dannie (DCJS)" userId="3309786d-ca09-4b25-9407-7fcc16175d79" providerId="ADAL" clId="{FA8E307E-B536-4E13-81AA-81669EC627E3}" dt="2024-07-18T11:41:49.465" v="125" actId="20577"/>
          <ac:spMkLst>
            <pc:docMk/>
            <pc:sldMk cId="639117269" sldId="308"/>
            <ac:spMk id="2" creationId="{85E1F4A3-0A15-BC7E-241A-62AC019C3B05}"/>
          </ac:spMkLst>
        </pc:spChg>
      </pc:sldChg>
      <pc:sldChg chg="modSp">
        <pc:chgData name="Anderson, Dannie (DCJS)" userId="3309786d-ca09-4b25-9407-7fcc16175d79" providerId="ADAL" clId="{FA8E307E-B536-4E13-81AA-81669EC627E3}" dt="2024-07-18T11:45:51.208" v="128" actId="20577"/>
        <pc:sldMkLst>
          <pc:docMk/>
          <pc:sldMk cId="1292973462" sldId="309"/>
        </pc:sldMkLst>
        <pc:spChg chg="mod">
          <ac:chgData name="Anderson, Dannie (DCJS)" userId="3309786d-ca09-4b25-9407-7fcc16175d79" providerId="ADAL" clId="{FA8E307E-B536-4E13-81AA-81669EC627E3}" dt="2024-07-18T11:45:51.208" v="128" actId="20577"/>
          <ac:spMkLst>
            <pc:docMk/>
            <pc:sldMk cId="1292973462" sldId="309"/>
            <ac:spMk id="2" creationId="{ACA92F16-9F2E-A981-195D-A51D74D3123E}"/>
          </ac:spMkLst>
        </pc:spChg>
      </pc:sldChg>
      <pc:sldChg chg="modSp mod">
        <pc:chgData name="Anderson, Dannie (DCJS)" userId="3309786d-ca09-4b25-9407-7fcc16175d79" providerId="ADAL" clId="{FA8E307E-B536-4E13-81AA-81669EC627E3}" dt="2024-07-18T11:32:49.149" v="6" actId="1076"/>
        <pc:sldMkLst>
          <pc:docMk/>
          <pc:sldMk cId="2779671129" sldId="341"/>
        </pc:sldMkLst>
        <pc:spChg chg="mod">
          <ac:chgData name="Anderson, Dannie (DCJS)" userId="3309786d-ca09-4b25-9407-7fcc16175d79" providerId="ADAL" clId="{FA8E307E-B536-4E13-81AA-81669EC627E3}" dt="2024-07-18T11:32:49.149" v="6" actId="1076"/>
          <ac:spMkLst>
            <pc:docMk/>
            <pc:sldMk cId="2779671129" sldId="341"/>
            <ac:spMk id="2" creationId="{12137CD7-C57B-0BF1-899C-1C2FF3446DC7}"/>
          </ac:spMkLst>
        </pc:spChg>
      </pc:sldChg>
      <pc:sldChg chg="modSp mod">
        <pc:chgData name="Anderson, Dannie (DCJS)" userId="3309786d-ca09-4b25-9407-7fcc16175d79" providerId="ADAL" clId="{FA8E307E-B536-4E13-81AA-81669EC627E3}" dt="2024-07-18T11:47:00.539" v="160" actId="113"/>
        <pc:sldMkLst>
          <pc:docMk/>
          <pc:sldMk cId="3336447086" sldId="350"/>
        </pc:sldMkLst>
        <pc:spChg chg="mod">
          <ac:chgData name="Anderson, Dannie (DCJS)" userId="3309786d-ca09-4b25-9407-7fcc16175d79" providerId="ADAL" clId="{FA8E307E-B536-4E13-81AA-81669EC627E3}" dt="2024-07-18T11:47:00.539" v="160" actId="113"/>
          <ac:spMkLst>
            <pc:docMk/>
            <pc:sldMk cId="3336447086" sldId="350"/>
            <ac:spMk id="6" creationId="{E8C6DBDB-B9E6-A793-0FFB-8EF3A76FF7FE}"/>
          </ac:spMkLst>
        </pc:spChg>
      </pc:sldChg>
      <pc:sldChg chg="modSp mod">
        <pc:chgData name="Anderson, Dannie (DCJS)" userId="3309786d-ca09-4b25-9407-7fcc16175d79" providerId="ADAL" clId="{FA8E307E-B536-4E13-81AA-81669EC627E3}" dt="2024-07-18T11:32:39.114" v="3" actId="1076"/>
        <pc:sldMkLst>
          <pc:docMk/>
          <pc:sldMk cId="493388710" sldId="351"/>
        </pc:sldMkLst>
        <pc:spChg chg="mod">
          <ac:chgData name="Anderson, Dannie (DCJS)" userId="3309786d-ca09-4b25-9407-7fcc16175d79" providerId="ADAL" clId="{FA8E307E-B536-4E13-81AA-81669EC627E3}" dt="2024-07-18T11:32:34.267" v="2" actId="1076"/>
          <ac:spMkLst>
            <pc:docMk/>
            <pc:sldMk cId="493388710" sldId="351"/>
            <ac:spMk id="2" creationId="{F9AF390F-372F-3BCB-FCED-352A35938896}"/>
          </ac:spMkLst>
        </pc:spChg>
        <pc:spChg chg="mod">
          <ac:chgData name="Anderson, Dannie (DCJS)" userId="3309786d-ca09-4b25-9407-7fcc16175d79" providerId="ADAL" clId="{FA8E307E-B536-4E13-81AA-81669EC627E3}" dt="2024-07-18T11:32:39.114" v="3" actId="1076"/>
          <ac:spMkLst>
            <pc:docMk/>
            <pc:sldMk cId="493388710" sldId="351"/>
            <ac:spMk id="3" creationId="{A11059D6-CACD-79CA-47D4-FB4D941E1819}"/>
          </ac:spMkLst>
        </pc:spChg>
      </pc:sldChg>
      <pc:sldChg chg="modSp mod">
        <pc:chgData name="Anderson, Dannie (DCJS)" userId="3309786d-ca09-4b25-9407-7fcc16175d79" providerId="ADAL" clId="{FA8E307E-B536-4E13-81AA-81669EC627E3}" dt="2024-07-18T11:46:41.262" v="139" actId="114"/>
        <pc:sldMkLst>
          <pc:docMk/>
          <pc:sldMk cId="1362942365" sldId="352"/>
        </pc:sldMkLst>
        <pc:spChg chg="mod">
          <ac:chgData name="Anderson, Dannie (DCJS)" userId="3309786d-ca09-4b25-9407-7fcc16175d79" providerId="ADAL" clId="{FA8E307E-B536-4E13-81AA-81669EC627E3}" dt="2024-07-18T11:46:41.262" v="139" actId="114"/>
          <ac:spMkLst>
            <pc:docMk/>
            <pc:sldMk cId="1362942365" sldId="352"/>
            <ac:spMk id="2" creationId="{9D024CA5-05C9-A50B-8A05-4BE8EA423B64}"/>
          </ac:spMkLst>
        </pc:spChg>
      </pc:sldChg>
      <pc:sldChg chg="modSp mod">
        <pc:chgData name="Anderson, Dannie (DCJS)" userId="3309786d-ca09-4b25-9407-7fcc16175d79" providerId="ADAL" clId="{FA8E307E-B536-4E13-81AA-81669EC627E3}" dt="2024-07-18T11:34:25.883" v="33" actId="20577"/>
        <pc:sldMkLst>
          <pc:docMk/>
          <pc:sldMk cId="4162353938" sldId="353"/>
        </pc:sldMkLst>
        <pc:spChg chg="mod">
          <ac:chgData name="Anderson, Dannie (DCJS)" userId="3309786d-ca09-4b25-9407-7fcc16175d79" providerId="ADAL" clId="{FA8E307E-B536-4E13-81AA-81669EC627E3}" dt="2024-07-18T11:34:25.883" v="33" actId="20577"/>
          <ac:spMkLst>
            <pc:docMk/>
            <pc:sldMk cId="4162353938" sldId="353"/>
            <ac:spMk id="2" creationId="{85E1F4A3-0A15-BC7E-241A-62AC019C3B05}"/>
          </ac:spMkLst>
        </pc:spChg>
      </pc:sldChg>
      <pc:sldChg chg="modSp mod">
        <pc:chgData name="Anderson, Dannie (DCJS)" userId="3309786d-ca09-4b25-9407-7fcc16175d79" providerId="ADAL" clId="{FA8E307E-B536-4E13-81AA-81669EC627E3}" dt="2024-07-18T11:39:01.855" v="101" actId="1076"/>
        <pc:sldMkLst>
          <pc:docMk/>
          <pc:sldMk cId="2089481434" sldId="354"/>
        </pc:sldMkLst>
        <pc:spChg chg="mod">
          <ac:chgData name="Anderson, Dannie (DCJS)" userId="3309786d-ca09-4b25-9407-7fcc16175d79" providerId="ADAL" clId="{FA8E307E-B536-4E13-81AA-81669EC627E3}" dt="2024-07-18T11:39:01.855" v="101" actId="1076"/>
          <ac:spMkLst>
            <pc:docMk/>
            <pc:sldMk cId="2089481434" sldId="354"/>
            <ac:spMk id="2" creationId="{85E1F4A3-0A15-BC7E-241A-62AC019C3B05}"/>
          </ac:spMkLst>
        </pc:spChg>
      </pc:sldChg>
      <pc:sldChg chg="modSp mod">
        <pc:chgData name="Anderson, Dannie (DCJS)" userId="3309786d-ca09-4b25-9407-7fcc16175d79" providerId="ADAL" clId="{FA8E307E-B536-4E13-81AA-81669EC627E3}" dt="2024-07-18T11:42:02.571" v="127" actId="20577"/>
        <pc:sldMkLst>
          <pc:docMk/>
          <pc:sldMk cId="174545323" sldId="355"/>
        </pc:sldMkLst>
        <pc:spChg chg="mod">
          <ac:chgData name="Anderson, Dannie (DCJS)" userId="3309786d-ca09-4b25-9407-7fcc16175d79" providerId="ADAL" clId="{FA8E307E-B536-4E13-81AA-81669EC627E3}" dt="2024-07-18T11:42:02.571" v="127" actId="20577"/>
          <ac:spMkLst>
            <pc:docMk/>
            <pc:sldMk cId="174545323" sldId="355"/>
            <ac:spMk id="2" creationId="{85E1F4A3-0A15-BC7E-241A-62AC019C3B05}"/>
          </ac:spMkLst>
        </pc:spChg>
      </pc:sldChg>
      <pc:sldChg chg="del">
        <pc:chgData name="Anderson, Dannie (DCJS)" userId="3309786d-ca09-4b25-9407-7fcc16175d79" providerId="ADAL" clId="{FA8E307E-B536-4E13-81AA-81669EC627E3}" dt="2024-07-18T11:40:14.343" v="102" actId="47"/>
        <pc:sldMkLst>
          <pc:docMk/>
          <pc:sldMk cId="633434451" sldId="358"/>
        </pc:sldMkLst>
      </pc:sldChg>
    </pc:docChg>
  </pc:docChgLst>
  <pc:docChgLst>
    <pc:chgData name="Morgan, Rob - morganrm" userId="2202593e-d52f-4214-b8a9-788363247110" providerId="ADAL" clId="{B15B7CCF-30C3-48B2-B3D8-4EB29565BDAA}"/>
    <pc:docChg chg="custSel addSld delSld modSld">
      <pc:chgData name="Morgan, Rob - morganrm" userId="2202593e-d52f-4214-b8a9-788363247110" providerId="ADAL" clId="{B15B7CCF-30C3-48B2-B3D8-4EB29565BDAA}" dt="2023-11-19T02:34:29.020" v="138" actId="20577"/>
      <pc:docMkLst>
        <pc:docMk/>
      </pc:docMkLst>
      <pc:sldChg chg="modSp mod">
        <pc:chgData name="Morgan, Rob - morganrm" userId="2202593e-d52f-4214-b8a9-788363247110" providerId="ADAL" clId="{B15B7CCF-30C3-48B2-B3D8-4EB29565BDAA}" dt="2023-11-19T01:06:13.015" v="0" actId="313"/>
        <pc:sldMkLst>
          <pc:docMk/>
          <pc:sldMk cId="3281928965" sldId="256"/>
        </pc:sldMkLst>
        <pc:spChg chg="mod">
          <ac:chgData name="Morgan, Rob - morganrm" userId="2202593e-d52f-4214-b8a9-788363247110" providerId="ADAL" clId="{B15B7CCF-30C3-48B2-B3D8-4EB29565BDAA}" dt="2023-11-19T01:06:13.015" v="0" actId="313"/>
          <ac:spMkLst>
            <pc:docMk/>
            <pc:sldMk cId="3281928965" sldId="256"/>
            <ac:spMk id="2" creationId="{F9AF390F-372F-3BCB-FCED-352A35938896}"/>
          </ac:spMkLst>
        </pc:spChg>
      </pc:sldChg>
      <pc:sldChg chg="delSp modSp mod">
        <pc:chgData name="Morgan, Rob - morganrm" userId="2202593e-d52f-4214-b8a9-788363247110" providerId="ADAL" clId="{B15B7CCF-30C3-48B2-B3D8-4EB29565BDAA}" dt="2023-11-19T01:06:51.161" v="2" actId="207"/>
        <pc:sldMkLst>
          <pc:docMk/>
          <pc:sldMk cId="689673926" sldId="261"/>
        </pc:sldMkLst>
        <pc:spChg chg="mod">
          <ac:chgData name="Morgan, Rob - morganrm" userId="2202593e-d52f-4214-b8a9-788363247110" providerId="ADAL" clId="{B15B7CCF-30C3-48B2-B3D8-4EB29565BDAA}" dt="2023-11-19T01:06:51.161" v="2" actId="207"/>
          <ac:spMkLst>
            <pc:docMk/>
            <pc:sldMk cId="689673926" sldId="261"/>
            <ac:spMk id="4109" creationId="{AF2F604E-43BE-4DC3-B983-E071523364F8}"/>
          </ac:spMkLst>
        </pc:spChg>
        <pc:picChg chg="del">
          <ac:chgData name="Morgan, Rob - morganrm" userId="2202593e-d52f-4214-b8a9-788363247110" providerId="ADAL" clId="{B15B7CCF-30C3-48B2-B3D8-4EB29565BDAA}" dt="2023-11-19T01:06:31.649" v="1" actId="478"/>
          <ac:picMkLst>
            <pc:docMk/>
            <pc:sldMk cId="689673926" sldId="261"/>
            <ac:picMk id="4" creationId="{DCD28DF2-2478-392E-AE5A-DA7B06E9E907}"/>
          </ac:picMkLst>
        </pc:picChg>
      </pc:sldChg>
      <pc:sldChg chg="delSp modSp del mod">
        <pc:chgData name="Morgan, Rob - morganrm" userId="2202593e-d52f-4214-b8a9-788363247110" providerId="ADAL" clId="{B15B7CCF-30C3-48B2-B3D8-4EB29565BDAA}" dt="2023-11-19T01:08:37.510" v="16" actId="47"/>
        <pc:sldMkLst>
          <pc:docMk/>
          <pc:sldMk cId="1504075741" sldId="262"/>
        </pc:sldMkLst>
        <pc:spChg chg="mod">
          <ac:chgData name="Morgan, Rob - morganrm" userId="2202593e-d52f-4214-b8a9-788363247110" providerId="ADAL" clId="{B15B7CCF-30C3-48B2-B3D8-4EB29565BDAA}" dt="2023-11-19T01:08:05.438" v="5" actId="21"/>
          <ac:spMkLst>
            <pc:docMk/>
            <pc:sldMk cId="1504075741" sldId="262"/>
            <ac:spMk id="2" creationId="{12137CD7-C57B-0BF1-899C-1C2FF3446DC7}"/>
          </ac:spMkLst>
        </pc:spChg>
        <pc:picChg chg="del">
          <ac:chgData name="Morgan, Rob - morganrm" userId="2202593e-d52f-4214-b8a9-788363247110" providerId="ADAL" clId="{B15B7CCF-30C3-48B2-B3D8-4EB29565BDAA}" dt="2023-11-19T01:08:26.693" v="12" actId="21"/>
          <ac:picMkLst>
            <pc:docMk/>
            <pc:sldMk cId="1504075741" sldId="262"/>
            <ac:picMk id="3" creationId="{7F70D120-5898-17C0-7A29-425BD060CA3E}"/>
          </ac:picMkLst>
        </pc:picChg>
        <pc:picChg chg="del">
          <ac:chgData name="Morgan, Rob - morganrm" userId="2202593e-d52f-4214-b8a9-788363247110" providerId="ADAL" clId="{B15B7CCF-30C3-48B2-B3D8-4EB29565BDAA}" dt="2023-11-19T01:08:12.681" v="7" actId="21"/>
          <ac:picMkLst>
            <pc:docMk/>
            <pc:sldMk cId="1504075741" sldId="262"/>
            <ac:picMk id="6" creationId="{DE3638EE-3A61-8AF5-78FA-D77FBDEC4380}"/>
          </ac:picMkLst>
        </pc:picChg>
      </pc:sldChg>
      <pc:sldChg chg="modSp mod">
        <pc:chgData name="Morgan, Rob - morganrm" userId="2202593e-d52f-4214-b8a9-788363247110" providerId="ADAL" clId="{B15B7CCF-30C3-48B2-B3D8-4EB29565BDAA}" dt="2023-11-19T01:10:54.985" v="45" actId="113"/>
        <pc:sldMkLst>
          <pc:docMk/>
          <pc:sldMk cId="2595544935" sldId="265"/>
        </pc:sldMkLst>
        <pc:spChg chg="mod">
          <ac:chgData name="Morgan, Rob - morganrm" userId="2202593e-d52f-4214-b8a9-788363247110" providerId="ADAL" clId="{B15B7CCF-30C3-48B2-B3D8-4EB29565BDAA}" dt="2023-11-19T01:10:54.985" v="45" actId="113"/>
          <ac:spMkLst>
            <pc:docMk/>
            <pc:sldMk cId="2595544935" sldId="265"/>
            <ac:spMk id="2" creationId="{85E1F4A3-0A15-BC7E-241A-62AC019C3B05}"/>
          </ac:spMkLst>
        </pc:spChg>
      </pc:sldChg>
      <pc:sldChg chg="modSp mod">
        <pc:chgData name="Morgan, Rob - morganrm" userId="2202593e-d52f-4214-b8a9-788363247110" providerId="ADAL" clId="{B15B7CCF-30C3-48B2-B3D8-4EB29565BDAA}" dt="2023-11-19T01:48:51.183" v="62" actId="20577"/>
        <pc:sldMkLst>
          <pc:docMk/>
          <pc:sldMk cId="4191177408" sldId="268"/>
        </pc:sldMkLst>
        <pc:spChg chg="mod">
          <ac:chgData name="Morgan, Rob - morganrm" userId="2202593e-d52f-4214-b8a9-788363247110" providerId="ADAL" clId="{B15B7CCF-30C3-48B2-B3D8-4EB29565BDAA}" dt="2023-11-19T01:48:51.183" v="62" actId="20577"/>
          <ac:spMkLst>
            <pc:docMk/>
            <pc:sldMk cId="4191177408" sldId="268"/>
            <ac:spMk id="2" creationId="{ACA92F16-9F2E-A981-195D-A51D74D3123E}"/>
          </ac:spMkLst>
        </pc:spChg>
        <pc:picChg chg="mod">
          <ac:chgData name="Morgan, Rob - morganrm" userId="2202593e-d52f-4214-b8a9-788363247110" providerId="ADAL" clId="{B15B7CCF-30C3-48B2-B3D8-4EB29565BDAA}" dt="2023-11-19T01:48:38.516" v="58" actId="14826"/>
          <ac:picMkLst>
            <pc:docMk/>
            <pc:sldMk cId="4191177408" sldId="268"/>
            <ac:picMk id="5" creationId="{951BD53D-F96C-BAAB-0E73-0B8137E65771}"/>
          </ac:picMkLst>
        </pc:picChg>
      </pc:sldChg>
      <pc:sldChg chg="modSp">
        <pc:chgData name="Morgan, Rob - morganrm" userId="2202593e-d52f-4214-b8a9-788363247110" providerId="ADAL" clId="{B15B7CCF-30C3-48B2-B3D8-4EB29565BDAA}" dt="2023-11-19T01:50:33.983" v="66" actId="20577"/>
        <pc:sldMkLst>
          <pc:docMk/>
          <pc:sldMk cId="183719477" sldId="269"/>
        </pc:sldMkLst>
        <pc:spChg chg="mod">
          <ac:chgData name="Morgan, Rob - morganrm" userId="2202593e-d52f-4214-b8a9-788363247110" providerId="ADAL" clId="{B15B7CCF-30C3-48B2-B3D8-4EB29565BDAA}" dt="2023-11-19T01:50:33.983" v="66" actId="20577"/>
          <ac:spMkLst>
            <pc:docMk/>
            <pc:sldMk cId="183719477" sldId="269"/>
            <ac:spMk id="2" creationId="{ACA92F16-9F2E-A981-195D-A51D74D3123E}"/>
          </ac:spMkLst>
        </pc:spChg>
        <pc:picChg chg="mod">
          <ac:chgData name="Morgan, Rob - morganrm" userId="2202593e-d52f-4214-b8a9-788363247110" providerId="ADAL" clId="{B15B7CCF-30C3-48B2-B3D8-4EB29565BDAA}" dt="2023-11-19T01:50:24.155" v="63" actId="14826"/>
          <ac:picMkLst>
            <pc:docMk/>
            <pc:sldMk cId="183719477" sldId="269"/>
            <ac:picMk id="5" creationId="{1B7D071B-5212-EC16-87AE-0BD7F89A9E19}"/>
          </ac:picMkLst>
        </pc:picChg>
      </pc:sldChg>
      <pc:sldChg chg="modSp">
        <pc:chgData name="Morgan, Rob - morganrm" userId="2202593e-d52f-4214-b8a9-788363247110" providerId="ADAL" clId="{B15B7CCF-30C3-48B2-B3D8-4EB29565BDAA}" dt="2023-11-19T01:52:53.693" v="73" actId="14826"/>
        <pc:sldMkLst>
          <pc:docMk/>
          <pc:sldMk cId="1105150196" sldId="280"/>
        </pc:sldMkLst>
        <pc:spChg chg="mod">
          <ac:chgData name="Morgan, Rob - morganrm" userId="2202593e-d52f-4214-b8a9-788363247110" providerId="ADAL" clId="{B15B7CCF-30C3-48B2-B3D8-4EB29565BDAA}" dt="2023-11-19T01:52:06.481" v="72" actId="20577"/>
          <ac:spMkLst>
            <pc:docMk/>
            <pc:sldMk cId="1105150196" sldId="280"/>
            <ac:spMk id="2" creationId="{ACA92F16-9F2E-A981-195D-A51D74D3123E}"/>
          </ac:spMkLst>
        </pc:spChg>
        <pc:picChg chg="mod">
          <ac:chgData name="Morgan, Rob - morganrm" userId="2202593e-d52f-4214-b8a9-788363247110" providerId="ADAL" clId="{B15B7CCF-30C3-48B2-B3D8-4EB29565BDAA}" dt="2023-11-19T01:52:53.693" v="73" actId="14826"/>
          <ac:picMkLst>
            <pc:docMk/>
            <pc:sldMk cId="1105150196" sldId="280"/>
            <ac:picMk id="7" creationId="{048C4703-A6A5-7BD9-FE9B-26579256D3F7}"/>
          </ac:picMkLst>
        </pc:picChg>
      </pc:sldChg>
      <pc:sldChg chg="delSp modSp del mod">
        <pc:chgData name="Morgan, Rob - morganrm" userId="2202593e-d52f-4214-b8a9-788363247110" providerId="ADAL" clId="{B15B7CCF-30C3-48B2-B3D8-4EB29565BDAA}" dt="2023-11-19T01:10:13.413" v="24" actId="47"/>
        <pc:sldMkLst>
          <pc:docMk/>
          <pc:sldMk cId="627696835" sldId="287"/>
        </pc:sldMkLst>
        <pc:spChg chg="mod">
          <ac:chgData name="Morgan, Rob - morganrm" userId="2202593e-d52f-4214-b8a9-788363247110" providerId="ADAL" clId="{B15B7CCF-30C3-48B2-B3D8-4EB29565BDAA}" dt="2023-11-19T01:09:32.303" v="21" actId="27636"/>
          <ac:spMkLst>
            <pc:docMk/>
            <pc:sldMk cId="627696835" sldId="287"/>
            <ac:spMk id="2" creationId="{543BFF9E-BEB5-6427-046F-859A3AF8EAD9}"/>
          </ac:spMkLst>
        </pc:spChg>
        <pc:picChg chg="del">
          <ac:chgData name="Morgan, Rob - morganrm" userId="2202593e-d52f-4214-b8a9-788363247110" providerId="ADAL" clId="{B15B7CCF-30C3-48B2-B3D8-4EB29565BDAA}" dt="2023-11-19T01:09:28.355" v="19" actId="478"/>
          <ac:picMkLst>
            <pc:docMk/>
            <pc:sldMk cId="627696835" sldId="287"/>
            <ac:picMk id="5" creationId="{D0C74736-3BDE-DB5E-B156-348E234E59AE}"/>
          </ac:picMkLst>
        </pc:picChg>
      </pc:sldChg>
      <pc:sldChg chg="modSp mod">
        <pc:chgData name="Morgan, Rob - morganrm" userId="2202593e-d52f-4214-b8a9-788363247110" providerId="ADAL" clId="{B15B7CCF-30C3-48B2-B3D8-4EB29565BDAA}" dt="2023-11-19T01:54:58.039" v="118" actId="20577"/>
        <pc:sldMkLst>
          <pc:docMk/>
          <pc:sldMk cId="3943615767" sldId="291"/>
        </pc:sldMkLst>
        <pc:spChg chg="mod">
          <ac:chgData name="Morgan, Rob - morganrm" userId="2202593e-d52f-4214-b8a9-788363247110" providerId="ADAL" clId="{B15B7CCF-30C3-48B2-B3D8-4EB29565BDAA}" dt="2023-11-19T01:54:58.039" v="118" actId="20577"/>
          <ac:spMkLst>
            <pc:docMk/>
            <pc:sldMk cId="3943615767" sldId="291"/>
            <ac:spMk id="2" creationId="{ACA92F16-9F2E-A981-195D-A51D74D3123E}"/>
          </ac:spMkLst>
        </pc:spChg>
        <pc:picChg chg="mod">
          <ac:chgData name="Morgan, Rob - morganrm" userId="2202593e-d52f-4214-b8a9-788363247110" providerId="ADAL" clId="{B15B7CCF-30C3-48B2-B3D8-4EB29565BDAA}" dt="2023-11-19T01:54:50.740" v="115" actId="1037"/>
          <ac:picMkLst>
            <pc:docMk/>
            <pc:sldMk cId="3943615767" sldId="291"/>
            <ac:picMk id="5" creationId="{A142E54A-811A-F5AB-B926-1952EDA94D63}"/>
          </ac:picMkLst>
        </pc:picChg>
      </pc:sldChg>
      <pc:sldChg chg="modSp mod">
        <pc:chgData name="Morgan, Rob - morganrm" userId="2202593e-d52f-4214-b8a9-788363247110" providerId="ADAL" clId="{B15B7CCF-30C3-48B2-B3D8-4EB29565BDAA}" dt="2023-11-19T02:34:29.020" v="138" actId="20577"/>
        <pc:sldMkLst>
          <pc:docMk/>
          <pc:sldMk cId="2387386075" sldId="292"/>
        </pc:sldMkLst>
        <pc:spChg chg="mod">
          <ac:chgData name="Morgan, Rob - morganrm" userId="2202593e-d52f-4214-b8a9-788363247110" providerId="ADAL" clId="{B15B7CCF-30C3-48B2-B3D8-4EB29565BDAA}" dt="2023-11-19T02:34:29.020" v="138" actId="20577"/>
          <ac:spMkLst>
            <pc:docMk/>
            <pc:sldMk cId="2387386075" sldId="292"/>
            <ac:spMk id="2" creationId="{ACA92F16-9F2E-A981-195D-A51D74D3123E}"/>
          </ac:spMkLst>
        </pc:spChg>
        <pc:picChg chg="mod">
          <ac:chgData name="Morgan, Rob - morganrm" userId="2202593e-d52f-4214-b8a9-788363247110" providerId="ADAL" clId="{B15B7CCF-30C3-48B2-B3D8-4EB29565BDAA}" dt="2023-11-19T02:31:51.447" v="133" actId="14100"/>
          <ac:picMkLst>
            <pc:docMk/>
            <pc:sldMk cId="2387386075" sldId="292"/>
            <ac:picMk id="5" creationId="{F465E77A-5C1A-F461-CC9F-BACE80B9DA3B}"/>
          </ac:picMkLst>
        </pc:picChg>
      </pc:sldChg>
      <pc:sldChg chg="modSp mod">
        <pc:chgData name="Morgan, Rob - morganrm" userId="2202593e-d52f-4214-b8a9-788363247110" providerId="ADAL" clId="{B15B7CCF-30C3-48B2-B3D8-4EB29565BDAA}" dt="2023-11-19T02:34:21.085" v="135" actId="20577"/>
        <pc:sldMkLst>
          <pc:docMk/>
          <pc:sldMk cId="2124353542" sldId="293"/>
        </pc:sldMkLst>
        <pc:spChg chg="mod">
          <ac:chgData name="Morgan, Rob - morganrm" userId="2202593e-d52f-4214-b8a9-788363247110" providerId="ADAL" clId="{B15B7CCF-30C3-48B2-B3D8-4EB29565BDAA}" dt="2023-11-19T02:34:21.085" v="135" actId="20577"/>
          <ac:spMkLst>
            <pc:docMk/>
            <pc:sldMk cId="2124353542" sldId="293"/>
            <ac:spMk id="2" creationId="{ACA92F16-9F2E-A981-195D-A51D74D3123E}"/>
          </ac:spMkLst>
        </pc:spChg>
        <pc:picChg chg="mod">
          <ac:chgData name="Morgan, Rob - morganrm" userId="2202593e-d52f-4214-b8a9-788363247110" providerId="ADAL" clId="{B15B7CCF-30C3-48B2-B3D8-4EB29565BDAA}" dt="2023-11-19T02:10:25.378" v="130" actId="1038"/>
          <ac:picMkLst>
            <pc:docMk/>
            <pc:sldMk cId="2124353542" sldId="293"/>
            <ac:picMk id="7" creationId="{0127099F-43AD-8241-8292-E18519939B8C}"/>
          </ac:picMkLst>
        </pc:picChg>
      </pc:sldChg>
      <pc:sldChg chg="modSp mod">
        <pc:chgData name="Morgan, Rob - morganrm" userId="2202593e-d52f-4214-b8a9-788363247110" providerId="ADAL" clId="{B15B7CCF-30C3-48B2-B3D8-4EB29565BDAA}" dt="2023-11-19T02:02:23.788" v="124" actId="20577"/>
        <pc:sldMkLst>
          <pc:docMk/>
          <pc:sldMk cId="1916685821" sldId="294"/>
        </pc:sldMkLst>
        <pc:spChg chg="mod">
          <ac:chgData name="Morgan, Rob - morganrm" userId="2202593e-d52f-4214-b8a9-788363247110" providerId="ADAL" clId="{B15B7CCF-30C3-48B2-B3D8-4EB29565BDAA}" dt="2023-11-19T02:02:23.788" v="124" actId="20577"/>
          <ac:spMkLst>
            <pc:docMk/>
            <pc:sldMk cId="1916685821" sldId="294"/>
            <ac:spMk id="2" creationId="{ACA92F16-9F2E-A981-195D-A51D74D3123E}"/>
          </ac:spMkLst>
        </pc:spChg>
        <pc:picChg chg="mod">
          <ac:chgData name="Morgan, Rob - morganrm" userId="2202593e-d52f-4214-b8a9-788363247110" providerId="ADAL" clId="{B15B7CCF-30C3-48B2-B3D8-4EB29565BDAA}" dt="2023-11-19T02:02:16.555" v="121" actId="14100"/>
          <ac:picMkLst>
            <pc:docMk/>
            <pc:sldMk cId="1916685821" sldId="294"/>
            <ac:picMk id="7" creationId="{05012065-87FC-430B-356C-29C88BED79C7}"/>
          </ac:picMkLst>
        </pc:picChg>
      </pc:sldChg>
      <pc:sldChg chg="addSp modSp mod">
        <pc:chgData name="Morgan, Rob - morganrm" userId="2202593e-d52f-4214-b8a9-788363247110" providerId="ADAL" clId="{B15B7CCF-30C3-48B2-B3D8-4EB29565BDAA}" dt="2023-11-19T01:12:07.381" v="52" actId="1076"/>
        <pc:sldMkLst>
          <pc:docMk/>
          <pc:sldMk cId="0" sldId="297"/>
        </pc:sldMkLst>
        <pc:spChg chg="add mod ord">
          <ac:chgData name="Morgan, Rob - morganrm" userId="2202593e-d52f-4214-b8a9-788363247110" providerId="ADAL" clId="{B15B7CCF-30C3-48B2-B3D8-4EB29565BDAA}" dt="2023-11-19T01:11:45.128" v="50" actId="167"/>
          <ac:spMkLst>
            <pc:docMk/>
            <pc:sldMk cId="0" sldId="297"/>
            <ac:spMk id="2" creationId="{72FCEB10-24E5-5113-6D3B-B71DE3FFAD25}"/>
          </ac:spMkLst>
        </pc:spChg>
        <pc:picChg chg="mod">
          <ac:chgData name="Morgan, Rob - morganrm" userId="2202593e-d52f-4214-b8a9-788363247110" providerId="ADAL" clId="{B15B7CCF-30C3-48B2-B3D8-4EB29565BDAA}" dt="2023-11-19T01:11:59.942" v="51"/>
          <ac:picMkLst>
            <pc:docMk/>
            <pc:sldMk cId="0" sldId="297"/>
            <ac:picMk id="108" creationId="{00000000-0000-0000-0000-000000000000}"/>
          </ac:picMkLst>
        </pc:picChg>
        <pc:picChg chg="mod">
          <ac:chgData name="Morgan, Rob - morganrm" userId="2202593e-d52f-4214-b8a9-788363247110" providerId="ADAL" clId="{B15B7CCF-30C3-48B2-B3D8-4EB29565BDAA}" dt="2023-11-19T01:12:07.381" v="52" actId="1076"/>
          <ac:picMkLst>
            <pc:docMk/>
            <pc:sldMk cId="0" sldId="297"/>
            <ac:picMk id="113" creationId="{00000000-0000-0000-0000-000000000000}"/>
          </ac:picMkLst>
        </pc:picChg>
      </pc:sldChg>
      <pc:sldChg chg="addSp delSp modSp">
        <pc:chgData name="Morgan, Rob - morganrm" userId="2202593e-d52f-4214-b8a9-788363247110" providerId="ADAL" clId="{B15B7CCF-30C3-48B2-B3D8-4EB29565BDAA}" dt="2023-11-19T01:13:06.026" v="57"/>
        <pc:sldMkLst>
          <pc:docMk/>
          <pc:sldMk cId="0" sldId="298"/>
        </pc:sldMkLst>
        <pc:spChg chg="mod">
          <ac:chgData name="Morgan, Rob - morganrm" userId="2202593e-d52f-4214-b8a9-788363247110" providerId="ADAL" clId="{B15B7CCF-30C3-48B2-B3D8-4EB29565BDAA}" dt="2023-11-19T01:12:50.651" v="55"/>
          <ac:spMkLst>
            <pc:docMk/>
            <pc:sldMk cId="0" sldId="298"/>
            <ac:spMk id="5" creationId="{F63B0AB7-573B-8E13-BEC6-54B18DF4496E}"/>
          </ac:spMkLst>
        </pc:spChg>
        <pc:spChg chg="mod">
          <ac:chgData name="Morgan, Rob - morganrm" userId="2202593e-d52f-4214-b8a9-788363247110" providerId="ADAL" clId="{B15B7CCF-30C3-48B2-B3D8-4EB29565BDAA}" dt="2023-11-19T01:12:50.651" v="55"/>
          <ac:spMkLst>
            <pc:docMk/>
            <pc:sldMk cId="0" sldId="298"/>
            <ac:spMk id="6" creationId="{418C8AE2-4D13-473F-617E-142788635A0B}"/>
          </ac:spMkLst>
        </pc:spChg>
        <pc:spChg chg="mod">
          <ac:chgData name="Morgan, Rob - morganrm" userId="2202593e-d52f-4214-b8a9-788363247110" providerId="ADAL" clId="{B15B7CCF-30C3-48B2-B3D8-4EB29565BDAA}" dt="2023-11-19T01:12:50.651" v="55"/>
          <ac:spMkLst>
            <pc:docMk/>
            <pc:sldMk cId="0" sldId="298"/>
            <ac:spMk id="7" creationId="{BBB012D8-D6C0-7C09-7CEC-4F8C1A789655}"/>
          </ac:spMkLst>
        </pc:spChg>
        <pc:spChg chg="mod">
          <ac:chgData name="Morgan, Rob - morganrm" userId="2202593e-d52f-4214-b8a9-788363247110" providerId="ADAL" clId="{B15B7CCF-30C3-48B2-B3D8-4EB29565BDAA}" dt="2023-11-19T01:12:56.046" v="56"/>
          <ac:spMkLst>
            <pc:docMk/>
            <pc:sldMk cId="0" sldId="298"/>
            <ac:spMk id="9" creationId="{31D30026-BF41-4A48-18DD-7B3A169EDAB0}"/>
          </ac:spMkLst>
        </pc:spChg>
        <pc:spChg chg="mod">
          <ac:chgData name="Morgan, Rob - morganrm" userId="2202593e-d52f-4214-b8a9-788363247110" providerId="ADAL" clId="{B15B7CCF-30C3-48B2-B3D8-4EB29565BDAA}" dt="2023-11-19T01:12:56.046" v="56"/>
          <ac:spMkLst>
            <pc:docMk/>
            <pc:sldMk cId="0" sldId="298"/>
            <ac:spMk id="10" creationId="{1A4C0ACC-4C90-3197-AEC7-2DA9A67EF486}"/>
          </ac:spMkLst>
        </pc:spChg>
        <pc:spChg chg="mod">
          <ac:chgData name="Morgan, Rob - morganrm" userId="2202593e-d52f-4214-b8a9-788363247110" providerId="ADAL" clId="{B15B7CCF-30C3-48B2-B3D8-4EB29565BDAA}" dt="2023-11-19T01:12:56.046" v="56"/>
          <ac:spMkLst>
            <pc:docMk/>
            <pc:sldMk cId="0" sldId="298"/>
            <ac:spMk id="11" creationId="{98D0F9FB-92C2-9F68-6361-ED5BDF9C0D66}"/>
          </ac:spMkLst>
        </pc:spChg>
        <pc:grpChg chg="add mod">
          <ac:chgData name="Morgan, Rob - morganrm" userId="2202593e-d52f-4214-b8a9-788363247110" providerId="ADAL" clId="{B15B7CCF-30C3-48B2-B3D8-4EB29565BDAA}" dt="2023-11-19T01:12:50.651" v="55"/>
          <ac:grpSpMkLst>
            <pc:docMk/>
            <pc:sldMk cId="0" sldId="298"/>
            <ac:grpSpMk id="4" creationId="{7C6A9D1E-7B30-CDEE-33B1-E6EF72BF3F74}"/>
          </ac:grpSpMkLst>
        </pc:grpChg>
        <pc:grpChg chg="add del mod">
          <ac:chgData name="Morgan, Rob - morganrm" userId="2202593e-d52f-4214-b8a9-788363247110" providerId="ADAL" clId="{B15B7CCF-30C3-48B2-B3D8-4EB29565BDAA}" dt="2023-11-19T01:13:06.026" v="57"/>
          <ac:grpSpMkLst>
            <pc:docMk/>
            <pc:sldMk cId="0" sldId="298"/>
            <ac:grpSpMk id="8" creationId="{AAF3DFC0-45C8-2B5B-14EF-3457F83EF22A}"/>
          </ac:grpSpMkLst>
        </pc:grpChg>
        <pc:picChg chg="add del mod">
          <ac:chgData name="Morgan, Rob - morganrm" userId="2202593e-d52f-4214-b8a9-788363247110" providerId="ADAL" clId="{B15B7CCF-30C3-48B2-B3D8-4EB29565BDAA}" dt="2023-11-19T01:12:37.639" v="54"/>
          <ac:picMkLst>
            <pc:docMk/>
            <pc:sldMk cId="0" sldId="298"/>
            <ac:picMk id="3" creationId="{50D0A925-7F82-5A1E-84CB-3B5853004A21}"/>
          </ac:picMkLst>
        </pc:picChg>
      </pc:sldChg>
      <pc:sldChg chg="addSp delSp modSp add mod">
        <pc:chgData name="Morgan, Rob - morganrm" userId="2202593e-d52f-4214-b8a9-788363247110" providerId="ADAL" clId="{B15B7CCF-30C3-48B2-B3D8-4EB29565BDAA}" dt="2023-11-19T01:08:35.654" v="15" actId="1076"/>
        <pc:sldMkLst>
          <pc:docMk/>
          <pc:sldMk cId="1652838487" sldId="300"/>
        </pc:sldMkLst>
        <pc:spChg chg="mod">
          <ac:chgData name="Morgan, Rob - morganrm" userId="2202593e-d52f-4214-b8a9-788363247110" providerId="ADAL" clId="{B15B7CCF-30C3-48B2-B3D8-4EB29565BDAA}" dt="2023-11-19T01:08:08.532" v="6"/>
          <ac:spMkLst>
            <pc:docMk/>
            <pc:sldMk cId="1652838487" sldId="300"/>
            <ac:spMk id="2" creationId="{85E1F4A3-0A15-BC7E-241A-62AC019C3B05}"/>
          </ac:spMkLst>
        </pc:spChg>
        <pc:picChg chg="add mod">
          <ac:chgData name="Morgan, Rob - morganrm" userId="2202593e-d52f-4214-b8a9-788363247110" providerId="ADAL" clId="{B15B7CCF-30C3-48B2-B3D8-4EB29565BDAA}" dt="2023-11-19T01:08:22.675" v="11" actId="1076"/>
          <ac:picMkLst>
            <pc:docMk/>
            <pc:sldMk cId="1652838487" sldId="300"/>
            <ac:picMk id="3" creationId="{6A7F24E9-2756-FA3A-971F-9B3C600E149B}"/>
          </ac:picMkLst>
        </pc:picChg>
        <pc:picChg chg="add mod">
          <ac:chgData name="Morgan, Rob - morganrm" userId="2202593e-d52f-4214-b8a9-788363247110" providerId="ADAL" clId="{B15B7CCF-30C3-48B2-B3D8-4EB29565BDAA}" dt="2023-11-19T01:08:35.654" v="15" actId="1076"/>
          <ac:picMkLst>
            <pc:docMk/>
            <pc:sldMk cId="1652838487" sldId="300"/>
            <ac:picMk id="4" creationId="{16ADA34E-FF4E-4A1C-7C8C-91C1B8B4002B}"/>
          </ac:picMkLst>
        </pc:picChg>
        <pc:picChg chg="del">
          <ac:chgData name="Morgan, Rob - morganrm" userId="2202593e-d52f-4214-b8a9-788363247110" providerId="ADAL" clId="{B15B7CCF-30C3-48B2-B3D8-4EB29565BDAA}" dt="2023-11-19T01:08:15.034" v="8" actId="478"/>
          <ac:picMkLst>
            <pc:docMk/>
            <pc:sldMk cId="1652838487" sldId="300"/>
            <ac:picMk id="5" creationId="{62BA5C4A-F144-8A4D-B916-B62FD27DEF9F}"/>
          </ac:picMkLst>
        </pc:picChg>
      </pc:sldChg>
      <pc:sldChg chg="add del">
        <pc:chgData name="Morgan, Rob - morganrm" userId="2202593e-d52f-4214-b8a9-788363247110" providerId="ADAL" clId="{B15B7CCF-30C3-48B2-B3D8-4EB29565BDAA}" dt="2023-11-19T01:10:38.609" v="44" actId="47"/>
        <pc:sldMkLst>
          <pc:docMk/>
          <pc:sldMk cId="3654548105" sldId="301"/>
        </pc:sldMkLst>
      </pc:sldChg>
      <pc:sldChg chg="modSp add mod">
        <pc:chgData name="Morgan, Rob - morganrm" userId="2202593e-d52f-4214-b8a9-788363247110" providerId="ADAL" clId="{B15B7CCF-30C3-48B2-B3D8-4EB29565BDAA}" dt="2023-11-19T01:10:25.862" v="43" actId="403"/>
        <pc:sldMkLst>
          <pc:docMk/>
          <pc:sldMk cId="2303600591" sldId="302"/>
        </pc:sldMkLst>
        <pc:spChg chg="mod">
          <ac:chgData name="Morgan, Rob - morganrm" userId="2202593e-d52f-4214-b8a9-788363247110" providerId="ADAL" clId="{B15B7CCF-30C3-48B2-B3D8-4EB29565BDAA}" dt="2023-11-19T01:10:25.862" v="43" actId="403"/>
          <ac:spMkLst>
            <pc:docMk/>
            <pc:sldMk cId="2303600591" sldId="302"/>
            <ac:spMk id="2" creationId="{543BFF9E-BEB5-6427-046F-859A3AF8EAD9}"/>
          </ac:spMkLst>
        </pc:spChg>
      </pc:sldChg>
      <pc:sldChg chg="add del">
        <pc:chgData name="Morgan, Rob - morganrm" userId="2202593e-d52f-4214-b8a9-788363247110" providerId="ADAL" clId="{B15B7CCF-30C3-48B2-B3D8-4EB29565BDAA}" dt="2023-11-19T01:11:31.768" v="47"/>
        <pc:sldMkLst>
          <pc:docMk/>
          <pc:sldMk cId="895529747" sldId="303"/>
        </pc:sldMkLst>
      </pc:sldChg>
    </pc:docChg>
  </pc:docChgLst>
  <pc:docChgLst>
    <pc:chgData name="Estes, Michele - estesmd" userId="S::estesmd@jmu.edu::7f01444f-bcfd-4926-89f8-dd1142b90e2d" providerId="AD" clId="Web-{C2C04C0B-2659-4925-ADA3-114FCDDE9427}"/>
    <pc:docChg chg="addSld delSld modSld">
      <pc:chgData name="Estes, Michele - estesmd" userId="S::estesmd@jmu.edu::7f01444f-bcfd-4926-89f8-dd1142b90e2d" providerId="AD" clId="Web-{C2C04C0B-2659-4925-ADA3-114FCDDE9427}" dt="2023-12-11T04:47:25.472" v="14"/>
      <pc:docMkLst>
        <pc:docMk/>
      </pc:docMkLst>
      <pc:sldChg chg="del">
        <pc:chgData name="Estes, Michele - estesmd" userId="S::estesmd@jmu.edu::7f01444f-bcfd-4926-89f8-dd1142b90e2d" providerId="AD" clId="Web-{C2C04C0B-2659-4925-ADA3-114FCDDE9427}" dt="2023-12-11T04:47:10.456" v="11"/>
        <pc:sldMkLst>
          <pc:docMk/>
          <pc:sldMk cId="3281928965" sldId="256"/>
        </pc:sldMkLst>
      </pc:sldChg>
      <pc:sldChg chg="del">
        <pc:chgData name="Estes, Michele - estesmd" userId="S::estesmd@jmu.edu::7f01444f-bcfd-4926-89f8-dd1142b90e2d" providerId="AD" clId="Web-{C2C04C0B-2659-4925-ADA3-114FCDDE9427}" dt="2023-12-11T04:47:25.472" v="14"/>
        <pc:sldMkLst>
          <pc:docMk/>
          <pc:sldMk cId="3176085848" sldId="283"/>
        </pc:sldMkLst>
      </pc:sldChg>
      <pc:sldChg chg="add del">
        <pc:chgData name="Estes, Michele - estesmd" userId="S::estesmd@jmu.edu::7f01444f-bcfd-4926-89f8-dd1142b90e2d" providerId="AD" clId="Web-{C2C04C0B-2659-4925-ADA3-114FCDDE9427}" dt="2023-12-11T04:47:22.956" v="13"/>
        <pc:sldMkLst>
          <pc:docMk/>
          <pc:sldMk cId="3336447086" sldId="350"/>
        </pc:sldMkLst>
      </pc:sldChg>
      <pc:sldChg chg="modSp add">
        <pc:chgData name="Estes, Michele - estesmd" userId="S::estesmd@jmu.edu::7f01444f-bcfd-4926-89f8-dd1142b90e2d" providerId="AD" clId="Web-{C2C04C0B-2659-4925-ADA3-114FCDDE9427}" dt="2023-12-11T04:47:07.362" v="10" actId="14100"/>
        <pc:sldMkLst>
          <pc:docMk/>
          <pc:sldMk cId="493388710" sldId="351"/>
        </pc:sldMkLst>
        <pc:spChg chg="mod">
          <ac:chgData name="Estes, Michele - estesmd" userId="S::estesmd@jmu.edu::7f01444f-bcfd-4926-89f8-dd1142b90e2d" providerId="AD" clId="Web-{C2C04C0B-2659-4925-ADA3-114FCDDE9427}" dt="2023-12-11T04:47:07.362" v="10" actId="14100"/>
          <ac:spMkLst>
            <pc:docMk/>
            <pc:sldMk cId="493388710" sldId="351"/>
            <ac:spMk id="2" creationId="{F9AF390F-372F-3BCB-FCED-352A35938896}"/>
          </ac:spMkLst>
        </pc:spChg>
        <pc:spChg chg="mod">
          <ac:chgData name="Estes, Michele - estesmd" userId="S::estesmd@jmu.edu::7f01444f-bcfd-4926-89f8-dd1142b90e2d" providerId="AD" clId="Web-{C2C04C0B-2659-4925-ADA3-114FCDDE9427}" dt="2023-12-11T04:47:01.440" v="9" actId="20577"/>
          <ac:spMkLst>
            <pc:docMk/>
            <pc:sldMk cId="493388710" sldId="351"/>
            <ac:spMk id="3" creationId="{A11059D6-CACD-79CA-47D4-FB4D941E1819}"/>
          </ac:spMkLst>
        </pc:spChg>
      </pc:sldChg>
    </pc:docChg>
  </pc:docChgLst>
  <pc:docChgLst>
    <pc:chgData name="Estes, Michele - estesmd" userId="S::estesmd@jmu.edu::7f01444f-bcfd-4926-89f8-dd1142b90e2d" providerId="AD" clId="Web-{71805358-80C4-4CB5-BA3F-959436B0F896}"/>
    <pc:docChg chg="addSld delSld modSld sldOrd">
      <pc:chgData name="Estes, Michele - estesmd" userId="S::estesmd@jmu.edu::7f01444f-bcfd-4926-89f8-dd1142b90e2d" providerId="AD" clId="Web-{71805358-80C4-4CB5-BA3F-959436B0F896}" dt="2023-11-25T21:00:50.586" v="426"/>
      <pc:docMkLst>
        <pc:docMk/>
      </pc:docMkLst>
      <pc:sldChg chg="modSp">
        <pc:chgData name="Estes, Michele - estesmd" userId="S::estesmd@jmu.edu::7f01444f-bcfd-4926-89f8-dd1142b90e2d" providerId="AD" clId="Web-{71805358-80C4-4CB5-BA3F-959436B0F896}" dt="2023-11-25T20:37:51.187" v="172" actId="1076"/>
        <pc:sldMkLst>
          <pc:docMk/>
          <pc:sldMk cId="3281928965" sldId="256"/>
        </pc:sldMkLst>
        <pc:spChg chg="mod">
          <ac:chgData name="Estes, Michele - estesmd" userId="S::estesmd@jmu.edu::7f01444f-bcfd-4926-89f8-dd1142b90e2d" providerId="AD" clId="Web-{71805358-80C4-4CB5-BA3F-959436B0F896}" dt="2023-11-25T20:37:51.187" v="172" actId="1076"/>
          <ac:spMkLst>
            <pc:docMk/>
            <pc:sldMk cId="3281928965" sldId="256"/>
            <ac:spMk id="2" creationId="{F9AF390F-372F-3BCB-FCED-352A35938896}"/>
          </ac:spMkLst>
        </pc:spChg>
      </pc:sldChg>
      <pc:sldChg chg="modSp">
        <pc:chgData name="Estes, Michele - estesmd" userId="S::estesmd@jmu.edu::7f01444f-bcfd-4926-89f8-dd1142b90e2d" providerId="AD" clId="Web-{71805358-80C4-4CB5-BA3F-959436B0F896}" dt="2023-11-25T20:38:06.312" v="173"/>
        <pc:sldMkLst>
          <pc:docMk/>
          <pc:sldMk cId="2607595366" sldId="257"/>
        </pc:sldMkLst>
        <pc:spChg chg="mod">
          <ac:chgData name="Estes, Michele - estesmd" userId="S::estesmd@jmu.edu::7f01444f-bcfd-4926-89f8-dd1142b90e2d" providerId="AD" clId="Web-{71805358-80C4-4CB5-BA3F-959436B0F896}" dt="2023-11-25T20:38:06.312" v="173"/>
          <ac:spMkLst>
            <pc:docMk/>
            <pc:sldMk cId="2607595366" sldId="257"/>
            <ac:spMk id="2" creationId="{12137CD7-C57B-0BF1-899C-1C2FF3446DC7}"/>
          </ac:spMkLst>
        </pc:spChg>
      </pc:sldChg>
      <pc:sldChg chg="addSp modSp">
        <pc:chgData name="Estes, Michele - estesmd" userId="S::estesmd@jmu.edu::7f01444f-bcfd-4926-89f8-dd1142b90e2d" providerId="AD" clId="Web-{71805358-80C4-4CB5-BA3F-959436B0F896}" dt="2023-11-25T20:35:53.496" v="158" actId="1076"/>
        <pc:sldMkLst>
          <pc:docMk/>
          <pc:sldMk cId="4286153928" sldId="258"/>
        </pc:sldMkLst>
        <pc:spChg chg="mod">
          <ac:chgData name="Estes, Michele - estesmd" userId="S::estesmd@jmu.edu::7f01444f-bcfd-4926-89f8-dd1142b90e2d" providerId="AD" clId="Web-{71805358-80C4-4CB5-BA3F-959436B0F896}" dt="2023-11-25T20:17:49.871" v="22" actId="1076"/>
          <ac:spMkLst>
            <pc:docMk/>
            <pc:sldMk cId="4286153928" sldId="258"/>
            <ac:spMk id="2" creationId="{12137CD7-C57B-0BF1-899C-1C2FF3446DC7}"/>
          </ac:spMkLst>
        </pc:spChg>
        <pc:spChg chg="add">
          <ac:chgData name="Estes, Michele - estesmd" userId="S::estesmd@jmu.edu::7f01444f-bcfd-4926-89f8-dd1142b90e2d" providerId="AD" clId="Web-{71805358-80C4-4CB5-BA3F-959436B0F896}" dt="2023-11-25T20:34:27.759" v="137"/>
          <ac:spMkLst>
            <pc:docMk/>
            <pc:sldMk cId="4286153928" sldId="258"/>
            <ac:spMk id="4" creationId="{346E8833-712F-22A1-223F-BAF4C4ADE55C}"/>
          </ac:spMkLst>
        </pc:spChg>
        <pc:picChg chg="add">
          <ac:chgData name="Estes, Michele - estesmd" userId="S::estesmd@jmu.edu::7f01444f-bcfd-4926-89f8-dd1142b90e2d" providerId="AD" clId="Web-{71805358-80C4-4CB5-BA3F-959436B0F896}" dt="2023-11-25T20:34:27.774" v="138"/>
          <ac:picMkLst>
            <pc:docMk/>
            <pc:sldMk cId="4286153928" sldId="258"/>
            <ac:picMk id="6" creationId="{7ABF5A4F-BDAC-E479-6C68-3187CEA6F1AD}"/>
          </ac:picMkLst>
        </pc:picChg>
        <pc:picChg chg="mod">
          <ac:chgData name="Estes, Michele - estesmd" userId="S::estesmd@jmu.edu::7f01444f-bcfd-4926-89f8-dd1142b90e2d" providerId="AD" clId="Web-{71805358-80C4-4CB5-BA3F-959436B0F896}" dt="2023-11-25T20:35:53.496" v="158" actId="1076"/>
          <ac:picMkLst>
            <pc:docMk/>
            <pc:sldMk cId="4286153928" sldId="258"/>
            <ac:picMk id="1026" creationId="{79E1C6A1-6197-E95D-F628-5DF52B028A3F}"/>
          </ac:picMkLst>
        </pc:picChg>
      </pc:sldChg>
      <pc:sldChg chg="addSp modSp">
        <pc:chgData name="Estes, Michele - estesmd" userId="S::estesmd@jmu.edu::7f01444f-bcfd-4926-89f8-dd1142b90e2d" providerId="AD" clId="Web-{71805358-80C4-4CB5-BA3F-959436B0F896}" dt="2023-11-25T20:36:00.855" v="159" actId="1076"/>
        <pc:sldMkLst>
          <pc:docMk/>
          <pc:sldMk cId="2861626453" sldId="259"/>
        </pc:sldMkLst>
        <pc:spChg chg="mod">
          <ac:chgData name="Estes, Michele - estesmd" userId="S::estesmd@jmu.edu::7f01444f-bcfd-4926-89f8-dd1142b90e2d" providerId="AD" clId="Web-{71805358-80C4-4CB5-BA3F-959436B0F896}" dt="2023-11-25T20:17:54.308" v="23" actId="1076"/>
          <ac:spMkLst>
            <pc:docMk/>
            <pc:sldMk cId="2861626453" sldId="259"/>
            <ac:spMk id="2" creationId="{12137CD7-C57B-0BF1-899C-1C2FF3446DC7}"/>
          </ac:spMkLst>
        </pc:spChg>
        <pc:spChg chg="add">
          <ac:chgData name="Estes, Michele - estesmd" userId="S::estesmd@jmu.edu::7f01444f-bcfd-4926-89f8-dd1142b90e2d" providerId="AD" clId="Web-{71805358-80C4-4CB5-BA3F-959436B0F896}" dt="2023-11-25T20:34:58.010" v="144"/>
          <ac:spMkLst>
            <pc:docMk/>
            <pc:sldMk cId="2861626453" sldId="259"/>
            <ac:spMk id="4" creationId="{48D1107A-B9A2-B2DC-BCF2-3300F38F566E}"/>
          </ac:spMkLst>
        </pc:spChg>
        <pc:picChg chg="add">
          <ac:chgData name="Estes, Michele - estesmd" userId="S::estesmd@jmu.edu::7f01444f-bcfd-4926-89f8-dd1142b90e2d" providerId="AD" clId="Web-{71805358-80C4-4CB5-BA3F-959436B0F896}" dt="2023-11-25T20:34:58.025" v="145"/>
          <ac:picMkLst>
            <pc:docMk/>
            <pc:sldMk cId="2861626453" sldId="259"/>
            <ac:picMk id="6" creationId="{8553FD87-CAA9-C47B-D259-87ED75B63D47}"/>
          </ac:picMkLst>
        </pc:picChg>
        <pc:picChg chg="mod">
          <ac:chgData name="Estes, Michele - estesmd" userId="S::estesmd@jmu.edu::7f01444f-bcfd-4926-89f8-dd1142b90e2d" providerId="AD" clId="Web-{71805358-80C4-4CB5-BA3F-959436B0F896}" dt="2023-11-25T20:36:00.855" v="159" actId="1076"/>
          <ac:picMkLst>
            <pc:docMk/>
            <pc:sldMk cId="2861626453" sldId="259"/>
            <ac:picMk id="2050" creationId="{A9003557-2282-99BF-9F91-A59862BB8591}"/>
          </ac:picMkLst>
        </pc:picChg>
      </pc:sldChg>
      <pc:sldChg chg="addSp modSp">
        <pc:chgData name="Estes, Michele - estesmd" userId="S::estesmd@jmu.edu::7f01444f-bcfd-4926-89f8-dd1142b90e2d" providerId="AD" clId="Web-{71805358-80C4-4CB5-BA3F-959436B0F896}" dt="2023-11-25T20:36:08.043" v="160" actId="1076"/>
        <pc:sldMkLst>
          <pc:docMk/>
          <pc:sldMk cId="2995651145" sldId="260"/>
        </pc:sldMkLst>
        <pc:spChg chg="mod">
          <ac:chgData name="Estes, Michele - estesmd" userId="S::estesmd@jmu.edu::7f01444f-bcfd-4926-89f8-dd1142b90e2d" providerId="AD" clId="Web-{71805358-80C4-4CB5-BA3F-959436B0F896}" dt="2023-11-25T20:17:18.323" v="17" actId="14100"/>
          <ac:spMkLst>
            <pc:docMk/>
            <pc:sldMk cId="2995651145" sldId="260"/>
            <ac:spMk id="2" creationId="{12137CD7-C57B-0BF1-899C-1C2FF3446DC7}"/>
          </ac:spMkLst>
        </pc:spChg>
        <pc:spChg chg="add">
          <ac:chgData name="Estes, Michele - estesmd" userId="S::estesmd@jmu.edu::7f01444f-bcfd-4926-89f8-dd1142b90e2d" providerId="AD" clId="Web-{71805358-80C4-4CB5-BA3F-959436B0F896}" dt="2023-11-25T20:35:16.401" v="148"/>
          <ac:spMkLst>
            <pc:docMk/>
            <pc:sldMk cId="2995651145" sldId="260"/>
            <ac:spMk id="4" creationId="{BA70071E-DC80-02DA-810A-23C02198D156}"/>
          </ac:spMkLst>
        </pc:spChg>
        <pc:picChg chg="add">
          <ac:chgData name="Estes, Michele - estesmd" userId="S::estesmd@jmu.edu::7f01444f-bcfd-4926-89f8-dd1142b90e2d" providerId="AD" clId="Web-{71805358-80C4-4CB5-BA3F-959436B0F896}" dt="2023-11-25T20:35:16.417" v="149"/>
          <ac:picMkLst>
            <pc:docMk/>
            <pc:sldMk cId="2995651145" sldId="260"/>
            <ac:picMk id="6" creationId="{4347F34C-22FA-09B8-DBF5-B31E8F0F5714}"/>
          </ac:picMkLst>
        </pc:picChg>
        <pc:picChg chg="mod">
          <ac:chgData name="Estes, Michele - estesmd" userId="S::estesmd@jmu.edu::7f01444f-bcfd-4926-89f8-dd1142b90e2d" providerId="AD" clId="Web-{71805358-80C4-4CB5-BA3F-959436B0F896}" dt="2023-11-25T20:36:08.043" v="160" actId="1076"/>
          <ac:picMkLst>
            <pc:docMk/>
            <pc:sldMk cId="2995651145" sldId="260"/>
            <ac:picMk id="3074" creationId="{83A5E89B-CCA6-90CB-A232-C721D0B4B6F1}"/>
          </ac:picMkLst>
        </pc:picChg>
      </pc:sldChg>
      <pc:sldChg chg="addSp modSp">
        <pc:chgData name="Estes, Michele - estesmd" userId="S::estesmd@jmu.edu::7f01444f-bcfd-4926-89f8-dd1142b90e2d" providerId="AD" clId="Web-{71805358-80C4-4CB5-BA3F-959436B0F896}" dt="2023-11-25T20:36:22.918" v="162" actId="1076"/>
        <pc:sldMkLst>
          <pc:docMk/>
          <pc:sldMk cId="689673926" sldId="261"/>
        </pc:sldMkLst>
        <pc:spChg chg="mod">
          <ac:chgData name="Estes, Michele - estesmd" userId="S::estesmd@jmu.edu::7f01444f-bcfd-4926-89f8-dd1142b90e2d" providerId="AD" clId="Web-{71805358-80C4-4CB5-BA3F-959436B0F896}" dt="2023-11-25T20:17:41.089" v="21"/>
          <ac:spMkLst>
            <pc:docMk/>
            <pc:sldMk cId="689673926" sldId="261"/>
            <ac:spMk id="2" creationId="{12137CD7-C57B-0BF1-899C-1C2FF3446DC7}"/>
          </ac:spMkLst>
        </pc:spChg>
        <pc:spChg chg="add">
          <ac:chgData name="Estes, Michele - estesmd" userId="S::estesmd@jmu.edu::7f01444f-bcfd-4926-89f8-dd1142b90e2d" providerId="AD" clId="Web-{71805358-80C4-4CB5-BA3F-959436B0F896}" dt="2023-11-25T20:35:27.011" v="152"/>
          <ac:spMkLst>
            <pc:docMk/>
            <pc:sldMk cId="689673926" sldId="261"/>
            <ac:spMk id="4" creationId="{9614F063-41D2-B4A2-7D1E-E15917A38F1F}"/>
          </ac:spMkLst>
        </pc:spChg>
        <pc:picChg chg="add">
          <ac:chgData name="Estes, Michele - estesmd" userId="S::estesmd@jmu.edu::7f01444f-bcfd-4926-89f8-dd1142b90e2d" providerId="AD" clId="Web-{71805358-80C4-4CB5-BA3F-959436B0F896}" dt="2023-11-25T20:35:27.026" v="153"/>
          <ac:picMkLst>
            <pc:docMk/>
            <pc:sldMk cId="689673926" sldId="261"/>
            <ac:picMk id="6" creationId="{43D32E5E-6D0A-CD28-30F6-75377182F3EE}"/>
          </ac:picMkLst>
        </pc:picChg>
        <pc:picChg chg="mod">
          <ac:chgData name="Estes, Michele - estesmd" userId="S::estesmd@jmu.edu::7f01444f-bcfd-4926-89f8-dd1142b90e2d" providerId="AD" clId="Web-{71805358-80C4-4CB5-BA3F-959436B0F896}" dt="2023-11-25T20:36:22.918" v="162" actId="1076"/>
          <ac:picMkLst>
            <pc:docMk/>
            <pc:sldMk cId="689673926" sldId="261"/>
            <ac:picMk id="4098" creationId="{77AAC474-9D59-2616-9D17-E0233C54DF13}"/>
          </ac:picMkLst>
        </pc:picChg>
      </pc:sldChg>
      <pc:sldChg chg="addSp modSp">
        <pc:chgData name="Estes, Michele - estesmd" userId="S::estesmd@jmu.edu::7f01444f-bcfd-4926-89f8-dd1142b90e2d" providerId="AD" clId="Web-{71805358-80C4-4CB5-BA3F-959436B0F896}" dt="2023-11-25T20:23:46.615" v="75" actId="1076"/>
        <pc:sldMkLst>
          <pc:docMk/>
          <pc:sldMk cId="134240744" sldId="264"/>
        </pc:sldMkLst>
        <pc:spChg chg="mod">
          <ac:chgData name="Estes, Michele - estesmd" userId="S::estesmd@jmu.edu::7f01444f-bcfd-4926-89f8-dd1142b90e2d" providerId="AD" clId="Web-{71805358-80C4-4CB5-BA3F-959436B0F896}" dt="2023-11-25T20:23:12.286" v="72" actId="14100"/>
          <ac:spMkLst>
            <pc:docMk/>
            <pc:sldMk cId="134240744" sldId="264"/>
            <ac:spMk id="2" creationId="{0F43C5B3-1724-AFE1-6BD2-E6BB792BF2A1}"/>
          </ac:spMkLst>
        </pc:spChg>
        <pc:grpChg chg="add mod">
          <ac:chgData name="Estes, Michele - estesmd" userId="S::estesmd@jmu.edu::7f01444f-bcfd-4926-89f8-dd1142b90e2d" providerId="AD" clId="Web-{71805358-80C4-4CB5-BA3F-959436B0F896}" dt="2023-11-25T20:23:46.615" v="75" actId="1076"/>
          <ac:grpSpMkLst>
            <pc:docMk/>
            <pc:sldMk cId="134240744" sldId="264"/>
            <ac:grpSpMk id="3" creationId="{D9C99A07-30C9-FF89-53D3-A9AD0263DE9C}"/>
          </ac:grpSpMkLst>
        </pc:grpChg>
      </pc:sldChg>
      <pc:sldChg chg="addSp delSp modSp del">
        <pc:chgData name="Estes, Michele - estesmd" userId="S::estesmd@jmu.edu::7f01444f-bcfd-4926-89f8-dd1142b90e2d" providerId="AD" clId="Web-{71805358-80C4-4CB5-BA3F-959436B0F896}" dt="2023-11-25T20:45:03.496" v="233"/>
        <pc:sldMkLst>
          <pc:docMk/>
          <pc:sldMk cId="2595544935" sldId="265"/>
        </pc:sldMkLst>
        <pc:spChg chg="mod">
          <ac:chgData name="Estes, Michele - estesmd" userId="S::estesmd@jmu.edu::7f01444f-bcfd-4926-89f8-dd1142b90e2d" providerId="AD" clId="Web-{71805358-80C4-4CB5-BA3F-959436B0F896}" dt="2023-11-25T20:44:42.574" v="228" actId="20577"/>
          <ac:spMkLst>
            <pc:docMk/>
            <pc:sldMk cId="2595544935" sldId="265"/>
            <ac:spMk id="2" creationId="{85E1F4A3-0A15-BC7E-241A-62AC019C3B05}"/>
          </ac:spMkLst>
        </pc:spChg>
        <pc:spChg chg="add">
          <ac:chgData name="Estes, Michele - estesmd" userId="S::estesmd@jmu.edu::7f01444f-bcfd-4926-89f8-dd1142b90e2d" providerId="AD" clId="Web-{71805358-80C4-4CB5-BA3F-959436B0F896}" dt="2023-11-25T20:41:34.193" v="185"/>
          <ac:spMkLst>
            <pc:docMk/>
            <pc:sldMk cId="2595544935" sldId="265"/>
            <ac:spMk id="5" creationId="{E26327D0-CB2C-5780-F629-AB0C5864D796}"/>
          </ac:spMkLst>
        </pc:spChg>
        <pc:picChg chg="add del mod">
          <ac:chgData name="Estes, Michele - estesmd" userId="S::estesmd@jmu.edu::7f01444f-bcfd-4926-89f8-dd1142b90e2d" providerId="AD" clId="Web-{71805358-80C4-4CB5-BA3F-959436B0F896}" dt="2023-11-25T20:44:21.182" v="223"/>
          <ac:picMkLst>
            <pc:docMk/>
            <pc:sldMk cId="2595544935" sldId="265"/>
            <ac:picMk id="4" creationId="{692CF5C3-3A3F-023B-F4EC-10FEADDF818C}"/>
          </ac:picMkLst>
        </pc:picChg>
        <pc:picChg chg="del mod">
          <ac:chgData name="Estes, Michele - estesmd" userId="S::estesmd@jmu.edu::7f01444f-bcfd-4926-89f8-dd1142b90e2d" providerId="AD" clId="Web-{71805358-80C4-4CB5-BA3F-959436B0F896}" dt="2023-11-25T20:41:36.224" v="187"/>
          <ac:picMkLst>
            <pc:docMk/>
            <pc:sldMk cId="2595544935" sldId="265"/>
            <ac:picMk id="7" creationId="{971F8227-766C-FBA4-E608-BE09C4213FC4}"/>
          </ac:picMkLst>
        </pc:picChg>
        <pc:picChg chg="add">
          <ac:chgData name="Estes, Michele - estesmd" userId="S::estesmd@jmu.edu::7f01444f-bcfd-4926-89f8-dd1142b90e2d" providerId="AD" clId="Web-{71805358-80C4-4CB5-BA3F-959436B0F896}" dt="2023-11-25T20:41:34.209" v="186"/>
          <ac:picMkLst>
            <pc:docMk/>
            <pc:sldMk cId="2595544935" sldId="265"/>
            <ac:picMk id="8" creationId="{133A9EED-57D5-3FAC-EA80-28ACB1C4DCED}"/>
          </ac:picMkLst>
        </pc:picChg>
      </pc:sldChg>
      <pc:sldChg chg="addSp delSp modSp del">
        <pc:chgData name="Estes, Michele - estesmd" userId="S::estesmd@jmu.edu::7f01444f-bcfd-4926-89f8-dd1142b90e2d" providerId="AD" clId="Web-{71805358-80C4-4CB5-BA3F-959436B0F896}" dt="2023-11-25T20:51:16.491" v="320"/>
        <pc:sldMkLst>
          <pc:docMk/>
          <pc:sldMk cId="4191177408" sldId="268"/>
        </pc:sldMkLst>
        <pc:spChg chg="mod">
          <ac:chgData name="Estes, Michele - estesmd" userId="S::estesmd@jmu.edu::7f01444f-bcfd-4926-89f8-dd1142b90e2d" providerId="AD" clId="Web-{71805358-80C4-4CB5-BA3F-959436B0F896}" dt="2023-11-25T20:51:00.819" v="315" actId="20577"/>
          <ac:spMkLst>
            <pc:docMk/>
            <pc:sldMk cId="4191177408" sldId="268"/>
            <ac:spMk id="2" creationId="{ACA92F16-9F2E-A981-195D-A51D74D3123E}"/>
          </ac:spMkLst>
        </pc:spChg>
        <pc:spChg chg="add del mod">
          <ac:chgData name="Estes, Michele - estesmd" userId="S::estesmd@jmu.edu::7f01444f-bcfd-4926-89f8-dd1142b90e2d" providerId="AD" clId="Web-{71805358-80C4-4CB5-BA3F-959436B0F896}" dt="2023-11-25T20:49:32.426" v="291"/>
          <ac:spMkLst>
            <pc:docMk/>
            <pc:sldMk cId="4191177408" sldId="268"/>
            <ac:spMk id="3" creationId="{9A8CFD1F-DEC5-E25F-1750-B52E920C8CEB}"/>
          </ac:spMkLst>
        </pc:spChg>
        <pc:spChg chg="add">
          <ac:chgData name="Estes, Michele - estesmd" userId="S::estesmd@jmu.edu::7f01444f-bcfd-4926-89f8-dd1142b90e2d" providerId="AD" clId="Web-{71805358-80C4-4CB5-BA3F-959436B0F896}" dt="2023-11-25T20:49:43.676" v="292"/>
          <ac:spMkLst>
            <pc:docMk/>
            <pc:sldMk cId="4191177408" sldId="268"/>
            <ac:spMk id="7" creationId="{C076D055-B750-0988-C720-E17F3B4CF773}"/>
          </ac:spMkLst>
        </pc:spChg>
        <pc:picChg chg="del mod">
          <ac:chgData name="Estes, Michele - estesmd" userId="S::estesmd@jmu.edu::7f01444f-bcfd-4926-89f8-dd1142b90e2d" providerId="AD" clId="Web-{71805358-80C4-4CB5-BA3F-959436B0F896}" dt="2023-11-25T20:49:47.004" v="294"/>
          <ac:picMkLst>
            <pc:docMk/>
            <pc:sldMk cId="4191177408" sldId="268"/>
            <ac:picMk id="4" creationId="{019B6D9B-D6E6-575A-BFC4-8F24042555F3}"/>
          </ac:picMkLst>
        </pc:picChg>
        <pc:picChg chg="add del">
          <ac:chgData name="Estes, Michele - estesmd" userId="S::estesmd@jmu.edu::7f01444f-bcfd-4926-89f8-dd1142b90e2d" providerId="AD" clId="Web-{71805358-80C4-4CB5-BA3F-959436B0F896}" dt="2023-11-25T20:50:31.599" v="308"/>
          <ac:picMkLst>
            <pc:docMk/>
            <pc:sldMk cId="4191177408" sldId="268"/>
            <ac:picMk id="5" creationId="{951BD53D-F96C-BAAB-0E73-0B8137E65771}"/>
          </ac:picMkLst>
        </pc:picChg>
        <pc:picChg chg="add">
          <ac:chgData name="Estes, Michele - estesmd" userId="S::estesmd@jmu.edu::7f01444f-bcfd-4926-89f8-dd1142b90e2d" providerId="AD" clId="Web-{71805358-80C4-4CB5-BA3F-959436B0F896}" dt="2023-11-25T20:49:43.692" v="293"/>
          <ac:picMkLst>
            <pc:docMk/>
            <pc:sldMk cId="4191177408" sldId="268"/>
            <ac:picMk id="9" creationId="{1511E9D3-70D7-504E-9E93-08B4C55E1A55}"/>
          </ac:picMkLst>
        </pc:picChg>
      </pc:sldChg>
      <pc:sldChg chg="addSp delSp modSp">
        <pc:chgData name="Estes, Michele - estesmd" userId="S::estesmd@jmu.edu::7f01444f-bcfd-4926-89f8-dd1142b90e2d" providerId="AD" clId="Web-{71805358-80C4-4CB5-BA3F-959436B0F896}" dt="2023-11-25T20:51:11.069" v="319"/>
        <pc:sldMkLst>
          <pc:docMk/>
          <pc:sldMk cId="183719477" sldId="269"/>
        </pc:sldMkLst>
        <pc:spChg chg="mod">
          <ac:chgData name="Estes, Michele - estesmd" userId="S::estesmd@jmu.edu::7f01444f-bcfd-4926-89f8-dd1142b90e2d" providerId="AD" clId="Web-{71805358-80C4-4CB5-BA3F-959436B0F896}" dt="2023-11-25T20:51:11.069" v="319"/>
          <ac:spMkLst>
            <pc:docMk/>
            <pc:sldMk cId="183719477" sldId="269"/>
            <ac:spMk id="2" creationId="{ACA92F16-9F2E-A981-195D-A51D74D3123E}"/>
          </ac:spMkLst>
        </pc:spChg>
        <pc:spChg chg="add del">
          <ac:chgData name="Estes, Michele - estesmd" userId="S::estesmd@jmu.edu::7f01444f-bcfd-4926-89f8-dd1142b90e2d" providerId="AD" clId="Web-{71805358-80C4-4CB5-BA3F-959436B0F896}" dt="2023-11-25T20:49:54.333" v="298"/>
          <ac:spMkLst>
            <pc:docMk/>
            <pc:sldMk cId="183719477" sldId="269"/>
            <ac:spMk id="6" creationId="{7916DA55-B02E-73FC-F604-0E45267CB058}"/>
          </ac:spMkLst>
        </pc:spChg>
        <pc:spChg chg="add">
          <ac:chgData name="Estes, Michele - estesmd" userId="S::estesmd@jmu.edu::7f01444f-bcfd-4926-89f8-dd1142b90e2d" providerId="AD" clId="Web-{71805358-80C4-4CB5-BA3F-959436B0F896}" dt="2023-11-25T20:49:57.067" v="300"/>
          <ac:spMkLst>
            <pc:docMk/>
            <pc:sldMk cId="183719477" sldId="269"/>
            <ac:spMk id="10" creationId="{DFC650E7-0C68-FE55-8885-81DB37BE35CE}"/>
          </ac:spMkLst>
        </pc:spChg>
        <pc:picChg chg="del">
          <ac:chgData name="Estes, Michele - estesmd" userId="S::estesmd@jmu.edu::7f01444f-bcfd-4926-89f8-dd1142b90e2d" providerId="AD" clId="Web-{71805358-80C4-4CB5-BA3F-959436B0F896}" dt="2023-11-25T20:49:56.051" v="299"/>
          <ac:picMkLst>
            <pc:docMk/>
            <pc:sldMk cId="183719477" sldId="269"/>
            <ac:picMk id="4" creationId="{373BB2CE-7E3C-694F-3B4F-B34480D0B811}"/>
          </ac:picMkLst>
        </pc:picChg>
        <pc:picChg chg="del">
          <ac:chgData name="Estes, Michele - estesmd" userId="S::estesmd@jmu.edu::7f01444f-bcfd-4926-89f8-dd1142b90e2d" providerId="AD" clId="Web-{71805358-80C4-4CB5-BA3F-959436B0F896}" dt="2023-11-25T20:50:15.786" v="303"/>
          <ac:picMkLst>
            <pc:docMk/>
            <pc:sldMk cId="183719477" sldId="269"/>
            <ac:picMk id="5" creationId="{1B7D071B-5212-EC16-87AE-0BD7F89A9E19}"/>
          </ac:picMkLst>
        </pc:picChg>
        <pc:picChg chg="add del">
          <ac:chgData name="Estes, Michele - estesmd" userId="S::estesmd@jmu.edu::7f01444f-bcfd-4926-89f8-dd1142b90e2d" providerId="AD" clId="Web-{71805358-80C4-4CB5-BA3F-959436B0F896}" dt="2023-11-25T20:49:54.333" v="297"/>
          <ac:picMkLst>
            <pc:docMk/>
            <pc:sldMk cId="183719477" sldId="269"/>
            <ac:picMk id="8" creationId="{D6899E63-E434-E9C6-0DE8-BC9322787688}"/>
          </ac:picMkLst>
        </pc:picChg>
        <pc:picChg chg="add">
          <ac:chgData name="Estes, Michele - estesmd" userId="S::estesmd@jmu.edu::7f01444f-bcfd-4926-89f8-dd1142b90e2d" providerId="AD" clId="Web-{71805358-80C4-4CB5-BA3F-959436B0F896}" dt="2023-11-25T20:49:57.098" v="301"/>
          <ac:picMkLst>
            <pc:docMk/>
            <pc:sldMk cId="183719477" sldId="269"/>
            <ac:picMk id="12" creationId="{787BCB2E-8BFA-E6E5-6383-FEE4231C5627}"/>
          </ac:picMkLst>
        </pc:picChg>
        <pc:picChg chg="add mod">
          <ac:chgData name="Estes, Michele - estesmd" userId="S::estesmd@jmu.edu::7f01444f-bcfd-4926-89f8-dd1142b90e2d" providerId="AD" clId="Web-{71805358-80C4-4CB5-BA3F-959436B0F896}" dt="2023-11-25T20:50:56.006" v="314" actId="1076"/>
          <ac:picMkLst>
            <pc:docMk/>
            <pc:sldMk cId="183719477" sldId="269"/>
            <ac:picMk id="14" creationId="{48B6B19F-6615-5229-46D9-67491FC40F31}"/>
          </ac:picMkLst>
        </pc:picChg>
      </pc:sldChg>
      <pc:sldChg chg="addSp delSp modSp">
        <pc:chgData name="Estes, Michele - estesmd" userId="S::estesmd@jmu.edu::7f01444f-bcfd-4926-89f8-dd1142b90e2d" providerId="AD" clId="Web-{71805358-80C4-4CB5-BA3F-959436B0F896}" dt="2023-11-25T20:56:06.250" v="377"/>
        <pc:sldMkLst>
          <pc:docMk/>
          <pc:sldMk cId="521166187" sldId="270"/>
        </pc:sldMkLst>
        <pc:spChg chg="del">
          <ac:chgData name="Estes, Michele - estesmd" userId="S::estesmd@jmu.edu::7f01444f-bcfd-4926-89f8-dd1142b90e2d" providerId="AD" clId="Web-{71805358-80C4-4CB5-BA3F-959436B0F896}" dt="2023-11-25T20:55:59.249" v="375"/>
          <ac:spMkLst>
            <pc:docMk/>
            <pc:sldMk cId="521166187" sldId="270"/>
            <ac:spMk id="14" creationId="{114A821F-8663-46BA-8CC0-D4C44F639F3A}"/>
          </ac:spMkLst>
        </pc:spChg>
        <pc:picChg chg="add del">
          <ac:chgData name="Estes, Michele - estesmd" userId="S::estesmd@jmu.edu::7f01444f-bcfd-4926-89f8-dd1142b90e2d" providerId="AD" clId="Web-{71805358-80C4-4CB5-BA3F-959436B0F896}" dt="2023-11-25T20:56:06.250" v="377"/>
          <ac:picMkLst>
            <pc:docMk/>
            <pc:sldMk cId="521166187" sldId="270"/>
            <ac:picMk id="3" creationId="{A3E98F8D-D13D-11BC-E3E4-55D126C593BF}"/>
          </ac:picMkLst>
        </pc:picChg>
        <pc:picChg chg="mod">
          <ac:chgData name="Estes, Michele - estesmd" userId="S::estesmd@jmu.edu::7f01444f-bcfd-4926-89f8-dd1142b90e2d" providerId="AD" clId="Web-{71805358-80C4-4CB5-BA3F-959436B0F896}" dt="2023-11-25T20:32:07.239" v="133"/>
          <ac:picMkLst>
            <pc:docMk/>
            <pc:sldMk cId="521166187" sldId="270"/>
            <ac:picMk id="6" creationId="{A51D13B8-9E0A-28F3-C48D-92076CA8B520}"/>
          </ac:picMkLst>
        </pc:picChg>
      </pc:sldChg>
      <pc:sldChg chg="modSp">
        <pc:chgData name="Estes, Michele - estesmd" userId="S::estesmd@jmu.edu::7f01444f-bcfd-4926-89f8-dd1142b90e2d" providerId="AD" clId="Web-{71805358-80C4-4CB5-BA3F-959436B0F896}" dt="2023-11-25T20:20:06.390" v="41" actId="1076"/>
        <pc:sldMkLst>
          <pc:docMk/>
          <pc:sldMk cId="1077794125" sldId="271"/>
        </pc:sldMkLst>
        <pc:spChg chg="mod">
          <ac:chgData name="Estes, Michele - estesmd" userId="S::estesmd@jmu.edu::7f01444f-bcfd-4926-89f8-dd1142b90e2d" providerId="AD" clId="Web-{71805358-80C4-4CB5-BA3F-959436B0F896}" dt="2023-11-25T20:18:38.981" v="30"/>
          <ac:spMkLst>
            <pc:docMk/>
            <pc:sldMk cId="1077794125" sldId="271"/>
            <ac:spMk id="2" creationId="{543BFF9E-BEB5-6427-046F-859A3AF8EAD9}"/>
          </ac:spMkLst>
        </pc:spChg>
        <pc:picChg chg="mod">
          <ac:chgData name="Estes, Michele - estesmd" userId="S::estesmd@jmu.edu::7f01444f-bcfd-4926-89f8-dd1142b90e2d" providerId="AD" clId="Web-{71805358-80C4-4CB5-BA3F-959436B0F896}" dt="2023-11-25T20:20:06.390" v="41" actId="1076"/>
          <ac:picMkLst>
            <pc:docMk/>
            <pc:sldMk cId="1077794125" sldId="271"/>
            <ac:picMk id="6" creationId="{43FF1B80-D450-DF18-B113-B3698E8E9B63}"/>
          </ac:picMkLst>
        </pc:picChg>
      </pc:sldChg>
      <pc:sldChg chg="modSp">
        <pc:chgData name="Estes, Michele - estesmd" userId="S::estesmd@jmu.edu::7f01444f-bcfd-4926-89f8-dd1142b90e2d" providerId="AD" clId="Web-{71805358-80C4-4CB5-BA3F-959436B0F896}" dt="2023-11-25T20:19:40.374" v="39" actId="1076"/>
        <pc:sldMkLst>
          <pc:docMk/>
          <pc:sldMk cId="3595930829" sldId="272"/>
        </pc:sldMkLst>
        <pc:spChg chg="mod">
          <ac:chgData name="Estes, Michele - estesmd" userId="S::estesmd@jmu.edu::7f01444f-bcfd-4926-89f8-dd1142b90e2d" providerId="AD" clId="Web-{71805358-80C4-4CB5-BA3F-959436B0F896}" dt="2023-11-25T20:19:28.498" v="38" actId="14100"/>
          <ac:spMkLst>
            <pc:docMk/>
            <pc:sldMk cId="3595930829" sldId="272"/>
            <ac:spMk id="2" creationId="{543BFF9E-BEB5-6427-046F-859A3AF8EAD9}"/>
          </ac:spMkLst>
        </pc:spChg>
        <pc:picChg chg="mod">
          <ac:chgData name="Estes, Michele - estesmd" userId="S::estesmd@jmu.edu::7f01444f-bcfd-4926-89f8-dd1142b90e2d" providerId="AD" clId="Web-{71805358-80C4-4CB5-BA3F-959436B0F896}" dt="2023-11-25T20:19:40.374" v="39" actId="1076"/>
          <ac:picMkLst>
            <pc:docMk/>
            <pc:sldMk cId="3595930829" sldId="272"/>
            <ac:picMk id="6" creationId="{5565F1CB-EEAB-FDC8-2549-601D85335957}"/>
          </ac:picMkLst>
        </pc:picChg>
      </pc:sldChg>
      <pc:sldChg chg="modSp">
        <pc:chgData name="Estes, Michele - estesmd" userId="S::estesmd@jmu.edu::7f01444f-bcfd-4926-89f8-dd1142b90e2d" providerId="AD" clId="Web-{71805358-80C4-4CB5-BA3F-959436B0F896}" dt="2023-11-25T20:19:54.906" v="40" actId="1076"/>
        <pc:sldMkLst>
          <pc:docMk/>
          <pc:sldMk cId="1734527659" sldId="273"/>
        </pc:sldMkLst>
        <pc:spChg chg="mod">
          <ac:chgData name="Estes, Michele - estesmd" userId="S::estesmd@jmu.edu::7f01444f-bcfd-4926-89f8-dd1142b90e2d" providerId="AD" clId="Web-{71805358-80C4-4CB5-BA3F-959436B0F896}" dt="2023-11-25T20:19:04.420" v="34" actId="14100"/>
          <ac:spMkLst>
            <pc:docMk/>
            <pc:sldMk cId="1734527659" sldId="273"/>
            <ac:spMk id="2" creationId="{543BFF9E-BEB5-6427-046F-859A3AF8EAD9}"/>
          </ac:spMkLst>
        </pc:spChg>
        <pc:picChg chg="mod">
          <ac:chgData name="Estes, Michele - estesmd" userId="S::estesmd@jmu.edu::7f01444f-bcfd-4926-89f8-dd1142b90e2d" providerId="AD" clId="Web-{71805358-80C4-4CB5-BA3F-959436B0F896}" dt="2023-11-25T20:19:54.906" v="40" actId="1076"/>
          <ac:picMkLst>
            <pc:docMk/>
            <pc:sldMk cId="1734527659" sldId="273"/>
            <ac:picMk id="6" creationId="{1BA3C0B9-062E-5C85-32E4-5993BE6CF571}"/>
          </ac:picMkLst>
        </pc:picChg>
      </pc:sldChg>
      <pc:sldChg chg="delSp modSp del">
        <pc:chgData name="Estes, Michele - estesmd" userId="S::estesmd@jmu.edu::7f01444f-bcfd-4926-89f8-dd1142b90e2d" providerId="AD" clId="Web-{71805358-80C4-4CB5-BA3F-959436B0F896}" dt="2023-11-25T20:45:41.200" v="243"/>
        <pc:sldMkLst>
          <pc:docMk/>
          <pc:sldMk cId="3564327131" sldId="274"/>
        </pc:sldMkLst>
        <pc:spChg chg="mod">
          <ac:chgData name="Estes, Michele - estesmd" userId="S::estesmd@jmu.edu::7f01444f-bcfd-4926-89f8-dd1142b90e2d" providerId="AD" clId="Web-{71805358-80C4-4CB5-BA3F-959436B0F896}" dt="2023-11-25T20:45:27.294" v="239" actId="20577"/>
          <ac:spMkLst>
            <pc:docMk/>
            <pc:sldMk cId="3564327131" sldId="274"/>
            <ac:spMk id="2" creationId="{85E1F4A3-0A15-BC7E-241A-62AC019C3B05}"/>
          </ac:spMkLst>
        </pc:spChg>
        <pc:picChg chg="del mod">
          <ac:chgData name="Estes, Michele - estesmd" userId="S::estesmd@jmu.edu::7f01444f-bcfd-4926-89f8-dd1142b90e2d" providerId="AD" clId="Web-{71805358-80C4-4CB5-BA3F-959436B0F896}" dt="2023-11-25T20:45:08.231" v="234"/>
          <ac:picMkLst>
            <pc:docMk/>
            <pc:sldMk cId="3564327131" sldId="274"/>
            <ac:picMk id="6" creationId="{3444973C-63A4-898E-93C1-37795AD39903}"/>
          </ac:picMkLst>
        </pc:picChg>
      </pc:sldChg>
      <pc:sldChg chg="delSp modSp del">
        <pc:chgData name="Estes, Michele - estesmd" userId="S::estesmd@jmu.edu::7f01444f-bcfd-4926-89f8-dd1142b90e2d" providerId="AD" clId="Web-{71805358-80C4-4CB5-BA3F-959436B0F896}" dt="2023-11-25T20:46:40.968" v="255"/>
        <pc:sldMkLst>
          <pc:docMk/>
          <pc:sldMk cId="4061019133" sldId="275"/>
        </pc:sldMkLst>
        <pc:spChg chg="mod">
          <ac:chgData name="Estes, Michele - estesmd" userId="S::estesmd@jmu.edu::7f01444f-bcfd-4926-89f8-dd1142b90e2d" providerId="AD" clId="Web-{71805358-80C4-4CB5-BA3F-959436B0F896}" dt="2023-11-25T20:46:20.779" v="252" actId="20577"/>
          <ac:spMkLst>
            <pc:docMk/>
            <pc:sldMk cId="4061019133" sldId="275"/>
            <ac:spMk id="2" creationId="{85E1F4A3-0A15-BC7E-241A-62AC019C3B05}"/>
          </ac:spMkLst>
        </pc:spChg>
        <pc:picChg chg="del">
          <ac:chgData name="Estes, Michele - estesmd" userId="S::estesmd@jmu.edu::7f01444f-bcfd-4926-89f8-dd1142b90e2d" providerId="AD" clId="Web-{71805358-80C4-4CB5-BA3F-959436B0F896}" dt="2023-11-25T20:46:04.060" v="247"/>
          <ac:picMkLst>
            <pc:docMk/>
            <pc:sldMk cId="4061019133" sldId="275"/>
            <ac:picMk id="6" creationId="{6239EA7F-4C64-48DF-D0AE-E2A6FFCB947C}"/>
          </ac:picMkLst>
        </pc:picChg>
      </pc:sldChg>
      <pc:sldChg chg="addSp delSp modSp del">
        <pc:chgData name="Estes, Michele - estesmd" userId="S::estesmd@jmu.edu::7f01444f-bcfd-4926-89f8-dd1142b90e2d" providerId="AD" clId="Web-{71805358-80C4-4CB5-BA3F-959436B0F896}" dt="2023-11-25T20:43:50.478" v="218"/>
        <pc:sldMkLst>
          <pc:docMk/>
          <pc:sldMk cId="23982810" sldId="276"/>
        </pc:sldMkLst>
        <pc:spChg chg="mod">
          <ac:chgData name="Estes, Michele - estesmd" userId="S::estesmd@jmu.edu::7f01444f-bcfd-4926-89f8-dd1142b90e2d" providerId="AD" clId="Web-{71805358-80C4-4CB5-BA3F-959436B0F896}" dt="2023-11-25T20:43:22.352" v="208" actId="20577"/>
          <ac:spMkLst>
            <pc:docMk/>
            <pc:sldMk cId="23982810" sldId="276"/>
            <ac:spMk id="2" creationId="{85E1F4A3-0A15-BC7E-241A-62AC019C3B05}"/>
          </ac:spMkLst>
        </pc:spChg>
        <pc:picChg chg="add del mod">
          <ac:chgData name="Estes, Michele - estesmd" userId="S::estesmd@jmu.edu::7f01444f-bcfd-4926-89f8-dd1142b90e2d" providerId="AD" clId="Web-{71805358-80C4-4CB5-BA3F-959436B0F896}" dt="2023-11-25T20:42:25.429" v="195"/>
          <ac:picMkLst>
            <pc:docMk/>
            <pc:sldMk cId="23982810" sldId="276"/>
            <ac:picMk id="3" creationId="{55B31F45-54F0-8ABF-8C28-353E347F3C7E}"/>
          </ac:picMkLst>
        </pc:picChg>
        <pc:picChg chg="add del mod">
          <ac:chgData name="Estes, Michele - estesmd" userId="S::estesmd@jmu.edu::7f01444f-bcfd-4926-89f8-dd1142b90e2d" providerId="AD" clId="Web-{71805358-80C4-4CB5-BA3F-959436B0F896}" dt="2023-11-25T20:42:29.398" v="197" actId="1076"/>
          <ac:picMkLst>
            <pc:docMk/>
            <pc:sldMk cId="23982810" sldId="276"/>
            <ac:picMk id="5" creationId="{1EB25C29-63E8-CC66-EB9F-F6CE24D63F44}"/>
          </ac:picMkLst>
        </pc:picChg>
        <pc:picChg chg="del">
          <ac:chgData name="Estes, Michele - estesmd" userId="S::estesmd@jmu.edu::7f01444f-bcfd-4926-89f8-dd1142b90e2d" providerId="AD" clId="Web-{71805358-80C4-4CB5-BA3F-959436B0F896}" dt="2023-11-25T20:43:28.618" v="211"/>
          <ac:picMkLst>
            <pc:docMk/>
            <pc:sldMk cId="23982810" sldId="276"/>
            <ac:picMk id="7" creationId="{ED54DBCF-CE35-9532-40C4-FB1401979061}"/>
          </ac:picMkLst>
        </pc:picChg>
      </pc:sldChg>
      <pc:sldChg chg="delSp modSp del ord">
        <pc:chgData name="Estes, Michele - estesmd" userId="S::estesmd@jmu.edu::7f01444f-bcfd-4926-89f8-dd1142b90e2d" providerId="AD" clId="Web-{71805358-80C4-4CB5-BA3F-959436B0F896}" dt="2023-11-25T20:48:04.095" v="282"/>
        <pc:sldMkLst>
          <pc:docMk/>
          <pc:sldMk cId="1399362834" sldId="277"/>
        </pc:sldMkLst>
        <pc:spChg chg="mod">
          <ac:chgData name="Estes, Michele - estesmd" userId="S::estesmd@jmu.edu::7f01444f-bcfd-4926-89f8-dd1142b90e2d" providerId="AD" clId="Web-{71805358-80C4-4CB5-BA3F-959436B0F896}" dt="2023-11-25T20:47:14.765" v="263" actId="20577"/>
          <ac:spMkLst>
            <pc:docMk/>
            <pc:sldMk cId="1399362834" sldId="277"/>
            <ac:spMk id="2" creationId="{85E1F4A3-0A15-BC7E-241A-62AC019C3B05}"/>
          </ac:spMkLst>
        </pc:spChg>
        <pc:picChg chg="del mod">
          <ac:chgData name="Estes, Michele - estesmd" userId="S::estesmd@jmu.edu::7f01444f-bcfd-4926-89f8-dd1142b90e2d" providerId="AD" clId="Web-{71805358-80C4-4CB5-BA3F-959436B0F896}" dt="2023-11-25T20:46:57.406" v="258"/>
          <ac:picMkLst>
            <pc:docMk/>
            <pc:sldMk cId="1399362834" sldId="277"/>
            <ac:picMk id="5" creationId="{370C13B2-6413-6CBE-BBAE-8A0A6EF199C7}"/>
          </ac:picMkLst>
        </pc:picChg>
      </pc:sldChg>
      <pc:sldChg chg="addSp delSp modSp">
        <pc:chgData name="Estes, Michele - estesmd" userId="S::estesmd@jmu.edu::7f01444f-bcfd-4926-89f8-dd1142b90e2d" providerId="AD" clId="Web-{71805358-80C4-4CB5-BA3F-959436B0F896}" dt="2023-11-25T20:52:42.650" v="330" actId="1076"/>
        <pc:sldMkLst>
          <pc:docMk/>
          <pc:sldMk cId="1105150196" sldId="280"/>
        </pc:sldMkLst>
        <pc:spChg chg="mod">
          <ac:chgData name="Estes, Michele - estesmd" userId="S::estesmd@jmu.edu::7f01444f-bcfd-4926-89f8-dd1142b90e2d" providerId="AD" clId="Web-{71805358-80C4-4CB5-BA3F-959436B0F896}" dt="2023-11-25T20:52:42.650" v="330" actId="1076"/>
          <ac:spMkLst>
            <pc:docMk/>
            <pc:sldMk cId="1105150196" sldId="280"/>
            <ac:spMk id="2" creationId="{ACA92F16-9F2E-A981-195D-A51D74D3123E}"/>
          </ac:spMkLst>
        </pc:spChg>
        <pc:spChg chg="add del mod">
          <ac:chgData name="Estes, Michele - estesmd" userId="S::estesmd@jmu.edu::7f01444f-bcfd-4926-89f8-dd1142b90e2d" providerId="AD" clId="Web-{71805358-80C4-4CB5-BA3F-959436B0F896}" dt="2023-11-25T20:52:30.696" v="327"/>
          <ac:spMkLst>
            <pc:docMk/>
            <pc:sldMk cId="1105150196" sldId="280"/>
            <ac:spMk id="3" creationId="{07267921-4CE3-4565-090F-4A6605E59DC9}"/>
          </ac:spMkLst>
        </pc:spChg>
        <pc:spChg chg="add">
          <ac:chgData name="Estes, Michele - estesmd" userId="S::estesmd@jmu.edu::7f01444f-bcfd-4926-89f8-dd1142b90e2d" providerId="AD" clId="Web-{71805358-80C4-4CB5-BA3F-959436B0F896}" dt="2023-11-25T20:52:37.556" v="328"/>
          <ac:spMkLst>
            <pc:docMk/>
            <pc:sldMk cId="1105150196" sldId="280"/>
            <ac:spMk id="6" creationId="{50DD42A8-7F43-9018-CFFA-2101D48B06D1}"/>
          </ac:spMkLst>
        </pc:spChg>
        <pc:picChg chg="del">
          <ac:chgData name="Estes, Michele - estesmd" userId="S::estesmd@jmu.edu::7f01444f-bcfd-4926-89f8-dd1142b90e2d" providerId="AD" clId="Web-{71805358-80C4-4CB5-BA3F-959436B0F896}" dt="2023-11-25T20:52:27.165" v="323"/>
          <ac:picMkLst>
            <pc:docMk/>
            <pc:sldMk cId="1105150196" sldId="280"/>
            <ac:picMk id="4" creationId="{60C2F9D8-A6D2-8261-900F-629F21AE5E72}"/>
          </ac:picMkLst>
        </pc:picChg>
        <pc:picChg chg="add">
          <ac:chgData name="Estes, Michele - estesmd" userId="S::estesmd@jmu.edu::7f01444f-bcfd-4926-89f8-dd1142b90e2d" providerId="AD" clId="Web-{71805358-80C4-4CB5-BA3F-959436B0F896}" dt="2023-11-25T20:52:37.587" v="329"/>
          <ac:picMkLst>
            <pc:docMk/>
            <pc:sldMk cId="1105150196" sldId="280"/>
            <ac:picMk id="9" creationId="{BFFD2B4E-6EB5-7C5C-85C7-EDB8AE29463E}"/>
          </ac:picMkLst>
        </pc:picChg>
      </pc:sldChg>
      <pc:sldChg chg="modSp">
        <pc:chgData name="Estes, Michele - estesmd" userId="S::estesmd@jmu.edu::7f01444f-bcfd-4926-89f8-dd1142b90e2d" providerId="AD" clId="Web-{71805358-80C4-4CB5-BA3F-959436B0F896}" dt="2023-11-25T20:39:40.565" v="182" actId="1076"/>
        <pc:sldMkLst>
          <pc:docMk/>
          <pc:sldMk cId="3176085848" sldId="283"/>
        </pc:sldMkLst>
        <pc:spChg chg="mod">
          <ac:chgData name="Estes, Michele - estesmd" userId="S::estesmd@jmu.edu::7f01444f-bcfd-4926-89f8-dd1142b90e2d" providerId="AD" clId="Web-{71805358-80C4-4CB5-BA3F-959436B0F896}" dt="2023-11-25T20:39:40.565" v="182" actId="1076"/>
          <ac:spMkLst>
            <pc:docMk/>
            <pc:sldMk cId="3176085848" sldId="283"/>
            <ac:spMk id="2" creationId="{F9AF390F-372F-3BCB-FCED-352A35938896}"/>
          </ac:spMkLst>
        </pc:spChg>
      </pc:sldChg>
      <pc:sldChg chg="modSp">
        <pc:chgData name="Estes, Michele - estesmd" userId="S::estesmd@jmu.edu::7f01444f-bcfd-4926-89f8-dd1142b90e2d" providerId="AD" clId="Web-{71805358-80C4-4CB5-BA3F-959436B0F896}" dt="2023-11-25T20:20:47.079" v="46" actId="1076"/>
        <pc:sldMkLst>
          <pc:docMk/>
          <pc:sldMk cId="2376202966" sldId="285"/>
        </pc:sldMkLst>
        <pc:spChg chg="mod">
          <ac:chgData name="Estes, Michele - estesmd" userId="S::estesmd@jmu.edu::7f01444f-bcfd-4926-89f8-dd1142b90e2d" providerId="AD" clId="Web-{71805358-80C4-4CB5-BA3F-959436B0F896}" dt="2023-11-25T20:20:34.313" v="45" actId="1076"/>
          <ac:spMkLst>
            <pc:docMk/>
            <pc:sldMk cId="2376202966" sldId="285"/>
            <ac:spMk id="2" creationId="{543BFF9E-BEB5-6427-046F-859A3AF8EAD9}"/>
          </ac:spMkLst>
        </pc:spChg>
        <pc:picChg chg="mod">
          <ac:chgData name="Estes, Michele - estesmd" userId="S::estesmd@jmu.edu::7f01444f-bcfd-4926-89f8-dd1142b90e2d" providerId="AD" clId="Web-{71805358-80C4-4CB5-BA3F-959436B0F896}" dt="2023-11-25T20:20:47.079" v="46" actId="1076"/>
          <ac:picMkLst>
            <pc:docMk/>
            <pc:sldMk cId="2376202966" sldId="285"/>
            <ac:picMk id="6" creationId="{2051C32B-EE2D-8511-A049-1F854D6A68CC}"/>
          </ac:picMkLst>
        </pc:picChg>
      </pc:sldChg>
      <pc:sldChg chg="modSp">
        <pc:chgData name="Estes, Michele - estesmd" userId="S::estesmd@jmu.edu::7f01444f-bcfd-4926-89f8-dd1142b90e2d" providerId="AD" clId="Web-{71805358-80C4-4CB5-BA3F-959436B0F896}" dt="2023-11-25T20:21:12.626" v="51" actId="1076"/>
        <pc:sldMkLst>
          <pc:docMk/>
          <pc:sldMk cId="2114775961" sldId="286"/>
        </pc:sldMkLst>
        <pc:spChg chg="mod">
          <ac:chgData name="Estes, Michele - estesmd" userId="S::estesmd@jmu.edu::7f01444f-bcfd-4926-89f8-dd1142b90e2d" providerId="AD" clId="Web-{71805358-80C4-4CB5-BA3F-959436B0F896}" dt="2023-11-25T20:21:06.783" v="50" actId="14100"/>
          <ac:spMkLst>
            <pc:docMk/>
            <pc:sldMk cId="2114775961" sldId="286"/>
            <ac:spMk id="2" creationId="{543BFF9E-BEB5-6427-046F-859A3AF8EAD9}"/>
          </ac:spMkLst>
        </pc:spChg>
        <pc:picChg chg="mod">
          <ac:chgData name="Estes, Michele - estesmd" userId="S::estesmd@jmu.edu::7f01444f-bcfd-4926-89f8-dd1142b90e2d" providerId="AD" clId="Web-{71805358-80C4-4CB5-BA3F-959436B0F896}" dt="2023-11-25T20:21:12.626" v="51" actId="1076"/>
          <ac:picMkLst>
            <pc:docMk/>
            <pc:sldMk cId="2114775961" sldId="286"/>
            <ac:picMk id="6" creationId="{79266693-5302-5532-01B5-E170677E55F3}"/>
          </ac:picMkLst>
        </pc:picChg>
      </pc:sldChg>
      <pc:sldChg chg="modSp">
        <pc:chgData name="Estes, Michele - estesmd" userId="S::estesmd@jmu.edu::7f01444f-bcfd-4926-89f8-dd1142b90e2d" providerId="AD" clId="Web-{71805358-80C4-4CB5-BA3F-959436B0F896}" dt="2023-11-25T20:22:36.629" v="64" actId="1076"/>
        <pc:sldMkLst>
          <pc:docMk/>
          <pc:sldMk cId="2082815458" sldId="288"/>
        </pc:sldMkLst>
        <pc:spChg chg="mod">
          <ac:chgData name="Estes, Michele - estesmd" userId="S::estesmd@jmu.edu::7f01444f-bcfd-4926-89f8-dd1142b90e2d" providerId="AD" clId="Web-{71805358-80C4-4CB5-BA3F-959436B0F896}" dt="2023-11-25T20:22:32.207" v="63" actId="14100"/>
          <ac:spMkLst>
            <pc:docMk/>
            <pc:sldMk cId="2082815458" sldId="288"/>
            <ac:spMk id="2" creationId="{543BFF9E-BEB5-6427-046F-859A3AF8EAD9}"/>
          </ac:spMkLst>
        </pc:spChg>
        <pc:picChg chg="mod">
          <ac:chgData name="Estes, Michele - estesmd" userId="S::estesmd@jmu.edu::7f01444f-bcfd-4926-89f8-dd1142b90e2d" providerId="AD" clId="Web-{71805358-80C4-4CB5-BA3F-959436B0F896}" dt="2023-11-25T20:22:36.629" v="64" actId="1076"/>
          <ac:picMkLst>
            <pc:docMk/>
            <pc:sldMk cId="2082815458" sldId="288"/>
            <ac:picMk id="6" creationId="{3BED9F09-1282-A30B-917F-F06690B10811}"/>
          </ac:picMkLst>
        </pc:picChg>
      </pc:sldChg>
      <pc:sldChg chg="modSp">
        <pc:chgData name="Estes, Michele - estesmd" userId="S::estesmd@jmu.edu::7f01444f-bcfd-4926-89f8-dd1142b90e2d" providerId="AD" clId="Web-{71805358-80C4-4CB5-BA3F-959436B0F896}" dt="2023-11-25T20:22:56.755" v="69" actId="1076"/>
        <pc:sldMkLst>
          <pc:docMk/>
          <pc:sldMk cId="1429298239" sldId="289"/>
        </pc:sldMkLst>
        <pc:spChg chg="mod">
          <ac:chgData name="Estes, Michele - estesmd" userId="S::estesmd@jmu.edu::7f01444f-bcfd-4926-89f8-dd1142b90e2d" providerId="AD" clId="Web-{71805358-80C4-4CB5-BA3F-959436B0F896}" dt="2023-11-25T20:22:53.442" v="68" actId="14100"/>
          <ac:spMkLst>
            <pc:docMk/>
            <pc:sldMk cId="1429298239" sldId="289"/>
            <ac:spMk id="2" creationId="{543BFF9E-BEB5-6427-046F-859A3AF8EAD9}"/>
          </ac:spMkLst>
        </pc:spChg>
        <pc:picChg chg="mod">
          <ac:chgData name="Estes, Michele - estesmd" userId="S::estesmd@jmu.edu::7f01444f-bcfd-4926-89f8-dd1142b90e2d" providerId="AD" clId="Web-{71805358-80C4-4CB5-BA3F-959436B0F896}" dt="2023-11-25T20:22:56.755" v="69" actId="1076"/>
          <ac:picMkLst>
            <pc:docMk/>
            <pc:sldMk cId="1429298239" sldId="289"/>
            <ac:picMk id="6" creationId="{DAE7A2DA-C3D8-FE4C-96BC-49742AA5B47E}"/>
          </ac:picMkLst>
        </pc:picChg>
      </pc:sldChg>
      <pc:sldChg chg="modSp">
        <pc:chgData name="Estes, Michele - estesmd" userId="S::estesmd@jmu.edu::7f01444f-bcfd-4926-89f8-dd1142b90e2d" providerId="AD" clId="Web-{71805358-80C4-4CB5-BA3F-959436B0F896}" dt="2023-11-25T20:24:02.663" v="78" actId="14100"/>
        <pc:sldMkLst>
          <pc:docMk/>
          <pc:sldMk cId="986631708" sldId="290"/>
        </pc:sldMkLst>
        <pc:spChg chg="mod">
          <ac:chgData name="Estes, Michele - estesmd" userId="S::estesmd@jmu.edu::7f01444f-bcfd-4926-89f8-dd1142b90e2d" providerId="AD" clId="Web-{71805358-80C4-4CB5-BA3F-959436B0F896}" dt="2023-11-25T20:24:02.663" v="78" actId="14100"/>
          <ac:spMkLst>
            <pc:docMk/>
            <pc:sldMk cId="986631708" sldId="290"/>
            <ac:spMk id="2" creationId="{0F43C5B3-1724-AFE1-6BD2-E6BB792BF2A1}"/>
          </ac:spMkLst>
        </pc:spChg>
      </pc:sldChg>
      <pc:sldChg chg="addSp delSp modSp">
        <pc:chgData name="Estes, Michele - estesmd" userId="S::estesmd@jmu.edu::7f01444f-bcfd-4926-89f8-dd1142b90e2d" providerId="AD" clId="Web-{71805358-80C4-4CB5-BA3F-959436B0F896}" dt="2023-11-25T20:52:54.619" v="334" actId="1076"/>
        <pc:sldMkLst>
          <pc:docMk/>
          <pc:sldMk cId="3943615767" sldId="291"/>
        </pc:sldMkLst>
        <pc:spChg chg="mod">
          <ac:chgData name="Estes, Michele - estesmd" userId="S::estesmd@jmu.edu::7f01444f-bcfd-4926-89f8-dd1142b90e2d" providerId="AD" clId="Web-{71805358-80C4-4CB5-BA3F-959436B0F896}" dt="2023-11-25T20:52:54.619" v="334" actId="1076"/>
          <ac:spMkLst>
            <pc:docMk/>
            <pc:sldMk cId="3943615767" sldId="291"/>
            <ac:spMk id="2" creationId="{ACA92F16-9F2E-A981-195D-A51D74D3123E}"/>
          </ac:spMkLst>
        </pc:spChg>
        <pc:spChg chg="add">
          <ac:chgData name="Estes, Michele - estesmd" userId="S::estesmd@jmu.edu::7f01444f-bcfd-4926-89f8-dd1142b90e2d" providerId="AD" clId="Web-{71805358-80C4-4CB5-BA3F-959436B0F896}" dt="2023-11-25T20:52:50.119" v="332"/>
          <ac:spMkLst>
            <pc:docMk/>
            <pc:sldMk cId="3943615767" sldId="291"/>
            <ac:spMk id="6" creationId="{DC1B17E0-4DF3-7C9E-B1A9-0DC543282A15}"/>
          </ac:spMkLst>
        </pc:spChg>
        <pc:picChg chg="del">
          <ac:chgData name="Estes, Michele - estesmd" userId="S::estesmd@jmu.edu::7f01444f-bcfd-4926-89f8-dd1142b90e2d" providerId="AD" clId="Web-{71805358-80C4-4CB5-BA3F-959436B0F896}" dt="2023-11-25T20:52:49.416" v="331"/>
          <ac:picMkLst>
            <pc:docMk/>
            <pc:sldMk cId="3943615767" sldId="291"/>
            <ac:picMk id="4" creationId="{60C2F9D8-A6D2-8261-900F-629F21AE5E72}"/>
          </ac:picMkLst>
        </pc:picChg>
        <pc:picChg chg="add">
          <ac:chgData name="Estes, Michele - estesmd" userId="S::estesmd@jmu.edu::7f01444f-bcfd-4926-89f8-dd1142b90e2d" providerId="AD" clId="Web-{71805358-80C4-4CB5-BA3F-959436B0F896}" dt="2023-11-25T20:52:50.150" v="333"/>
          <ac:picMkLst>
            <pc:docMk/>
            <pc:sldMk cId="3943615767" sldId="291"/>
            <ac:picMk id="8" creationId="{1AB94EC6-C072-7F1A-A378-529703F84EDE}"/>
          </ac:picMkLst>
        </pc:picChg>
      </pc:sldChg>
      <pc:sldChg chg="addSp delSp modSp">
        <pc:chgData name="Estes, Michele - estesmd" userId="S::estesmd@jmu.edu::7f01444f-bcfd-4926-89f8-dd1142b90e2d" providerId="AD" clId="Web-{71805358-80C4-4CB5-BA3F-959436B0F896}" dt="2023-11-25T20:53:38.995" v="349" actId="1076"/>
        <pc:sldMkLst>
          <pc:docMk/>
          <pc:sldMk cId="2387386075" sldId="292"/>
        </pc:sldMkLst>
        <pc:spChg chg="mod">
          <ac:chgData name="Estes, Michele - estesmd" userId="S::estesmd@jmu.edu::7f01444f-bcfd-4926-89f8-dd1142b90e2d" providerId="AD" clId="Web-{71805358-80C4-4CB5-BA3F-959436B0F896}" dt="2023-11-25T20:53:38.995" v="349" actId="1076"/>
          <ac:spMkLst>
            <pc:docMk/>
            <pc:sldMk cId="2387386075" sldId="292"/>
            <ac:spMk id="2" creationId="{ACA92F16-9F2E-A981-195D-A51D74D3123E}"/>
          </ac:spMkLst>
        </pc:spChg>
        <pc:spChg chg="add">
          <ac:chgData name="Estes, Michele - estesmd" userId="S::estesmd@jmu.edu::7f01444f-bcfd-4926-89f8-dd1142b90e2d" providerId="AD" clId="Web-{71805358-80C4-4CB5-BA3F-959436B0F896}" dt="2023-11-25T20:53:33.308" v="347"/>
          <ac:spMkLst>
            <pc:docMk/>
            <pc:sldMk cId="2387386075" sldId="292"/>
            <ac:spMk id="6" creationId="{E1EA8BEA-5257-29FB-7FE7-5E37516252A2}"/>
          </ac:spMkLst>
        </pc:spChg>
        <pc:picChg chg="del">
          <ac:chgData name="Estes, Michele - estesmd" userId="S::estesmd@jmu.edu::7f01444f-bcfd-4926-89f8-dd1142b90e2d" providerId="AD" clId="Web-{71805358-80C4-4CB5-BA3F-959436B0F896}" dt="2023-11-25T20:53:32.933" v="346"/>
          <ac:picMkLst>
            <pc:docMk/>
            <pc:sldMk cId="2387386075" sldId="292"/>
            <ac:picMk id="4" creationId="{60C2F9D8-A6D2-8261-900F-629F21AE5E72}"/>
          </ac:picMkLst>
        </pc:picChg>
        <pc:picChg chg="add">
          <ac:chgData name="Estes, Michele - estesmd" userId="S::estesmd@jmu.edu::7f01444f-bcfd-4926-89f8-dd1142b90e2d" providerId="AD" clId="Web-{71805358-80C4-4CB5-BA3F-959436B0F896}" dt="2023-11-25T20:53:33.339" v="348"/>
          <ac:picMkLst>
            <pc:docMk/>
            <pc:sldMk cId="2387386075" sldId="292"/>
            <ac:picMk id="8" creationId="{C59719A6-A974-7E59-E9D2-34D15FFC71FA}"/>
          </ac:picMkLst>
        </pc:picChg>
      </pc:sldChg>
      <pc:sldChg chg="addSp delSp modSp">
        <pc:chgData name="Estes, Michele - estesmd" userId="S::estesmd@jmu.edu::7f01444f-bcfd-4926-89f8-dd1142b90e2d" providerId="AD" clId="Web-{71805358-80C4-4CB5-BA3F-959436B0F896}" dt="2023-11-25T20:53:26.323" v="345" actId="1076"/>
        <pc:sldMkLst>
          <pc:docMk/>
          <pc:sldMk cId="2124353542" sldId="293"/>
        </pc:sldMkLst>
        <pc:spChg chg="mod">
          <ac:chgData name="Estes, Michele - estesmd" userId="S::estesmd@jmu.edu::7f01444f-bcfd-4926-89f8-dd1142b90e2d" providerId="AD" clId="Web-{71805358-80C4-4CB5-BA3F-959436B0F896}" dt="2023-11-25T20:53:26.323" v="345" actId="1076"/>
          <ac:spMkLst>
            <pc:docMk/>
            <pc:sldMk cId="2124353542" sldId="293"/>
            <ac:spMk id="2" creationId="{ACA92F16-9F2E-A981-195D-A51D74D3123E}"/>
          </ac:spMkLst>
        </pc:spChg>
        <pc:spChg chg="add">
          <ac:chgData name="Estes, Michele - estesmd" userId="S::estesmd@jmu.edu::7f01444f-bcfd-4926-89f8-dd1142b90e2d" providerId="AD" clId="Web-{71805358-80C4-4CB5-BA3F-959436B0F896}" dt="2023-11-25T20:53:13.979" v="341"/>
          <ac:spMkLst>
            <pc:docMk/>
            <pc:sldMk cId="2124353542" sldId="293"/>
            <ac:spMk id="5" creationId="{ED2FF36A-71D7-856D-A336-298EF28D7B63}"/>
          </ac:spMkLst>
        </pc:spChg>
        <pc:picChg chg="del">
          <ac:chgData name="Estes, Michele - estesmd" userId="S::estesmd@jmu.edu::7f01444f-bcfd-4926-89f8-dd1142b90e2d" providerId="AD" clId="Web-{71805358-80C4-4CB5-BA3F-959436B0F896}" dt="2023-11-25T20:53:12.916" v="340"/>
          <ac:picMkLst>
            <pc:docMk/>
            <pc:sldMk cId="2124353542" sldId="293"/>
            <ac:picMk id="4" creationId="{60C2F9D8-A6D2-8261-900F-629F21AE5E72}"/>
          </ac:picMkLst>
        </pc:picChg>
        <pc:picChg chg="add">
          <ac:chgData name="Estes, Michele - estesmd" userId="S::estesmd@jmu.edu::7f01444f-bcfd-4926-89f8-dd1142b90e2d" providerId="AD" clId="Web-{71805358-80C4-4CB5-BA3F-959436B0F896}" dt="2023-11-25T20:53:14.010" v="342"/>
          <ac:picMkLst>
            <pc:docMk/>
            <pc:sldMk cId="2124353542" sldId="293"/>
            <ac:picMk id="8" creationId="{7FE64271-43DF-9F60-F8C0-B6786A225477}"/>
          </ac:picMkLst>
        </pc:picChg>
      </pc:sldChg>
      <pc:sldChg chg="addSp delSp modSp">
        <pc:chgData name="Estes, Michele - estesmd" userId="S::estesmd@jmu.edu::7f01444f-bcfd-4926-89f8-dd1142b90e2d" providerId="AD" clId="Web-{71805358-80C4-4CB5-BA3F-959436B0F896}" dt="2023-11-25T20:53:08.807" v="339" actId="1076"/>
        <pc:sldMkLst>
          <pc:docMk/>
          <pc:sldMk cId="1916685821" sldId="294"/>
        </pc:sldMkLst>
        <pc:spChg chg="mod">
          <ac:chgData name="Estes, Michele - estesmd" userId="S::estesmd@jmu.edu::7f01444f-bcfd-4926-89f8-dd1142b90e2d" providerId="AD" clId="Web-{71805358-80C4-4CB5-BA3F-959436B0F896}" dt="2023-11-25T20:53:08.807" v="339" actId="1076"/>
          <ac:spMkLst>
            <pc:docMk/>
            <pc:sldMk cId="1916685821" sldId="294"/>
            <ac:spMk id="2" creationId="{ACA92F16-9F2E-A981-195D-A51D74D3123E}"/>
          </ac:spMkLst>
        </pc:spChg>
        <pc:spChg chg="add">
          <ac:chgData name="Estes, Michele - estesmd" userId="S::estesmd@jmu.edu::7f01444f-bcfd-4926-89f8-dd1142b90e2d" providerId="AD" clId="Web-{71805358-80C4-4CB5-BA3F-959436B0F896}" dt="2023-11-25T20:53:01.088" v="336"/>
          <ac:spMkLst>
            <pc:docMk/>
            <pc:sldMk cId="1916685821" sldId="294"/>
            <ac:spMk id="5" creationId="{70F16BDC-6FAC-859E-4444-644209D43E51}"/>
          </ac:spMkLst>
        </pc:spChg>
        <pc:picChg chg="del">
          <ac:chgData name="Estes, Michele - estesmd" userId="S::estesmd@jmu.edu::7f01444f-bcfd-4926-89f8-dd1142b90e2d" providerId="AD" clId="Web-{71805358-80C4-4CB5-BA3F-959436B0F896}" dt="2023-11-25T20:53:00.072" v="335"/>
          <ac:picMkLst>
            <pc:docMk/>
            <pc:sldMk cId="1916685821" sldId="294"/>
            <ac:picMk id="4" creationId="{60C2F9D8-A6D2-8261-900F-629F21AE5E72}"/>
          </ac:picMkLst>
        </pc:picChg>
        <pc:picChg chg="add">
          <ac:chgData name="Estes, Michele - estesmd" userId="S::estesmd@jmu.edu::7f01444f-bcfd-4926-89f8-dd1142b90e2d" providerId="AD" clId="Web-{71805358-80C4-4CB5-BA3F-959436B0F896}" dt="2023-11-25T20:53:01.104" v="337"/>
          <ac:picMkLst>
            <pc:docMk/>
            <pc:sldMk cId="1916685821" sldId="294"/>
            <ac:picMk id="8" creationId="{32014553-7A49-5554-DBE4-008D53DA5EC9}"/>
          </ac:picMkLst>
        </pc:picChg>
      </pc:sldChg>
      <pc:sldChg chg="addSp delSp modSp">
        <pc:chgData name="Estes, Michele - estesmd" userId="S::estesmd@jmu.edu::7f01444f-bcfd-4926-89f8-dd1142b90e2d" providerId="AD" clId="Web-{71805358-80C4-4CB5-BA3F-959436B0F896}" dt="2023-11-25T20:56:52.313" v="395" actId="1076"/>
        <pc:sldMkLst>
          <pc:docMk/>
          <pc:sldMk cId="3082447600" sldId="295"/>
        </pc:sldMkLst>
        <pc:spChg chg="add del">
          <ac:chgData name="Estes, Michele - estesmd" userId="S::estesmd@jmu.edu::7f01444f-bcfd-4926-89f8-dd1142b90e2d" providerId="AD" clId="Web-{71805358-80C4-4CB5-BA3F-959436B0F896}" dt="2023-11-25T20:56:13.172" v="379"/>
          <ac:spMkLst>
            <pc:docMk/>
            <pc:sldMk cId="3082447600" sldId="295"/>
            <ac:spMk id="4" creationId="{33CF2EE6-F516-F2E9-9ACE-3064219DA6DB}"/>
          </ac:spMkLst>
        </pc:spChg>
        <pc:spChg chg="mod">
          <ac:chgData name="Estes, Michele - estesmd" userId="S::estesmd@jmu.edu::7f01444f-bcfd-4926-89f8-dd1142b90e2d" providerId="AD" clId="Web-{71805358-80C4-4CB5-BA3F-959436B0F896}" dt="2023-11-25T20:56:52.282" v="392" actId="1076"/>
          <ac:spMkLst>
            <pc:docMk/>
            <pc:sldMk cId="3082447600" sldId="295"/>
            <ac:spMk id="6" creationId="{24E507EF-AAF2-835B-3C00-E03FFAF1CA01}"/>
          </ac:spMkLst>
        </pc:spChg>
        <pc:spChg chg="del">
          <ac:chgData name="Estes, Michele - estesmd" userId="S::estesmd@jmu.edu::7f01444f-bcfd-4926-89f8-dd1142b90e2d" providerId="AD" clId="Web-{71805358-80C4-4CB5-BA3F-959436B0F896}" dt="2023-11-25T20:55:02.326" v="369"/>
          <ac:spMkLst>
            <pc:docMk/>
            <pc:sldMk cId="3082447600" sldId="295"/>
            <ac:spMk id="14" creationId="{114A821F-8663-46BA-8CC0-D4C44F639F3A}"/>
          </ac:spMkLst>
        </pc:spChg>
        <pc:picChg chg="add del">
          <ac:chgData name="Estes, Michele - estesmd" userId="S::estesmd@jmu.edu::7f01444f-bcfd-4926-89f8-dd1142b90e2d" providerId="AD" clId="Web-{71805358-80C4-4CB5-BA3F-959436B0F896}" dt="2023-11-25T20:56:13.172" v="378"/>
          <ac:picMkLst>
            <pc:docMk/>
            <pc:sldMk cId="3082447600" sldId="295"/>
            <ac:picMk id="7" creationId="{72DDA944-AD3E-71F0-E8FA-071BD16A6F51}"/>
          </ac:picMkLst>
        </pc:picChg>
        <pc:picChg chg="del">
          <ac:chgData name="Estes, Michele - estesmd" userId="S::estesmd@jmu.edu::7f01444f-bcfd-4926-89f8-dd1142b90e2d" providerId="AD" clId="Web-{71805358-80C4-4CB5-BA3F-959436B0F896}" dt="2023-11-25T20:54:47.935" v="368"/>
          <ac:picMkLst>
            <pc:docMk/>
            <pc:sldMk cId="3082447600" sldId="295"/>
            <ac:picMk id="8" creationId="{72C27AE4-7BC2-62B5-C8A2-697434017413}"/>
          </ac:picMkLst>
        </pc:picChg>
        <pc:picChg chg="mod">
          <ac:chgData name="Estes, Michele - estesmd" userId="S::estesmd@jmu.edu::7f01444f-bcfd-4926-89f8-dd1142b90e2d" providerId="AD" clId="Web-{71805358-80C4-4CB5-BA3F-959436B0F896}" dt="2023-11-25T20:56:52.298" v="393" actId="1076"/>
          <ac:picMkLst>
            <pc:docMk/>
            <pc:sldMk cId="3082447600" sldId="295"/>
            <ac:picMk id="9" creationId="{C020844A-4F1E-72DB-A23E-C5F94FF6A142}"/>
          </ac:picMkLst>
        </pc:picChg>
        <pc:picChg chg="mod">
          <ac:chgData name="Estes, Michele - estesmd" userId="S::estesmd@jmu.edu::7f01444f-bcfd-4926-89f8-dd1142b90e2d" providerId="AD" clId="Web-{71805358-80C4-4CB5-BA3F-959436B0F896}" dt="2023-11-25T20:56:52.313" v="394" actId="1076"/>
          <ac:picMkLst>
            <pc:docMk/>
            <pc:sldMk cId="3082447600" sldId="295"/>
            <ac:picMk id="11" creationId="{62E4E2A6-23A1-FD07-8EFA-B37236159B38}"/>
          </ac:picMkLst>
        </pc:picChg>
        <pc:picChg chg="add">
          <ac:chgData name="Estes, Michele - estesmd" userId="S::estesmd@jmu.edu::7f01444f-bcfd-4926-89f8-dd1142b90e2d" providerId="AD" clId="Web-{71805358-80C4-4CB5-BA3F-959436B0F896}" dt="2023-11-25T20:55:45.546" v="374"/>
          <ac:picMkLst>
            <pc:docMk/>
            <pc:sldMk cId="3082447600" sldId="295"/>
            <ac:picMk id="13" creationId="{21C45E9C-C9EC-0F0F-FAA0-B28A49DA814F}"/>
          </ac:picMkLst>
        </pc:picChg>
        <pc:picChg chg="mod">
          <ac:chgData name="Estes, Michele - estesmd" userId="S::estesmd@jmu.edu::7f01444f-bcfd-4926-89f8-dd1142b90e2d" providerId="AD" clId="Web-{71805358-80C4-4CB5-BA3F-959436B0F896}" dt="2023-11-25T20:56:52.313" v="395" actId="1076"/>
          <ac:picMkLst>
            <pc:docMk/>
            <pc:sldMk cId="3082447600" sldId="295"/>
            <ac:picMk id="15" creationId="{8B889C74-F84D-1E42-B843-0CE4853EB886}"/>
          </ac:picMkLst>
        </pc:picChg>
      </pc:sldChg>
      <pc:sldChg chg="modSp">
        <pc:chgData name="Estes, Michele - estesmd" userId="S::estesmd@jmu.edu::7f01444f-bcfd-4926-89f8-dd1142b90e2d" providerId="AD" clId="Web-{71805358-80C4-4CB5-BA3F-959436B0F896}" dt="2023-11-25T21:00:50.586" v="426"/>
        <pc:sldMkLst>
          <pc:docMk/>
          <pc:sldMk cId="0" sldId="296"/>
        </pc:sldMkLst>
        <pc:spChg chg="mod">
          <ac:chgData name="Estes, Michele - estesmd" userId="S::estesmd@jmu.edu::7f01444f-bcfd-4926-89f8-dd1142b90e2d" providerId="AD" clId="Web-{71805358-80C4-4CB5-BA3F-959436B0F896}" dt="2023-11-25T21:00:50.586" v="426"/>
          <ac:spMkLst>
            <pc:docMk/>
            <pc:sldMk cId="0" sldId="296"/>
            <ac:spMk id="100" creationId="{00000000-0000-0000-0000-000000000000}"/>
          </ac:spMkLst>
        </pc:spChg>
        <pc:spChg chg="mod">
          <ac:chgData name="Estes, Michele - estesmd" userId="S::estesmd@jmu.edu::7f01444f-bcfd-4926-89f8-dd1142b90e2d" providerId="AD" clId="Web-{71805358-80C4-4CB5-BA3F-959436B0F896}" dt="2023-11-25T21:00:38.820" v="424" actId="20577"/>
          <ac:spMkLst>
            <pc:docMk/>
            <pc:sldMk cId="0" sldId="296"/>
            <ac:spMk id="101" creationId="{00000000-0000-0000-0000-000000000000}"/>
          </ac:spMkLst>
        </pc:spChg>
      </pc:sldChg>
      <pc:sldChg chg="addSp delSp modSp">
        <pc:chgData name="Estes, Michele - estesmd" userId="S::estesmd@jmu.edu::7f01444f-bcfd-4926-89f8-dd1142b90e2d" providerId="AD" clId="Web-{71805358-80C4-4CB5-BA3F-959436B0F896}" dt="2023-11-25T20:58:11.191" v="406"/>
        <pc:sldMkLst>
          <pc:docMk/>
          <pc:sldMk cId="0" sldId="297"/>
        </pc:sldMkLst>
        <pc:spChg chg="add del">
          <ac:chgData name="Estes, Michele - estesmd" userId="S::estesmd@jmu.edu::7f01444f-bcfd-4926-89f8-dd1142b90e2d" providerId="AD" clId="Web-{71805358-80C4-4CB5-BA3F-959436B0F896}" dt="2023-11-25T20:57:25.877" v="398"/>
          <ac:spMkLst>
            <pc:docMk/>
            <pc:sldMk cId="0" sldId="297"/>
            <ac:spMk id="2" creationId="{72FCEB10-24E5-5113-6D3B-B71DE3FFAD25}"/>
          </ac:spMkLst>
        </pc:spChg>
        <pc:spChg chg="mod">
          <ac:chgData name="Estes, Michele - estesmd" userId="S::estesmd@jmu.edu::7f01444f-bcfd-4926-89f8-dd1142b90e2d" providerId="AD" clId="Web-{71805358-80C4-4CB5-BA3F-959436B0F896}" dt="2023-11-25T20:58:11.191" v="406"/>
          <ac:spMkLst>
            <pc:docMk/>
            <pc:sldMk cId="0" sldId="297"/>
            <ac:spMk id="111" creationId="{00000000-0000-0000-0000-000000000000}"/>
          </ac:spMkLst>
        </pc:spChg>
        <pc:spChg chg="mod">
          <ac:chgData name="Estes, Michele - estesmd" userId="S::estesmd@jmu.edu::7f01444f-bcfd-4926-89f8-dd1142b90e2d" providerId="AD" clId="Web-{71805358-80C4-4CB5-BA3F-959436B0F896}" dt="2023-11-25T20:57:53.143" v="403" actId="14100"/>
          <ac:spMkLst>
            <pc:docMk/>
            <pc:sldMk cId="0" sldId="297"/>
            <ac:spMk id="112" creationId="{00000000-0000-0000-0000-000000000000}"/>
          </ac:spMkLst>
        </pc:spChg>
        <pc:picChg chg="mod">
          <ac:chgData name="Estes, Michele - estesmd" userId="S::estesmd@jmu.edu::7f01444f-bcfd-4926-89f8-dd1142b90e2d" providerId="AD" clId="Web-{71805358-80C4-4CB5-BA3F-959436B0F896}" dt="2023-11-25T20:57:36.565" v="400" actId="1076"/>
          <ac:picMkLst>
            <pc:docMk/>
            <pc:sldMk cId="0" sldId="297"/>
            <ac:picMk id="113" creationId="{00000000-0000-0000-0000-000000000000}"/>
          </ac:picMkLst>
        </pc:picChg>
      </pc:sldChg>
      <pc:sldChg chg="modSp">
        <pc:chgData name="Estes, Michele - estesmd" userId="S::estesmd@jmu.edu::7f01444f-bcfd-4926-89f8-dd1142b90e2d" providerId="AD" clId="Web-{71805358-80C4-4CB5-BA3F-959436B0F896}" dt="2023-11-25T21:00:04.256" v="419" actId="20577"/>
        <pc:sldMkLst>
          <pc:docMk/>
          <pc:sldMk cId="0" sldId="299"/>
        </pc:sldMkLst>
        <pc:spChg chg="mod">
          <ac:chgData name="Estes, Michele - estesmd" userId="S::estesmd@jmu.edu::7f01444f-bcfd-4926-89f8-dd1142b90e2d" providerId="AD" clId="Web-{71805358-80C4-4CB5-BA3F-959436B0F896}" dt="2023-11-25T21:00:04.256" v="419" actId="20577"/>
          <ac:spMkLst>
            <pc:docMk/>
            <pc:sldMk cId="0" sldId="299"/>
            <ac:spMk id="91" creationId="{00000000-0000-0000-0000-000000000000}"/>
          </ac:spMkLst>
        </pc:spChg>
        <pc:picChg chg="mod">
          <ac:chgData name="Estes, Michele - estesmd" userId="S::estesmd@jmu.edu::7f01444f-bcfd-4926-89f8-dd1142b90e2d" providerId="AD" clId="Web-{71805358-80C4-4CB5-BA3F-959436B0F896}" dt="2023-11-25T20:59:27.552" v="416"/>
          <ac:picMkLst>
            <pc:docMk/>
            <pc:sldMk cId="0" sldId="299"/>
            <ac:picMk id="92" creationId="{00000000-0000-0000-0000-000000000000}"/>
          </ac:picMkLst>
        </pc:picChg>
        <pc:picChg chg="mod">
          <ac:chgData name="Estes, Michele - estesmd" userId="S::estesmd@jmu.edu::7f01444f-bcfd-4926-89f8-dd1142b90e2d" providerId="AD" clId="Web-{71805358-80C4-4CB5-BA3F-959436B0F896}" dt="2023-11-25T20:58:32.332" v="409" actId="1076"/>
          <ac:picMkLst>
            <pc:docMk/>
            <pc:sldMk cId="0" sldId="299"/>
            <ac:picMk id="93" creationId="{00000000-0000-0000-0000-000000000000}"/>
          </ac:picMkLst>
        </pc:picChg>
      </pc:sldChg>
      <pc:sldChg chg="modSp">
        <pc:chgData name="Estes, Michele - estesmd" userId="S::estesmd@jmu.edu::7f01444f-bcfd-4926-89f8-dd1142b90e2d" providerId="AD" clId="Web-{71805358-80C4-4CB5-BA3F-959436B0F896}" dt="2023-11-25T20:48:39.237" v="286" actId="1076"/>
        <pc:sldMkLst>
          <pc:docMk/>
          <pc:sldMk cId="1652838487" sldId="300"/>
        </pc:sldMkLst>
        <pc:spChg chg="mod">
          <ac:chgData name="Estes, Michele - estesmd" userId="S::estesmd@jmu.edu::7f01444f-bcfd-4926-89f8-dd1142b90e2d" providerId="AD" clId="Web-{71805358-80C4-4CB5-BA3F-959436B0F896}" dt="2023-11-25T20:40:12.066" v="183" actId="14100"/>
          <ac:spMkLst>
            <pc:docMk/>
            <pc:sldMk cId="1652838487" sldId="300"/>
            <ac:spMk id="2" creationId="{85E1F4A3-0A15-BC7E-241A-62AC019C3B05}"/>
          </ac:spMkLst>
        </pc:spChg>
        <pc:picChg chg="mod">
          <ac:chgData name="Estes, Michele - estesmd" userId="S::estesmd@jmu.edu::7f01444f-bcfd-4926-89f8-dd1142b90e2d" providerId="AD" clId="Web-{71805358-80C4-4CB5-BA3F-959436B0F896}" dt="2023-11-25T20:48:39.237" v="286" actId="1076"/>
          <ac:picMkLst>
            <pc:docMk/>
            <pc:sldMk cId="1652838487" sldId="300"/>
            <ac:picMk id="3" creationId="{6A7F24E9-2756-FA3A-971F-9B3C600E149B}"/>
          </ac:picMkLst>
        </pc:picChg>
      </pc:sldChg>
      <pc:sldChg chg="addSp modSp">
        <pc:chgData name="Estes, Michele - estesmd" userId="S::estesmd@jmu.edu::7f01444f-bcfd-4926-89f8-dd1142b90e2d" providerId="AD" clId="Web-{71805358-80C4-4CB5-BA3F-959436B0F896}" dt="2023-11-25T20:22:12.113" v="59" actId="1076"/>
        <pc:sldMkLst>
          <pc:docMk/>
          <pc:sldMk cId="2303600591" sldId="302"/>
        </pc:sldMkLst>
        <pc:spChg chg="mod">
          <ac:chgData name="Estes, Michele - estesmd" userId="S::estesmd@jmu.edu::7f01444f-bcfd-4926-89f8-dd1142b90e2d" providerId="AD" clId="Web-{71805358-80C4-4CB5-BA3F-959436B0F896}" dt="2023-11-25T20:21:28.033" v="54" actId="14100"/>
          <ac:spMkLst>
            <pc:docMk/>
            <pc:sldMk cId="2303600591" sldId="302"/>
            <ac:spMk id="2" creationId="{543BFF9E-BEB5-6427-046F-859A3AF8EAD9}"/>
          </ac:spMkLst>
        </pc:spChg>
        <pc:grpChg chg="add mod">
          <ac:chgData name="Estes, Michele - estesmd" userId="S::estesmd@jmu.edu::7f01444f-bcfd-4926-89f8-dd1142b90e2d" providerId="AD" clId="Web-{71805358-80C4-4CB5-BA3F-959436B0F896}" dt="2023-11-25T20:22:12.113" v="59" actId="1076"/>
          <ac:grpSpMkLst>
            <pc:docMk/>
            <pc:sldMk cId="2303600591" sldId="302"/>
            <ac:grpSpMk id="3" creationId="{1D7DA510-5946-6C07-FFA4-09EEE73D9B04}"/>
          </ac:grpSpMkLst>
        </pc:grpChg>
      </pc:sldChg>
      <pc:sldChg chg="addSp delSp modSp add del replId">
        <pc:chgData name="Estes, Michele - estesmd" userId="S::estesmd@jmu.edu::7f01444f-bcfd-4926-89f8-dd1142b90e2d" providerId="AD" clId="Web-{71805358-80C4-4CB5-BA3F-959436B0F896}" dt="2023-11-25T20:44:56.590" v="231"/>
        <pc:sldMkLst>
          <pc:docMk/>
          <pc:sldMk cId="2349638158" sldId="303"/>
        </pc:sldMkLst>
        <pc:spChg chg="mod">
          <ac:chgData name="Estes, Michele - estesmd" userId="S::estesmd@jmu.edu::7f01444f-bcfd-4926-89f8-dd1142b90e2d" providerId="AD" clId="Web-{71805358-80C4-4CB5-BA3F-959436B0F896}" dt="2023-11-25T20:34:05.118" v="136" actId="20577"/>
          <ac:spMkLst>
            <pc:docMk/>
            <pc:sldMk cId="2349638158" sldId="303"/>
            <ac:spMk id="2" creationId="{0F43C5B3-1724-AFE1-6BD2-E6BB792BF2A1}"/>
          </ac:spMkLst>
        </pc:spChg>
        <pc:picChg chg="add del mod">
          <ac:chgData name="Estes, Michele - estesmd" userId="S::estesmd@jmu.edu::7f01444f-bcfd-4926-89f8-dd1142b90e2d" providerId="AD" clId="Web-{71805358-80C4-4CB5-BA3F-959436B0F896}" dt="2023-11-25T20:41:54.662" v="190"/>
          <ac:picMkLst>
            <pc:docMk/>
            <pc:sldMk cId="2349638158" sldId="303"/>
            <ac:picMk id="3" creationId="{1A94AD5D-DC15-3821-E32B-C77C1A8D4EF2}"/>
          </ac:picMkLst>
        </pc:picChg>
        <pc:picChg chg="del">
          <ac:chgData name="Estes, Michele - estesmd" userId="S::estesmd@jmu.edu::7f01444f-bcfd-4926-89f8-dd1142b90e2d" providerId="AD" clId="Web-{71805358-80C4-4CB5-BA3F-959436B0F896}" dt="2023-11-25T20:34:01.508" v="135"/>
          <ac:picMkLst>
            <pc:docMk/>
            <pc:sldMk cId="2349638158" sldId="303"/>
            <ac:picMk id="5" creationId="{FF103F00-D086-198B-6824-B6C3C10B880C}"/>
          </ac:picMkLst>
        </pc:picChg>
      </pc:sldChg>
      <pc:sldChg chg="addSp delSp modSp add ord replId">
        <pc:chgData name="Estes, Michele - estesmd" userId="S::estesmd@jmu.edu::7f01444f-bcfd-4926-89f8-dd1142b90e2d" providerId="AD" clId="Web-{71805358-80C4-4CB5-BA3F-959436B0F896}" dt="2023-11-25T20:46:46.999" v="256"/>
        <pc:sldMkLst>
          <pc:docMk/>
          <pc:sldMk cId="867975950" sldId="304"/>
        </pc:sldMkLst>
        <pc:spChg chg="mod">
          <ac:chgData name="Estes, Michele - estesmd" userId="S::estesmd@jmu.edu::7f01444f-bcfd-4926-89f8-dd1142b90e2d" providerId="AD" clId="Web-{71805358-80C4-4CB5-BA3F-959436B0F896}" dt="2023-11-25T20:43:45.462" v="217"/>
          <ac:spMkLst>
            <pc:docMk/>
            <pc:sldMk cId="867975950" sldId="304"/>
            <ac:spMk id="2" creationId="{85E1F4A3-0A15-BC7E-241A-62AC019C3B05}"/>
          </ac:spMkLst>
        </pc:spChg>
        <pc:spChg chg="add">
          <ac:chgData name="Estes, Michele - estesmd" userId="S::estesmd@jmu.edu::7f01444f-bcfd-4926-89f8-dd1142b90e2d" providerId="AD" clId="Web-{71805358-80C4-4CB5-BA3F-959436B0F896}" dt="2023-11-25T20:42:50.617" v="202"/>
          <ac:spMkLst>
            <pc:docMk/>
            <pc:sldMk cId="867975950" sldId="304"/>
            <ac:spMk id="4" creationId="{1EE2AE49-AC9E-704A-5EE8-F2326C326137}"/>
          </ac:spMkLst>
        </pc:spChg>
        <pc:grpChg chg="del">
          <ac:chgData name="Estes, Michele - estesmd" userId="S::estesmd@jmu.edu::7f01444f-bcfd-4926-89f8-dd1142b90e2d" providerId="AD" clId="Web-{71805358-80C4-4CB5-BA3F-959436B0F896}" dt="2023-11-25T20:42:55.992" v="204"/>
          <ac:grpSpMkLst>
            <pc:docMk/>
            <pc:sldMk cId="867975950" sldId="304"/>
            <ac:grpSpMk id="21" creationId="{3AF6A671-C637-4547-85F4-51B6D1881399}"/>
          </ac:grpSpMkLst>
        </pc:grpChg>
        <pc:picChg chg="del">
          <ac:chgData name="Estes, Michele - estesmd" userId="S::estesmd@jmu.edu::7f01444f-bcfd-4926-89f8-dd1142b90e2d" providerId="AD" clId="Web-{71805358-80C4-4CB5-BA3F-959436B0F896}" dt="2023-11-25T20:42:49.523" v="201"/>
          <ac:picMkLst>
            <pc:docMk/>
            <pc:sldMk cId="867975950" sldId="304"/>
            <ac:picMk id="5" creationId="{1EB25C29-63E8-CC66-EB9F-F6CE24D63F44}"/>
          </ac:picMkLst>
        </pc:picChg>
        <pc:picChg chg="del">
          <ac:chgData name="Estes, Michele - estesmd" userId="S::estesmd@jmu.edu::7f01444f-bcfd-4926-89f8-dd1142b90e2d" providerId="AD" clId="Web-{71805358-80C4-4CB5-BA3F-959436B0F896}" dt="2023-11-25T20:42:37.195" v="199"/>
          <ac:picMkLst>
            <pc:docMk/>
            <pc:sldMk cId="867975950" sldId="304"/>
            <ac:picMk id="7" creationId="{ED54DBCF-CE35-9532-40C4-FB1401979061}"/>
          </ac:picMkLst>
        </pc:picChg>
        <pc:picChg chg="add">
          <ac:chgData name="Estes, Michele - estesmd" userId="S::estesmd@jmu.edu::7f01444f-bcfd-4926-89f8-dd1142b90e2d" providerId="AD" clId="Web-{71805358-80C4-4CB5-BA3F-959436B0F896}" dt="2023-11-25T20:42:50.633" v="203"/>
          <ac:picMkLst>
            <pc:docMk/>
            <pc:sldMk cId="867975950" sldId="304"/>
            <ac:picMk id="8" creationId="{51B9D214-26D1-DD50-A8E9-9119F5D0D3AC}"/>
          </ac:picMkLst>
        </pc:picChg>
        <pc:picChg chg="add mod">
          <ac:chgData name="Estes, Michele - estesmd" userId="S::estesmd@jmu.edu::7f01444f-bcfd-4926-89f8-dd1142b90e2d" providerId="AD" clId="Web-{71805358-80C4-4CB5-BA3F-959436B0F896}" dt="2023-11-25T20:43:37.994" v="215" actId="1076"/>
          <ac:picMkLst>
            <pc:docMk/>
            <pc:sldMk cId="867975950" sldId="304"/>
            <ac:picMk id="9" creationId="{D95987E8-04C6-B04A-43C3-3773E9F7BBFF}"/>
          </ac:picMkLst>
        </pc:picChg>
      </pc:sldChg>
      <pc:sldChg chg="addSp modSp add ord replId">
        <pc:chgData name="Estes, Michele - estesmd" userId="S::estesmd@jmu.edu::7f01444f-bcfd-4926-89f8-dd1142b90e2d" providerId="AD" clId="Web-{71805358-80C4-4CB5-BA3F-959436B0F896}" dt="2023-11-25T20:45:00.465" v="232"/>
        <pc:sldMkLst>
          <pc:docMk/>
          <pc:sldMk cId="4194556880" sldId="305"/>
        </pc:sldMkLst>
        <pc:spChg chg="mod">
          <ac:chgData name="Estes, Michele - estesmd" userId="S::estesmd@jmu.edu::7f01444f-bcfd-4926-89f8-dd1142b90e2d" providerId="AD" clId="Web-{71805358-80C4-4CB5-BA3F-959436B0F896}" dt="2023-11-25T20:44:51.996" v="230" actId="20577"/>
          <ac:spMkLst>
            <pc:docMk/>
            <pc:sldMk cId="4194556880" sldId="305"/>
            <ac:spMk id="2" creationId="{85E1F4A3-0A15-BC7E-241A-62AC019C3B05}"/>
          </ac:spMkLst>
        </pc:spChg>
        <pc:picChg chg="add mod">
          <ac:chgData name="Estes, Michele - estesmd" userId="S::estesmd@jmu.edu::7f01444f-bcfd-4926-89f8-dd1142b90e2d" providerId="AD" clId="Web-{71805358-80C4-4CB5-BA3F-959436B0F896}" dt="2023-11-25T20:44:37.902" v="227" actId="1076"/>
          <ac:picMkLst>
            <pc:docMk/>
            <pc:sldMk cId="4194556880" sldId="305"/>
            <ac:picMk id="3" creationId="{CB7F6342-75AB-B9BA-43D3-864209E9B99F}"/>
          </ac:picMkLst>
        </pc:picChg>
      </pc:sldChg>
      <pc:sldChg chg="addSp modSp add ord replId">
        <pc:chgData name="Estes, Michele - estesmd" userId="S::estesmd@jmu.edu::7f01444f-bcfd-4926-89f8-dd1142b90e2d" providerId="AD" clId="Web-{71805358-80C4-4CB5-BA3F-959436B0F896}" dt="2023-11-25T20:45:35.481" v="242" actId="20577"/>
        <pc:sldMkLst>
          <pc:docMk/>
          <pc:sldMk cId="989801707" sldId="306"/>
        </pc:sldMkLst>
        <pc:spChg chg="mod">
          <ac:chgData name="Estes, Michele - estesmd" userId="S::estesmd@jmu.edu::7f01444f-bcfd-4926-89f8-dd1142b90e2d" providerId="AD" clId="Web-{71805358-80C4-4CB5-BA3F-959436B0F896}" dt="2023-11-25T20:45:35.481" v="242" actId="20577"/>
          <ac:spMkLst>
            <pc:docMk/>
            <pc:sldMk cId="989801707" sldId="306"/>
            <ac:spMk id="2" creationId="{85E1F4A3-0A15-BC7E-241A-62AC019C3B05}"/>
          </ac:spMkLst>
        </pc:spChg>
        <pc:picChg chg="add mod">
          <ac:chgData name="Estes, Michele - estesmd" userId="S::estesmd@jmu.edu::7f01444f-bcfd-4926-89f8-dd1142b90e2d" providerId="AD" clId="Web-{71805358-80C4-4CB5-BA3F-959436B0F896}" dt="2023-11-25T20:45:23.200" v="238" actId="1076"/>
          <ac:picMkLst>
            <pc:docMk/>
            <pc:sldMk cId="989801707" sldId="306"/>
            <ac:picMk id="3" creationId="{FE0CBD31-9963-8A21-8B89-B1623C8E0FB8}"/>
          </ac:picMkLst>
        </pc:picChg>
      </pc:sldChg>
      <pc:sldChg chg="addSp modSp add ord replId">
        <pc:chgData name="Estes, Michele - estesmd" userId="S::estesmd@jmu.edu::7f01444f-bcfd-4926-89f8-dd1142b90e2d" providerId="AD" clId="Web-{71805358-80C4-4CB5-BA3F-959436B0F896}" dt="2023-11-25T20:48:00.173" v="281" actId="1076"/>
        <pc:sldMkLst>
          <pc:docMk/>
          <pc:sldMk cId="2019271054" sldId="307"/>
        </pc:sldMkLst>
        <pc:spChg chg="mod">
          <ac:chgData name="Estes, Michele - estesmd" userId="S::estesmd@jmu.edu::7f01444f-bcfd-4926-89f8-dd1142b90e2d" providerId="AD" clId="Web-{71805358-80C4-4CB5-BA3F-959436B0F896}" dt="2023-11-25T20:48:00.173" v="281" actId="1076"/>
          <ac:spMkLst>
            <pc:docMk/>
            <pc:sldMk cId="2019271054" sldId="307"/>
            <ac:spMk id="2" creationId="{85E1F4A3-0A15-BC7E-241A-62AC019C3B05}"/>
          </ac:spMkLst>
        </pc:spChg>
        <pc:picChg chg="add mod">
          <ac:chgData name="Estes, Michele - estesmd" userId="S::estesmd@jmu.edu::7f01444f-bcfd-4926-89f8-dd1142b90e2d" providerId="AD" clId="Web-{71805358-80C4-4CB5-BA3F-959436B0F896}" dt="2023-11-25T20:47:10.547" v="262" actId="1076"/>
          <ac:picMkLst>
            <pc:docMk/>
            <pc:sldMk cId="2019271054" sldId="307"/>
            <ac:picMk id="3" creationId="{A589597D-18DD-1E22-10D1-EA92E3B785AB}"/>
          </ac:picMkLst>
        </pc:picChg>
      </pc:sldChg>
      <pc:sldChg chg="addSp delSp modSp add replId">
        <pc:chgData name="Estes, Michele - estesmd" userId="S::estesmd@jmu.edu::7f01444f-bcfd-4926-89f8-dd1142b90e2d" providerId="AD" clId="Web-{71805358-80C4-4CB5-BA3F-959436B0F896}" dt="2023-11-25T20:46:28.233" v="254" actId="20577"/>
        <pc:sldMkLst>
          <pc:docMk/>
          <pc:sldMk cId="639117269" sldId="308"/>
        </pc:sldMkLst>
        <pc:spChg chg="mod">
          <ac:chgData name="Estes, Michele - estesmd" userId="S::estesmd@jmu.edu::7f01444f-bcfd-4926-89f8-dd1142b90e2d" providerId="AD" clId="Web-{71805358-80C4-4CB5-BA3F-959436B0F896}" dt="2023-11-25T20:46:28.233" v="254" actId="20577"/>
          <ac:spMkLst>
            <pc:docMk/>
            <pc:sldMk cId="639117269" sldId="308"/>
            <ac:spMk id="2" creationId="{85E1F4A3-0A15-BC7E-241A-62AC019C3B05}"/>
          </ac:spMkLst>
        </pc:spChg>
        <pc:picChg chg="del">
          <ac:chgData name="Estes, Michele - estesmd" userId="S::estesmd@jmu.edu::7f01444f-bcfd-4926-89f8-dd1142b90e2d" providerId="AD" clId="Web-{71805358-80C4-4CB5-BA3F-959436B0F896}" dt="2023-11-25T20:45:56.294" v="245"/>
          <ac:picMkLst>
            <pc:docMk/>
            <pc:sldMk cId="639117269" sldId="308"/>
            <ac:picMk id="3" creationId="{FE0CBD31-9963-8A21-8B89-B1623C8E0FB8}"/>
          </ac:picMkLst>
        </pc:picChg>
        <pc:picChg chg="add mod">
          <ac:chgData name="Estes, Michele - estesmd" userId="S::estesmd@jmu.edu::7f01444f-bcfd-4926-89f8-dd1142b90e2d" providerId="AD" clId="Web-{71805358-80C4-4CB5-BA3F-959436B0F896}" dt="2023-11-25T20:46:16.264" v="251" actId="1076"/>
          <ac:picMkLst>
            <pc:docMk/>
            <pc:sldMk cId="639117269" sldId="308"/>
            <ac:picMk id="5" creationId="{27AC1393-1B4F-AAE3-D55B-E7AD75F2231B}"/>
          </ac:picMkLst>
        </pc:picChg>
      </pc:sldChg>
      <pc:sldChg chg="modSp add replId">
        <pc:chgData name="Estes, Michele - estesmd" userId="S::estesmd@jmu.edu::7f01444f-bcfd-4926-89f8-dd1142b90e2d" providerId="AD" clId="Web-{71805358-80C4-4CB5-BA3F-959436B0F896}" dt="2023-11-25T20:52:21.009" v="322" actId="1076"/>
        <pc:sldMkLst>
          <pc:docMk/>
          <pc:sldMk cId="1292973462" sldId="309"/>
        </pc:sldMkLst>
        <pc:spChg chg="mod">
          <ac:chgData name="Estes, Michele - estesmd" userId="S::estesmd@jmu.edu::7f01444f-bcfd-4926-89f8-dd1142b90e2d" providerId="AD" clId="Web-{71805358-80C4-4CB5-BA3F-959436B0F896}" dt="2023-11-25T20:52:21.009" v="322" actId="1076"/>
          <ac:spMkLst>
            <pc:docMk/>
            <pc:sldMk cId="1292973462" sldId="309"/>
            <ac:spMk id="2" creationId="{ACA92F16-9F2E-A981-195D-A51D74D3123E}"/>
          </ac:spMkLst>
        </pc:spChg>
      </pc:sldChg>
      <pc:sldChg chg="add del replId">
        <pc:chgData name="Estes, Michele - estesmd" userId="S::estesmd@jmu.edu::7f01444f-bcfd-4926-89f8-dd1142b90e2d" providerId="AD" clId="Web-{71805358-80C4-4CB5-BA3F-959436B0F896}" dt="2023-11-25T20:50:29.130" v="307"/>
        <pc:sldMkLst>
          <pc:docMk/>
          <pc:sldMk cId="564430326" sldId="310"/>
        </pc:sldMkLst>
      </pc:sldChg>
    </pc:docChg>
  </pc:docChgLst>
  <pc:docChgLst>
    <pc:chgData name="Morgan, Rob - morganrm" userId="S::morganrm@jmu.edu::2202593e-d52f-4214-b8a9-788363247110" providerId="AD" clId="Web-{EF6AFF04-75BA-F330-DD66-7FC41941DCAA}"/>
    <pc:docChg chg="modSld">
      <pc:chgData name="Morgan, Rob - morganrm" userId="S::morganrm@jmu.edu::2202593e-d52f-4214-b8a9-788363247110" providerId="AD" clId="Web-{EF6AFF04-75BA-F330-DD66-7FC41941DCAA}" dt="2023-11-19T01:01:39.077" v="8"/>
      <pc:docMkLst>
        <pc:docMk/>
      </pc:docMkLst>
      <pc:sldChg chg="delSp modSp">
        <pc:chgData name="Morgan, Rob - morganrm" userId="S::morganrm@jmu.edu::2202593e-d52f-4214-b8a9-788363247110" providerId="AD" clId="Web-{EF6AFF04-75BA-F330-DD66-7FC41941DCAA}" dt="2023-11-19T01:00:50.842" v="1"/>
        <pc:sldMkLst>
          <pc:docMk/>
          <pc:sldMk cId="4286153928" sldId="258"/>
        </pc:sldMkLst>
        <pc:spChg chg="mod">
          <ac:chgData name="Morgan, Rob - morganrm" userId="S::morganrm@jmu.edu::2202593e-d52f-4214-b8a9-788363247110" providerId="AD" clId="Web-{EF6AFF04-75BA-F330-DD66-7FC41941DCAA}" dt="2023-11-19T01:00:50.842" v="1"/>
          <ac:spMkLst>
            <pc:docMk/>
            <pc:sldMk cId="4286153928" sldId="258"/>
            <ac:spMk id="1042" creationId="{AF2F604E-43BE-4DC3-B983-E071523364F8}"/>
          </ac:spMkLst>
        </pc:spChg>
        <pc:picChg chg="del">
          <ac:chgData name="Morgan, Rob - morganrm" userId="S::morganrm@jmu.edu::2202593e-d52f-4214-b8a9-788363247110" providerId="AD" clId="Web-{EF6AFF04-75BA-F330-DD66-7FC41941DCAA}" dt="2023-11-19T01:00:43.982" v="0"/>
          <ac:picMkLst>
            <pc:docMk/>
            <pc:sldMk cId="4286153928" sldId="258"/>
            <ac:picMk id="4" creationId="{C25832BC-67F1-1CDF-4E3D-6C2D0485A06E}"/>
          </ac:picMkLst>
        </pc:picChg>
      </pc:sldChg>
      <pc:sldChg chg="delSp modSp">
        <pc:chgData name="Morgan, Rob - morganrm" userId="S::morganrm@jmu.edu::2202593e-d52f-4214-b8a9-788363247110" providerId="AD" clId="Web-{EF6AFF04-75BA-F330-DD66-7FC41941DCAA}" dt="2023-11-19T01:00:57.185" v="3"/>
        <pc:sldMkLst>
          <pc:docMk/>
          <pc:sldMk cId="2861626453" sldId="259"/>
        </pc:sldMkLst>
        <pc:spChg chg="mod">
          <ac:chgData name="Morgan, Rob - morganrm" userId="S::morganrm@jmu.edu::2202593e-d52f-4214-b8a9-788363247110" providerId="AD" clId="Web-{EF6AFF04-75BA-F330-DD66-7FC41941DCAA}" dt="2023-11-19T01:00:55.513" v="2"/>
          <ac:spMkLst>
            <pc:docMk/>
            <pc:sldMk cId="2861626453" sldId="259"/>
            <ac:spMk id="2061" creationId="{AF2F604E-43BE-4DC3-B983-E071523364F8}"/>
          </ac:spMkLst>
        </pc:spChg>
        <pc:picChg chg="del">
          <ac:chgData name="Morgan, Rob - morganrm" userId="S::morganrm@jmu.edu::2202593e-d52f-4214-b8a9-788363247110" providerId="AD" clId="Web-{EF6AFF04-75BA-F330-DD66-7FC41941DCAA}" dt="2023-11-19T01:00:57.185" v="3"/>
          <ac:picMkLst>
            <pc:docMk/>
            <pc:sldMk cId="2861626453" sldId="259"/>
            <ac:picMk id="4" creationId="{CC597EE3-11A8-29CC-8B61-FBB0DB775CE9}"/>
          </ac:picMkLst>
        </pc:picChg>
      </pc:sldChg>
      <pc:sldChg chg="delSp modSp">
        <pc:chgData name="Morgan, Rob - morganrm" userId="S::morganrm@jmu.edu::2202593e-d52f-4214-b8a9-788363247110" providerId="AD" clId="Web-{EF6AFF04-75BA-F330-DD66-7FC41941DCAA}" dt="2023-11-19T01:01:03.123" v="5"/>
        <pc:sldMkLst>
          <pc:docMk/>
          <pc:sldMk cId="2995651145" sldId="260"/>
        </pc:sldMkLst>
        <pc:spChg chg="mod">
          <ac:chgData name="Morgan, Rob - morganrm" userId="S::morganrm@jmu.edu::2202593e-d52f-4214-b8a9-788363247110" providerId="AD" clId="Web-{EF6AFF04-75BA-F330-DD66-7FC41941DCAA}" dt="2023-11-19T01:01:01.357" v="4"/>
          <ac:spMkLst>
            <pc:docMk/>
            <pc:sldMk cId="2995651145" sldId="260"/>
            <ac:spMk id="3085" creationId="{AF2F604E-43BE-4DC3-B983-E071523364F8}"/>
          </ac:spMkLst>
        </pc:spChg>
        <pc:picChg chg="del">
          <ac:chgData name="Morgan, Rob - morganrm" userId="S::morganrm@jmu.edu::2202593e-d52f-4214-b8a9-788363247110" providerId="AD" clId="Web-{EF6AFF04-75BA-F330-DD66-7FC41941DCAA}" dt="2023-11-19T01:01:03.123" v="5"/>
          <ac:picMkLst>
            <pc:docMk/>
            <pc:sldMk cId="2995651145" sldId="260"/>
            <ac:picMk id="4" creationId="{FB340546-3673-32C0-0423-ADFA6B0DE68E}"/>
          </ac:picMkLst>
        </pc:picChg>
      </pc:sldChg>
      <pc:sldChg chg="delSp">
        <pc:chgData name="Morgan, Rob - morganrm" userId="S::morganrm@jmu.edu::2202593e-d52f-4214-b8a9-788363247110" providerId="AD" clId="Web-{EF6AFF04-75BA-F330-DD66-7FC41941DCAA}" dt="2023-11-19T01:01:39.077" v="8"/>
        <pc:sldMkLst>
          <pc:docMk/>
          <pc:sldMk cId="1504075741" sldId="262"/>
        </pc:sldMkLst>
        <pc:spChg chg="del">
          <ac:chgData name="Morgan, Rob - morganrm" userId="S::morganrm@jmu.edu::2202593e-d52f-4214-b8a9-788363247110" providerId="AD" clId="Web-{EF6AFF04-75BA-F330-DD66-7FC41941DCAA}" dt="2023-11-19T01:01:39.077" v="8"/>
          <ac:spMkLst>
            <pc:docMk/>
            <pc:sldMk cId="1504075741" sldId="262"/>
            <ac:spMk id="47" creationId="{A68CFF98-17D2-423B-B835-08CCF25C4925}"/>
          </ac:spMkLst>
        </pc:spChg>
        <pc:spChg chg="del">
          <ac:chgData name="Morgan, Rob - morganrm" userId="S::morganrm@jmu.edu::2202593e-d52f-4214-b8a9-788363247110" providerId="AD" clId="Web-{EF6AFF04-75BA-F330-DD66-7FC41941DCAA}" dt="2023-11-19T01:01:29.295" v="6"/>
          <ac:spMkLst>
            <pc:docMk/>
            <pc:sldMk cId="1504075741" sldId="262"/>
            <ac:spMk id="49" creationId="{CF8AD9F3-9AF6-494F-83A3-2F677563935C}"/>
          </ac:spMkLst>
        </pc:spChg>
        <pc:spChg chg="del">
          <ac:chgData name="Morgan, Rob - morganrm" userId="S::morganrm@jmu.edu::2202593e-d52f-4214-b8a9-788363247110" providerId="AD" clId="Web-{EF6AFF04-75BA-F330-DD66-7FC41941DCAA}" dt="2023-11-19T01:01:32.452" v="7"/>
          <ac:spMkLst>
            <pc:docMk/>
            <pc:sldMk cId="1504075741" sldId="262"/>
            <ac:spMk id="51" creationId="{0DA5DB8B-7E5C-4ABC-8069-A9A8806F3976}"/>
          </ac:spMkLst>
        </pc:spChg>
      </pc:sldChg>
    </pc:docChg>
  </pc:docChgLst>
  <pc:docChgLst>
    <pc:chgData name="Estes, Michele - estesmd" userId="S::estesmd@jmu.edu::7f01444f-bcfd-4926-89f8-dd1142b90e2d" providerId="AD" clId="Web-{C229F883-3119-4EB7-92EF-E8AB256DF25D}"/>
    <pc:docChg chg="modSld">
      <pc:chgData name="Estes, Michele - estesmd" userId="S::estesmd@jmu.edu::7f01444f-bcfd-4926-89f8-dd1142b90e2d" providerId="AD" clId="Web-{C229F883-3119-4EB7-92EF-E8AB256DF25D}" dt="2023-11-16T21:10:29.535" v="7" actId="1076"/>
      <pc:docMkLst>
        <pc:docMk/>
      </pc:docMkLst>
      <pc:sldChg chg="modSp">
        <pc:chgData name="Estes, Michele - estesmd" userId="S::estesmd@jmu.edu::7f01444f-bcfd-4926-89f8-dd1142b90e2d" providerId="AD" clId="Web-{C229F883-3119-4EB7-92EF-E8AB256DF25D}" dt="2023-11-16T21:09:32.143" v="0"/>
        <pc:sldMkLst>
          <pc:docMk/>
          <pc:sldMk cId="0" sldId="298"/>
        </pc:sldMkLst>
        <pc:spChg chg="mod">
          <ac:chgData name="Estes, Michele - estesmd" userId="S::estesmd@jmu.edu::7f01444f-bcfd-4926-89f8-dd1142b90e2d" providerId="AD" clId="Web-{C229F883-3119-4EB7-92EF-E8AB256DF25D}" dt="2023-11-16T21:09:32.143" v="0"/>
          <ac:spMkLst>
            <pc:docMk/>
            <pc:sldMk cId="0" sldId="298"/>
            <ac:spMk id="118" creationId="{00000000-0000-0000-0000-000000000000}"/>
          </ac:spMkLst>
        </pc:spChg>
      </pc:sldChg>
      <pc:sldChg chg="modSp">
        <pc:chgData name="Estes, Michele - estesmd" userId="S::estesmd@jmu.edu::7f01444f-bcfd-4926-89f8-dd1142b90e2d" providerId="AD" clId="Web-{C229F883-3119-4EB7-92EF-E8AB256DF25D}" dt="2023-11-16T21:10:29.535" v="7" actId="1076"/>
        <pc:sldMkLst>
          <pc:docMk/>
          <pc:sldMk cId="0" sldId="299"/>
        </pc:sldMkLst>
        <pc:spChg chg="mod">
          <ac:chgData name="Estes, Michele - estesmd" userId="S::estesmd@jmu.edu::7f01444f-bcfd-4926-89f8-dd1142b90e2d" providerId="AD" clId="Web-{C229F883-3119-4EB7-92EF-E8AB256DF25D}" dt="2023-11-16T21:09:40.846" v="1"/>
          <ac:spMkLst>
            <pc:docMk/>
            <pc:sldMk cId="0" sldId="299"/>
            <ac:spMk id="87" creationId="{00000000-0000-0000-0000-000000000000}"/>
          </ac:spMkLst>
        </pc:spChg>
        <pc:spChg chg="mod">
          <ac:chgData name="Estes, Michele - estesmd" userId="S::estesmd@jmu.edu::7f01444f-bcfd-4926-89f8-dd1142b90e2d" providerId="AD" clId="Web-{C229F883-3119-4EB7-92EF-E8AB256DF25D}" dt="2023-11-16T21:10:16.722" v="5" actId="14100"/>
          <ac:spMkLst>
            <pc:docMk/>
            <pc:sldMk cId="0" sldId="299"/>
            <ac:spMk id="91" creationId="{00000000-0000-0000-0000-000000000000}"/>
          </ac:spMkLst>
        </pc:spChg>
        <pc:picChg chg="mod">
          <ac:chgData name="Estes, Michele - estesmd" userId="S::estesmd@jmu.edu::7f01444f-bcfd-4926-89f8-dd1142b90e2d" providerId="AD" clId="Web-{C229F883-3119-4EB7-92EF-E8AB256DF25D}" dt="2023-11-16T21:10:08.941" v="4" actId="14100"/>
          <ac:picMkLst>
            <pc:docMk/>
            <pc:sldMk cId="0" sldId="299"/>
            <ac:picMk id="90" creationId="{00000000-0000-0000-0000-000000000000}"/>
          </ac:picMkLst>
        </pc:picChg>
        <pc:picChg chg="mod">
          <ac:chgData name="Estes, Michele - estesmd" userId="S::estesmd@jmu.edu::7f01444f-bcfd-4926-89f8-dd1142b90e2d" providerId="AD" clId="Web-{C229F883-3119-4EB7-92EF-E8AB256DF25D}" dt="2023-11-16T21:10:24.738" v="6" actId="1076"/>
          <ac:picMkLst>
            <pc:docMk/>
            <pc:sldMk cId="0" sldId="299"/>
            <ac:picMk id="92" creationId="{00000000-0000-0000-0000-000000000000}"/>
          </ac:picMkLst>
        </pc:picChg>
        <pc:picChg chg="mod">
          <ac:chgData name="Estes, Michele - estesmd" userId="S::estesmd@jmu.edu::7f01444f-bcfd-4926-89f8-dd1142b90e2d" providerId="AD" clId="Web-{C229F883-3119-4EB7-92EF-E8AB256DF25D}" dt="2023-11-16T21:10:29.535" v="7" actId="1076"/>
          <ac:picMkLst>
            <pc:docMk/>
            <pc:sldMk cId="0" sldId="299"/>
            <ac:picMk id="93" creationId="{00000000-0000-0000-0000-000000000000}"/>
          </ac:picMkLst>
        </pc:picChg>
      </pc:sldChg>
    </pc:docChg>
  </pc:docChgLst>
  <pc:docChgLst>
    <pc:chgData name="Minnis-McClain, Jessica - minnisjl" userId="S::minnisjl_jmu.edu#ext#@covgov.onmicrosoft.com::3c6881bb-7ec4-4cec-93f5-691064c994a5" providerId="AD" clId="Web-{16F0A915-2095-178C-7A0F-0A17777385F7}"/>
    <pc:docChg chg="modSld">
      <pc:chgData name="Minnis-McClain, Jessica - minnisjl" userId="S::minnisjl_jmu.edu#ext#@covgov.onmicrosoft.com::3c6881bb-7ec4-4cec-93f5-691064c994a5" providerId="AD" clId="Web-{16F0A915-2095-178C-7A0F-0A17777385F7}" dt="2024-05-13T02:29:55.254" v="1" actId="20577"/>
      <pc:docMkLst>
        <pc:docMk/>
      </pc:docMkLst>
      <pc:sldChg chg="modSp">
        <pc:chgData name="Minnis-McClain, Jessica - minnisjl" userId="S::minnisjl_jmu.edu#ext#@covgov.onmicrosoft.com::3c6881bb-7ec4-4cec-93f5-691064c994a5" providerId="AD" clId="Web-{16F0A915-2095-178C-7A0F-0A17777385F7}" dt="2024-05-13T02:29:55.254" v="1" actId="20577"/>
        <pc:sldMkLst>
          <pc:docMk/>
          <pc:sldMk cId="493388710" sldId="351"/>
        </pc:sldMkLst>
        <pc:spChg chg="mod">
          <ac:chgData name="Minnis-McClain, Jessica - minnisjl" userId="S::minnisjl_jmu.edu#ext#@covgov.onmicrosoft.com::3c6881bb-7ec4-4cec-93f5-691064c994a5" providerId="AD" clId="Web-{16F0A915-2095-178C-7A0F-0A17777385F7}" dt="2024-05-13T02:29:55.254" v="1" actId="20577"/>
          <ac:spMkLst>
            <pc:docMk/>
            <pc:sldMk cId="493388710" sldId="351"/>
            <ac:spMk id="3" creationId="{A11059D6-CACD-79CA-47D4-FB4D941E1819}"/>
          </ac:spMkLst>
        </pc:spChg>
      </pc:sldChg>
    </pc:docChg>
  </pc:docChgLst>
  <pc:docChgLst>
    <pc:chgData name="Anderson, Dannie (DCJS)" userId="S::dannie.anderson@dcjs.virginia.gov::3309786d-ca09-4b25-9407-7fcc16175d79" providerId="AD" clId="Web-{2AE7BA67-10CD-42A0-A67F-E9489F39C903}"/>
    <pc:docChg chg="sldOrd">
      <pc:chgData name="Anderson, Dannie (DCJS)" userId="S::dannie.anderson@dcjs.virginia.gov::3309786d-ca09-4b25-9407-7fcc16175d79" providerId="AD" clId="Web-{2AE7BA67-10CD-42A0-A67F-E9489F39C903}" dt="2024-07-18T11:19:27.466" v="2"/>
      <pc:docMkLst>
        <pc:docMk/>
      </pc:docMkLst>
      <pc:sldChg chg="ord">
        <pc:chgData name="Anderson, Dannie (DCJS)" userId="S::dannie.anderson@dcjs.virginia.gov::3309786d-ca09-4b25-9407-7fcc16175d79" providerId="AD" clId="Web-{2AE7BA67-10CD-42A0-A67F-E9489F39C903}" dt="2024-07-18T11:19:04.903" v="0"/>
        <pc:sldMkLst>
          <pc:docMk/>
          <pc:sldMk cId="0" sldId="296"/>
        </pc:sldMkLst>
      </pc:sldChg>
      <pc:sldChg chg="ord">
        <pc:chgData name="Anderson, Dannie (DCJS)" userId="S::dannie.anderson@dcjs.virginia.gov::3309786d-ca09-4b25-9407-7fcc16175d79" providerId="AD" clId="Web-{2AE7BA67-10CD-42A0-A67F-E9489F39C903}" dt="2024-07-18T11:19:07.560" v="1"/>
        <pc:sldMkLst>
          <pc:docMk/>
          <pc:sldMk cId="0" sldId="297"/>
        </pc:sldMkLst>
      </pc:sldChg>
      <pc:sldChg chg="ord">
        <pc:chgData name="Anderson, Dannie (DCJS)" userId="S::dannie.anderson@dcjs.virginia.gov::3309786d-ca09-4b25-9407-7fcc16175d79" providerId="AD" clId="Web-{2AE7BA67-10CD-42A0-A67F-E9489F39C903}" dt="2024-07-18T11:19:27.466" v="2"/>
        <pc:sldMkLst>
          <pc:docMk/>
          <pc:sldMk cId="0" sldId="299"/>
        </pc:sldMkLst>
      </pc:sldChg>
    </pc:docChg>
  </pc:docChgLst>
  <pc:docChgLst>
    <pc:chgData name="Hobson, Jarrod Daniel - hobsonjd" userId="S::hobsonjd@jmu.edu::df8f22fe-d1ff-42d4-9c31-1fc28689c166" providerId="AD" clId="Web-{F4845E68-F8AF-4AD6-8971-648111BBF2A5}"/>
    <pc:docChg chg="addSld delSld modSld sldOrd">
      <pc:chgData name="Hobson, Jarrod Daniel - hobsonjd" userId="S::hobsonjd@jmu.edu::df8f22fe-d1ff-42d4-9c31-1fc28689c166" providerId="AD" clId="Web-{F4845E68-F8AF-4AD6-8971-648111BBF2A5}" dt="2023-12-14T18:18:47.242" v="103" actId="20577"/>
      <pc:docMkLst>
        <pc:docMk/>
      </pc:docMkLst>
      <pc:sldChg chg="modSp addCm">
        <pc:chgData name="Hobson, Jarrod Daniel - hobsonjd" userId="S::hobsonjd@jmu.edu::df8f22fe-d1ff-42d4-9c31-1fc28689c166" providerId="AD" clId="Web-{F4845E68-F8AF-4AD6-8971-648111BBF2A5}" dt="2023-12-14T18:16:36.050" v="61" actId="20577"/>
        <pc:sldMkLst>
          <pc:docMk/>
          <pc:sldMk cId="4162353938" sldId="353"/>
        </pc:sldMkLst>
        <pc:spChg chg="mod">
          <ac:chgData name="Hobson, Jarrod Daniel - hobsonjd" userId="S::hobsonjd@jmu.edu::df8f22fe-d1ff-42d4-9c31-1fc28689c166" providerId="AD" clId="Web-{F4845E68-F8AF-4AD6-8971-648111BBF2A5}" dt="2023-12-14T18:16:36.050" v="61" actId="20577"/>
          <ac:spMkLst>
            <pc:docMk/>
            <pc:sldMk cId="4162353938" sldId="353"/>
            <ac:spMk id="2" creationId="{85E1F4A3-0A15-BC7E-241A-62AC019C3B05}"/>
          </ac:spMkLst>
        </pc:spChg>
        <pc:extLst>
          <p:ext xmlns:p="http://schemas.openxmlformats.org/presentationml/2006/main" uri="{D6D511B9-2390-475A-947B-AFAB55BFBCF1}">
            <pc226:cmChg xmlns:pc226="http://schemas.microsoft.com/office/powerpoint/2022/06/main/command" chg="add">
              <pc226:chgData name="Hobson, Jarrod Daniel - hobsonjd" userId="S::hobsonjd@jmu.edu::df8f22fe-d1ff-42d4-9c31-1fc28689c166" providerId="AD" clId="Web-{F4845E68-F8AF-4AD6-8971-648111BBF2A5}" dt="2023-12-14T18:11:54.995" v="0"/>
              <pc2:cmMkLst xmlns:pc2="http://schemas.microsoft.com/office/powerpoint/2019/9/main/command">
                <pc:docMk/>
                <pc:sldMk cId="4162353938" sldId="353"/>
                <pc2:cmMk id="{1CE454AF-ADB5-4149-BC2D-5C16B2E02CC7}"/>
              </pc2:cmMkLst>
            </pc226:cmChg>
          </p:ext>
        </pc:extLst>
      </pc:sldChg>
      <pc:sldChg chg="modSp addCm">
        <pc:chgData name="Hobson, Jarrod Daniel - hobsonjd" userId="S::hobsonjd@jmu.edu::df8f22fe-d1ff-42d4-9c31-1fc28689c166" providerId="AD" clId="Web-{F4845E68-F8AF-4AD6-8971-648111BBF2A5}" dt="2023-12-14T18:17:48.099" v="77" actId="20577"/>
        <pc:sldMkLst>
          <pc:docMk/>
          <pc:sldMk cId="2089481434" sldId="354"/>
        </pc:sldMkLst>
        <pc:spChg chg="mod">
          <ac:chgData name="Hobson, Jarrod Daniel - hobsonjd" userId="S::hobsonjd@jmu.edu::df8f22fe-d1ff-42d4-9c31-1fc28689c166" providerId="AD" clId="Web-{F4845E68-F8AF-4AD6-8971-648111BBF2A5}" dt="2023-12-14T18:17:48.099" v="77" actId="20577"/>
          <ac:spMkLst>
            <pc:docMk/>
            <pc:sldMk cId="2089481434" sldId="354"/>
            <ac:spMk id="2" creationId="{85E1F4A3-0A15-BC7E-241A-62AC019C3B05}"/>
          </ac:spMkLst>
        </pc:spChg>
        <pc:picChg chg="mod">
          <ac:chgData name="Hobson, Jarrod Daniel - hobsonjd" userId="S::hobsonjd@jmu.edu::df8f22fe-d1ff-42d4-9c31-1fc28689c166" providerId="AD" clId="Web-{F4845E68-F8AF-4AD6-8971-648111BBF2A5}" dt="2023-12-14T18:17:35.927" v="70" actId="1076"/>
          <ac:picMkLst>
            <pc:docMk/>
            <pc:sldMk cId="2089481434" sldId="354"/>
            <ac:picMk id="10" creationId="{860D0593-6D0E-B917-8BA7-20A27802885B}"/>
          </ac:picMkLst>
        </pc:picChg>
        <pc:extLst>
          <p:ext xmlns:p="http://schemas.openxmlformats.org/presentationml/2006/main" uri="{D6D511B9-2390-475A-947B-AFAB55BFBCF1}">
            <pc226:cmChg xmlns:pc226="http://schemas.microsoft.com/office/powerpoint/2022/06/main/command" chg="add">
              <pc226:chgData name="Hobson, Jarrod Daniel - hobsonjd" userId="S::hobsonjd@jmu.edu::df8f22fe-d1ff-42d4-9c31-1fc28689c166" providerId="AD" clId="Web-{F4845E68-F8AF-4AD6-8971-648111BBF2A5}" dt="2023-12-14T18:12:28.340" v="1"/>
              <pc2:cmMkLst xmlns:pc2="http://schemas.microsoft.com/office/powerpoint/2019/9/main/command">
                <pc:docMk/>
                <pc:sldMk cId="2089481434" sldId="354"/>
                <pc2:cmMk id="{4B6C70B6-3823-4F85-9A1A-BC7F68F4E453}"/>
              </pc2:cmMkLst>
            </pc226:cmChg>
          </p:ext>
        </pc:extLst>
      </pc:sldChg>
      <pc:sldChg chg="addCm">
        <pc:chgData name="Hobson, Jarrod Daniel - hobsonjd" userId="S::hobsonjd@jmu.edu::df8f22fe-d1ff-42d4-9c31-1fc28689c166" providerId="AD" clId="Web-{F4845E68-F8AF-4AD6-8971-648111BBF2A5}" dt="2023-12-14T18:12:47.465" v="2"/>
        <pc:sldMkLst>
          <pc:docMk/>
          <pc:sldMk cId="174545323" sldId="355"/>
        </pc:sldMkLst>
        <pc:extLst>
          <p:ext xmlns:p="http://schemas.openxmlformats.org/presentationml/2006/main" uri="{D6D511B9-2390-475A-947B-AFAB55BFBCF1}">
            <pc226:cmChg xmlns:pc226="http://schemas.microsoft.com/office/powerpoint/2022/06/main/command" chg="add">
              <pc226:chgData name="Hobson, Jarrod Daniel - hobsonjd" userId="S::hobsonjd@jmu.edu::df8f22fe-d1ff-42d4-9c31-1fc28689c166" providerId="AD" clId="Web-{F4845E68-F8AF-4AD6-8971-648111BBF2A5}" dt="2023-12-14T18:12:47.465" v="2"/>
              <pc2:cmMkLst xmlns:pc2="http://schemas.microsoft.com/office/powerpoint/2019/9/main/command">
                <pc:docMk/>
                <pc:sldMk cId="174545323" sldId="355"/>
                <pc2:cmMk id="{546D1F68-A102-47DE-8EAC-2E7C45C9F37F}"/>
              </pc2:cmMkLst>
            </pc226:cmChg>
          </p:ext>
        </pc:extLst>
      </pc:sldChg>
      <pc:sldChg chg="del">
        <pc:chgData name="Hobson, Jarrod Daniel - hobsonjd" userId="S::hobsonjd@jmu.edu::df8f22fe-d1ff-42d4-9c31-1fc28689c166" providerId="AD" clId="Web-{F4845E68-F8AF-4AD6-8971-648111BBF2A5}" dt="2023-12-14T18:18:11.663" v="80"/>
        <pc:sldMkLst>
          <pc:docMk/>
          <pc:sldMk cId="4140717933" sldId="356"/>
        </pc:sldMkLst>
      </pc:sldChg>
      <pc:sldChg chg="addSp delSp modSp add ord replId">
        <pc:chgData name="Hobson, Jarrod Daniel - hobsonjd" userId="S::hobsonjd@jmu.edu::df8f22fe-d1ff-42d4-9c31-1fc28689c166" providerId="AD" clId="Web-{F4845E68-F8AF-4AD6-8971-648111BBF2A5}" dt="2023-12-14T18:14:40.765" v="43" actId="14100"/>
        <pc:sldMkLst>
          <pc:docMk/>
          <pc:sldMk cId="3887700454" sldId="357"/>
        </pc:sldMkLst>
        <pc:spChg chg="mod">
          <ac:chgData name="Hobson, Jarrod Daniel - hobsonjd" userId="S::hobsonjd@jmu.edu::df8f22fe-d1ff-42d4-9c31-1fc28689c166" providerId="AD" clId="Web-{F4845E68-F8AF-4AD6-8971-648111BBF2A5}" dt="2023-12-14T18:13:48.811" v="31" actId="20577"/>
          <ac:spMkLst>
            <pc:docMk/>
            <pc:sldMk cId="3887700454" sldId="357"/>
            <ac:spMk id="2" creationId="{ACA92F16-9F2E-A981-195D-A51D74D3123E}"/>
          </ac:spMkLst>
        </pc:spChg>
        <pc:picChg chg="add mod">
          <ac:chgData name="Hobson, Jarrod Daniel - hobsonjd" userId="S::hobsonjd@jmu.edu::df8f22fe-d1ff-42d4-9c31-1fc28689c166" providerId="AD" clId="Web-{F4845E68-F8AF-4AD6-8971-648111BBF2A5}" dt="2023-12-14T18:14:30.937" v="41" actId="1076"/>
          <ac:picMkLst>
            <pc:docMk/>
            <pc:sldMk cId="3887700454" sldId="357"/>
            <ac:picMk id="4" creationId="{06FBE26D-C901-0F25-BCE5-08B88325A7AC}"/>
          </ac:picMkLst>
        </pc:picChg>
        <pc:picChg chg="add mod ord">
          <ac:chgData name="Hobson, Jarrod Daniel - hobsonjd" userId="S::hobsonjd@jmu.edu::df8f22fe-d1ff-42d4-9c31-1fc28689c166" providerId="AD" clId="Web-{F4845E68-F8AF-4AD6-8971-648111BBF2A5}" dt="2023-12-14T18:14:40.765" v="43" actId="14100"/>
          <ac:picMkLst>
            <pc:docMk/>
            <pc:sldMk cId="3887700454" sldId="357"/>
            <ac:picMk id="6" creationId="{7925F692-B156-63DB-4068-4D3B74AC5D12}"/>
          </ac:picMkLst>
        </pc:picChg>
        <pc:picChg chg="del">
          <ac:chgData name="Hobson, Jarrod Daniel - hobsonjd" userId="S::hobsonjd@jmu.edu::df8f22fe-d1ff-42d4-9c31-1fc28689c166" providerId="AD" clId="Web-{F4845E68-F8AF-4AD6-8971-648111BBF2A5}" dt="2023-12-14T18:13:49.639" v="32"/>
          <ac:picMkLst>
            <pc:docMk/>
            <pc:sldMk cId="3887700454" sldId="357"/>
            <ac:picMk id="14" creationId="{48B6B19F-6615-5229-46D9-67491FC40F31}"/>
          </ac:picMkLst>
        </pc:picChg>
      </pc:sldChg>
      <pc:sldChg chg="modSp add ord replId">
        <pc:chgData name="Hobson, Jarrod Daniel - hobsonjd" userId="S::hobsonjd@jmu.edu::df8f22fe-d1ff-42d4-9c31-1fc28689c166" providerId="AD" clId="Web-{F4845E68-F8AF-4AD6-8971-648111BBF2A5}" dt="2023-12-14T18:18:47.242" v="103" actId="20577"/>
        <pc:sldMkLst>
          <pc:docMk/>
          <pc:sldMk cId="633434451" sldId="358"/>
        </pc:sldMkLst>
        <pc:spChg chg="mod">
          <ac:chgData name="Hobson, Jarrod Daniel - hobsonjd" userId="S::hobsonjd@jmu.edu::df8f22fe-d1ff-42d4-9c31-1fc28689c166" providerId="AD" clId="Web-{F4845E68-F8AF-4AD6-8971-648111BBF2A5}" dt="2023-12-14T18:18:47.242" v="103" actId="20577"/>
          <ac:spMkLst>
            <pc:docMk/>
            <pc:sldMk cId="633434451" sldId="358"/>
            <ac:spMk id="2" creationId="{85E1F4A3-0A15-BC7E-241A-62AC019C3B05}"/>
          </ac:spMkLst>
        </pc:spChg>
      </pc:sldChg>
    </pc:docChg>
  </pc:docChgLst>
  <pc:docChgLst>
    <pc:chgData name="Estes, Michele - estesmd" userId="S::estesmd@jmu.edu::7f01444f-bcfd-4926-89f8-dd1142b90e2d" providerId="AD" clId="Web-{4BE15AB0-1327-45C8-9230-4CFBEFE8282E}"/>
    <pc:docChg chg="modSld">
      <pc:chgData name="Estes, Michele - estesmd" userId="S::estesmd@jmu.edu::7f01444f-bcfd-4926-89f8-dd1142b90e2d" providerId="AD" clId="Web-{4BE15AB0-1327-45C8-9230-4CFBEFE8282E}" dt="2023-12-11T04:45:40.995" v="23"/>
      <pc:docMkLst>
        <pc:docMk/>
      </pc:docMkLst>
      <pc:sldChg chg="modSp">
        <pc:chgData name="Estes, Michele - estesmd" userId="S::estesmd@jmu.edu::7f01444f-bcfd-4926-89f8-dd1142b90e2d" providerId="AD" clId="Web-{4BE15AB0-1327-45C8-9230-4CFBEFE8282E}" dt="2023-12-11T04:44:03.804" v="2" actId="20577"/>
        <pc:sldMkLst>
          <pc:docMk/>
          <pc:sldMk cId="183719477" sldId="269"/>
        </pc:sldMkLst>
        <pc:spChg chg="mod">
          <ac:chgData name="Estes, Michele - estesmd" userId="S::estesmd@jmu.edu::7f01444f-bcfd-4926-89f8-dd1142b90e2d" providerId="AD" clId="Web-{4BE15AB0-1327-45C8-9230-4CFBEFE8282E}" dt="2023-12-11T04:44:03.804" v="2" actId="20577"/>
          <ac:spMkLst>
            <pc:docMk/>
            <pc:sldMk cId="183719477" sldId="269"/>
            <ac:spMk id="2" creationId="{ACA92F16-9F2E-A981-195D-A51D74D3123E}"/>
          </ac:spMkLst>
        </pc:spChg>
      </pc:sldChg>
      <pc:sldChg chg="modSp">
        <pc:chgData name="Estes, Michele - estesmd" userId="S::estesmd@jmu.edu::7f01444f-bcfd-4926-89f8-dd1142b90e2d" providerId="AD" clId="Web-{4BE15AB0-1327-45C8-9230-4CFBEFE8282E}" dt="2023-12-11T04:45:40.995" v="23"/>
        <pc:sldMkLst>
          <pc:docMk/>
          <pc:sldMk cId="521166187" sldId="270"/>
        </pc:sldMkLst>
        <pc:spChg chg="mod">
          <ac:chgData name="Estes, Michele - estesmd" userId="S::estesmd@jmu.edu::7f01444f-bcfd-4926-89f8-dd1142b90e2d" providerId="AD" clId="Web-{4BE15AB0-1327-45C8-9230-4CFBEFE8282E}" dt="2023-12-11T04:45:40.995" v="23"/>
          <ac:spMkLst>
            <pc:docMk/>
            <pc:sldMk cId="521166187" sldId="270"/>
            <ac:spMk id="2" creationId="{9D024CA5-05C9-A50B-8A05-4BE8EA423B64}"/>
          </ac:spMkLst>
        </pc:spChg>
      </pc:sldChg>
      <pc:sldChg chg="modSp">
        <pc:chgData name="Estes, Michele - estesmd" userId="S::estesmd@jmu.edu::7f01444f-bcfd-4926-89f8-dd1142b90e2d" providerId="AD" clId="Web-{4BE15AB0-1327-45C8-9230-4CFBEFE8282E}" dt="2023-12-11T04:44:22.821" v="6" actId="14100"/>
        <pc:sldMkLst>
          <pc:docMk/>
          <pc:sldMk cId="1105150196" sldId="280"/>
        </pc:sldMkLst>
        <pc:spChg chg="mod">
          <ac:chgData name="Estes, Michele - estesmd" userId="S::estesmd@jmu.edu::7f01444f-bcfd-4926-89f8-dd1142b90e2d" providerId="AD" clId="Web-{4BE15AB0-1327-45C8-9230-4CFBEFE8282E}" dt="2023-12-11T04:44:22.821" v="6" actId="14100"/>
          <ac:spMkLst>
            <pc:docMk/>
            <pc:sldMk cId="1105150196" sldId="280"/>
            <ac:spMk id="2" creationId="{ACA92F16-9F2E-A981-195D-A51D74D3123E}"/>
          </ac:spMkLst>
        </pc:spChg>
      </pc:sldChg>
      <pc:sldChg chg="modSp">
        <pc:chgData name="Estes, Michele - estesmd" userId="S::estesmd@jmu.edu::7f01444f-bcfd-4926-89f8-dd1142b90e2d" providerId="AD" clId="Web-{4BE15AB0-1327-45C8-9230-4CFBEFE8282E}" dt="2023-12-11T04:43:55.585" v="1" actId="1076"/>
        <pc:sldMkLst>
          <pc:docMk/>
          <pc:sldMk cId="3943615767" sldId="291"/>
        </pc:sldMkLst>
        <pc:spChg chg="mod">
          <ac:chgData name="Estes, Michele - estesmd" userId="S::estesmd@jmu.edu::7f01444f-bcfd-4926-89f8-dd1142b90e2d" providerId="AD" clId="Web-{4BE15AB0-1327-45C8-9230-4CFBEFE8282E}" dt="2023-12-11T04:43:55.585" v="1" actId="1076"/>
          <ac:spMkLst>
            <pc:docMk/>
            <pc:sldMk cId="3943615767" sldId="291"/>
            <ac:spMk id="2" creationId="{ACA92F16-9F2E-A981-195D-A51D74D3123E}"/>
          </ac:spMkLst>
        </pc:spChg>
      </pc:sldChg>
      <pc:sldChg chg="modSp">
        <pc:chgData name="Estes, Michele - estesmd" userId="S::estesmd@jmu.edu::7f01444f-bcfd-4926-89f8-dd1142b90e2d" providerId="AD" clId="Web-{4BE15AB0-1327-45C8-9230-4CFBEFE8282E}" dt="2023-12-11T04:44:38.509" v="9" actId="14100"/>
        <pc:sldMkLst>
          <pc:docMk/>
          <pc:sldMk cId="1916685821" sldId="294"/>
        </pc:sldMkLst>
        <pc:spChg chg="mod">
          <ac:chgData name="Estes, Michele - estesmd" userId="S::estesmd@jmu.edu::7f01444f-bcfd-4926-89f8-dd1142b90e2d" providerId="AD" clId="Web-{4BE15AB0-1327-45C8-9230-4CFBEFE8282E}" dt="2023-12-11T04:44:38.509" v="9" actId="14100"/>
          <ac:spMkLst>
            <pc:docMk/>
            <pc:sldMk cId="1916685821" sldId="294"/>
            <ac:spMk id="2" creationId="{ACA92F16-9F2E-A981-195D-A51D74D3123E}"/>
          </ac:spMkLst>
        </pc:spChg>
      </pc:sldChg>
      <pc:sldChg chg="modSp">
        <pc:chgData name="Estes, Michele - estesmd" userId="S::estesmd@jmu.edu::7f01444f-bcfd-4926-89f8-dd1142b90e2d" providerId="AD" clId="Web-{4BE15AB0-1327-45C8-9230-4CFBEFE8282E}" dt="2023-12-11T04:45:14.104" v="16" actId="20577"/>
        <pc:sldMkLst>
          <pc:docMk/>
          <pc:sldMk cId="3082447600" sldId="295"/>
        </pc:sldMkLst>
        <pc:spChg chg="mod">
          <ac:chgData name="Estes, Michele - estesmd" userId="S::estesmd@jmu.edu::7f01444f-bcfd-4926-89f8-dd1142b90e2d" providerId="AD" clId="Web-{4BE15AB0-1327-45C8-9230-4CFBEFE8282E}" dt="2023-12-11T04:45:14.104" v="16" actId="20577"/>
          <ac:spMkLst>
            <pc:docMk/>
            <pc:sldMk cId="3082447600" sldId="295"/>
            <ac:spMk id="2" creationId="{9D024CA5-05C9-A50B-8A05-4BE8EA423B64}"/>
          </ac:spMkLst>
        </pc:spChg>
      </pc:sldChg>
    </pc:docChg>
  </pc:docChgLst>
  <pc:docChgLst>
    <pc:chgData name="Estes, Michele - estesmd" userId="S::estesmd@jmu.edu::7f01444f-bcfd-4926-89f8-dd1142b90e2d" providerId="AD" clId="Web-{D4139479-5F81-4D24-8D57-CAD065506AB0}"/>
    <pc:docChg chg="modSld">
      <pc:chgData name="Estes, Michele - estesmd" userId="S::estesmd@jmu.edu::7f01444f-bcfd-4926-89f8-dd1142b90e2d" providerId="AD" clId="Web-{D4139479-5F81-4D24-8D57-CAD065506AB0}" dt="2023-11-21T20:02:07.923" v="23" actId="1076"/>
      <pc:docMkLst>
        <pc:docMk/>
      </pc:docMkLst>
      <pc:sldChg chg="modSp">
        <pc:chgData name="Estes, Michele - estesmd" userId="S::estesmd@jmu.edu::7f01444f-bcfd-4926-89f8-dd1142b90e2d" providerId="AD" clId="Web-{D4139479-5F81-4D24-8D57-CAD065506AB0}" dt="2023-11-21T20:00:30.389" v="3" actId="14100"/>
        <pc:sldMkLst>
          <pc:docMk/>
          <pc:sldMk cId="4191177408" sldId="268"/>
        </pc:sldMkLst>
        <pc:spChg chg="mod">
          <ac:chgData name="Estes, Michele - estesmd" userId="S::estesmd@jmu.edu::7f01444f-bcfd-4926-89f8-dd1142b90e2d" providerId="AD" clId="Web-{D4139479-5F81-4D24-8D57-CAD065506AB0}" dt="2023-11-21T20:00:30.389" v="3" actId="14100"/>
          <ac:spMkLst>
            <pc:docMk/>
            <pc:sldMk cId="4191177408" sldId="268"/>
            <ac:spMk id="2" creationId="{ACA92F16-9F2E-A981-195D-A51D74D3123E}"/>
          </ac:spMkLst>
        </pc:spChg>
      </pc:sldChg>
      <pc:sldChg chg="modSp">
        <pc:chgData name="Estes, Michele - estesmd" userId="S::estesmd@jmu.edu::7f01444f-bcfd-4926-89f8-dd1142b90e2d" providerId="AD" clId="Web-{D4139479-5F81-4D24-8D57-CAD065506AB0}" dt="2023-11-21T20:00:37.046" v="4" actId="14100"/>
        <pc:sldMkLst>
          <pc:docMk/>
          <pc:sldMk cId="183719477" sldId="269"/>
        </pc:sldMkLst>
        <pc:spChg chg="mod">
          <ac:chgData name="Estes, Michele - estesmd" userId="S::estesmd@jmu.edu::7f01444f-bcfd-4926-89f8-dd1142b90e2d" providerId="AD" clId="Web-{D4139479-5F81-4D24-8D57-CAD065506AB0}" dt="2023-11-21T20:00:37.046" v="4" actId="14100"/>
          <ac:spMkLst>
            <pc:docMk/>
            <pc:sldMk cId="183719477" sldId="269"/>
            <ac:spMk id="2" creationId="{ACA92F16-9F2E-A981-195D-A51D74D3123E}"/>
          </ac:spMkLst>
        </pc:spChg>
      </pc:sldChg>
      <pc:sldChg chg="modSp">
        <pc:chgData name="Estes, Michele - estesmd" userId="S::estesmd@jmu.edu::7f01444f-bcfd-4926-89f8-dd1142b90e2d" providerId="AD" clId="Web-{D4139479-5F81-4D24-8D57-CAD065506AB0}" dt="2023-11-21T20:02:07.923" v="23" actId="1076"/>
        <pc:sldMkLst>
          <pc:docMk/>
          <pc:sldMk cId="3082447600" sldId="295"/>
        </pc:sldMkLst>
        <pc:spChg chg="mod">
          <ac:chgData name="Estes, Michele - estesmd" userId="S::estesmd@jmu.edu::7f01444f-bcfd-4926-89f8-dd1142b90e2d" providerId="AD" clId="Web-{D4139479-5F81-4D24-8D57-CAD065506AB0}" dt="2023-11-21T20:01:57.673" v="22" actId="14100"/>
          <ac:spMkLst>
            <pc:docMk/>
            <pc:sldMk cId="3082447600" sldId="295"/>
            <ac:spMk id="6" creationId="{24E507EF-AAF2-835B-3C00-E03FFAF1CA01}"/>
          </ac:spMkLst>
        </pc:spChg>
        <pc:picChg chg="mod">
          <ac:chgData name="Estes, Michele - estesmd" userId="S::estesmd@jmu.edu::7f01444f-bcfd-4926-89f8-dd1142b90e2d" providerId="AD" clId="Web-{D4139479-5F81-4D24-8D57-CAD065506AB0}" dt="2023-11-21T20:02:07.923" v="23" actId="1076"/>
          <ac:picMkLst>
            <pc:docMk/>
            <pc:sldMk cId="3082447600" sldId="295"/>
            <ac:picMk id="11" creationId="{62E4E2A6-23A1-FD07-8EFA-B37236159B38}"/>
          </ac:picMkLst>
        </pc:picChg>
      </pc:sldChg>
      <pc:sldChg chg="modSp">
        <pc:chgData name="Estes, Michele - estesmd" userId="S::estesmd@jmu.edu::7f01444f-bcfd-4926-89f8-dd1142b90e2d" providerId="AD" clId="Web-{D4139479-5F81-4D24-8D57-CAD065506AB0}" dt="2023-11-21T19:59:49.732" v="0" actId="14100"/>
        <pc:sldMkLst>
          <pc:docMk/>
          <pc:sldMk cId="1652838487" sldId="300"/>
        </pc:sldMkLst>
        <pc:spChg chg="mod">
          <ac:chgData name="Estes, Michele - estesmd" userId="S::estesmd@jmu.edu::7f01444f-bcfd-4926-89f8-dd1142b90e2d" providerId="AD" clId="Web-{D4139479-5F81-4D24-8D57-CAD065506AB0}" dt="2023-11-21T19:59:49.732" v="0" actId="14100"/>
          <ac:spMkLst>
            <pc:docMk/>
            <pc:sldMk cId="1652838487" sldId="300"/>
            <ac:spMk id="2" creationId="{85E1F4A3-0A15-BC7E-241A-62AC019C3B05}"/>
          </ac:spMkLst>
        </pc:spChg>
      </pc:sldChg>
    </pc:docChg>
  </pc:docChgLst>
  <pc:docChgLst>
    <pc:chgData name="Wilson, Gillian (DCJS)" userId="S::gillian.wilson@dcjs.virginia.gov::3273e41f-f60f-4a9c-b821-54ec2ce00723" providerId="AD" clId="Web-{D6F3B582-31B6-BA19-8114-0B0577BC040C}"/>
    <pc:docChg chg="modSld">
      <pc:chgData name="Wilson, Gillian (DCJS)" userId="S::gillian.wilson@dcjs.virginia.gov::3273e41f-f60f-4a9c-b821-54ec2ce00723" providerId="AD" clId="Web-{D6F3B582-31B6-BA19-8114-0B0577BC040C}" dt="2024-07-23T20:02:56.174" v="1" actId="20577"/>
      <pc:docMkLst>
        <pc:docMk/>
      </pc:docMkLst>
      <pc:sldChg chg="modSp">
        <pc:chgData name="Wilson, Gillian (DCJS)" userId="S::gillian.wilson@dcjs.virginia.gov::3273e41f-f60f-4a9c-b821-54ec2ce00723" providerId="AD" clId="Web-{D6F3B582-31B6-BA19-8114-0B0577BC040C}" dt="2024-07-23T20:02:56.174" v="1" actId="20577"/>
        <pc:sldMkLst>
          <pc:docMk/>
          <pc:sldMk cId="3336447086" sldId="350"/>
        </pc:sldMkLst>
        <pc:spChg chg="mod">
          <ac:chgData name="Wilson, Gillian (DCJS)" userId="S::gillian.wilson@dcjs.virginia.gov::3273e41f-f60f-4a9c-b821-54ec2ce00723" providerId="AD" clId="Web-{D6F3B582-31B6-BA19-8114-0B0577BC040C}" dt="2024-07-23T20:02:56.174" v="1" actId="20577"/>
          <ac:spMkLst>
            <pc:docMk/>
            <pc:sldMk cId="3336447086" sldId="350"/>
            <ac:spMk id="6" creationId="{E8C6DBDB-B9E6-A793-0FFB-8EF3A76FF7FE}"/>
          </ac:spMkLst>
        </pc:spChg>
      </pc:sldChg>
    </pc:docChg>
  </pc:docChgLst>
  <pc:docChgLst>
    <pc:chgData name="Estes, Michele - estesmd" userId="S::estesmd@jmu.edu::7f01444f-bcfd-4926-89f8-dd1142b90e2d" providerId="AD" clId="Web-{A2E12D46-4F09-4731-9B66-BD51DE6E5E62}"/>
    <pc:docChg chg="addSld delSld">
      <pc:chgData name="Estes, Michele - estesmd" userId="S::estesmd@jmu.edu::7f01444f-bcfd-4926-89f8-dd1142b90e2d" providerId="AD" clId="Web-{A2E12D46-4F09-4731-9B66-BD51DE6E5E62}" dt="2023-12-11T04:23:54.877" v="9"/>
      <pc:docMkLst>
        <pc:docMk/>
      </pc:docMkLst>
      <pc:sldChg chg="del">
        <pc:chgData name="Estes, Michele - estesmd" userId="S::estesmd@jmu.edu::7f01444f-bcfd-4926-89f8-dd1142b90e2d" providerId="AD" clId="Web-{A2E12D46-4F09-4731-9B66-BD51DE6E5E62}" dt="2023-12-11T04:23:54.877" v="5"/>
        <pc:sldMkLst>
          <pc:docMk/>
          <pc:sldMk cId="1011282750" sldId="332"/>
        </pc:sldMkLst>
      </pc:sldChg>
      <pc:sldChg chg="del">
        <pc:chgData name="Estes, Michele - estesmd" userId="S::estesmd@jmu.edu::7f01444f-bcfd-4926-89f8-dd1142b90e2d" providerId="AD" clId="Web-{A2E12D46-4F09-4731-9B66-BD51DE6E5E62}" dt="2023-12-11T04:23:54.877" v="6"/>
        <pc:sldMkLst>
          <pc:docMk/>
          <pc:sldMk cId="3499398852" sldId="333"/>
        </pc:sldMkLst>
      </pc:sldChg>
      <pc:sldChg chg="del">
        <pc:chgData name="Estes, Michele - estesmd" userId="S::estesmd@jmu.edu::7f01444f-bcfd-4926-89f8-dd1142b90e2d" providerId="AD" clId="Web-{A2E12D46-4F09-4731-9B66-BD51DE6E5E62}" dt="2023-12-11T04:23:54.877" v="7"/>
        <pc:sldMkLst>
          <pc:docMk/>
          <pc:sldMk cId="402644314" sldId="334"/>
        </pc:sldMkLst>
      </pc:sldChg>
      <pc:sldChg chg="del">
        <pc:chgData name="Estes, Michele - estesmd" userId="S::estesmd@jmu.edu::7f01444f-bcfd-4926-89f8-dd1142b90e2d" providerId="AD" clId="Web-{A2E12D46-4F09-4731-9B66-BD51DE6E5E62}" dt="2023-12-11T04:23:54.877" v="8"/>
        <pc:sldMkLst>
          <pc:docMk/>
          <pc:sldMk cId="3188815276" sldId="335"/>
        </pc:sldMkLst>
      </pc:sldChg>
      <pc:sldChg chg="del">
        <pc:chgData name="Estes, Michele - estesmd" userId="S::estesmd@jmu.edu::7f01444f-bcfd-4926-89f8-dd1142b90e2d" providerId="AD" clId="Web-{A2E12D46-4F09-4731-9B66-BD51DE6E5E62}" dt="2023-12-11T04:23:54.877" v="9"/>
        <pc:sldMkLst>
          <pc:docMk/>
          <pc:sldMk cId="2308191630" sldId="336"/>
        </pc:sldMkLst>
      </pc:sldChg>
      <pc:sldChg chg="add">
        <pc:chgData name="Estes, Michele - estesmd" userId="S::estesmd@jmu.edu::7f01444f-bcfd-4926-89f8-dd1142b90e2d" providerId="AD" clId="Web-{A2E12D46-4F09-4731-9B66-BD51DE6E5E62}" dt="2023-12-11T04:23:48.814" v="0"/>
        <pc:sldMkLst>
          <pc:docMk/>
          <pc:sldMk cId="3357537989" sldId="337"/>
        </pc:sldMkLst>
      </pc:sldChg>
      <pc:sldChg chg="add">
        <pc:chgData name="Estes, Michele - estesmd" userId="S::estesmd@jmu.edu::7f01444f-bcfd-4926-89f8-dd1142b90e2d" providerId="AD" clId="Web-{A2E12D46-4F09-4731-9B66-BD51DE6E5E62}" dt="2023-12-11T04:23:48.908" v="1"/>
        <pc:sldMkLst>
          <pc:docMk/>
          <pc:sldMk cId="3775711523" sldId="338"/>
        </pc:sldMkLst>
      </pc:sldChg>
      <pc:sldChg chg="add">
        <pc:chgData name="Estes, Michele - estesmd" userId="S::estesmd@jmu.edu::7f01444f-bcfd-4926-89f8-dd1142b90e2d" providerId="AD" clId="Web-{A2E12D46-4F09-4731-9B66-BD51DE6E5E62}" dt="2023-12-11T04:23:49.049" v="2"/>
        <pc:sldMkLst>
          <pc:docMk/>
          <pc:sldMk cId="3471214288" sldId="339"/>
        </pc:sldMkLst>
      </pc:sldChg>
      <pc:sldChg chg="add">
        <pc:chgData name="Estes, Michele - estesmd" userId="S::estesmd@jmu.edu::7f01444f-bcfd-4926-89f8-dd1142b90e2d" providerId="AD" clId="Web-{A2E12D46-4F09-4731-9B66-BD51DE6E5E62}" dt="2023-12-11T04:23:49.205" v="3"/>
        <pc:sldMkLst>
          <pc:docMk/>
          <pc:sldMk cId="1341668190" sldId="340"/>
        </pc:sldMkLst>
      </pc:sldChg>
      <pc:sldChg chg="add">
        <pc:chgData name="Estes, Michele - estesmd" userId="S::estesmd@jmu.edu::7f01444f-bcfd-4926-89f8-dd1142b90e2d" providerId="AD" clId="Web-{A2E12D46-4F09-4731-9B66-BD51DE6E5E62}" dt="2023-12-11T04:23:49.252" v="4"/>
        <pc:sldMkLst>
          <pc:docMk/>
          <pc:sldMk cId="2779671129" sldId="341"/>
        </pc:sldMkLst>
      </pc:sldChg>
    </pc:docChg>
  </pc:docChgLst>
  <pc:docChgLst>
    <pc:chgData name="Minnis-McClain, Jessica - minnisjl" userId="S::minnisjl@jmu.edu::f8e4ea62-acf4-407a-9d20-f8a6b1277f80" providerId="AD" clId="Web-{61479FB6-230D-4AAE-91B0-7FEBB857A24C}"/>
    <pc:docChg chg="modSld">
      <pc:chgData name="Minnis-McClain, Jessica - minnisjl" userId="S::minnisjl@jmu.edu::f8e4ea62-acf4-407a-9d20-f8a6b1277f80" providerId="AD" clId="Web-{61479FB6-230D-4AAE-91B0-7FEBB857A24C}" dt="2023-12-10T12:32:34.924" v="81"/>
      <pc:docMkLst>
        <pc:docMk/>
      </pc:docMkLst>
      <pc:sldChg chg="modSp">
        <pc:chgData name="Minnis-McClain, Jessica - minnisjl" userId="S::minnisjl@jmu.edu::f8e4ea62-acf4-407a-9d20-f8a6b1277f80" providerId="AD" clId="Web-{61479FB6-230D-4AAE-91B0-7FEBB857A24C}" dt="2023-12-10T12:28:29.333" v="41" actId="20577"/>
        <pc:sldMkLst>
          <pc:docMk/>
          <pc:sldMk cId="1105150196" sldId="280"/>
        </pc:sldMkLst>
        <pc:spChg chg="mod">
          <ac:chgData name="Minnis-McClain, Jessica - minnisjl" userId="S::minnisjl@jmu.edu::f8e4ea62-acf4-407a-9d20-f8a6b1277f80" providerId="AD" clId="Web-{61479FB6-230D-4AAE-91B0-7FEBB857A24C}" dt="2023-12-10T12:28:29.333" v="41" actId="20577"/>
          <ac:spMkLst>
            <pc:docMk/>
            <pc:sldMk cId="1105150196" sldId="280"/>
            <ac:spMk id="2" creationId="{ACA92F16-9F2E-A981-195D-A51D74D3123E}"/>
          </ac:spMkLst>
        </pc:spChg>
      </pc:sldChg>
      <pc:sldChg chg="modSp">
        <pc:chgData name="Minnis-McClain, Jessica - minnisjl" userId="S::minnisjl@jmu.edu::f8e4ea62-acf4-407a-9d20-f8a6b1277f80" providerId="AD" clId="Web-{61479FB6-230D-4AAE-91B0-7FEBB857A24C}" dt="2023-12-10T12:30:00.648" v="67" actId="20577"/>
        <pc:sldMkLst>
          <pc:docMk/>
          <pc:sldMk cId="3943615767" sldId="291"/>
        </pc:sldMkLst>
        <pc:spChg chg="mod">
          <ac:chgData name="Minnis-McClain, Jessica - minnisjl" userId="S::minnisjl@jmu.edu::f8e4ea62-acf4-407a-9d20-f8a6b1277f80" providerId="AD" clId="Web-{61479FB6-230D-4AAE-91B0-7FEBB857A24C}" dt="2023-12-10T12:30:00.648" v="67" actId="20577"/>
          <ac:spMkLst>
            <pc:docMk/>
            <pc:sldMk cId="3943615767" sldId="291"/>
            <ac:spMk id="2" creationId="{ACA92F16-9F2E-A981-195D-A51D74D3123E}"/>
          </ac:spMkLst>
        </pc:spChg>
      </pc:sldChg>
      <pc:sldChg chg="delSp modSp delAnim modNotes">
        <pc:chgData name="Minnis-McClain, Jessica - minnisjl" userId="S::minnisjl@jmu.edu::f8e4ea62-acf4-407a-9d20-f8a6b1277f80" providerId="AD" clId="Web-{61479FB6-230D-4AAE-91B0-7FEBB857A24C}" dt="2023-12-10T12:32:34.924" v="81"/>
        <pc:sldMkLst>
          <pc:docMk/>
          <pc:sldMk cId="2387386075" sldId="292"/>
        </pc:sldMkLst>
        <pc:spChg chg="del mod">
          <ac:chgData name="Minnis-McClain, Jessica - minnisjl" userId="S::minnisjl@jmu.edu::f8e4ea62-acf4-407a-9d20-f8a6b1277f80" providerId="AD" clId="Web-{61479FB6-230D-4AAE-91B0-7FEBB857A24C}" dt="2023-12-10T12:32:34.924" v="81"/>
          <ac:spMkLst>
            <pc:docMk/>
            <pc:sldMk cId="2387386075" sldId="292"/>
            <ac:spMk id="2" creationId="{ACA92F16-9F2E-A981-195D-A51D74D3123E}"/>
          </ac:spMkLst>
        </pc:spChg>
      </pc:sldChg>
      <pc:sldChg chg="delSp modSp delAnim modNotes">
        <pc:chgData name="Minnis-McClain, Jessica - minnisjl" userId="S::minnisjl@jmu.edu::f8e4ea62-acf4-407a-9d20-f8a6b1277f80" providerId="AD" clId="Web-{61479FB6-230D-4AAE-91B0-7FEBB857A24C}" dt="2023-12-10T12:32:16.486" v="77"/>
        <pc:sldMkLst>
          <pc:docMk/>
          <pc:sldMk cId="2124353542" sldId="293"/>
        </pc:sldMkLst>
        <pc:spChg chg="del mod">
          <ac:chgData name="Minnis-McClain, Jessica - minnisjl" userId="S::minnisjl@jmu.edu::f8e4ea62-acf4-407a-9d20-f8a6b1277f80" providerId="AD" clId="Web-{61479FB6-230D-4AAE-91B0-7FEBB857A24C}" dt="2023-12-10T12:31:45.891" v="72"/>
          <ac:spMkLst>
            <pc:docMk/>
            <pc:sldMk cId="2124353542" sldId="293"/>
            <ac:spMk id="2" creationId="{ACA92F16-9F2E-A981-195D-A51D74D3123E}"/>
          </ac:spMkLst>
        </pc:spChg>
      </pc:sldChg>
      <pc:sldChg chg="modSp">
        <pc:chgData name="Minnis-McClain, Jessica - minnisjl" userId="S::minnisjl@jmu.edu::f8e4ea62-acf4-407a-9d20-f8a6b1277f80" providerId="AD" clId="Web-{61479FB6-230D-4AAE-91B0-7FEBB857A24C}" dt="2023-12-10T12:30:27.462" v="68" actId="20577"/>
        <pc:sldMkLst>
          <pc:docMk/>
          <pc:sldMk cId="1916685821" sldId="294"/>
        </pc:sldMkLst>
        <pc:spChg chg="mod">
          <ac:chgData name="Minnis-McClain, Jessica - minnisjl" userId="S::minnisjl@jmu.edu::f8e4ea62-acf4-407a-9d20-f8a6b1277f80" providerId="AD" clId="Web-{61479FB6-230D-4AAE-91B0-7FEBB857A24C}" dt="2023-12-10T12:30:27.462" v="68" actId="20577"/>
          <ac:spMkLst>
            <pc:docMk/>
            <pc:sldMk cId="1916685821" sldId="294"/>
            <ac:spMk id="2" creationId="{ACA92F16-9F2E-A981-195D-A51D74D3123E}"/>
          </ac:spMkLst>
        </pc:spChg>
      </pc:sldChg>
      <pc:sldChg chg="modSp">
        <pc:chgData name="Minnis-McClain, Jessica - minnisjl" userId="S::minnisjl@jmu.edu::f8e4ea62-acf4-407a-9d20-f8a6b1277f80" providerId="AD" clId="Web-{61479FB6-230D-4AAE-91B0-7FEBB857A24C}" dt="2023-12-10T12:28:35.755" v="42" actId="20577"/>
        <pc:sldMkLst>
          <pc:docMk/>
          <pc:sldMk cId="1292973462" sldId="309"/>
        </pc:sldMkLst>
        <pc:spChg chg="mod">
          <ac:chgData name="Minnis-McClain, Jessica - minnisjl" userId="S::minnisjl@jmu.edu::f8e4ea62-acf4-407a-9d20-f8a6b1277f80" providerId="AD" clId="Web-{61479FB6-230D-4AAE-91B0-7FEBB857A24C}" dt="2023-12-10T12:28:35.755" v="42" actId="20577"/>
          <ac:spMkLst>
            <pc:docMk/>
            <pc:sldMk cId="1292973462" sldId="309"/>
            <ac:spMk id="2" creationId="{ACA92F16-9F2E-A981-195D-A51D74D3123E}"/>
          </ac:spMkLst>
        </pc:spChg>
      </pc:sldChg>
    </pc:docChg>
  </pc:docChgLst>
  <pc:docChgLst>
    <pc:chgData name="Druga, Meg - drugamk" userId="S::drugamk@jmu.edu::7a33d74c-e201-4885-981a-f16e20936345" providerId="AD" clId="Web-{9C5B33A4-E852-4213-9C5E-7E9451C9C1EA}"/>
    <pc:docChg chg="modSld">
      <pc:chgData name="Druga, Meg - drugamk" userId="S::drugamk@jmu.edu::7a33d74c-e201-4885-981a-f16e20936345" providerId="AD" clId="Web-{9C5B33A4-E852-4213-9C5E-7E9451C9C1EA}" dt="2024-01-16T21:34:31.178" v="5" actId="20577"/>
      <pc:docMkLst>
        <pc:docMk/>
      </pc:docMkLst>
      <pc:sldChg chg="modSp">
        <pc:chgData name="Druga, Meg - drugamk" userId="S::drugamk@jmu.edu::7a33d74c-e201-4885-981a-f16e20936345" providerId="AD" clId="Web-{9C5B33A4-E852-4213-9C5E-7E9451C9C1EA}" dt="2024-01-16T21:34:05.162" v="1" actId="20577"/>
        <pc:sldMkLst>
          <pc:docMk/>
          <pc:sldMk cId="183719477" sldId="269"/>
        </pc:sldMkLst>
        <pc:spChg chg="mod">
          <ac:chgData name="Druga, Meg - drugamk" userId="S::drugamk@jmu.edu::7a33d74c-e201-4885-981a-f16e20936345" providerId="AD" clId="Web-{9C5B33A4-E852-4213-9C5E-7E9451C9C1EA}" dt="2024-01-16T21:34:05.162" v="1" actId="20577"/>
          <ac:spMkLst>
            <pc:docMk/>
            <pc:sldMk cId="183719477" sldId="269"/>
            <ac:spMk id="2" creationId="{ACA92F16-9F2E-A981-195D-A51D74D3123E}"/>
          </ac:spMkLst>
        </pc:spChg>
      </pc:sldChg>
      <pc:sldChg chg="modSp">
        <pc:chgData name="Druga, Meg - drugamk" userId="S::drugamk@jmu.edu::7a33d74c-e201-4885-981a-f16e20936345" providerId="AD" clId="Web-{9C5B33A4-E852-4213-9C5E-7E9451C9C1EA}" dt="2024-01-16T21:34:19.194" v="3" actId="20577"/>
        <pc:sldMkLst>
          <pc:docMk/>
          <pc:sldMk cId="1105150196" sldId="280"/>
        </pc:sldMkLst>
        <pc:spChg chg="mod">
          <ac:chgData name="Druga, Meg - drugamk" userId="S::drugamk@jmu.edu::7a33d74c-e201-4885-981a-f16e20936345" providerId="AD" clId="Web-{9C5B33A4-E852-4213-9C5E-7E9451C9C1EA}" dt="2024-01-16T21:34:19.194" v="3" actId="20577"/>
          <ac:spMkLst>
            <pc:docMk/>
            <pc:sldMk cId="1105150196" sldId="280"/>
            <ac:spMk id="2" creationId="{ACA92F16-9F2E-A981-195D-A51D74D3123E}"/>
          </ac:spMkLst>
        </pc:spChg>
      </pc:sldChg>
      <pc:sldChg chg="modSp">
        <pc:chgData name="Druga, Meg - drugamk" userId="S::drugamk@jmu.edu::7a33d74c-e201-4885-981a-f16e20936345" providerId="AD" clId="Web-{9C5B33A4-E852-4213-9C5E-7E9451C9C1EA}" dt="2024-01-16T21:34:25.506" v="4" actId="20577"/>
        <pc:sldMkLst>
          <pc:docMk/>
          <pc:sldMk cId="3943615767" sldId="291"/>
        </pc:sldMkLst>
        <pc:spChg chg="mod">
          <ac:chgData name="Druga, Meg - drugamk" userId="S::drugamk@jmu.edu::7a33d74c-e201-4885-981a-f16e20936345" providerId="AD" clId="Web-{9C5B33A4-E852-4213-9C5E-7E9451C9C1EA}" dt="2024-01-16T21:34:25.506" v="4" actId="20577"/>
          <ac:spMkLst>
            <pc:docMk/>
            <pc:sldMk cId="3943615767" sldId="291"/>
            <ac:spMk id="2" creationId="{ACA92F16-9F2E-A981-195D-A51D74D3123E}"/>
          </ac:spMkLst>
        </pc:spChg>
      </pc:sldChg>
      <pc:sldChg chg="modSp">
        <pc:chgData name="Druga, Meg - drugamk" userId="S::drugamk@jmu.edu::7a33d74c-e201-4885-981a-f16e20936345" providerId="AD" clId="Web-{9C5B33A4-E852-4213-9C5E-7E9451C9C1EA}" dt="2024-01-16T21:34:31.178" v="5" actId="20577"/>
        <pc:sldMkLst>
          <pc:docMk/>
          <pc:sldMk cId="1916685821" sldId="294"/>
        </pc:sldMkLst>
        <pc:spChg chg="mod">
          <ac:chgData name="Druga, Meg - drugamk" userId="S::drugamk@jmu.edu::7a33d74c-e201-4885-981a-f16e20936345" providerId="AD" clId="Web-{9C5B33A4-E852-4213-9C5E-7E9451C9C1EA}" dt="2024-01-16T21:34:31.178" v="5" actId="20577"/>
          <ac:spMkLst>
            <pc:docMk/>
            <pc:sldMk cId="1916685821" sldId="294"/>
            <ac:spMk id="2" creationId="{ACA92F16-9F2E-A981-195D-A51D74D3123E}"/>
          </ac:spMkLst>
        </pc:spChg>
      </pc:sldChg>
      <pc:sldChg chg="modSp">
        <pc:chgData name="Druga, Meg - drugamk" userId="S::drugamk@jmu.edu::7a33d74c-e201-4885-981a-f16e20936345" providerId="AD" clId="Web-{9C5B33A4-E852-4213-9C5E-7E9451C9C1EA}" dt="2024-01-16T21:34:12.709" v="2" actId="20577"/>
        <pc:sldMkLst>
          <pc:docMk/>
          <pc:sldMk cId="1292973462" sldId="309"/>
        </pc:sldMkLst>
        <pc:spChg chg="mod">
          <ac:chgData name="Druga, Meg - drugamk" userId="S::drugamk@jmu.edu::7a33d74c-e201-4885-981a-f16e20936345" providerId="AD" clId="Web-{9C5B33A4-E852-4213-9C5E-7E9451C9C1EA}" dt="2024-01-16T21:34:12.709" v="2" actId="20577"/>
          <ac:spMkLst>
            <pc:docMk/>
            <pc:sldMk cId="1292973462" sldId="309"/>
            <ac:spMk id="2" creationId="{ACA92F16-9F2E-A981-195D-A51D74D3123E}"/>
          </ac:spMkLst>
        </pc:spChg>
      </pc:sldChg>
    </pc:docChg>
  </pc:docChgLst>
  <pc:docChgLst>
    <pc:chgData name="Hobson, Jarrod Daniel - hobsonjd" userId="S::hobsonjd@jmu.edu::df8f22fe-d1ff-42d4-9c31-1fc28689c166" providerId="AD" clId="Web-{D3504293-9F61-4091-81AD-98815FEBB884}"/>
    <pc:docChg chg="addSld modSld">
      <pc:chgData name="Hobson, Jarrod Daniel - hobsonjd" userId="S::hobsonjd@jmu.edu::df8f22fe-d1ff-42d4-9c31-1fc28689c166" providerId="AD" clId="Web-{D3504293-9F61-4091-81AD-98815FEBB884}" dt="2023-12-12T20:45:53.498" v="18" actId="20577"/>
      <pc:docMkLst>
        <pc:docMk/>
      </pc:docMkLst>
      <pc:sldChg chg="addSp delSp modSp add replId addAnim">
        <pc:chgData name="Hobson, Jarrod Daniel - hobsonjd" userId="S::hobsonjd@jmu.edu::df8f22fe-d1ff-42d4-9c31-1fc28689c166" providerId="AD" clId="Web-{D3504293-9F61-4091-81AD-98815FEBB884}" dt="2023-12-12T20:45:53.498" v="18" actId="20577"/>
        <pc:sldMkLst>
          <pc:docMk/>
          <pc:sldMk cId="1362942365" sldId="352"/>
        </pc:sldMkLst>
        <pc:spChg chg="mod">
          <ac:chgData name="Hobson, Jarrod Daniel - hobsonjd" userId="S::hobsonjd@jmu.edu::df8f22fe-d1ff-42d4-9c31-1fc28689c166" providerId="AD" clId="Web-{D3504293-9F61-4091-81AD-98815FEBB884}" dt="2023-12-12T20:45:25.950" v="2" actId="20577"/>
          <ac:spMkLst>
            <pc:docMk/>
            <pc:sldMk cId="1362942365" sldId="352"/>
            <ac:spMk id="2" creationId="{9D024CA5-05C9-A50B-8A05-4BE8EA423B64}"/>
          </ac:spMkLst>
        </pc:spChg>
        <pc:spChg chg="add mod">
          <ac:chgData name="Hobson, Jarrod Daniel - hobsonjd" userId="S::hobsonjd@jmu.edu::df8f22fe-d1ff-42d4-9c31-1fc28689c166" providerId="AD" clId="Web-{D3504293-9F61-4091-81AD-98815FEBB884}" dt="2023-12-12T20:45:53.498" v="18" actId="20577"/>
          <ac:spMkLst>
            <pc:docMk/>
            <pc:sldMk cId="1362942365" sldId="352"/>
            <ac:spMk id="4" creationId="{311AF39D-5AC7-20BF-1E8C-A440909AAC9E}"/>
          </ac:spMkLst>
        </pc:spChg>
        <pc:picChg chg="del">
          <ac:chgData name="Hobson, Jarrod Daniel - hobsonjd" userId="S::hobsonjd@jmu.edu::df8f22fe-d1ff-42d4-9c31-1fc28689c166" providerId="AD" clId="Web-{D3504293-9F61-4091-81AD-98815FEBB884}" dt="2023-12-12T20:45:26.387" v="3"/>
          <ac:picMkLst>
            <pc:docMk/>
            <pc:sldMk cId="1362942365" sldId="352"/>
            <ac:picMk id="6" creationId="{A51D13B8-9E0A-28F3-C48D-92076CA8B520}"/>
          </ac:picMkLst>
        </pc:picChg>
      </pc:sldChg>
    </pc:docChg>
  </pc:docChgLst>
  <pc:docChgLst>
    <pc:chgData name="Hobson, Jarrod Daniel - hobsonjd" userId="S::hobsonjd@jmu.edu::df8f22fe-d1ff-42d4-9c31-1fc28689c166" providerId="AD" clId="Web-{66059572-CCF9-40EE-8B35-FEB7DC1B49C8}"/>
    <pc:docChg chg="addSld delSld">
      <pc:chgData name="Hobson, Jarrod Daniel - hobsonjd" userId="S::hobsonjd@jmu.edu::df8f22fe-d1ff-42d4-9c31-1fc28689c166" providerId="AD" clId="Web-{66059572-CCF9-40EE-8B35-FEB7DC1B49C8}" dt="2023-12-17T14:19:23.909" v="1"/>
      <pc:docMkLst>
        <pc:docMk/>
      </pc:docMkLst>
      <pc:sldChg chg="add del replId">
        <pc:chgData name="Hobson, Jarrod Daniel - hobsonjd" userId="S::hobsonjd@jmu.edu::df8f22fe-d1ff-42d4-9c31-1fc28689c166" providerId="AD" clId="Web-{66059572-CCF9-40EE-8B35-FEB7DC1B49C8}" dt="2023-12-17T14:19:23.909" v="1"/>
        <pc:sldMkLst>
          <pc:docMk/>
          <pc:sldMk cId="787221152" sldId="359"/>
        </pc:sldMkLst>
      </pc:sldChg>
    </pc:docChg>
  </pc:docChgLst>
  <pc:docChgLst>
    <pc:chgData name="Estes, Michele - estesmd" userId="S::estesmd@jmu.edu::7f01444f-bcfd-4926-89f8-dd1142b90e2d" providerId="AD" clId="Web-{8DCCC13D-E6A7-43D9-A6BB-99B1A6C7888A}"/>
    <pc:docChg chg="modSld">
      <pc:chgData name="Estes, Michele - estesmd" userId="S::estesmd@jmu.edu::7f01444f-bcfd-4926-89f8-dd1142b90e2d" providerId="AD" clId="Web-{8DCCC13D-E6A7-43D9-A6BB-99B1A6C7888A}" dt="2023-12-19T03:51:48.429" v="25" actId="1076"/>
      <pc:docMkLst>
        <pc:docMk/>
      </pc:docMkLst>
      <pc:sldChg chg="modSp">
        <pc:chgData name="Estes, Michele - estesmd" userId="S::estesmd@jmu.edu::7f01444f-bcfd-4926-89f8-dd1142b90e2d" providerId="AD" clId="Web-{8DCCC13D-E6A7-43D9-A6BB-99B1A6C7888A}" dt="2023-12-19T03:49:04.732" v="3" actId="1076"/>
        <pc:sldMkLst>
          <pc:docMk/>
          <pc:sldMk cId="4194556880" sldId="305"/>
        </pc:sldMkLst>
        <pc:picChg chg="mod">
          <ac:chgData name="Estes, Michele - estesmd" userId="S::estesmd@jmu.edu::7f01444f-bcfd-4926-89f8-dd1142b90e2d" providerId="AD" clId="Web-{8DCCC13D-E6A7-43D9-A6BB-99B1A6C7888A}" dt="2023-12-19T03:49:04.732" v="3" actId="1076"/>
          <ac:picMkLst>
            <pc:docMk/>
            <pc:sldMk cId="4194556880" sldId="305"/>
            <ac:picMk id="3" creationId="{CB7F6342-75AB-B9BA-43D3-864209E9B99F}"/>
          </ac:picMkLst>
        </pc:picChg>
      </pc:sldChg>
      <pc:sldChg chg="modSp">
        <pc:chgData name="Estes, Michele - estesmd" userId="S::estesmd@jmu.edu::7f01444f-bcfd-4926-89f8-dd1142b90e2d" providerId="AD" clId="Web-{8DCCC13D-E6A7-43D9-A6BB-99B1A6C7888A}" dt="2023-12-19T03:51:36.225" v="23" actId="1076"/>
        <pc:sldMkLst>
          <pc:docMk/>
          <pc:sldMk cId="989801707" sldId="306"/>
        </pc:sldMkLst>
        <pc:picChg chg="mod">
          <ac:chgData name="Estes, Michele - estesmd" userId="S::estesmd@jmu.edu::7f01444f-bcfd-4926-89f8-dd1142b90e2d" providerId="AD" clId="Web-{8DCCC13D-E6A7-43D9-A6BB-99B1A6C7888A}" dt="2023-12-19T03:51:36.225" v="23" actId="1076"/>
          <ac:picMkLst>
            <pc:docMk/>
            <pc:sldMk cId="989801707" sldId="306"/>
            <ac:picMk id="3" creationId="{FE0CBD31-9963-8A21-8B89-B1623C8E0FB8}"/>
          </ac:picMkLst>
        </pc:picChg>
      </pc:sldChg>
      <pc:sldChg chg="modSp">
        <pc:chgData name="Estes, Michele - estesmd" userId="S::estesmd@jmu.edu::7f01444f-bcfd-4926-89f8-dd1142b90e2d" providerId="AD" clId="Web-{8DCCC13D-E6A7-43D9-A6BB-99B1A6C7888A}" dt="2023-12-19T03:51:48.429" v="25" actId="1076"/>
        <pc:sldMkLst>
          <pc:docMk/>
          <pc:sldMk cId="639117269" sldId="308"/>
        </pc:sldMkLst>
        <pc:picChg chg="mod">
          <ac:chgData name="Estes, Michele - estesmd" userId="S::estesmd@jmu.edu::7f01444f-bcfd-4926-89f8-dd1142b90e2d" providerId="AD" clId="Web-{8DCCC13D-E6A7-43D9-A6BB-99B1A6C7888A}" dt="2023-12-19T03:51:48.429" v="25" actId="1076"/>
          <ac:picMkLst>
            <pc:docMk/>
            <pc:sldMk cId="639117269" sldId="308"/>
            <ac:picMk id="5" creationId="{27AC1393-1B4F-AAE3-D55B-E7AD75F2231B}"/>
          </ac:picMkLst>
        </pc:picChg>
      </pc:sldChg>
      <pc:sldChg chg="modSp">
        <pc:chgData name="Estes, Michele - estesmd" userId="S::estesmd@jmu.edu::7f01444f-bcfd-4926-89f8-dd1142b90e2d" providerId="AD" clId="Web-{8DCCC13D-E6A7-43D9-A6BB-99B1A6C7888A}" dt="2023-12-19T03:48:34.339" v="2" actId="1076"/>
        <pc:sldMkLst>
          <pc:docMk/>
          <pc:sldMk cId="1362942365" sldId="352"/>
        </pc:sldMkLst>
        <pc:spChg chg="mod">
          <ac:chgData name="Estes, Michele - estesmd" userId="S::estesmd@jmu.edu::7f01444f-bcfd-4926-89f8-dd1142b90e2d" providerId="AD" clId="Web-{8DCCC13D-E6A7-43D9-A6BB-99B1A6C7888A}" dt="2023-12-19T03:48:34.339" v="2" actId="1076"/>
          <ac:spMkLst>
            <pc:docMk/>
            <pc:sldMk cId="1362942365" sldId="352"/>
            <ac:spMk id="4" creationId="{311AF39D-5AC7-20BF-1E8C-A440909AAC9E}"/>
          </ac:spMkLst>
        </pc:spChg>
      </pc:sldChg>
      <pc:sldChg chg="modSp">
        <pc:chgData name="Estes, Michele - estesmd" userId="S::estesmd@jmu.edu::7f01444f-bcfd-4926-89f8-dd1142b90e2d" providerId="AD" clId="Web-{8DCCC13D-E6A7-43D9-A6BB-99B1A6C7888A}" dt="2023-12-19T03:51:18.724" v="22" actId="14100"/>
        <pc:sldMkLst>
          <pc:docMk/>
          <pc:sldMk cId="633434451" sldId="358"/>
        </pc:sldMkLst>
        <pc:spChg chg="mod">
          <ac:chgData name="Estes, Michele - estesmd" userId="S::estesmd@jmu.edu::7f01444f-bcfd-4926-89f8-dd1142b90e2d" providerId="AD" clId="Web-{8DCCC13D-E6A7-43D9-A6BB-99B1A6C7888A}" dt="2023-12-19T03:51:18.724" v="22" actId="14100"/>
          <ac:spMkLst>
            <pc:docMk/>
            <pc:sldMk cId="633434451" sldId="358"/>
            <ac:spMk id="2" creationId="{85E1F4A3-0A15-BC7E-241A-62AC019C3B05}"/>
          </ac:spMkLst>
        </pc:spChg>
      </pc:sldChg>
    </pc:docChg>
  </pc:docChgLst>
  <pc:docChgLst>
    <pc:chgData name="Minnis-McClain, Jessica - minnisjl" userId="S::minnisjl@jmu.edu::f8e4ea62-acf4-407a-9d20-f8a6b1277f80" providerId="AD" clId="Web-{DF699E1B-C5FF-1F0D-6E1B-F88DE2F0A897}"/>
    <pc:docChg chg="">
      <pc:chgData name="Minnis-McClain, Jessica - minnisjl" userId="S::minnisjl@jmu.edu::f8e4ea62-acf4-407a-9d20-f8a6b1277f80" providerId="AD" clId="Web-{DF699E1B-C5FF-1F0D-6E1B-F88DE2F0A897}" dt="2023-12-18T03:09:56.440" v="2"/>
      <pc:docMkLst>
        <pc:docMk/>
      </pc:docMkLst>
      <pc:sldChg chg="delCm">
        <pc:chgData name="Minnis-McClain, Jessica - minnisjl" userId="S::minnisjl@jmu.edu::f8e4ea62-acf4-407a-9d20-f8a6b1277f80" providerId="AD" clId="Web-{DF699E1B-C5FF-1F0D-6E1B-F88DE2F0A897}" dt="2023-12-18T03:09:39.392" v="0"/>
        <pc:sldMkLst>
          <pc:docMk/>
          <pc:sldMk cId="4162353938" sldId="353"/>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DF699E1B-C5FF-1F0D-6E1B-F88DE2F0A897}" dt="2023-12-18T03:09:39.392" v="0"/>
              <pc2:cmMkLst xmlns:pc2="http://schemas.microsoft.com/office/powerpoint/2019/9/main/command">
                <pc:docMk/>
                <pc:sldMk cId="4162353938" sldId="353"/>
                <pc2:cmMk id="{1CE454AF-ADB5-4149-BC2D-5C16B2E02CC7}"/>
              </pc2:cmMkLst>
            </pc226:cmChg>
          </p:ext>
        </pc:extLst>
      </pc:sldChg>
      <pc:sldChg chg="delCm">
        <pc:chgData name="Minnis-McClain, Jessica - minnisjl" userId="S::minnisjl@jmu.edu::f8e4ea62-acf4-407a-9d20-f8a6b1277f80" providerId="AD" clId="Web-{DF699E1B-C5FF-1F0D-6E1B-F88DE2F0A897}" dt="2023-12-18T03:09:49.174" v="1"/>
        <pc:sldMkLst>
          <pc:docMk/>
          <pc:sldMk cId="2089481434" sldId="354"/>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DF699E1B-C5FF-1F0D-6E1B-F88DE2F0A897}" dt="2023-12-18T03:09:49.174" v="1"/>
              <pc2:cmMkLst xmlns:pc2="http://schemas.microsoft.com/office/powerpoint/2019/9/main/command">
                <pc:docMk/>
                <pc:sldMk cId="2089481434" sldId="354"/>
                <pc2:cmMk id="{4B6C70B6-3823-4F85-9A1A-BC7F68F4E453}"/>
              </pc2:cmMkLst>
            </pc226:cmChg>
          </p:ext>
        </pc:extLst>
      </pc:sldChg>
      <pc:sldChg chg="delCm">
        <pc:chgData name="Minnis-McClain, Jessica - minnisjl" userId="S::minnisjl@jmu.edu::f8e4ea62-acf4-407a-9d20-f8a6b1277f80" providerId="AD" clId="Web-{DF699E1B-C5FF-1F0D-6E1B-F88DE2F0A897}" dt="2023-12-18T03:09:56.440" v="2"/>
        <pc:sldMkLst>
          <pc:docMk/>
          <pc:sldMk cId="174545323" sldId="355"/>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DF699E1B-C5FF-1F0D-6E1B-F88DE2F0A897}" dt="2023-12-18T03:09:56.440" v="2"/>
              <pc2:cmMkLst xmlns:pc2="http://schemas.microsoft.com/office/powerpoint/2019/9/main/command">
                <pc:docMk/>
                <pc:sldMk cId="174545323" sldId="355"/>
                <pc2:cmMk id="{546D1F68-A102-47DE-8EAC-2E7C45C9F37F}"/>
              </pc2:cmMkLst>
            </pc226:cmChg>
          </p:ext>
        </pc:extLst>
      </pc:sldChg>
    </pc:docChg>
  </pc:docChgLst>
  <pc:docChgLst>
    <pc:chgData name="Estes, Michele - estesmd" userId="S::estesmd@jmu.edu::7f01444f-bcfd-4926-89f8-dd1142b90e2d" providerId="AD" clId="Web-{04298944-8703-4234-83CD-C463EC9817A1}"/>
    <pc:docChg chg="addSld delSld modSld">
      <pc:chgData name="Estes, Michele - estesmd" userId="S::estesmd@jmu.edu::7f01444f-bcfd-4926-89f8-dd1142b90e2d" providerId="AD" clId="Web-{04298944-8703-4234-83CD-C463EC9817A1}" dt="2023-11-25T22:19:46.589" v="22" actId="20577"/>
      <pc:docMkLst>
        <pc:docMk/>
      </pc:docMkLst>
      <pc:sldChg chg="del">
        <pc:chgData name="Estes, Michele - estesmd" userId="S::estesmd@jmu.edu::7f01444f-bcfd-4926-89f8-dd1142b90e2d" providerId="AD" clId="Web-{04298944-8703-4234-83CD-C463EC9817A1}" dt="2023-11-25T22:19:10.119" v="19"/>
        <pc:sldMkLst>
          <pc:docMk/>
          <pc:sldMk cId="2607595366" sldId="257"/>
        </pc:sldMkLst>
      </pc:sldChg>
      <pc:sldChg chg="del">
        <pc:chgData name="Estes, Michele - estesmd" userId="S::estesmd@jmu.edu::7f01444f-bcfd-4926-89f8-dd1142b90e2d" providerId="AD" clId="Web-{04298944-8703-4234-83CD-C463EC9817A1}" dt="2023-11-25T22:19:10.119" v="18"/>
        <pc:sldMkLst>
          <pc:docMk/>
          <pc:sldMk cId="4286153928" sldId="258"/>
        </pc:sldMkLst>
      </pc:sldChg>
      <pc:sldChg chg="del">
        <pc:chgData name="Estes, Michele - estesmd" userId="S::estesmd@jmu.edu::7f01444f-bcfd-4926-89f8-dd1142b90e2d" providerId="AD" clId="Web-{04298944-8703-4234-83CD-C463EC9817A1}" dt="2023-11-25T22:19:10.119" v="17"/>
        <pc:sldMkLst>
          <pc:docMk/>
          <pc:sldMk cId="2861626453" sldId="259"/>
        </pc:sldMkLst>
      </pc:sldChg>
      <pc:sldChg chg="del">
        <pc:chgData name="Estes, Michele - estesmd" userId="S::estesmd@jmu.edu::7f01444f-bcfd-4926-89f8-dd1142b90e2d" providerId="AD" clId="Web-{04298944-8703-4234-83CD-C463EC9817A1}" dt="2023-11-25T22:19:10.119" v="16"/>
        <pc:sldMkLst>
          <pc:docMk/>
          <pc:sldMk cId="2995651145" sldId="260"/>
        </pc:sldMkLst>
      </pc:sldChg>
      <pc:sldChg chg="del">
        <pc:chgData name="Estes, Michele - estesmd" userId="S::estesmd@jmu.edu::7f01444f-bcfd-4926-89f8-dd1142b90e2d" providerId="AD" clId="Web-{04298944-8703-4234-83CD-C463EC9817A1}" dt="2023-11-25T22:19:10.119" v="15"/>
        <pc:sldMkLst>
          <pc:docMk/>
          <pc:sldMk cId="689673926" sldId="261"/>
        </pc:sldMkLst>
      </pc:sldChg>
      <pc:sldChg chg="modSp">
        <pc:chgData name="Estes, Michele - estesmd" userId="S::estesmd@jmu.edu::7f01444f-bcfd-4926-89f8-dd1142b90e2d" providerId="AD" clId="Web-{04298944-8703-4234-83CD-C463EC9817A1}" dt="2023-11-25T22:19:46.589" v="22" actId="20577"/>
        <pc:sldMkLst>
          <pc:docMk/>
          <pc:sldMk cId="2387386075" sldId="292"/>
        </pc:sldMkLst>
        <pc:spChg chg="mod">
          <ac:chgData name="Estes, Michele - estesmd" userId="S::estesmd@jmu.edu::7f01444f-bcfd-4926-89f8-dd1142b90e2d" providerId="AD" clId="Web-{04298944-8703-4234-83CD-C463EC9817A1}" dt="2023-11-25T22:19:46.589" v="22" actId="20577"/>
          <ac:spMkLst>
            <pc:docMk/>
            <pc:sldMk cId="2387386075" sldId="292"/>
            <ac:spMk id="2" creationId="{ACA92F16-9F2E-A981-195D-A51D74D3123E}"/>
          </ac:spMkLst>
        </pc:spChg>
      </pc:sldChg>
      <pc:sldChg chg="modSp">
        <pc:chgData name="Estes, Michele - estesmd" userId="S::estesmd@jmu.edu::7f01444f-bcfd-4926-89f8-dd1142b90e2d" providerId="AD" clId="Web-{04298944-8703-4234-83CD-C463EC9817A1}" dt="2023-11-25T22:19:18.213" v="20" actId="14100"/>
        <pc:sldMkLst>
          <pc:docMk/>
          <pc:sldMk cId="1652838487" sldId="300"/>
        </pc:sldMkLst>
        <pc:picChg chg="mod">
          <ac:chgData name="Estes, Michele - estesmd" userId="S::estesmd@jmu.edu::7f01444f-bcfd-4926-89f8-dd1142b90e2d" providerId="AD" clId="Web-{04298944-8703-4234-83CD-C463EC9817A1}" dt="2023-11-25T22:19:18.213" v="20" actId="14100"/>
          <ac:picMkLst>
            <pc:docMk/>
            <pc:sldMk cId="1652838487" sldId="300"/>
            <ac:picMk id="3" creationId="{6A7F24E9-2756-FA3A-971F-9B3C600E149B}"/>
          </ac:picMkLst>
        </pc:picChg>
      </pc:sldChg>
      <pc:sldChg chg="add del">
        <pc:chgData name="Estes, Michele - estesmd" userId="S::estesmd@jmu.edu::7f01444f-bcfd-4926-89f8-dd1142b90e2d" providerId="AD" clId="Web-{04298944-8703-4234-83CD-C463EC9817A1}" dt="2023-11-25T22:18:57.916" v="10"/>
        <pc:sldMkLst>
          <pc:docMk/>
          <pc:sldMk cId="1011282750" sldId="332"/>
        </pc:sldMkLst>
      </pc:sldChg>
      <pc:sldChg chg="add del">
        <pc:chgData name="Estes, Michele - estesmd" userId="S::estesmd@jmu.edu::7f01444f-bcfd-4926-89f8-dd1142b90e2d" providerId="AD" clId="Web-{04298944-8703-4234-83CD-C463EC9817A1}" dt="2023-11-25T22:18:58.181" v="11"/>
        <pc:sldMkLst>
          <pc:docMk/>
          <pc:sldMk cId="3499398852" sldId="333"/>
        </pc:sldMkLst>
      </pc:sldChg>
      <pc:sldChg chg="add del">
        <pc:chgData name="Estes, Michele - estesmd" userId="S::estesmd@jmu.edu::7f01444f-bcfd-4926-89f8-dd1142b90e2d" providerId="AD" clId="Web-{04298944-8703-4234-83CD-C463EC9817A1}" dt="2023-11-25T22:18:58.478" v="12"/>
        <pc:sldMkLst>
          <pc:docMk/>
          <pc:sldMk cId="402644314" sldId="334"/>
        </pc:sldMkLst>
      </pc:sldChg>
      <pc:sldChg chg="add del">
        <pc:chgData name="Estes, Michele - estesmd" userId="S::estesmd@jmu.edu::7f01444f-bcfd-4926-89f8-dd1142b90e2d" providerId="AD" clId="Web-{04298944-8703-4234-83CD-C463EC9817A1}" dt="2023-11-25T22:18:58.822" v="13"/>
        <pc:sldMkLst>
          <pc:docMk/>
          <pc:sldMk cId="3188815276" sldId="335"/>
        </pc:sldMkLst>
      </pc:sldChg>
      <pc:sldChg chg="add del">
        <pc:chgData name="Estes, Michele - estesmd" userId="S::estesmd@jmu.edu::7f01444f-bcfd-4926-89f8-dd1142b90e2d" providerId="AD" clId="Web-{04298944-8703-4234-83CD-C463EC9817A1}" dt="2023-11-25T22:18:58.869" v="14"/>
        <pc:sldMkLst>
          <pc:docMk/>
          <pc:sldMk cId="2308191630" sldId="336"/>
        </pc:sldMkLst>
      </pc:sldChg>
      <pc:sldMasterChg chg="addSldLayout">
        <pc:chgData name="Estes, Michele - estesmd" userId="S::estesmd@jmu.edu::7f01444f-bcfd-4926-89f8-dd1142b90e2d" providerId="AD" clId="Web-{04298944-8703-4234-83CD-C463EC9817A1}" dt="2023-11-25T22:18:57.916" v="10"/>
        <pc:sldMasterMkLst>
          <pc:docMk/>
          <pc:sldMasterMk cId="4062626676" sldId="2147483648"/>
        </pc:sldMasterMkLst>
        <pc:sldLayoutChg chg="add">
          <pc:chgData name="Estes, Michele - estesmd" userId="S::estesmd@jmu.edu::7f01444f-bcfd-4926-89f8-dd1142b90e2d" providerId="AD" clId="Web-{04298944-8703-4234-83CD-C463EC9817A1}" dt="2023-11-25T22:18:57.916" v="10"/>
          <pc:sldLayoutMkLst>
            <pc:docMk/>
            <pc:sldMasterMk cId="4062626676" sldId="2147483648"/>
            <pc:sldLayoutMk cId="2915185632" sldId="2147483664"/>
          </pc:sldLayoutMkLst>
        </pc:sldLayoutChg>
        <pc:sldLayoutChg chg="add">
          <pc:chgData name="Estes, Michele - estesmd" userId="S::estesmd@jmu.edu::7f01444f-bcfd-4926-89f8-dd1142b90e2d" providerId="AD" clId="Web-{04298944-8703-4234-83CD-C463EC9817A1}" dt="2023-11-25T22:18:57.916" v="10"/>
          <pc:sldLayoutMkLst>
            <pc:docMk/>
            <pc:sldMasterMk cId="4062626676" sldId="2147483648"/>
            <pc:sldLayoutMk cId="1348888187" sldId="21474836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52747-BC99-1D4F-B884-03C74ABC44E9}" type="datetimeFigureOut">
              <a:rPr lang="en-US" smtClean="0"/>
              <a:t>7/23/2024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B37E9-860B-3848-8AF8-7C12E2EEAA87}" type="slidenum">
              <a:rPr lang="en-US" smtClean="0"/>
              <a:t>‹#›</a:t>
            </a:fld>
            <a:endParaRPr lang="en-US"/>
          </a:p>
        </p:txBody>
      </p:sp>
    </p:spTree>
    <p:extLst>
      <p:ext uri="{BB962C8B-B14F-4D97-AF65-F5344CB8AC3E}">
        <p14:creationId xmlns:p14="http://schemas.microsoft.com/office/powerpoint/2010/main" val="1639683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8cfc691c0b_1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8cfc691c0b_1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8cfc691c0b_1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8cfc691c0b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a019b587f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a019b587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ae6dfbd59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ae6dfbd59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915185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7" name="Rectangle 6">
            <a:extLst>
              <a:ext uri="{FF2B5EF4-FFF2-40B4-BE49-F238E27FC236}">
                <a16:creationId xmlns:a16="http://schemas.microsoft.com/office/drawing/2014/main" id="{2A896B6F-3733-4183-35CB-262E317B3920}"/>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3623742E-2C6D-460B-28F3-AD6A9B14A6F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C016A96-D70B-06FC-FAD8-A296EABB749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3570E59-B761-67F7-263C-B44AF872B2DE}"/>
              </a:ext>
            </a:extLst>
          </p:cNvPr>
          <p:cNvSpPr txBox="1">
            <a:spLocks/>
          </p:cNvSpPr>
          <p:nvPr userDrawn="1"/>
        </p:nvSpPr>
        <p:spPr>
          <a:xfrm>
            <a:off x="965200" y="1383528"/>
            <a:ext cx="5925989" cy="316751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9600" dirty="0"/>
              <a:t>Title</a:t>
            </a:r>
          </a:p>
        </p:txBody>
      </p:sp>
      <p:pic>
        <p:nvPicPr>
          <p:cNvPr id="11" name="Picture 10" descr="A bee with wings and a shield&#10;&#10;Description automatically generated with medium confidence">
            <a:extLst>
              <a:ext uri="{FF2B5EF4-FFF2-40B4-BE49-F238E27FC236}">
                <a16:creationId xmlns:a16="http://schemas.microsoft.com/office/drawing/2014/main" id="{62D8BC2A-DD1F-353E-F223-EEF5525260E2}"/>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Tree>
    <p:extLst>
      <p:ext uri="{BB962C8B-B14F-4D97-AF65-F5344CB8AC3E}">
        <p14:creationId xmlns:p14="http://schemas.microsoft.com/office/powerpoint/2010/main" val="2915185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129-0272-A08E-DFAA-0CF7D54EE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AE8BAE-E56F-9C9B-6CA3-038CA492E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A0E40-2A17-A2F5-3BC6-2DD90858F8DA}"/>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A1B1B8D6-DD35-13F1-0392-D8D4DB1E6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B7818-8208-CAD6-EAD1-7922CED1A10E}"/>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890934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ABF6-66D1-108D-E462-CAFC804189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4041F0-D530-430A-3C40-5689BD6CB4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6FA3C-E4D3-D2D0-781B-E80D576FA2E2}"/>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78D17CC9-9AFC-E2CE-C62F-203F21426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F121-B04A-7162-FB97-462E9BE7F322}"/>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783286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808A-FADD-6856-4857-57B7534A8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E1283-F228-E79B-DC60-E0CA5A3EC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5F453-E1B3-B84C-70F8-BE932E7376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D8DD1-FE5B-280A-8BB8-54968142E60F}"/>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6" name="Footer Placeholder 5">
            <a:extLst>
              <a:ext uri="{FF2B5EF4-FFF2-40B4-BE49-F238E27FC236}">
                <a16:creationId xmlns:a16="http://schemas.microsoft.com/office/drawing/2014/main" id="{88F00AE9-12D5-3BF5-B9DE-9B6DDC94E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265873-5337-7DF8-4A80-F8EDD3FAB4B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07288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95E9-0250-A613-EE0F-999BEBB037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E1CA-A0DD-E5CB-5108-76C40447C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AB0E3A-9419-9343-9D6C-DF5EAA0E39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4EAAB-84AE-7D2E-5349-15DFF129D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19F477-88A7-0570-7857-5F02B856C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809060-81C0-A538-6068-7EBDD2F34391}"/>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8" name="Footer Placeholder 7">
            <a:extLst>
              <a:ext uri="{FF2B5EF4-FFF2-40B4-BE49-F238E27FC236}">
                <a16:creationId xmlns:a16="http://schemas.microsoft.com/office/drawing/2014/main" id="{B8D406BA-785C-D50B-426D-A8DD82136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98A89-99F3-6880-338C-AF7A01B0D84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987886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348888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6" name="Rectangle 5">
            <a:extLst>
              <a:ext uri="{FF2B5EF4-FFF2-40B4-BE49-F238E27FC236}">
                <a16:creationId xmlns:a16="http://schemas.microsoft.com/office/drawing/2014/main" id="{1CDB689B-DC84-B7EC-C49D-FDFB9503E22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3EDB6212-2723-E765-4B3D-FC11548C56AA}"/>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ight Triangle 7">
            <a:extLst>
              <a:ext uri="{FF2B5EF4-FFF2-40B4-BE49-F238E27FC236}">
                <a16:creationId xmlns:a16="http://schemas.microsoft.com/office/drawing/2014/main" id="{9255A8AD-A897-0463-064A-F7C0AC848A4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AC08EF6-5C21-839B-98D2-4974A5129533}"/>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2D1034B-5668-D326-BF2B-7531E2DA2D40}"/>
              </a:ext>
            </a:extLst>
          </p:cNvPr>
          <p:cNvSpPr txBox="1">
            <a:spLocks/>
          </p:cNvSpPr>
          <p:nvPr userDrawn="1"/>
        </p:nvSpPr>
        <p:spPr>
          <a:xfrm>
            <a:off x="1010024" y="1383527"/>
            <a:ext cx="6072333" cy="41751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600" b="1"/>
              <a:t>Quote</a:t>
            </a:r>
            <a:endParaRPr lang="en-US" sz="4600" dirty="0"/>
          </a:p>
        </p:txBody>
      </p:sp>
      <p:cxnSp>
        <p:nvCxnSpPr>
          <p:cNvPr id="11" name="Straight Connector 10">
            <a:extLst>
              <a:ext uri="{FF2B5EF4-FFF2-40B4-BE49-F238E27FC236}">
                <a16:creationId xmlns:a16="http://schemas.microsoft.com/office/drawing/2014/main" id="{49DF0C22-EA4A-D0DF-6279-27DD61D6F222}"/>
              </a:ext>
              <a:ext uri="{C183D7F6-B498-43B3-948B-1728B52AA6E4}">
                <adec:decorative xmlns:adec="http://schemas.microsoft.com/office/drawing/2017/decorative" val="1"/>
              </a:ext>
            </a:extLst>
          </p:cNvPr>
          <p:cNvCxnSpPr/>
          <p:nvPr userDrawn="1">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bee with wings and a shield&#10;&#10;Description automatically generated with medium confidence">
            <a:extLst>
              <a:ext uri="{FF2B5EF4-FFF2-40B4-BE49-F238E27FC236}">
                <a16:creationId xmlns:a16="http://schemas.microsoft.com/office/drawing/2014/main" id="{65386119-FD8D-4C87-CB36-CF253C90E04C}"/>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348888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175A6-AD47-CC27-609E-E55D6C1852E8}"/>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3" name="Footer Placeholder 2">
            <a:extLst>
              <a:ext uri="{FF2B5EF4-FFF2-40B4-BE49-F238E27FC236}">
                <a16:creationId xmlns:a16="http://schemas.microsoft.com/office/drawing/2014/main" id="{DE0885C1-069E-B32C-12F1-3C8C17213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812E2-8C93-9293-E2AC-6F78DFA7AF2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237017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C308-145E-D165-6015-1633CA42AD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6E3AE3-0A52-5114-7547-ECCD40D34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06986-BA4E-8EB1-84B7-E1EC03B9E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B2474-FE76-26A7-9440-04E095860CD5}"/>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6" name="Footer Placeholder 5">
            <a:extLst>
              <a:ext uri="{FF2B5EF4-FFF2-40B4-BE49-F238E27FC236}">
                <a16:creationId xmlns:a16="http://schemas.microsoft.com/office/drawing/2014/main" id="{CAB51BE3-402D-B96B-D07B-41DB5608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EB0AA-3296-0C34-BC67-220D5E928551}"/>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323067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DFD-4564-E7F6-E49E-6BB25A15D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319DD-B4BB-B0C5-AE4E-FB5A448C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EC5FE0-4BFE-554A-77ED-62C90B17C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3ECA7D-E084-CB37-8B9A-BFA029CCA581}"/>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6" name="Footer Placeholder 5">
            <a:extLst>
              <a:ext uri="{FF2B5EF4-FFF2-40B4-BE49-F238E27FC236}">
                <a16:creationId xmlns:a16="http://schemas.microsoft.com/office/drawing/2014/main" id="{F5B5B04D-CF43-6DC0-E0A1-2D97F8355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13128-095D-8CAC-CD16-443FA94778A9}"/>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805652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6713-6B23-692A-7D19-55F57693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99C733-89F9-C682-24D1-2ED839C46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ABCA5-DEF0-BD5E-2EE5-D5997B60FDA0}"/>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06FB4D03-58A2-7EDB-86DD-167CE241A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6B026-499C-2B24-A050-94ADB7EE0B0C}"/>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422442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03A8-BE0D-C773-AC63-6C4158C051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B24D8-A3E4-744E-8B20-9C27FD11D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714-2547-B334-F28B-472DECC46251}"/>
              </a:ext>
            </a:extLst>
          </p:cNvPr>
          <p:cNvSpPr>
            <a:spLocks noGrp="1"/>
          </p:cNvSpPr>
          <p:nvPr>
            <p:ph type="dt" sz="half" idx="10"/>
          </p:nvPr>
        </p:nvSpPr>
        <p:spPr/>
        <p:txBody>
          <a:body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EDC2318E-F025-2A5C-09DF-35F9C787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26688-F3AE-0B29-E100-A1DE9886148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493071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2605011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Essential Question">
  <p:cSld name="Essential Question">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0" y="1641867"/>
            <a:ext cx="12192000" cy="828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4000">
                <a:latin typeface="Rubik"/>
                <a:ea typeface="Rubik"/>
                <a:cs typeface="Rubik"/>
                <a:sym typeface="Rubik"/>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3" name="Google Shape;13;p3"/>
          <p:cNvSpPr txBox="1"/>
          <p:nvPr/>
        </p:nvSpPr>
        <p:spPr>
          <a:xfrm>
            <a:off x="-14600" y="2775133"/>
            <a:ext cx="12221200" cy="1801600"/>
          </a:xfrm>
          <a:prstGeom prst="rect">
            <a:avLst/>
          </a:prstGeom>
          <a:noFill/>
          <a:ln>
            <a:noFill/>
          </a:ln>
        </p:spPr>
        <p:txBody>
          <a:bodyPr spcFirstLastPara="1" wrap="square" lIns="121900" tIns="121900" rIns="121900" bIns="121900" anchor="t" anchorCtr="0">
            <a:noAutofit/>
          </a:bodyPr>
          <a:lstStyle/>
          <a:p>
            <a:pPr marL="0" lvl="0" indent="0" algn="ctr" rtl="0">
              <a:lnSpc>
                <a:spcPct val="110000"/>
              </a:lnSpc>
              <a:spcBef>
                <a:spcPts val="0"/>
              </a:spcBef>
              <a:spcAft>
                <a:spcPts val="0"/>
              </a:spcAft>
              <a:buClr>
                <a:srgbClr val="FF8855"/>
              </a:buClr>
              <a:buSzPts val="1600"/>
              <a:buFont typeface="Lato"/>
              <a:buNone/>
            </a:pPr>
            <a:endParaRPr sz="3200">
              <a:latin typeface="Indie Flower"/>
              <a:ea typeface="Indie Flower"/>
              <a:cs typeface="Indie Flower"/>
              <a:sym typeface="Indie Flower"/>
            </a:endParaRPr>
          </a:p>
        </p:txBody>
      </p:sp>
      <p:sp>
        <p:nvSpPr>
          <p:cNvPr id="14" name="Google Shape;14;p3"/>
          <p:cNvSpPr txBox="1">
            <a:spLocks noGrp="1"/>
          </p:cNvSpPr>
          <p:nvPr>
            <p:ph type="body" idx="1"/>
          </p:nvPr>
        </p:nvSpPr>
        <p:spPr>
          <a:xfrm>
            <a:off x="0" y="2964067"/>
            <a:ext cx="12192000" cy="1293200"/>
          </a:xfrm>
          <a:prstGeom prst="rect">
            <a:avLst/>
          </a:prstGeom>
          <a:noFill/>
          <a:ln>
            <a:noFill/>
          </a:ln>
        </p:spPr>
        <p:txBody>
          <a:bodyPr spcFirstLastPara="1" wrap="square" lIns="91425" tIns="91425" rIns="91425" bIns="91425" anchor="t" anchorCtr="0">
            <a:noAutofit/>
          </a:bodyPr>
          <a:lstStyle>
            <a:lvl1pPr marL="609585" lvl="0"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1pPr>
            <a:lvl2pPr marL="1219170" lvl="1"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2pPr>
            <a:lvl3pPr marL="1828754" lvl="2"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3pPr>
            <a:lvl4pPr marL="2438339" lvl="3"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4pPr>
            <a:lvl5pPr marL="3047924" lvl="4"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5pPr>
            <a:lvl6pPr marL="3657509" lvl="5"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6pPr>
            <a:lvl7pPr marL="4267093" lvl="6"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7pPr>
            <a:lvl8pPr marL="4876678" lvl="7"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8pPr>
            <a:lvl9pPr marL="5486263" lvl="8"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9pPr>
          </a:lstStyle>
          <a:p>
            <a:endParaRPr/>
          </a:p>
        </p:txBody>
      </p:sp>
    </p:spTree>
    <p:extLst>
      <p:ext uri="{BB962C8B-B14F-4D97-AF65-F5344CB8AC3E}">
        <p14:creationId xmlns:p14="http://schemas.microsoft.com/office/powerpoint/2010/main" val="299827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34CE9-38DF-BFCC-189F-04F84DE6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D6DFA-85AB-54F7-5FD6-56FCD0A5C6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810F2-FAC7-724D-317F-9D98998E0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3F6B1-1C61-4635-A09D-AD8A54010B14}" type="datetimeFigureOut">
              <a:rPr lang="en-US" smtClean="0"/>
              <a:t>7/23/2024</a:t>
            </a:fld>
            <a:endParaRPr lang="en-US"/>
          </a:p>
        </p:txBody>
      </p:sp>
      <p:sp>
        <p:nvSpPr>
          <p:cNvPr id="5" name="Footer Placeholder 4">
            <a:extLst>
              <a:ext uri="{FF2B5EF4-FFF2-40B4-BE49-F238E27FC236}">
                <a16:creationId xmlns:a16="http://schemas.microsoft.com/office/drawing/2014/main" id="{B262C5BB-1F34-0323-ED7E-1E3108378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E5BAC3-190F-3962-CA34-E600F8620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26C07-D6F0-4DBA-8789-FC3F6135B11C}" type="slidenum">
              <a:rPr lang="en-US" smtClean="0"/>
              <a:t>‹#›</a:t>
            </a:fld>
            <a:endParaRPr lang="en-US"/>
          </a:p>
        </p:txBody>
      </p:sp>
    </p:spTree>
    <p:extLst>
      <p:ext uri="{BB962C8B-B14F-4D97-AF65-F5344CB8AC3E}">
        <p14:creationId xmlns:p14="http://schemas.microsoft.com/office/powerpoint/2010/main" val="4062626676"/>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1" r:id="rId4"/>
    <p:sldLayoutId id="2147483652" r:id="rId5"/>
    <p:sldLayoutId id="2147483653" r:id="rId6"/>
    <p:sldLayoutId id="2147483654" r:id="rId7"/>
    <p:sldLayoutId id="2147483665" r:id="rId8"/>
    <p:sldLayoutId id="2147483655" r:id="rId9"/>
    <p:sldLayoutId id="2147483656" r:id="rId10"/>
    <p:sldLayoutId id="2147483657" r:id="rId11"/>
    <p:sldLayoutId id="2147483658" r:id="rId12"/>
    <p:sldLayoutId id="2147483659" r:id="rId13"/>
    <p:sldLayoutId id="2147483660"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30.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35.jpg"/><Relationship Id="rId5" Type="http://schemas.openxmlformats.org/officeDocument/2006/relationships/hyperlink" Target="http://www.youtube.com/watch?v=Y0jV-ixaucs" TargetMode="External"/><Relationship Id="rId4" Type="http://schemas.openxmlformats.org/officeDocument/2006/relationships/hyperlink" Target="https://www.commonsense.org/education/videos/meet-the-digital-citizens-heart" TargetMode="Externa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6.jfif"/></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fif"/><Relationship Id="rId1" Type="http://schemas.openxmlformats.org/officeDocument/2006/relationships/slideLayout" Target="../slideLayouts/slideLayout3.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fif"/><Relationship Id="rId1" Type="http://schemas.openxmlformats.org/officeDocument/2006/relationships/slideLayout" Target="../slideLayouts/slideLayout3.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fif"/><Relationship Id="rId1" Type="http://schemas.openxmlformats.org/officeDocument/2006/relationships/slideLayout" Target="../slideLayouts/slideLayout3.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fif"/><Relationship Id="rId1" Type="http://schemas.openxmlformats.org/officeDocument/2006/relationships/slideLayout" Target="../slideLayouts/slideLayout3.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2376258" y="1180653"/>
            <a:ext cx="5336335" cy="2370648"/>
          </a:xfrm>
        </p:spPr>
        <p:txBody>
          <a:bodyPr anchor="b">
            <a:normAutofit/>
          </a:bodyPr>
          <a:lstStyle/>
          <a:p>
            <a:pPr algn="r"/>
            <a:r>
              <a:rPr lang="en-US" dirty="0">
                <a:latin typeface="Calibri"/>
                <a:cs typeface="Calibri"/>
              </a:rPr>
              <a:t>Digital Citizenship</a:t>
            </a:r>
            <a:endParaRPr lang="en-US" dirty="0"/>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
        <p:nvSpPr>
          <p:cNvPr id="3" name="TextBox 2">
            <a:extLst>
              <a:ext uri="{FF2B5EF4-FFF2-40B4-BE49-F238E27FC236}">
                <a16:creationId xmlns:a16="http://schemas.microsoft.com/office/drawing/2014/main" id="{A11059D6-CACD-79CA-47D4-FB4D941E1819}"/>
              </a:ext>
            </a:extLst>
          </p:cNvPr>
          <p:cNvSpPr txBox="1"/>
          <p:nvPr/>
        </p:nvSpPr>
        <p:spPr>
          <a:xfrm>
            <a:off x="1913360" y="3551301"/>
            <a:ext cx="5799233" cy="707886"/>
          </a:xfrm>
          <a:prstGeom prst="rect">
            <a:avLst/>
          </a:prstGeom>
          <a:noFill/>
        </p:spPr>
        <p:txBody>
          <a:bodyPr wrap="square" lIns="91440" tIns="45720" rIns="91440" bIns="45720" rtlCol="0" anchor="t">
            <a:spAutoFit/>
          </a:bodyPr>
          <a:lstStyle/>
          <a:p>
            <a:pPr algn="r"/>
            <a:r>
              <a:rPr lang="en-US" sz="4000" dirty="0"/>
              <a:t>Kindergarten Lesson 3</a:t>
            </a:r>
            <a:endParaRPr lang="en-US" sz="4000" dirty="0">
              <a:cs typeface="Calibri"/>
            </a:endParaRPr>
          </a:p>
        </p:txBody>
      </p:sp>
    </p:spTree>
    <p:extLst>
      <p:ext uri="{BB962C8B-B14F-4D97-AF65-F5344CB8AC3E}">
        <p14:creationId xmlns:p14="http://schemas.microsoft.com/office/powerpoint/2010/main" val="49338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577787" y="1383527"/>
            <a:ext cx="5719723" cy="4175166"/>
          </a:xfrm>
        </p:spPr>
        <p:txBody>
          <a:bodyPr vert="horz" lIns="91440" tIns="45720" rIns="91440" bIns="45720" rtlCol="0" anchor="ctr">
            <a:normAutofit/>
          </a:bodyPr>
          <a:lstStyle/>
          <a:p>
            <a:pPr algn="r"/>
            <a:r>
              <a:rPr lang="en-US" kern="1200" dirty="0">
                <a:solidFill>
                  <a:schemeClr val="tx1"/>
                </a:solidFill>
                <a:latin typeface="Calibri"/>
                <a:ea typeface="Calibri"/>
                <a:cs typeface="Calibri"/>
              </a:rPr>
              <a:t>When we are learning we will:</a:t>
            </a:r>
          </a:p>
        </p:txBody>
      </p:sp>
      <p:cxnSp>
        <p:nvCxnSpPr>
          <p:cNvPr id="25" name="Straight Connector 24">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277967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37F44FEB-99A9-808B-B82A-EAB5031B2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0" name="Freeform: Shape 1039">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824578" cy="3204134"/>
          </a:xfrm>
        </p:spPr>
        <p:txBody>
          <a:bodyPr vert="horz" lIns="91440" tIns="45720" rIns="91440" bIns="45720" rtlCol="0" anchor="b">
            <a:normAutofit/>
          </a:bodyPr>
          <a:lstStyle/>
          <a:p>
            <a:r>
              <a:rPr lang="en-US" kern="1200">
                <a:solidFill>
                  <a:schemeClr val="tx1"/>
                </a:solidFill>
                <a:latin typeface="Calibri"/>
                <a:cs typeface="Calibri"/>
              </a:rPr>
              <a:t>Keep our bodies in our own place!</a:t>
            </a:r>
          </a:p>
        </p:txBody>
      </p:sp>
      <p:sp>
        <p:nvSpPr>
          <p:cNvPr id="1044" name="Rectangle 104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61628" y="956474"/>
            <a:ext cx="5800478" cy="49473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341668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171435" cy="3204134"/>
          </a:xfrm>
        </p:spPr>
        <p:txBody>
          <a:bodyPr vert="horz" lIns="91440" tIns="45720" rIns="91440" bIns="45720" rtlCol="0" anchor="b">
            <a:normAutofit/>
          </a:bodyPr>
          <a:lstStyle/>
          <a:p>
            <a:r>
              <a:rPr lang="en-US" kern="1200">
                <a:solidFill>
                  <a:schemeClr val="tx1"/>
                </a:solidFill>
                <a:latin typeface="Calibri"/>
                <a:cs typeface="Calibri"/>
              </a:rPr>
              <a:t>Use our quiet voices!</a:t>
            </a:r>
          </a:p>
        </p:txBody>
      </p:sp>
      <p:sp>
        <p:nvSpPr>
          <p:cNvPr id="2063" name="Rectangle 20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51401" y="1371099"/>
            <a:ext cx="4614203" cy="3936151"/>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C52F2990-FF02-EC3B-8B7F-5064367B5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471214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218764" cy="3204134"/>
          </a:xfrm>
        </p:spPr>
        <p:txBody>
          <a:bodyPr vert="horz" lIns="91440" tIns="45720" rIns="91440" bIns="45720" rtlCol="0" anchor="b">
            <a:normAutofit/>
          </a:bodyPr>
          <a:lstStyle/>
          <a:p>
            <a:r>
              <a:rPr lang="en-US" kern="1200">
                <a:solidFill>
                  <a:schemeClr val="tx1"/>
                </a:solidFill>
                <a:latin typeface="Calibri"/>
                <a:cs typeface="Calibri"/>
              </a:rPr>
              <a:t>Keep our ears open!</a:t>
            </a:r>
          </a:p>
        </p:txBody>
      </p:sp>
      <p:sp>
        <p:nvSpPr>
          <p:cNvPr id="3087" name="Rectangle 308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0279" y="1842520"/>
            <a:ext cx="3727130" cy="3181195"/>
          </a:xfrm>
          <a:prstGeom prst="rect">
            <a:avLst/>
          </a:prstGeom>
          <a:noFill/>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97AA513D-BD35-32D3-EEC0-8D62F1E0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775711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kern="1200">
                <a:solidFill>
                  <a:schemeClr val="tx1"/>
                </a:solidFill>
                <a:latin typeface="Calibri"/>
                <a:cs typeface="Calibri"/>
              </a:rPr>
              <a:t>Have our brains ready to learn!</a:t>
            </a:r>
          </a:p>
        </p:txBody>
      </p:sp>
      <p:sp>
        <p:nvSpPr>
          <p:cNvPr id="4111" name="Rectangle 411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38838" y="950569"/>
            <a:ext cx="5605547" cy="4776077"/>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0432984A-6F30-3BBB-3263-7C9E23CEE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35753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938063" y="2648052"/>
            <a:ext cx="3844403" cy="2000234"/>
          </a:xfrm>
        </p:spPr>
        <p:txBody>
          <a:bodyPr vert="horz" lIns="91440" tIns="45720" rIns="91440" bIns="45720" rtlCol="0" anchor="t">
            <a:noAutofit/>
          </a:bodyPr>
          <a:lstStyle/>
          <a:p>
            <a:r>
              <a:rPr lang="en-US" sz="5400" i="0" kern="1200" dirty="0">
                <a:solidFill>
                  <a:schemeClr val="tx1"/>
                </a:solidFill>
                <a:effectLst/>
                <a:latin typeface="Calibri"/>
                <a:cs typeface="Calibri"/>
              </a:rPr>
              <a:t>Being a good </a:t>
            </a:r>
            <a:r>
              <a:rPr lang="en-US" sz="5400" dirty="0">
                <a:latin typeface="Calibri"/>
                <a:cs typeface="Calibri"/>
              </a:rPr>
              <a:t>c</a:t>
            </a:r>
            <a:r>
              <a:rPr lang="en-US" sz="5400" i="0" kern="1200" dirty="0">
                <a:solidFill>
                  <a:schemeClr val="tx1"/>
                </a:solidFill>
                <a:effectLst/>
                <a:latin typeface="Calibri"/>
                <a:cs typeface="Calibri"/>
              </a:rPr>
              <a:t>itizen:</a:t>
            </a:r>
            <a:endParaRPr lang="en-US" sz="5400" dirty="0">
              <a:latin typeface="Calibri"/>
              <a:cs typeface="Calibri"/>
            </a:endParaRPr>
          </a:p>
        </p:txBody>
      </p:sp>
      <p:sp>
        <p:nvSpPr>
          <p:cNvPr id="30" name="Rectangle 2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35" name="Rectangle 3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yellow star with a stick figure&#10;&#10;Description automatically generated">
            <a:extLst>
              <a:ext uri="{FF2B5EF4-FFF2-40B4-BE49-F238E27FC236}">
                <a16:creationId xmlns:a16="http://schemas.microsoft.com/office/drawing/2014/main" id="{6A7F24E9-2756-FA3A-971F-9B3C600E149B}"/>
              </a:ext>
            </a:extLst>
          </p:cNvPr>
          <p:cNvPicPr>
            <a:picLocks noChangeAspect="1"/>
          </p:cNvPicPr>
          <p:nvPr/>
        </p:nvPicPr>
        <p:blipFill rotWithShape="1">
          <a:blip r:embed="rId2">
            <a:extLst>
              <a:ext uri="{28A0092B-C50C-407E-A947-70E740481C1C}">
                <a14:useLocalDpi xmlns:a14="http://schemas.microsoft.com/office/drawing/2010/main" val="0"/>
              </a:ext>
            </a:extLst>
          </a:blip>
          <a:srcRect l="6861" r="7863" b="4"/>
          <a:stretch/>
        </p:blipFill>
        <p:spPr>
          <a:xfrm>
            <a:off x="523626" y="986116"/>
            <a:ext cx="5946294" cy="5198494"/>
          </a:xfrm>
          <a:custGeom>
            <a:avLst/>
            <a:gdLst/>
            <a:ahLst/>
            <a:cxnLst/>
            <a:rect l="l" t="t" r="r" b="b"/>
            <a:pathLst>
              <a:path w="2476918" h="2476918">
                <a:moveTo>
                  <a:pt x="1238459" y="0"/>
                </a:moveTo>
                <a:cubicBezTo>
                  <a:pt x="1922441" y="0"/>
                  <a:pt x="2476918" y="554477"/>
                  <a:pt x="2476918" y="1238459"/>
                </a:cubicBezTo>
                <a:cubicBezTo>
                  <a:pt x="2476918" y="1922441"/>
                  <a:pt x="1922441" y="2476918"/>
                  <a:pt x="1238459" y="2476918"/>
                </a:cubicBezTo>
                <a:cubicBezTo>
                  <a:pt x="554477" y="2476918"/>
                  <a:pt x="0" y="1922441"/>
                  <a:pt x="0" y="1238459"/>
                </a:cubicBezTo>
                <a:cubicBezTo>
                  <a:pt x="0" y="554477"/>
                  <a:pt x="554477" y="0"/>
                  <a:pt x="1238459" y="0"/>
                </a:cubicBezTo>
                <a:close/>
              </a:path>
            </a:pathLst>
          </a:custGeom>
        </p:spPr>
      </p:pic>
      <p:pic>
        <p:nvPicPr>
          <p:cNvPr id="4" name="Picture 3" descr="A bee with wings and a shield&#10;&#10;Description automatically generated with medium confidence">
            <a:extLst>
              <a:ext uri="{FF2B5EF4-FFF2-40B4-BE49-F238E27FC236}">
                <a16:creationId xmlns:a16="http://schemas.microsoft.com/office/drawing/2014/main" id="{16ADA34E-FF4E-4A1C-7C8C-91C1B8B4002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r="3" b="3"/>
          <a:stretch/>
        </p:blipFill>
        <p:spPr>
          <a:xfrm>
            <a:off x="9833853" y="4886754"/>
            <a:ext cx="1738719" cy="173871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1652838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699412" y="391886"/>
            <a:ext cx="4724798" cy="3530423"/>
          </a:xfrm>
        </p:spPr>
        <p:txBody>
          <a:bodyPr vert="horz" lIns="91440" tIns="45720" rIns="91440" bIns="45720" rtlCol="0" anchor="t">
            <a:noAutofit/>
          </a:bodyPr>
          <a:lstStyle/>
          <a:p>
            <a:r>
              <a:rPr lang="en-US" sz="4400" dirty="0">
                <a:latin typeface="+mn-lt"/>
                <a:ea typeface="+mj-lt"/>
                <a:cs typeface="+mj-lt"/>
              </a:rPr>
              <a:t>Being a good citizen means being kind and helpful to others.</a:t>
            </a:r>
            <a:br>
              <a:rPr lang="en-US" sz="4400" dirty="0">
                <a:latin typeface="+mn-lt"/>
                <a:ea typeface="+mj-lt"/>
                <a:cs typeface="+mj-lt"/>
              </a:rPr>
            </a:br>
            <a:br>
              <a:rPr lang="en-US" sz="4400" dirty="0">
                <a:latin typeface="+mn-lt"/>
                <a:ea typeface="+mj-lt"/>
                <a:cs typeface="+mj-lt"/>
              </a:rPr>
            </a:br>
            <a:r>
              <a:rPr lang="en-US" sz="4400" dirty="0">
                <a:latin typeface="+mn-lt"/>
                <a:ea typeface="+mj-lt"/>
                <a:cs typeface="+mj-lt"/>
              </a:rPr>
              <a:t>Here are some rules for being a good citizen:</a:t>
            </a:r>
          </a:p>
        </p:txBody>
      </p:sp>
      <p:sp>
        <p:nvSpPr>
          <p:cNvPr id="30" name="Rectangle 2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35" name="Rectangle 3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yellow star with a stick figure&#10;&#10;Description automatically generated">
            <a:extLst>
              <a:ext uri="{FF2B5EF4-FFF2-40B4-BE49-F238E27FC236}">
                <a16:creationId xmlns:a16="http://schemas.microsoft.com/office/drawing/2014/main" id="{6A7F24E9-2756-FA3A-971F-9B3C600E149B}"/>
              </a:ext>
            </a:extLst>
          </p:cNvPr>
          <p:cNvPicPr>
            <a:picLocks noChangeAspect="1"/>
          </p:cNvPicPr>
          <p:nvPr/>
        </p:nvPicPr>
        <p:blipFill rotWithShape="1">
          <a:blip r:embed="rId2">
            <a:extLst>
              <a:ext uri="{28A0092B-C50C-407E-A947-70E740481C1C}">
                <a14:useLocalDpi xmlns:a14="http://schemas.microsoft.com/office/drawing/2010/main" val="0"/>
              </a:ext>
            </a:extLst>
          </a:blip>
          <a:srcRect l="6861" r="7863" b="4"/>
          <a:stretch/>
        </p:blipFill>
        <p:spPr>
          <a:xfrm>
            <a:off x="523626" y="986116"/>
            <a:ext cx="5946294" cy="5198494"/>
          </a:xfrm>
          <a:custGeom>
            <a:avLst/>
            <a:gdLst/>
            <a:ahLst/>
            <a:cxnLst/>
            <a:rect l="l" t="t" r="r" b="b"/>
            <a:pathLst>
              <a:path w="2476918" h="2476918">
                <a:moveTo>
                  <a:pt x="1238459" y="0"/>
                </a:moveTo>
                <a:cubicBezTo>
                  <a:pt x="1922441" y="0"/>
                  <a:pt x="2476918" y="554477"/>
                  <a:pt x="2476918" y="1238459"/>
                </a:cubicBezTo>
                <a:cubicBezTo>
                  <a:pt x="2476918" y="1922441"/>
                  <a:pt x="1922441" y="2476918"/>
                  <a:pt x="1238459" y="2476918"/>
                </a:cubicBezTo>
                <a:cubicBezTo>
                  <a:pt x="554477" y="2476918"/>
                  <a:pt x="0" y="1922441"/>
                  <a:pt x="0" y="1238459"/>
                </a:cubicBezTo>
                <a:cubicBezTo>
                  <a:pt x="0" y="554477"/>
                  <a:pt x="554477" y="0"/>
                  <a:pt x="1238459" y="0"/>
                </a:cubicBezTo>
                <a:close/>
              </a:path>
            </a:pathLst>
          </a:custGeom>
        </p:spPr>
      </p:pic>
      <p:pic>
        <p:nvPicPr>
          <p:cNvPr id="4" name="Picture 3" descr="A bee with wings and a shield&#10;&#10;Description automatically generated with medium confidence">
            <a:extLst>
              <a:ext uri="{FF2B5EF4-FFF2-40B4-BE49-F238E27FC236}">
                <a16:creationId xmlns:a16="http://schemas.microsoft.com/office/drawing/2014/main" id="{16ADA34E-FF4E-4A1C-7C8C-91C1B8B4002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r="3" b="3"/>
          <a:stretch/>
        </p:blipFill>
        <p:spPr>
          <a:xfrm>
            <a:off x="9833853" y="4886754"/>
            <a:ext cx="1738719" cy="173871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4162353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41778" y="4804950"/>
            <a:ext cx="9231410" cy="1416211"/>
          </a:xfrm>
        </p:spPr>
        <p:txBody>
          <a:bodyPr anchor="b">
            <a:normAutofit/>
          </a:bodyPr>
          <a:lstStyle/>
          <a:p>
            <a:pPr algn="l"/>
            <a:r>
              <a:rPr lang="en-US" sz="4400" dirty="0">
                <a:latin typeface="Calibri"/>
                <a:cs typeface="Calibri"/>
              </a:rPr>
              <a:t>Taking turns</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game board with faces&#10;&#10;Description automatically generated">
            <a:extLst>
              <a:ext uri="{FF2B5EF4-FFF2-40B4-BE49-F238E27FC236}">
                <a16:creationId xmlns:a16="http://schemas.microsoft.com/office/drawing/2014/main" id="{43FF1B80-D450-DF18-B113-B3698E8E9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1242" y="1429670"/>
            <a:ext cx="4700588" cy="4000500"/>
          </a:xfrm>
          <a:prstGeom prst="rect">
            <a:avLst/>
          </a:prstGeom>
        </p:spPr>
      </p:pic>
    </p:spTree>
    <p:extLst>
      <p:ext uri="{BB962C8B-B14F-4D97-AF65-F5344CB8AC3E}">
        <p14:creationId xmlns:p14="http://schemas.microsoft.com/office/powerpoint/2010/main" val="107779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42021" y="625668"/>
            <a:ext cx="5104305" cy="808558"/>
          </a:xfrm>
        </p:spPr>
        <p:txBody>
          <a:bodyPr anchor="b">
            <a:normAutofit/>
          </a:bodyPr>
          <a:lstStyle/>
          <a:p>
            <a:pPr algn="l"/>
            <a:r>
              <a:rPr lang="en-US" sz="4400" dirty="0">
                <a:latin typeface="Calibri"/>
                <a:cs typeface="Calibri"/>
              </a:rPr>
              <a:t>Using kind words</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couple of cartoon faces&#10;&#10;Description automatically generated">
            <a:extLst>
              <a:ext uri="{FF2B5EF4-FFF2-40B4-BE49-F238E27FC236}">
                <a16:creationId xmlns:a16="http://schemas.microsoft.com/office/drawing/2014/main" id="{1BA3C0B9-062E-5C85-32E4-5993BE6CF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0573" y="3080812"/>
            <a:ext cx="4014788" cy="3416841"/>
          </a:xfrm>
          <a:prstGeom prst="rect">
            <a:avLst/>
          </a:prstGeom>
        </p:spPr>
      </p:pic>
    </p:spTree>
    <p:extLst>
      <p:ext uri="{BB962C8B-B14F-4D97-AF65-F5344CB8AC3E}">
        <p14:creationId xmlns:p14="http://schemas.microsoft.com/office/powerpoint/2010/main" val="1734527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39939" y="5378435"/>
            <a:ext cx="5757448" cy="853084"/>
          </a:xfrm>
        </p:spPr>
        <p:txBody>
          <a:bodyPr anchor="b">
            <a:noAutofit/>
          </a:bodyPr>
          <a:lstStyle/>
          <a:p>
            <a:pPr algn="l"/>
            <a:br>
              <a:rPr lang="en-US" sz="4400" dirty="0">
                <a:latin typeface="Calibri"/>
                <a:cs typeface="Calibri"/>
              </a:rPr>
            </a:br>
            <a:r>
              <a:rPr lang="en-US" sz="4400" dirty="0">
                <a:latin typeface="Calibri"/>
                <a:cs typeface="Calibri"/>
              </a:rPr>
              <a:t>Helping clean up</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cartoon of hands holding crayons and a book on a desk&#10;&#10;Description automatically generated">
            <a:extLst>
              <a:ext uri="{FF2B5EF4-FFF2-40B4-BE49-F238E27FC236}">
                <a16:creationId xmlns:a16="http://schemas.microsoft.com/office/drawing/2014/main" id="{5565F1CB-EEAB-FDC8-2549-601D853359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5021" y="1599970"/>
            <a:ext cx="4076700" cy="3469532"/>
          </a:xfrm>
          <a:prstGeom prst="rect">
            <a:avLst/>
          </a:prstGeom>
        </p:spPr>
      </p:pic>
    </p:spTree>
    <p:extLst>
      <p:ext uri="{BB962C8B-B14F-4D97-AF65-F5344CB8AC3E}">
        <p14:creationId xmlns:p14="http://schemas.microsoft.com/office/powerpoint/2010/main" val="3595930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40372" y="5100109"/>
            <a:ext cx="7775360" cy="1133050"/>
          </a:xfrm>
        </p:spPr>
        <p:txBody>
          <a:bodyPr anchor="b">
            <a:noAutofit/>
          </a:bodyPr>
          <a:lstStyle/>
          <a:p>
            <a:pPr algn="l"/>
            <a:br>
              <a:rPr lang="en-US" sz="4400" dirty="0">
                <a:latin typeface="Calibri"/>
                <a:cs typeface="Calibri"/>
              </a:rPr>
            </a:br>
            <a:r>
              <a:rPr lang="en-US" sz="4400" dirty="0">
                <a:latin typeface="Calibri"/>
                <a:cs typeface="Calibri"/>
              </a:rPr>
              <a:t>Respecting personal space</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couple of faces with black background&#10;&#10;Description automatically generated">
            <a:extLst>
              <a:ext uri="{FF2B5EF4-FFF2-40B4-BE49-F238E27FC236}">
                <a16:creationId xmlns:a16="http://schemas.microsoft.com/office/drawing/2014/main" id="{2051C32B-EE2D-8511-A049-1F854D6A68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6354" y="1904964"/>
            <a:ext cx="3576637" cy="3043946"/>
          </a:xfrm>
          <a:prstGeom prst="rect">
            <a:avLst/>
          </a:prstGeom>
        </p:spPr>
      </p:pic>
    </p:spTree>
    <p:extLst>
      <p:ext uri="{BB962C8B-B14F-4D97-AF65-F5344CB8AC3E}">
        <p14:creationId xmlns:p14="http://schemas.microsoft.com/office/powerpoint/2010/main" val="2376202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40372" y="5404281"/>
            <a:ext cx="5662668" cy="827672"/>
          </a:xfrm>
        </p:spPr>
        <p:txBody>
          <a:bodyPr anchor="b">
            <a:noAutofit/>
          </a:bodyPr>
          <a:lstStyle/>
          <a:p>
            <a:pPr algn="l"/>
            <a:br>
              <a:rPr lang="en-US" sz="4400" dirty="0">
                <a:latin typeface="Calibri"/>
                <a:cs typeface="Calibri"/>
              </a:rPr>
            </a:br>
            <a:r>
              <a:rPr lang="en-US" sz="4400" dirty="0">
                <a:latin typeface="Calibri"/>
                <a:cs typeface="Calibri"/>
              </a:rPr>
              <a:t>Being a good friend</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group of faces with a hand gesture&#10;&#10;Description automatically generated">
            <a:extLst>
              <a:ext uri="{FF2B5EF4-FFF2-40B4-BE49-F238E27FC236}">
                <a16:creationId xmlns:a16="http://schemas.microsoft.com/office/drawing/2014/main" id="{79266693-5302-5532-01B5-E170677E55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4864" y="1559127"/>
            <a:ext cx="4176712" cy="3554649"/>
          </a:xfrm>
          <a:prstGeom prst="rect">
            <a:avLst/>
          </a:prstGeom>
        </p:spPr>
      </p:pic>
    </p:spTree>
    <p:extLst>
      <p:ext uri="{BB962C8B-B14F-4D97-AF65-F5344CB8AC3E}">
        <p14:creationId xmlns:p14="http://schemas.microsoft.com/office/powerpoint/2010/main" val="2114775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39725" y="625567"/>
            <a:ext cx="8920786" cy="799895"/>
          </a:xfrm>
        </p:spPr>
        <p:txBody>
          <a:bodyPr anchor="b">
            <a:noAutofit/>
          </a:bodyPr>
          <a:lstStyle/>
          <a:p>
            <a:pPr algn="l"/>
            <a:br>
              <a:rPr lang="en-US" sz="4400" dirty="0">
                <a:latin typeface="Calibri"/>
                <a:cs typeface="Calibri"/>
              </a:rPr>
            </a:br>
            <a:r>
              <a:rPr lang="en-US" sz="4400" dirty="0">
                <a:latin typeface="Calibri"/>
                <a:cs typeface="Calibri"/>
              </a:rPr>
              <a:t>Following classroom rules</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pSp>
        <p:nvGrpSpPr>
          <p:cNvPr id="3" name="Group 2">
            <a:extLst>
              <a:ext uri="{FF2B5EF4-FFF2-40B4-BE49-F238E27FC236}">
                <a16:creationId xmlns:a16="http://schemas.microsoft.com/office/drawing/2014/main" id="{1D7DA510-5946-6C07-FFA4-09EEE73D9B04}"/>
              </a:ext>
            </a:extLst>
          </p:cNvPr>
          <p:cNvGrpSpPr/>
          <p:nvPr/>
        </p:nvGrpSpPr>
        <p:grpSpPr>
          <a:xfrm>
            <a:off x="2136091" y="2381928"/>
            <a:ext cx="7917602" cy="2083667"/>
            <a:chOff x="2741905" y="3801803"/>
            <a:chExt cx="6511925" cy="1714500"/>
          </a:xfrm>
        </p:grpSpPr>
        <p:pic>
          <p:nvPicPr>
            <p:cNvPr id="1026" name="Picture 2" descr="A face with a finger on it&#10;&#10;Description automatically generated">
              <a:extLst>
                <a:ext uri="{FF2B5EF4-FFF2-40B4-BE49-F238E27FC236}">
                  <a16:creationId xmlns:a16="http://schemas.microsoft.com/office/drawing/2014/main" id="{0FA86652-77E4-ED7A-783D-21D9DDD0CA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1905" y="3801803"/>
              <a:ext cx="20193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 face with arrows pointing to the face&#10;&#10;Description automatically generated">
              <a:extLst>
                <a:ext uri="{FF2B5EF4-FFF2-40B4-BE49-F238E27FC236}">
                  <a16:creationId xmlns:a16="http://schemas.microsoft.com/office/drawing/2014/main" id="{BBF27A54-3370-A01F-D5D1-F3D94BD917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4905" y="3801803"/>
              <a:ext cx="1819275" cy="15811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face with arrows pointing to the top&#10;&#10;Description automatically generated">
              <a:extLst>
                <a:ext uri="{FF2B5EF4-FFF2-40B4-BE49-F238E27FC236}">
                  <a16:creationId xmlns:a16="http://schemas.microsoft.com/office/drawing/2014/main" id="{A0AEDBCA-2437-AC17-3145-CE54827F48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7405" y="3801803"/>
              <a:ext cx="1876425" cy="15906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32DCDCD-C4E5-BE49-646F-302233B08A50}"/>
                </a:ext>
              </a:extLst>
            </p:cNvPr>
            <p:cNvCxnSpPr>
              <a:cxnSpLocks/>
            </p:cNvCxnSpPr>
            <p:nvPr/>
          </p:nvCxnSpPr>
          <p:spPr>
            <a:xfrm>
              <a:off x="4949372" y="3801803"/>
              <a:ext cx="0" cy="1669766"/>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11AE66E8-1935-8585-2E68-856417F7D951}"/>
                </a:ext>
              </a:extLst>
            </p:cNvPr>
            <p:cNvCxnSpPr>
              <a:cxnSpLocks/>
            </p:cNvCxnSpPr>
            <p:nvPr/>
          </p:nvCxnSpPr>
          <p:spPr>
            <a:xfrm>
              <a:off x="7213376" y="3801803"/>
              <a:ext cx="0" cy="1669766"/>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303600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40372" y="5413023"/>
            <a:ext cx="6013025" cy="818930"/>
          </a:xfrm>
        </p:spPr>
        <p:txBody>
          <a:bodyPr anchor="b">
            <a:noAutofit/>
          </a:bodyPr>
          <a:lstStyle/>
          <a:p>
            <a:pPr algn="l"/>
            <a:br>
              <a:rPr lang="en-US" sz="4400" dirty="0">
                <a:latin typeface="Calibri"/>
                <a:cs typeface="Calibri"/>
              </a:rPr>
            </a:br>
            <a:r>
              <a:rPr lang="en-US" sz="4400" dirty="0">
                <a:latin typeface="Calibri"/>
                <a:cs typeface="Calibri"/>
              </a:rPr>
              <a:t>Respecting nature</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butterfly and a globe with flowers and a sun&#10;&#10;Description automatically generated">
            <a:extLst>
              <a:ext uri="{FF2B5EF4-FFF2-40B4-BE49-F238E27FC236}">
                <a16:creationId xmlns:a16="http://schemas.microsoft.com/office/drawing/2014/main" id="{3BED9F09-1282-A30B-917F-F06690B108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2296" y="1673838"/>
            <a:ext cx="3905250" cy="3323617"/>
          </a:xfrm>
          <a:prstGeom prst="rect">
            <a:avLst/>
          </a:prstGeom>
        </p:spPr>
      </p:pic>
    </p:spTree>
    <p:extLst>
      <p:ext uri="{BB962C8B-B14F-4D97-AF65-F5344CB8AC3E}">
        <p14:creationId xmlns:p14="http://schemas.microsoft.com/office/powerpoint/2010/main" val="2082815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40372" y="5422007"/>
            <a:ext cx="5075907" cy="809946"/>
          </a:xfrm>
        </p:spPr>
        <p:txBody>
          <a:bodyPr anchor="b">
            <a:noAutofit/>
          </a:bodyPr>
          <a:lstStyle/>
          <a:p>
            <a:pPr algn="l"/>
            <a:br>
              <a:rPr lang="en-US" sz="4400" dirty="0">
                <a:latin typeface="Calibri"/>
                <a:cs typeface="Calibri"/>
              </a:rPr>
            </a:br>
            <a:r>
              <a:rPr lang="en-US" sz="4400" dirty="0">
                <a:latin typeface="Calibri"/>
                <a:cs typeface="Calibri"/>
              </a:rPr>
              <a:t>Being inclusive</a:t>
            </a: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group of cartoon characters with a wheelchair&#10;&#10;Description automatically generated">
            <a:extLst>
              <a:ext uri="{FF2B5EF4-FFF2-40B4-BE49-F238E27FC236}">
                <a16:creationId xmlns:a16="http://schemas.microsoft.com/office/drawing/2014/main" id="{DAE7A2DA-C3D8-FE4C-96BC-49742AA5B4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4191" y="1531935"/>
            <a:ext cx="4462462" cy="3797840"/>
          </a:xfrm>
          <a:prstGeom prst="rect">
            <a:avLst/>
          </a:prstGeom>
        </p:spPr>
      </p:pic>
    </p:spTree>
    <p:extLst>
      <p:ext uri="{BB962C8B-B14F-4D97-AF65-F5344CB8AC3E}">
        <p14:creationId xmlns:p14="http://schemas.microsoft.com/office/powerpoint/2010/main" val="1429298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1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43C5B3-1724-AFE1-6BD2-E6BB792BF2A1}"/>
              </a:ext>
            </a:extLst>
          </p:cNvPr>
          <p:cNvSpPr>
            <a:spLocks noGrp="1"/>
          </p:cNvSpPr>
          <p:nvPr>
            <p:ph type="title"/>
          </p:nvPr>
        </p:nvSpPr>
        <p:spPr>
          <a:xfrm>
            <a:off x="642314" y="4034625"/>
            <a:ext cx="8817265" cy="2199113"/>
          </a:xfrm>
        </p:spPr>
        <p:txBody>
          <a:bodyPr vert="horz" lIns="91440" tIns="45720" rIns="91440" bIns="45720" rtlCol="0" anchor="b">
            <a:noAutofit/>
          </a:bodyPr>
          <a:lstStyle/>
          <a:p>
            <a:br>
              <a:rPr lang="en-US" kern="1200" dirty="0">
                <a:solidFill>
                  <a:schemeClr val="tx1"/>
                </a:solidFill>
                <a:latin typeface="Calibri"/>
                <a:cs typeface="Calibri"/>
              </a:rPr>
            </a:br>
            <a:r>
              <a:rPr lang="en-US" dirty="0">
                <a:latin typeface="Calibri"/>
                <a:cs typeface="Calibri"/>
              </a:rPr>
              <a:t>Computers help us to communicate, work together, have fun, and learn new information.</a:t>
            </a:r>
            <a:endParaRPr lang="en-US" kern="1200" dirty="0">
              <a:solidFill>
                <a:schemeClr val="tx1"/>
              </a:solidFill>
              <a:latin typeface="Calibri"/>
              <a:cs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FB24711F-5811-104C-767E-59BAD18799E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5" name="Picture 4" descr="A computer and a headset&#10;&#10;Description automatically generated">
            <a:extLst>
              <a:ext uri="{FF2B5EF4-FFF2-40B4-BE49-F238E27FC236}">
                <a16:creationId xmlns:a16="http://schemas.microsoft.com/office/drawing/2014/main" id="{FF103F00-D086-198B-6824-B6C3C10B88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4542" y="569885"/>
            <a:ext cx="4176712" cy="3554649"/>
          </a:xfrm>
          <a:prstGeom prst="rect">
            <a:avLst/>
          </a:prstGeom>
        </p:spPr>
      </p:pic>
    </p:spTree>
    <p:extLst>
      <p:ext uri="{BB962C8B-B14F-4D97-AF65-F5344CB8AC3E}">
        <p14:creationId xmlns:p14="http://schemas.microsoft.com/office/powerpoint/2010/main" val="98663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1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43C5B3-1724-AFE1-6BD2-E6BB792BF2A1}"/>
              </a:ext>
            </a:extLst>
          </p:cNvPr>
          <p:cNvSpPr>
            <a:spLocks noGrp="1"/>
          </p:cNvSpPr>
          <p:nvPr>
            <p:ph type="title"/>
          </p:nvPr>
        </p:nvSpPr>
        <p:spPr>
          <a:xfrm>
            <a:off x="639726" y="4608757"/>
            <a:ext cx="8485808" cy="1626278"/>
          </a:xfrm>
        </p:spPr>
        <p:txBody>
          <a:bodyPr vert="horz" lIns="91440" tIns="45720" rIns="91440" bIns="45720" rtlCol="0" anchor="b">
            <a:noAutofit/>
          </a:bodyPr>
          <a:lstStyle/>
          <a:p>
            <a:br>
              <a:rPr lang="en-US" kern="1200" dirty="0">
                <a:solidFill>
                  <a:schemeClr val="tx1"/>
                </a:solidFill>
                <a:latin typeface="Calibri"/>
                <a:cs typeface="Calibri"/>
              </a:rPr>
            </a:br>
            <a:r>
              <a:rPr lang="en-US" dirty="0">
                <a:latin typeface="Calibri"/>
                <a:cs typeface="Calibri"/>
              </a:rPr>
              <a:t>Good citizenship when using computers, tablets, or phones.</a:t>
            </a:r>
            <a:endParaRPr lang="en-US" kern="1200" dirty="0">
              <a:solidFill>
                <a:schemeClr val="tx1"/>
              </a:solidFill>
              <a:latin typeface="Calibri"/>
              <a:cs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FB24711F-5811-104C-767E-59BAD18799E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Picture 5" descr="A tablet showing a cartoon of kids in a classroom&#10;&#10;Description automatically generated">
            <a:extLst>
              <a:ext uri="{FF2B5EF4-FFF2-40B4-BE49-F238E27FC236}">
                <a16:creationId xmlns:a16="http://schemas.microsoft.com/office/drawing/2014/main" id="{2668B5FA-6A55-6D50-09FA-6591449C5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574" y="2063653"/>
            <a:ext cx="2742010" cy="2333625"/>
          </a:xfrm>
          <a:prstGeom prst="rect">
            <a:avLst/>
          </a:prstGeom>
        </p:spPr>
      </p:pic>
      <p:pic>
        <p:nvPicPr>
          <p:cNvPr id="10" name="Picture 9" descr="A video game console with a cartoon race car on the screen&#10;&#10;Description automatically generated">
            <a:extLst>
              <a:ext uri="{FF2B5EF4-FFF2-40B4-BE49-F238E27FC236}">
                <a16:creationId xmlns:a16="http://schemas.microsoft.com/office/drawing/2014/main" id="{F5AD3D8D-85B0-FB74-5086-CA04FA4EEA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0391" y="2025402"/>
            <a:ext cx="2876313" cy="2447926"/>
          </a:xfrm>
          <a:prstGeom prst="rect">
            <a:avLst/>
          </a:prstGeom>
        </p:spPr>
      </p:pic>
      <p:pic>
        <p:nvPicPr>
          <p:cNvPr id="14" name="Picture 13" descr="A face with a smile&#10;&#10;Description automatically generated">
            <a:extLst>
              <a:ext uri="{FF2B5EF4-FFF2-40B4-BE49-F238E27FC236}">
                <a16:creationId xmlns:a16="http://schemas.microsoft.com/office/drawing/2014/main" id="{EAAD3FB7-5645-0128-8C2A-10795D42F9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75236" y="1719368"/>
            <a:ext cx="3571875" cy="3039894"/>
          </a:xfrm>
          <a:prstGeom prst="rect">
            <a:avLst/>
          </a:prstGeom>
        </p:spPr>
      </p:pic>
      <p:sp>
        <p:nvSpPr>
          <p:cNvPr id="5" name="TextBox 4">
            <a:extLst>
              <a:ext uri="{FF2B5EF4-FFF2-40B4-BE49-F238E27FC236}">
                <a16:creationId xmlns:a16="http://schemas.microsoft.com/office/drawing/2014/main" id="{0C969B9F-AB98-8985-6219-AAF8AFBAFBBE}"/>
              </a:ext>
            </a:extLst>
          </p:cNvPr>
          <p:cNvSpPr txBox="1"/>
          <p:nvPr/>
        </p:nvSpPr>
        <p:spPr>
          <a:xfrm>
            <a:off x="2833777" y="662796"/>
            <a:ext cx="717142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dirty="0">
                <a:cs typeface="Calibri"/>
              </a:rPr>
              <a:t>Good Digital Citizen​</a:t>
            </a:r>
            <a:endParaRPr lang="en-US" dirty="0"/>
          </a:p>
        </p:txBody>
      </p:sp>
    </p:spTree>
    <p:extLst>
      <p:ext uri="{BB962C8B-B14F-4D97-AF65-F5344CB8AC3E}">
        <p14:creationId xmlns:p14="http://schemas.microsoft.com/office/powerpoint/2010/main" val="13424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4872493" y="627520"/>
            <a:ext cx="6700079" cy="5997953"/>
          </a:xfrm>
        </p:spPr>
        <p:txBody>
          <a:bodyPr vert="horz" lIns="91440" tIns="45720" rIns="91440" bIns="45720" rtlCol="0" anchor="t">
            <a:noAutofit/>
          </a:bodyPr>
          <a:lstStyle/>
          <a:p>
            <a:r>
              <a:rPr lang="en-US" sz="4400" dirty="0">
                <a:ea typeface="+mj-lt"/>
                <a:cs typeface="+mj-lt"/>
              </a:rPr>
              <a:t>Being a good </a:t>
            </a:r>
            <a:r>
              <a:rPr lang="en-US" sz="4400" b="1" dirty="0">
                <a:ea typeface="+mj-lt"/>
                <a:cs typeface="+mj-lt"/>
              </a:rPr>
              <a:t>digital citizen </a:t>
            </a:r>
            <a:r>
              <a:rPr lang="en-US" sz="4400" dirty="0">
                <a:ea typeface="+mj-lt"/>
                <a:cs typeface="+mj-lt"/>
              </a:rPr>
              <a:t>means using technology in a smart and responsible way. It's like being a good friend online. You should always be kind and respectful when talking to others, just like you would in person.</a:t>
            </a:r>
          </a:p>
        </p:txBody>
      </p:sp>
      <p:pic>
        <p:nvPicPr>
          <p:cNvPr id="4" name="Picture 3" descr="A bee with wings and a shield&#10;&#10;Description automatically generated with medium confidence">
            <a:extLst>
              <a:ext uri="{FF2B5EF4-FFF2-40B4-BE49-F238E27FC236}">
                <a16:creationId xmlns:a16="http://schemas.microsoft.com/office/drawing/2014/main" id="{16ADA34E-FF4E-4A1C-7C8C-91C1B8B4002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r="3" b="3"/>
          <a:stretch/>
        </p:blipFill>
        <p:spPr>
          <a:xfrm>
            <a:off x="9833853" y="4886754"/>
            <a:ext cx="1738719" cy="173871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pic>
        <p:nvPicPr>
          <p:cNvPr id="10" name="Picture 9" descr="A face with a smile&#10;&#10;Description automatically generated">
            <a:extLst>
              <a:ext uri="{FF2B5EF4-FFF2-40B4-BE49-F238E27FC236}">
                <a16:creationId xmlns:a16="http://schemas.microsoft.com/office/drawing/2014/main" id="{860D0593-6D0E-B917-8BA7-20A278028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286" y="695919"/>
            <a:ext cx="3571875" cy="3039894"/>
          </a:xfrm>
          <a:prstGeom prst="rect">
            <a:avLst/>
          </a:prstGeom>
        </p:spPr>
      </p:pic>
      <p:pic>
        <p:nvPicPr>
          <p:cNvPr id="6" name="Picture 5" descr="A computer and a headset&#10;&#10;Description automatically generated">
            <a:extLst>
              <a:ext uri="{FF2B5EF4-FFF2-40B4-BE49-F238E27FC236}">
                <a16:creationId xmlns:a16="http://schemas.microsoft.com/office/drawing/2014/main" id="{88160AE0-088E-495E-2C1B-92C45D1A09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993" y="2482074"/>
            <a:ext cx="4176712" cy="3554649"/>
          </a:xfrm>
          <a:prstGeom prst="rect">
            <a:avLst/>
          </a:prstGeom>
        </p:spPr>
      </p:pic>
    </p:spTree>
    <p:extLst>
      <p:ext uri="{BB962C8B-B14F-4D97-AF65-F5344CB8AC3E}">
        <p14:creationId xmlns:p14="http://schemas.microsoft.com/office/powerpoint/2010/main" val="2089481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747209" y="2466180"/>
            <a:ext cx="4774860" cy="1127526"/>
          </a:xfrm>
        </p:spPr>
        <p:txBody>
          <a:bodyPr vert="horz" lIns="91440" tIns="45720" rIns="91440" bIns="45720" rtlCol="0" anchor="b">
            <a:noAutofit/>
          </a:bodyPr>
          <a:lstStyle/>
          <a:p>
            <a:r>
              <a:rPr lang="en-US" sz="4400" dirty="0">
                <a:latin typeface="Calibri"/>
                <a:ea typeface="+mj-lt"/>
                <a:cs typeface="+mj-lt"/>
              </a:rPr>
              <a:t>Be kind.</a:t>
            </a:r>
            <a:endParaRPr lang="en-US" dirty="0">
              <a:latin typeface="Calibri"/>
            </a:endParaRPr>
          </a:p>
        </p:txBody>
      </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5" y="269325"/>
            <a:ext cx="5346416"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18">
            <a:extLst>
              <a:ext uri="{FF2B5EF4-FFF2-40B4-BE49-F238E27FC236}">
                <a16:creationId xmlns:a16="http://schemas.microsoft.com/office/drawing/2014/main" id="{1EE2AE49-AC9E-704A-5EE8-F2326C326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51B9D214-26D1-DD50-A8E9-9119F5D0D3A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 name="Picture 2" descr="A group of cartoon faces&#10;&#10;Description automatically generated">
            <a:extLst>
              <a:ext uri="{FF2B5EF4-FFF2-40B4-BE49-F238E27FC236}">
                <a16:creationId xmlns:a16="http://schemas.microsoft.com/office/drawing/2014/main" id="{CB7F6342-75AB-B9BA-43D3-864209E9B99F}"/>
              </a:ext>
            </a:extLst>
          </p:cNvPr>
          <p:cNvPicPr>
            <a:picLocks noChangeAspect="1"/>
          </p:cNvPicPr>
          <p:nvPr/>
        </p:nvPicPr>
        <p:blipFill>
          <a:blip r:embed="rId4"/>
          <a:stretch>
            <a:fillRect/>
          </a:stretch>
        </p:blipFill>
        <p:spPr>
          <a:xfrm>
            <a:off x="579559" y="1850103"/>
            <a:ext cx="5519479" cy="4691582"/>
          </a:xfrm>
          <a:prstGeom prst="rect">
            <a:avLst/>
          </a:prstGeom>
        </p:spPr>
      </p:pic>
    </p:spTree>
    <p:extLst>
      <p:ext uri="{BB962C8B-B14F-4D97-AF65-F5344CB8AC3E}">
        <p14:creationId xmlns:p14="http://schemas.microsoft.com/office/powerpoint/2010/main" val="4194556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747209" y="2466180"/>
            <a:ext cx="4774860" cy="1127526"/>
          </a:xfrm>
        </p:spPr>
        <p:txBody>
          <a:bodyPr vert="horz" lIns="91440" tIns="45720" rIns="91440" bIns="45720" rtlCol="0" anchor="b">
            <a:noAutofit/>
          </a:bodyPr>
          <a:lstStyle/>
          <a:p>
            <a:r>
              <a:rPr lang="en-US" sz="4400" dirty="0">
                <a:latin typeface="Calibri"/>
                <a:ea typeface="+mj-lt"/>
                <a:cs typeface="+mj-lt"/>
              </a:rPr>
              <a:t>Respect others.</a:t>
            </a:r>
          </a:p>
        </p:txBody>
      </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5" y="269325"/>
            <a:ext cx="5346416"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18">
            <a:extLst>
              <a:ext uri="{FF2B5EF4-FFF2-40B4-BE49-F238E27FC236}">
                <a16:creationId xmlns:a16="http://schemas.microsoft.com/office/drawing/2014/main" id="{1EE2AE49-AC9E-704A-5EE8-F2326C326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51B9D214-26D1-DD50-A8E9-9119F5D0D3A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 name="Picture 2" descr="A group of cartoon people&#10;&#10;Description automatically generated">
            <a:extLst>
              <a:ext uri="{FF2B5EF4-FFF2-40B4-BE49-F238E27FC236}">
                <a16:creationId xmlns:a16="http://schemas.microsoft.com/office/drawing/2014/main" id="{FE0CBD31-9963-8A21-8B89-B1623C8E0FB8}"/>
              </a:ext>
            </a:extLst>
          </p:cNvPr>
          <p:cNvPicPr>
            <a:picLocks noChangeAspect="1"/>
          </p:cNvPicPr>
          <p:nvPr/>
        </p:nvPicPr>
        <p:blipFill>
          <a:blip r:embed="rId4"/>
          <a:stretch>
            <a:fillRect/>
          </a:stretch>
        </p:blipFill>
        <p:spPr>
          <a:xfrm>
            <a:off x="778539" y="2573730"/>
            <a:ext cx="5041013" cy="4281256"/>
          </a:xfrm>
          <a:prstGeom prst="rect">
            <a:avLst/>
          </a:prstGeom>
        </p:spPr>
      </p:pic>
    </p:spTree>
    <p:extLst>
      <p:ext uri="{BB962C8B-B14F-4D97-AF65-F5344CB8AC3E}">
        <p14:creationId xmlns:p14="http://schemas.microsoft.com/office/powerpoint/2010/main" val="989801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747209" y="2466180"/>
            <a:ext cx="4774860" cy="1127526"/>
          </a:xfrm>
        </p:spPr>
        <p:txBody>
          <a:bodyPr vert="horz" lIns="91440" tIns="45720" rIns="91440" bIns="45720" rtlCol="0" anchor="b">
            <a:noAutofit/>
          </a:bodyPr>
          <a:lstStyle/>
          <a:p>
            <a:r>
              <a:rPr lang="en-US" sz="4400" dirty="0">
                <a:latin typeface="Calibri"/>
                <a:ea typeface="+mj-lt"/>
                <a:cs typeface="+mj-lt"/>
              </a:rPr>
              <a:t>Share nicely.</a:t>
            </a:r>
            <a:endParaRPr lang="en-US" dirty="0">
              <a:latin typeface="Calibri"/>
            </a:endParaRPr>
          </a:p>
        </p:txBody>
      </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5" y="269325"/>
            <a:ext cx="5346416"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18">
            <a:extLst>
              <a:ext uri="{FF2B5EF4-FFF2-40B4-BE49-F238E27FC236}">
                <a16:creationId xmlns:a16="http://schemas.microsoft.com/office/drawing/2014/main" id="{1EE2AE49-AC9E-704A-5EE8-F2326C326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51B9D214-26D1-DD50-A8E9-9119F5D0D3A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5" name="Picture 4" descr="A cartoon face with a red square&#10;&#10;Description automatically generated">
            <a:extLst>
              <a:ext uri="{FF2B5EF4-FFF2-40B4-BE49-F238E27FC236}">
                <a16:creationId xmlns:a16="http://schemas.microsoft.com/office/drawing/2014/main" id="{27AC1393-1B4F-AAE3-D55B-E7AD75F2231B}"/>
              </a:ext>
            </a:extLst>
          </p:cNvPr>
          <p:cNvPicPr>
            <a:picLocks noChangeAspect="1"/>
          </p:cNvPicPr>
          <p:nvPr/>
        </p:nvPicPr>
        <p:blipFill>
          <a:blip r:embed="rId4"/>
          <a:stretch>
            <a:fillRect/>
          </a:stretch>
        </p:blipFill>
        <p:spPr>
          <a:xfrm>
            <a:off x="819888" y="2209103"/>
            <a:ext cx="5088269" cy="4318213"/>
          </a:xfrm>
          <a:prstGeom prst="rect">
            <a:avLst/>
          </a:prstGeom>
        </p:spPr>
      </p:pic>
    </p:spTree>
    <p:extLst>
      <p:ext uri="{BB962C8B-B14F-4D97-AF65-F5344CB8AC3E}">
        <p14:creationId xmlns:p14="http://schemas.microsoft.com/office/powerpoint/2010/main" val="639117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440046" y="2359854"/>
            <a:ext cx="4774860" cy="1127526"/>
          </a:xfrm>
        </p:spPr>
        <p:txBody>
          <a:bodyPr vert="horz" lIns="91440" tIns="45720" rIns="91440" bIns="45720" rtlCol="0" anchor="b">
            <a:noAutofit/>
          </a:bodyPr>
          <a:lstStyle/>
          <a:p>
            <a:r>
              <a:rPr lang="en-US" sz="4400" dirty="0">
                <a:latin typeface="Calibri"/>
                <a:ea typeface="+mj-lt"/>
                <a:cs typeface="Calibri"/>
              </a:rPr>
              <a:t>Ask for permission.</a:t>
            </a:r>
          </a:p>
        </p:txBody>
      </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5" y="269325"/>
            <a:ext cx="5346416"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18">
            <a:extLst>
              <a:ext uri="{FF2B5EF4-FFF2-40B4-BE49-F238E27FC236}">
                <a16:creationId xmlns:a16="http://schemas.microsoft.com/office/drawing/2014/main" id="{1EE2AE49-AC9E-704A-5EE8-F2326C326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51B9D214-26D1-DD50-A8E9-9119F5D0D3A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9" name="Picture 8" descr="A cartoon face with a question mark&#10;&#10;Description automatically generated">
            <a:extLst>
              <a:ext uri="{FF2B5EF4-FFF2-40B4-BE49-F238E27FC236}">
                <a16:creationId xmlns:a16="http://schemas.microsoft.com/office/drawing/2014/main" id="{D95987E8-04C6-B04A-43C3-3773E9F7BBFF}"/>
              </a:ext>
            </a:extLst>
          </p:cNvPr>
          <p:cNvPicPr>
            <a:picLocks noChangeAspect="1"/>
          </p:cNvPicPr>
          <p:nvPr/>
        </p:nvPicPr>
        <p:blipFill>
          <a:blip r:embed="rId4"/>
          <a:stretch>
            <a:fillRect/>
          </a:stretch>
        </p:blipFill>
        <p:spPr>
          <a:xfrm>
            <a:off x="689935" y="1168158"/>
            <a:ext cx="5082362" cy="4332662"/>
          </a:xfrm>
          <a:prstGeom prst="rect">
            <a:avLst/>
          </a:prstGeom>
        </p:spPr>
      </p:pic>
    </p:spTree>
    <p:extLst>
      <p:ext uri="{BB962C8B-B14F-4D97-AF65-F5344CB8AC3E}">
        <p14:creationId xmlns:p14="http://schemas.microsoft.com/office/powerpoint/2010/main" val="8679759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510564" y="2570304"/>
            <a:ext cx="5682917" cy="1526779"/>
          </a:xfrm>
        </p:spPr>
        <p:txBody>
          <a:bodyPr vert="horz" lIns="91440" tIns="45720" rIns="91440" bIns="45720" rtlCol="0" anchor="b">
            <a:noAutofit/>
          </a:bodyPr>
          <a:lstStyle/>
          <a:p>
            <a:r>
              <a:rPr lang="en-US" sz="4400" dirty="0">
                <a:latin typeface="Calibri"/>
                <a:ea typeface="+mj-lt"/>
                <a:cs typeface="Calibri"/>
              </a:rPr>
              <a:t>Keep personal</a:t>
            </a:r>
            <a:br>
              <a:rPr lang="en-US" sz="4400" dirty="0">
                <a:latin typeface="Calibri"/>
                <a:ea typeface="+mj-lt"/>
                <a:cs typeface="Calibri"/>
              </a:rPr>
            </a:br>
            <a:r>
              <a:rPr lang="en-US" sz="4400" dirty="0">
                <a:latin typeface="Calibri"/>
                <a:ea typeface="+mj-lt"/>
                <a:cs typeface="Calibri"/>
              </a:rPr>
              <a:t>information private.</a:t>
            </a:r>
            <a:endParaRPr lang="en-US" sz="4400" dirty="0">
              <a:latin typeface="Calibri"/>
              <a:cs typeface="Calibri"/>
            </a:endParaRPr>
          </a:p>
        </p:txBody>
      </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5" y="269325"/>
            <a:ext cx="5346416"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18">
            <a:extLst>
              <a:ext uri="{FF2B5EF4-FFF2-40B4-BE49-F238E27FC236}">
                <a16:creationId xmlns:a16="http://schemas.microsoft.com/office/drawing/2014/main" id="{1EE2AE49-AC9E-704A-5EE8-F2326C326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51B9D214-26D1-DD50-A8E9-9119F5D0D3A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 name="Picture 2" descr="A computer screen with a finger on the mouth&#10;&#10;Description automatically generated">
            <a:extLst>
              <a:ext uri="{FF2B5EF4-FFF2-40B4-BE49-F238E27FC236}">
                <a16:creationId xmlns:a16="http://schemas.microsoft.com/office/drawing/2014/main" id="{A589597D-18DD-1E22-10D1-EA92E3B785AB}"/>
              </a:ext>
            </a:extLst>
          </p:cNvPr>
          <p:cNvPicPr>
            <a:picLocks noChangeAspect="1"/>
          </p:cNvPicPr>
          <p:nvPr/>
        </p:nvPicPr>
        <p:blipFill>
          <a:blip r:embed="rId4"/>
          <a:stretch>
            <a:fillRect/>
          </a:stretch>
        </p:blipFill>
        <p:spPr>
          <a:xfrm>
            <a:off x="873051" y="1309871"/>
            <a:ext cx="4976037" cy="4238259"/>
          </a:xfrm>
          <a:prstGeom prst="rect">
            <a:avLst/>
          </a:prstGeom>
        </p:spPr>
      </p:pic>
    </p:spTree>
    <p:extLst>
      <p:ext uri="{BB962C8B-B14F-4D97-AF65-F5344CB8AC3E}">
        <p14:creationId xmlns:p14="http://schemas.microsoft.com/office/powerpoint/2010/main" val="2019271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7E5499B-AC4D-4A4A-8703-C49F282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E1F4A3-0A15-BC7E-241A-62AC019C3B05}"/>
              </a:ext>
            </a:extLst>
          </p:cNvPr>
          <p:cNvSpPr>
            <a:spLocks noGrp="1"/>
          </p:cNvSpPr>
          <p:nvPr>
            <p:ph type="title"/>
          </p:nvPr>
        </p:nvSpPr>
        <p:spPr>
          <a:xfrm>
            <a:off x="6356008" y="1901757"/>
            <a:ext cx="5147367" cy="1526779"/>
          </a:xfrm>
        </p:spPr>
        <p:txBody>
          <a:bodyPr vert="horz" lIns="91440" tIns="45720" rIns="91440" bIns="45720" rtlCol="0" anchor="b">
            <a:noAutofit/>
          </a:bodyPr>
          <a:lstStyle/>
          <a:p>
            <a:r>
              <a:rPr lang="en-US" sz="4400" dirty="0">
                <a:latin typeface="Calibri"/>
                <a:ea typeface="+mj-lt"/>
                <a:cs typeface="Calibri"/>
              </a:rPr>
              <a:t>Let's learn more about good digital citizenship:</a:t>
            </a:r>
            <a:endParaRPr lang="en-US" sz="4400" dirty="0">
              <a:latin typeface="Calibri"/>
              <a:cs typeface="Calibri"/>
            </a:endParaRPr>
          </a:p>
        </p:txBody>
      </p:sp>
      <p:sp>
        <p:nvSpPr>
          <p:cNvPr id="25" name="Rectangle 2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5" y="269325"/>
            <a:ext cx="5346416"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18">
            <a:extLst>
              <a:ext uri="{FF2B5EF4-FFF2-40B4-BE49-F238E27FC236}">
                <a16:creationId xmlns:a16="http://schemas.microsoft.com/office/drawing/2014/main" id="{1EE2AE49-AC9E-704A-5EE8-F2326C326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51B9D214-26D1-DD50-A8E9-9119F5D0D3A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9" name="Picture 8" descr="A face with a smile&#10;&#10;Description automatically generated">
            <a:extLst>
              <a:ext uri="{FF2B5EF4-FFF2-40B4-BE49-F238E27FC236}">
                <a16:creationId xmlns:a16="http://schemas.microsoft.com/office/drawing/2014/main" id="{BB23D77A-682D-A8B3-D62B-1576A6EACA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4906" y="375085"/>
            <a:ext cx="3586252" cy="3054271"/>
          </a:xfrm>
          <a:prstGeom prst="rect">
            <a:avLst/>
          </a:prstGeom>
        </p:spPr>
      </p:pic>
      <p:pic>
        <p:nvPicPr>
          <p:cNvPr id="11" name="Picture 10" descr="A computer and a headset&#10;&#10;Description automatically generated">
            <a:extLst>
              <a:ext uri="{FF2B5EF4-FFF2-40B4-BE49-F238E27FC236}">
                <a16:creationId xmlns:a16="http://schemas.microsoft.com/office/drawing/2014/main" id="{52EF6E1D-0D6B-E25C-D2B2-1A803DB803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785" y="3355499"/>
            <a:ext cx="3443467" cy="2929234"/>
          </a:xfrm>
          <a:prstGeom prst="rect">
            <a:avLst/>
          </a:prstGeom>
        </p:spPr>
      </p:pic>
      <p:pic>
        <p:nvPicPr>
          <p:cNvPr id="13" name="Picture 12" descr="A tablet showing a cartoon of kids in a classroom&#10;&#10;Description automatically generated">
            <a:extLst>
              <a:ext uri="{FF2B5EF4-FFF2-40B4-BE49-F238E27FC236}">
                <a16:creationId xmlns:a16="http://schemas.microsoft.com/office/drawing/2014/main" id="{9BC93E02-843D-933F-3371-B26DF4B635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7659" y="546842"/>
            <a:ext cx="2742010" cy="2333625"/>
          </a:xfrm>
          <a:prstGeom prst="rect">
            <a:avLst/>
          </a:prstGeom>
        </p:spPr>
      </p:pic>
      <p:pic>
        <p:nvPicPr>
          <p:cNvPr id="15" name="Picture 14" descr="A video game console with a cartoon race car on the screen&#10;&#10;Description automatically generated">
            <a:extLst>
              <a:ext uri="{FF2B5EF4-FFF2-40B4-BE49-F238E27FC236}">
                <a16:creationId xmlns:a16="http://schemas.microsoft.com/office/drawing/2014/main" id="{519CECFA-AA65-61DC-168A-EC18172CD6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0881" y="4397666"/>
            <a:ext cx="2211361" cy="1880021"/>
          </a:xfrm>
          <a:prstGeom prst="rect">
            <a:avLst/>
          </a:prstGeom>
        </p:spPr>
      </p:pic>
    </p:spTree>
    <p:extLst>
      <p:ext uri="{BB962C8B-B14F-4D97-AF65-F5344CB8AC3E}">
        <p14:creationId xmlns:p14="http://schemas.microsoft.com/office/powerpoint/2010/main" val="174545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6"/>
          <p:cNvPicPr preferRelativeResize="0"/>
          <p:nvPr/>
        </p:nvPicPr>
        <p:blipFill>
          <a:blip r:embed="rId3">
            <a:alphaModFix/>
          </a:blip>
          <a:stretch>
            <a:fillRect/>
          </a:stretch>
        </p:blipFill>
        <p:spPr>
          <a:xfrm>
            <a:off x="676684" y="1947052"/>
            <a:ext cx="3607000" cy="733433"/>
          </a:xfrm>
          <a:prstGeom prst="rect">
            <a:avLst/>
          </a:prstGeom>
          <a:noFill/>
          <a:ln>
            <a:noFill/>
          </a:ln>
        </p:spPr>
      </p:pic>
      <p:sp>
        <p:nvSpPr>
          <p:cNvPr id="99" name="Google Shape;99;p16"/>
          <p:cNvSpPr txBox="1"/>
          <p:nvPr/>
        </p:nvSpPr>
        <p:spPr>
          <a:xfrm>
            <a:off x="770067" y="261533"/>
            <a:ext cx="4852800" cy="431600"/>
          </a:xfrm>
          <a:prstGeom prst="rect">
            <a:avLst/>
          </a:prstGeom>
          <a:noFill/>
          <a:ln>
            <a:noFill/>
          </a:ln>
        </p:spPr>
        <p:txBody>
          <a:bodyPr spcFirstLastPara="1" wrap="square" lIns="121900" tIns="121900" rIns="121900" bIns="121900" anchor="t" anchorCtr="0">
            <a:noAutofit/>
          </a:bodyPr>
          <a:lstStyle/>
          <a:p>
            <a:r>
              <a:rPr lang="en" sz="1600">
                <a:solidFill>
                  <a:srgbClr val="000000"/>
                </a:solidFill>
                <a:latin typeface="Rubik"/>
                <a:ea typeface="Rubik"/>
                <a:cs typeface="Rubik"/>
                <a:sym typeface="Rubik"/>
              </a:rPr>
              <a:t>KEY VOCABULARY</a:t>
            </a:r>
            <a:endParaRPr sz="1600">
              <a:latin typeface="Rubik"/>
              <a:ea typeface="Rubik"/>
              <a:cs typeface="Rubik"/>
              <a:sym typeface="Rubik"/>
            </a:endParaRPr>
          </a:p>
        </p:txBody>
      </p:sp>
      <p:sp>
        <p:nvSpPr>
          <p:cNvPr id="100" name="Google Shape;100;p16"/>
          <p:cNvSpPr txBox="1"/>
          <p:nvPr/>
        </p:nvSpPr>
        <p:spPr>
          <a:xfrm>
            <a:off x="1191433" y="1380333"/>
            <a:ext cx="9560400" cy="860400"/>
          </a:xfrm>
          <a:prstGeom prst="rect">
            <a:avLst/>
          </a:prstGeom>
          <a:noFill/>
          <a:ln>
            <a:noFill/>
          </a:ln>
        </p:spPr>
        <p:txBody>
          <a:bodyPr spcFirstLastPara="1" wrap="square" lIns="121900" tIns="121900" rIns="121900" bIns="121900" anchor="t" anchorCtr="0">
            <a:noAutofit/>
          </a:bodyPr>
          <a:lstStyle/>
          <a:p>
            <a:r>
              <a:rPr lang="en" sz="5400">
                <a:latin typeface="Calibri"/>
                <a:ea typeface="Rubik"/>
                <a:cs typeface="Calibri"/>
                <a:sym typeface="Rubik"/>
              </a:rPr>
              <a:t>Online</a:t>
            </a:r>
            <a:endParaRPr sz="5400">
              <a:latin typeface="Calibri"/>
              <a:ea typeface="Rubik"/>
              <a:cs typeface="Calibri"/>
              <a:sym typeface="Rubik"/>
            </a:endParaRPr>
          </a:p>
        </p:txBody>
      </p:sp>
      <p:sp>
        <p:nvSpPr>
          <p:cNvPr id="101" name="Google Shape;101;p16"/>
          <p:cNvSpPr txBox="1"/>
          <p:nvPr/>
        </p:nvSpPr>
        <p:spPr>
          <a:xfrm>
            <a:off x="1191433" y="2717267"/>
            <a:ext cx="6488000" cy="2673600"/>
          </a:xfrm>
          <a:prstGeom prst="rect">
            <a:avLst/>
          </a:prstGeom>
          <a:noFill/>
          <a:ln>
            <a:noFill/>
          </a:ln>
        </p:spPr>
        <p:txBody>
          <a:bodyPr spcFirstLastPara="1" wrap="square" lIns="121900" tIns="121900" rIns="121900" bIns="121900" anchor="t" anchorCtr="0">
            <a:noAutofit/>
          </a:bodyPr>
          <a:lstStyle/>
          <a:p>
            <a:pPr>
              <a:lnSpc>
                <a:spcPct val="115000"/>
              </a:lnSpc>
            </a:pPr>
            <a:r>
              <a:rPr lang="en" sz="4400" dirty="0">
                <a:latin typeface="Calibri"/>
                <a:ea typeface="Rubik"/>
                <a:cs typeface="Calibri"/>
                <a:sym typeface="Rubik"/>
              </a:rPr>
              <a:t>Using a device like a</a:t>
            </a:r>
            <a:endParaRPr sz="4400" dirty="0">
              <a:latin typeface="Calibri"/>
              <a:ea typeface="Rubik"/>
              <a:cs typeface="Calibri"/>
              <a:sym typeface="Rubik"/>
            </a:endParaRPr>
          </a:p>
          <a:p>
            <a:pPr>
              <a:lnSpc>
                <a:spcPct val="115000"/>
              </a:lnSpc>
            </a:pPr>
            <a:r>
              <a:rPr lang="en" sz="4400" dirty="0">
                <a:latin typeface="Calibri"/>
                <a:ea typeface="Rubik"/>
                <a:cs typeface="Calibri"/>
                <a:sym typeface="Rubik"/>
              </a:rPr>
              <a:t>computer, phone, or tablet to visit a website or app</a:t>
            </a:r>
            <a:endParaRPr sz="4400" dirty="0">
              <a:latin typeface="Calibri"/>
              <a:ea typeface="Rubik"/>
              <a:cs typeface="Calibri"/>
              <a:sym typeface="Rubik"/>
            </a:endParaRPr>
          </a:p>
        </p:txBody>
      </p:sp>
      <p:pic>
        <p:nvPicPr>
          <p:cNvPr id="102" name="Google Shape;102;p16"/>
          <p:cNvPicPr preferRelativeResize="0"/>
          <p:nvPr/>
        </p:nvPicPr>
        <p:blipFill rotWithShape="1">
          <a:blip r:embed="rId4">
            <a:alphaModFix/>
          </a:blip>
          <a:srcRect b="10"/>
          <a:stretch/>
        </p:blipFill>
        <p:spPr>
          <a:xfrm>
            <a:off x="265100" y="274071"/>
            <a:ext cx="392720" cy="431600"/>
          </a:xfrm>
          <a:prstGeom prst="rect">
            <a:avLst/>
          </a:prstGeom>
          <a:noFill/>
          <a:ln>
            <a:noFill/>
          </a:ln>
        </p:spPr>
      </p:pic>
      <p:pic>
        <p:nvPicPr>
          <p:cNvPr id="103" name="Google Shape;103;p16"/>
          <p:cNvPicPr preferRelativeResize="0"/>
          <p:nvPr/>
        </p:nvPicPr>
        <p:blipFill rotWithShape="1">
          <a:blip r:embed="rId5">
            <a:alphaModFix/>
          </a:blip>
          <a:srcRect t="-1723" r="11182" b="19675"/>
          <a:stretch/>
        </p:blipFill>
        <p:spPr>
          <a:xfrm>
            <a:off x="6761201" y="495000"/>
            <a:ext cx="5430799" cy="5726501"/>
          </a:xfrm>
          <a:prstGeom prst="rect">
            <a:avLst/>
          </a:prstGeom>
          <a:noFill/>
          <a:ln>
            <a:noFill/>
          </a:ln>
        </p:spPr>
      </p:pic>
      <p:pic>
        <p:nvPicPr>
          <p:cNvPr id="2" name="Picture 1">
            <a:extLst>
              <a:ext uri="{FF2B5EF4-FFF2-40B4-BE49-F238E27FC236}">
                <a16:creationId xmlns:a16="http://schemas.microsoft.com/office/drawing/2014/main" id="{226F0C5B-8323-FDC0-DFC1-89CA8AED6E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249277"/>
            <a:ext cx="12192000" cy="59443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7"/>
          <p:cNvPicPr preferRelativeResize="0"/>
          <p:nvPr/>
        </p:nvPicPr>
        <p:blipFill>
          <a:blip r:embed="rId3">
            <a:alphaModFix/>
            <a:duotone>
              <a:schemeClr val="accent4">
                <a:shade val="45000"/>
                <a:satMod val="135000"/>
              </a:schemeClr>
              <a:prstClr val="white"/>
            </a:duotone>
          </a:blip>
          <a:stretch>
            <a:fillRect/>
          </a:stretch>
        </p:blipFill>
        <p:spPr>
          <a:xfrm>
            <a:off x="1083084" y="2251852"/>
            <a:ext cx="3607000" cy="733433"/>
          </a:xfrm>
          <a:prstGeom prst="rect">
            <a:avLst/>
          </a:prstGeom>
          <a:noFill/>
          <a:ln>
            <a:noFill/>
          </a:ln>
        </p:spPr>
      </p:pic>
      <p:sp>
        <p:nvSpPr>
          <p:cNvPr id="109" name="Google Shape;109;p17"/>
          <p:cNvSpPr txBox="1"/>
          <p:nvPr/>
        </p:nvSpPr>
        <p:spPr>
          <a:xfrm>
            <a:off x="770067" y="261533"/>
            <a:ext cx="4852800" cy="431600"/>
          </a:xfrm>
          <a:prstGeom prst="rect">
            <a:avLst/>
          </a:prstGeom>
          <a:noFill/>
          <a:ln>
            <a:noFill/>
          </a:ln>
        </p:spPr>
        <p:txBody>
          <a:bodyPr spcFirstLastPara="1" wrap="square" lIns="121900" tIns="121900" rIns="121900" bIns="121900" anchor="t" anchorCtr="0">
            <a:noAutofit/>
          </a:bodyPr>
          <a:lstStyle/>
          <a:p>
            <a:r>
              <a:rPr lang="en" sz="1600">
                <a:solidFill>
                  <a:srgbClr val="000000"/>
                </a:solidFill>
                <a:latin typeface="Rubik"/>
                <a:ea typeface="Rubik"/>
                <a:cs typeface="Rubik"/>
                <a:sym typeface="Rubik"/>
              </a:rPr>
              <a:t>KEY VOCABULARY</a:t>
            </a:r>
            <a:endParaRPr sz="1600">
              <a:latin typeface="Rubik"/>
              <a:ea typeface="Rubik"/>
              <a:cs typeface="Rubik"/>
              <a:sym typeface="Rubik"/>
            </a:endParaRPr>
          </a:p>
        </p:txBody>
      </p:sp>
      <p:pic>
        <p:nvPicPr>
          <p:cNvPr id="110" name="Google Shape;110;p17"/>
          <p:cNvPicPr preferRelativeResize="0"/>
          <p:nvPr/>
        </p:nvPicPr>
        <p:blipFill rotWithShape="1">
          <a:blip r:embed="rId4">
            <a:alphaModFix/>
          </a:blip>
          <a:srcRect b="10"/>
          <a:stretch/>
        </p:blipFill>
        <p:spPr>
          <a:xfrm>
            <a:off x="265100" y="274071"/>
            <a:ext cx="392720" cy="431600"/>
          </a:xfrm>
          <a:prstGeom prst="rect">
            <a:avLst/>
          </a:prstGeom>
          <a:noFill/>
          <a:ln>
            <a:noFill/>
          </a:ln>
        </p:spPr>
      </p:pic>
      <p:sp>
        <p:nvSpPr>
          <p:cNvPr id="111" name="Google Shape;111;p17"/>
          <p:cNvSpPr txBox="1"/>
          <p:nvPr/>
        </p:nvSpPr>
        <p:spPr>
          <a:xfrm>
            <a:off x="1423700" y="1583533"/>
            <a:ext cx="2924000" cy="860400"/>
          </a:xfrm>
          <a:prstGeom prst="rect">
            <a:avLst/>
          </a:prstGeom>
          <a:noFill/>
          <a:ln>
            <a:noFill/>
          </a:ln>
        </p:spPr>
        <p:txBody>
          <a:bodyPr spcFirstLastPara="1" wrap="square" lIns="121900" tIns="121900" rIns="121900" bIns="121900" anchor="t" anchorCtr="0">
            <a:noAutofit/>
          </a:bodyPr>
          <a:lstStyle/>
          <a:p>
            <a:r>
              <a:rPr lang="en" sz="5400">
                <a:latin typeface="Calibri"/>
                <a:ea typeface="Rubik"/>
                <a:cs typeface="Calibri"/>
                <a:sym typeface="Rubik"/>
              </a:rPr>
              <a:t>Respect</a:t>
            </a:r>
            <a:endParaRPr sz="5400">
              <a:latin typeface="Calibri"/>
              <a:ea typeface="Rubik"/>
              <a:cs typeface="Calibri"/>
              <a:sym typeface="Rubik"/>
            </a:endParaRPr>
          </a:p>
        </p:txBody>
      </p:sp>
      <p:sp>
        <p:nvSpPr>
          <p:cNvPr id="112" name="Google Shape;112;p17"/>
          <p:cNvSpPr txBox="1"/>
          <p:nvPr/>
        </p:nvSpPr>
        <p:spPr>
          <a:xfrm>
            <a:off x="1394633" y="3123667"/>
            <a:ext cx="6592800" cy="2176183"/>
          </a:xfrm>
          <a:prstGeom prst="rect">
            <a:avLst/>
          </a:prstGeom>
          <a:noFill/>
          <a:ln>
            <a:noFill/>
          </a:ln>
        </p:spPr>
        <p:txBody>
          <a:bodyPr spcFirstLastPara="1" wrap="square" lIns="121900" tIns="121900" rIns="121900" bIns="121900" anchor="t" anchorCtr="0">
            <a:noAutofit/>
          </a:bodyPr>
          <a:lstStyle/>
          <a:p>
            <a:pPr>
              <a:lnSpc>
                <a:spcPct val="115000"/>
              </a:lnSpc>
            </a:pPr>
            <a:r>
              <a:rPr lang="en" sz="4400">
                <a:latin typeface="Calibri"/>
                <a:ea typeface="Rubik"/>
                <a:cs typeface="Calibri"/>
                <a:sym typeface="Rubik"/>
              </a:rPr>
              <a:t>Showing that you </a:t>
            </a:r>
            <a:endParaRPr sz="4400">
              <a:latin typeface="Calibri"/>
              <a:ea typeface="Rubik"/>
              <a:cs typeface="Calibri"/>
              <a:sym typeface="Rubik"/>
            </a:endParaRPr>
          </a:p>
          <a:p>
            <a:pPr>
              <a:lnSpc>
                <a:spcPct val="115000"/>
              </a:lnSpc>
            </a:pPr>
            <a:r>
              <a:rPr lang="en" sz="4400">
                <a:latin typeface="Calibri"/>
                <a:ea typeface="Rubik"/>
                <a:cs typeface="Calibri"/>
                <a:sym typeface="Rubik"/>
              </a:rPr>
              <a:t>appreciate someone </a:t>
            </a:r>
            <a:endParaRPr sz="4400">
              <a:latin typeface="Calibri"/>
              <a:ea typeface="Rubik"/>
              <a:cs typeface="Calibri"/>
              <a:sym typeface="Rubik"/>
            </a:endParaRPr>
          </a:p>
        </p:txBody>
      </p:sp>
      <p:pic>
        <p:nvPicPr>
          <p:cNvPr id="113" name="Google Shape;113;p17"/>
          <p:cNvPicPr preferRelativeResize="0"/>
          <p:nvPr/>
        </p:nvPicPr>
        <p:blipFill rotWithShape="1">
          <a:blip r:embed="rId5">
            <a:alphaModFix/>
          </a:blip>
          <a:srcRect l="26760" t="-499" r="559" b="38112"/>
          <a:stretch/>
        </p:blipFill>
        <p:spPr>
          <a:xfrm flipH="1">
            <a:off x="6433255" y="2747686"/>
            <a:ext cx="5727072" cy="3395265"/>
          </a:xfrm>
          <a:prstGeom prst="rect">
            <a:avLst/>
          </a:prstGeom>
          <a:noFill/>
          <a:ln>
            <a:noFill/>
          </a:ln>
        </p:spPr>
      </p:pic>
      <p:pic>
        <p:nvPicPr>
          <p:cNvPr id="3" name="Picture 2">
            <a:extLst>
              <a:ext uri="{FF2B5EF4-FFF2-40B4-BE49-F238E27FC236}">
                <a16:creationId xmlns:a16="http://schemas.microsoft.com/office/drawing/2014/main" id="{8E830E12-0785-D41C-DEB3-335C9AE391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249277"/>
            <a:ext cx="12192000" cy="59443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5"/>
          <p:cNvSpPr/>
          <p:nvPr/>
        </p:nvSpPr>
        <p:spPr>
          <a:xfrm>
            <a:off x="0" y="0"/>
            <a:ext cx="12192000" cy="6222400"/>
          </a:xfrm>
          <a:prstGeom prst="rect">
            <a:avLst/>
          </a:prstGeom>
          <a:noFill/>
          <a:ln>
            <a:noFill/>
          </a:ln>
        </p:spPr>
        <p:txBody>
          <a:bodyPr spcFirstLastPara="1" wrap="square" lIns="121900" tIns="121900" rIns="121900" bIns="121900" anchor="ctr" anchorCtr="0">
            <a:noAutofit/>
          </a:bodyPr>
          <a:lstStyle/>
          <a:p>
            <a:endParaRPr sz="2400"/>
          </a:p>
        </p:txBody>
      </p:sp>
      <p:pic>
        <p:nvPicPr>
          <p:cNvPr id="88" name="Google Shape;88;p15"/>
          <p:cNvPicPr preferRelativeResize="0"/>
          <p:nvPr/>
        </p:nvPicPr>
        <p:blipFill>
          <a:blip r:embed="rId3">
            <a:alphaModFix/>
          </a:blip>
          <a:stretch>
            <a:fillRect/>
          </a:stretch>
        </p:blipFill>
        <p:spPr>
          <a:xfrm rot="-1210377">
            <a:off x="3742797" y="7777885"/>
            <a:ext cx="1507607" cy="1507628"/>
          </a:xfrm>
          <a:prstGeom prst="rect">
            <a:avLst/>
          </a:prstGeom>
          <a:noFill/>
          <a:ln>
            <a:noFill/>
          </a:ln>
        </p:spPr>
      </p:pic>
      <p:sp>
        <p:nvSpPr>
          <p:cNvPr id="89" name="Google Shape;89;p15"/>
          <p:cNvSpPr txBox="1"/>
          <p:nvPr/>
        </p:nvSpPr>
        <p:spPr>
          <a:xfrm>
            <a:off x="5273433" y="8214284"/>
            <a:ext cx="3232000" cy="634800"/>
          </a:xfrm>
          <a:prstGeom prst="rect">
            <a:avLst/>
          </a:prstGeom>
          <a:noFill/>
          <a:ln>
            <a:noFill/>
          </a:ln>
        </p:spPr>
        <p:txBody>
          <a:bodyPr spcFirstLastPara="1" wrap="square" lIns="121900" tIns="121900" rIns="121900" bIns="121900" anchor="t" anchorCtr="0">
            <a:noAutofit/>
          </a:bodyPr>
          <a:lstStyle/>
          <a:p>
            <a:r>
              <a:rPr lang="en" sz="2400" dirty="0"/>
              <a:t>DSN: Have monster holding up as sign with the EQ. </a:t>
            </a:r>
            <a:endParaRPr sz="2400" dirty="0"/>
          </a:p>
        </p:txBody>
      </p:sp>
      <p:pic>
        <p:nvPicPr>
          <p:cNvPr id="90" name="Google Shape;90;p15"/>
          <p:cNvPicPr preferRelativeResize="0"/>
          <p:nvPr/>
        </p:nvPicPr>
        <p:blipFill rotWithShape="1">
          <a:blip r:embed="rId4">
            <a:alphaModFix/>
          </a:blip>
          <a:srcRect l="4340" t="28022" r="2723" b="30171"/>
          <a:stretch/>
        </p:blipFill>
        <p:spPr>
          <a:xfrm>
            <a:off x="426950" y="61046"/>
            <a:ext cx="10944835" cy="6134480"/>
          </a:xfrm>
          <a:prstGeom prst="rect">
            <a:avLst/>
          </a:prstGeom>
          <a:noFill/>
          <a:ln w="57150">
            <a:solidFill>
              <a:srgbClr val="FFC000"/>
            </a:solidFill>
          </a:ln>
        </p:spPr>
      </p:pic>
      <p:sp>
        <p:nvSpPr>
          <p:cNvPr id="91" name="Google Shape;91;p15"/>
          <p:cNvSpPr txBox="1">
            <a:spLocks noGrp="1"/>
          </p:cNvSpPr>
          <p:nvPr>
            <p:ph type="body" idx="1"/>
          </p:nvPr>
        </p:nvSpPr>
        <p:spPr>
          <a:xfrm rot="21599803">
            <a:off x="1003622" y="3517767"/>
            <a:ext cx="6986000" cy="1745138"/>
          </a:xfrm>
          <a:prstGeom prst="rect">
            <a:avLst/>
          </a:prstGeom>
        </p:spPr>
        <p:txBody>
          <a:bodyPr spcFirstLastPara="1" vert="horz" wrap="square" lIns="121900" tIns="121900" rIns="121900" bIns="121900" rtlCol="0" anchor="t" anchorCtr="0">
            <a:noAutofit/>
          </a:bodyPr>
          <a:lstStyle/>
          <a:p>
            <a:pPr marL="0" indent="0">
              <a:lnSpc>
                <a:spcPct val="110000"/>
              </a:lnSpc>
              <a:buClr>
                <a:srgbClr val="FF8855"/>
              </a:buClr>
              <a:buSzPts val="1600"/>
              <a:buNone/>
            </a:pPr>
            <a:r>
              <a:rPr lang="en" sz="4400" b="0" dirty="0">
                <a:solidFill>
                  <a:srgbClr val="413FE1"/>
                </a:solidFill>
                <a:latin typeface="Calibri"/>
                <a:cs typeface="Calibri"/>
              </a:rPr>
              <a:t>What are ways you can </a:t>
            </a:r>
            <a:endParaRPr lang="en-US" sz="4400" b="0">
              <a:solidFill>
                <a:srgbClr val="413FE1"/>
              </a:solidFill>
              <a:latin typeface="Calibri"/>
              <a:cs typeface="Calibri"/>
            </a:endParaRPr>
          </a:p>
          <a:p>
            <a:pPr marL="0" indent="0">
              <a:lnSpc>
                <a:spcPct val="110000"/>
              </a:lnSpc>
              <a:buClr>
                <a:srgbClr val="FF8855"/>
              </a:buClr>
              <a:buSzPts val="1600"/>
              <a:buNone/>
            </a:pPr>
            <a:r>
              <a:rPr lang="en" sz="4400" b="0" dirty="0">
                <a:solidFill>
                  <a:srgbClr val="413FE1"/>
                </a:solidFill>
                <a:latin typeface="Calibri"/>
                <a:cs typeface="Calibri"/>
              </a:rPr>
              <a:t>be kind online? </a:t>
            </a:r>
            <a:endParaRPr sz="4400" b="0">
              <a:solidFill>
                <a:srgbClr val="413FE1"/>
              </a:solidFill>
              <a:latin typeface="Calibri"/>
              <a:cs typeface="Calibri"/>
            </a:endParaRPr>
          </a:p>
        </p:txBody>
      </p:sp>
      <p:pic>
        <p:nvPicPr>
          <p:cNvPr id="92" name="Google Shape;92;p15"/>
          <p:cNvPicPr preferRelativeResize="0"/>
          <p:nvPr/>
        </p:nvPicPr>
        <p:blipFill rotWithShape="1">
          <a:blip r:embed="rId5">
            <a:alphaModFix/>
          </a:blip>
          <a:srcRect/>
          <a:stretch/>
        </p:blipFill>
        <p:spPr>
          <a:xfrm>
            <a:off x="1373003" y="3601429"/>
            <a:ext cx="329132" cy="427632"/>
          </a:xfrm>
          <a:prstGeom prst="rect">
            <a:avLst/>
          </a:prstGeom>
          <a:noFill/>
          <a:ln>
            <a:solidFill>
              <a:schemeClr val="tx1">
                <a:lumMod val="50000"/>
                <a:lumOff val="50000"/>
              </a:schemeClr>
            </a:solidFill>
          </a:ln>
        </p:spPr>
      </p:pic>
      <p:pic>
        <p:nvPicPr>
          <p:cNvPr id="93" name="Google Shape;93;p15"/>
          <p:cNvPicPr preferRelativeResize="0"/>
          <p:nvPr/>
        </p:nvPicPr>
        <p:blipFill rotWithShape="1">
          <a:blip r:embed="rId5">
            <a:alphaModFix/>
          </a:blip>
          <a:srcRect/>
          <a:stretch/>
        </p:blipFill>
        <p:spPr>
          <a:xfrm rot="9899994">
            <a:off x="6337905" y="4427997"/>
            <a:ext cx="329133" cy="427633"/>
          </a:xfrm>
          <a:prstGeom prst="rect">
            <a:avLst/>
          </a:prstGeom>
          <a:noFill/>
          <a:ln>
            <a:noFill/>
          </a:ln>
        </p:spPr>
      </p:pic>
      <p:pic>
        <p:nvPicPr>
          <p:cNvPr id="2" name="Picture 1">
            <a:extLst>
              <a:ext uri="{FF2B5EF4-FFF2-40B4-BE49-F238E27FC236}">
                <a16:creationId xmlns:a16="http://schemas.microsoft.com/office/drawing/2014/main" id="{5D16BFD6-223F-CE18-AA88-EC8197C848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249277"/>
            <a:ext cx="12192000" cy="59443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p:nvPr/>
        </p:nvSpPr>
        <p:spPr>
          <a:xfrm>
            <a:off x="-129" y="0"/>
            <a:ext cx="12192000" cy="6210000"/>
          </a:xfrm>
          <a:prstGeom prst="rect">
            <a:avLst/>
          </a:prstGeom>
          <a:noFill/>
          <a:ln>
            <a:noFill/>
          </a:ln>
        </p:spPr>
        <p:txBody>
          <a:bodyPr spcFirstLastPara="1" wrap="square" lIns="121900" tIns="121900" rIns="121900" bIns="121900" anchor="ctr" anchorCtr="0">
            <a:noAutofit/>
          </a:bodyPr>
          <a:lstStyle/>
          <a:p>
            <a:endParaRPr sz="2400"/>
          </a:p>
        </p:txBody>
      </p:sp>
      <p:pic>
        <p:nvPicPr>
          <p:cNvPr id="119" name="Google Shape;119;p18"/>
          <p:cNvPicPr preferRelativeResize="0"/>
          <p:nvPr/>
        </p:nvPicPr>
        <p:blipFill>
          <a:blip r:embed="rId3">
            <a:alphaModFix/>
          </a:blip>
          <a:stretch>
            <a:fillRect/>
          </a:stretch>
        </p:blipFill>
        <p:spPr>
          <a:xfrm>
            <a:off x="201267" y="229667"/>
            <a:ext cx="520400" cy="520400"/>
          </a:xfrm>
          <a:prstGeom prst="rect">
            <a:avLst/>
          </a:prstGeom>
          <a:noFill/>
          <a:ln>
            <a:noFill/>
          </a:ln>
        </p:spPr>
      </p:pic>
      <p:sp>
        <p:nvSpPr>
          <p:cNvPr id="120" name="Google Shape;120;p18"/>
          <p:cNvSpPr txBox="1"/>
          <p:nvPr/>
        </p:nvSpPr>
        <p:spPr>
          <a:xfrm>
            <a:off x="759433" y="254267"/>
            <a:ext cx="2372000" cy="471200"/>
          </a:xfrm>
          <a:prstGeom prst="rect">
            <a:avLst/>
          </a:prstGeom>
          <a:noFill/>
          <a:ln>
            <a:noFill/>
          </a:ln>
        </p:spPr>
        <p:txBody>
          <a:bodyPr spcFirstLastPara="1" wrap="square" lIns="121900" tIns="121900" rIns="121900" bIns="121900" anchor="ctr" anchorCtr="0">
            <a:noAutofit/>
          </a:bodyPr>
          <a:lstStyle/>
          <a:p>
            <a:r>
              <a:rPr lang="en" sz="1600">
                <a:latin typeface="Rubik"/>
                <a:ea typeface="Rubik"/>
                <a:cs typeface="Rubik"/>
                <a:sym typeface="Rubik"/>
              </a:rPr>
              <a:t>WATCH</a:t>
            </a:r>
            <a:endParaRPr sz="1600">
              <a:latin typeface="Rubik"/>
              <a:ea typeface="Rubik"/>
              <a:cs typeface="Rubik"/>
              <a:sym typeface="Rubik"/>
            </a:endParaRPr>
          </a:p>
        </p:txBody>
      </p:sp>
      <p:sp>
        <p:nvSpPr>
          <p:cNvPr id="121" name="Google Shape;121;p18"/>
          <p:cNvSpPr txBox="1"/>
          <p:nvPr/>
        </p:nvSpPr>
        <p:spPr>
          <a:xfrm>
            <a:off x="3028600" y="5391000"/>
            <a:ext cx="6096000" cy="426400"/>
          </a:xfrm>
          <a:prstGeom prst="rect">
            <a:avLst/>
          </a:prstGeom>
          <a:noFill/>
          <a:ln>
            <a:noFill/>
          </a:ln>
        </p:spPr>
        <p:txBody>
          <a:bodyPr spcFirstLastPara="1" wrap="square" lIns="121900" tIns="121900" rIns="121900" bIns="121900" anchor="t" anchorCtr="0">
            <a:noAutofit/>
          </a:bodyPr>
          <a:lstStyle/>
          <a:p>
            <a:r>
              <a:rPr lang="en" sz="1200">
                <a:latin typeface="Lato"/>
                <a:ea typeface="Lato"/>
                <a:cs typeface="Lato"/>
                <a:sym typeface="Lato"/>
              </a:rPr>
              <a:t>To watch this video on the Common Sense Education site, click </a:t>
            </a:r>
            <a:r>
              <a:rPr lang="en" sz="1200" b="1" u="sng">
                <a:solidFill>
                  <a:schemeClr val="hlink"/>
                </a:solidFill>
                <a:latin typeface="Lato"/>
                <a:ea typeface="Lato"/>
                <a:cs typeface="Lato"/>
                <a:sym typeface="Lato"/>
                <a:hlinkClick r:id="rId4"/>
              </a:rPr>
              <a:t>here</a:t>
            </a:r>
            <a:r>
              <a:rPr lang="en" sz="1200">
                <a:latin typeface="Lato"/>
                <a:ea typeface="Lato"/>
                <a:cs typeface="Lato"/>
                <a:sym typeface="Lato"/>
              </a:rPr>
              <a:t>.</a:t>
            </a:r>
            <a:endParaRPr sz="1200">
              <a:latin typeface="Lato"/>
              <a:ea typeface="Lato"/>
              <a:cs typeface="Lato"/>
              <a:sym typeface="Lato"/>
            </a:endParaRPr>
          </a:p>
        </p:txBody>
      </p:sp>
      <p:pic>
        <p:nvPicPr>
          <p:cNvPr id="122" name="Google Shape;122;p18" descr="This introductory digital citizenship video introduces students to Heart, one of the six Digital Citizen characters! Heart explores the meaning of respectful relationships, kind communication, and why it is important to be kind to others online as well as in-person." title="Meet the Digital Citizens: Heart">
            <a:hlinkClick r:id="rId5"/>
          </p:cNvPr>
          <p:cNvPicPr preferRelativeResize="0"/>
          <p:nvPr/>
        </p:nvPicPr>
        <p:blipFill>
          <a:blip r:embed="rId6">
            <a:alphaModFix/>
          </a:blip>
          <a:stretch>
            <a:fillRect/>
          </a:stretch>
        </p:blipFill>
        <p:spPr>
          <a:xfrm>
            <a:off x="3048000" y="819000"/>
            <a:ext cx="6096000" cy="4572000"/>
          </a:xfrm>
          <a:prstGeom prst="rect">
            <a:avLst/>
          </a:prstGeom>
          <a:noFill/>
          <a:ln>
            <a:noFill/>
          </a:ln>
        </p:spPr>
      </p:pic>
      <p:pic>
        <p:nvPicPr>
          <p:cNvPr id="2" name="Picture 1">
            <a:extLst>
              <a:ext uri="{FF2B5EF4-FFF2-40B4-BE49-F238E27FC236}">
                <a16:creationId xmlns:a16="http://schemas.microsoft.com/office/drawing/2014/main" id="{216411B9-F349-72B3-9E9F-4B82BF51FE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249277"/>
            <a:ext cx="12192000" cy="594435"/>
          </a:xfrm>
          <a:prstGeom prst="rect">
            <a:avLst/>
          </a:prstGeom>
        </p:spPr>
      </p:pic>
      <p:grpSp>
        <p:nvGrpSpPr>
          <p:cNvPr id="4" name="Group 3">
            <a:extLst>
              <a:ext uri="{FF2B5EF4-FFF2-40B4-BE49-F238E27FC236}">
                <a16:creationId xmlns:a16="http://schemas.microsoft.com/office/drawing/2014/main" id="{7C6A9D1E-7B30-CDEE-33B1-E6EF72BF3F7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5" name="Rectangle 4">
              <a:extLst>
                <a:ext uri="{FF2B5EF4-FFF2-40B4-BE49-F238E27FC236}">
                  <a16:creationId xmlns:a16="http://schemas.microsoft.com/office/drawing/2014/main" id="{F63B0AB7-573B-8E13-BEC6-54B18DF449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18C8AE2-4D13-473F-617E-142788635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BB012D8-D6C0-7C09-7CEC-4F8C1A789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3017B7-DB56-477D-A4AE-8EC1B3C99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92F16-9F2E-A981-195D-A51D74D3123E}"/>
              </a:ext>
            </a:extLst>
          </p:cNvPr>
          <p:cNvSpPr>
            <a:spLocks noGrp="1"/>
          </p:cNvSpPr>
          <p:nvPr>
            <p:ph type="title"/>
          </p:nvPr>
        </p:nvSpPr>
        <p:spPr>
          <a:xfrm>
            <a:off x="7009774" y="1289519"/>
            <a:ext cx="4855222" cy="2226469"/>
          </a:xfrm>
        </p:spPr>
        <p:txBody>
          <a:bodyPr vert="horz" lIns="91440" tIns="45720" rIns="91440" bIns="45720" rtlCol="0" anchor="b">
            <a:noAutofit/>
          </a:bodyPr>
          <a:lstStyle/>
          <a:p>
            <a:r>
              <a:rPr lang="en-US" dirty="0">
                <a:latin typeface="Calibri"/>
                <a:ea typeface="+mj-lt"/>
                <a:cs typeface="Calibri"/>
              </a:rPr>
              <a:t>Ways to be kind online</a:t>
            </a:r>
          </a:p>
        </p:txBody>
      </p:sp>
      <p:grpSp>
        <p:nvGrpSpPr>
          <p:cNvPr id="39" name="Group 3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40" name="Straight Connector 3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18">
            <a:extLst>
              <a:ext uri="{FF2B5EF4-FFF2-40B4-BE49-F238E27FC236}">
                <a16:creationId xmlns:a16="http://schemas.microsoft.com/office/drawing/2014/main" id="{DFC650E7-0C68-FE55-8885-81DB37BE3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ee with wings and a shield&#10;&#10;Description automatically generated with medium confidence">
            <a:extLst>
              <a:ext uri="{FF2B5EF4-FFF2-40B4-BE49-F238E27FC236}">
                <a16:creationId xmlns:a16="http://schemas.microsoft.com/office/drawing/2014/main" id="{787BCB2E-8BFA-E6E5-6383-FEE4231C562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6" name="Google Shape;103;p16" descr="A cartoon of a pink monster using a computer&#10;&#10;Description automatically generated">
            <a:extLst>
              <a:ext uri="{FF2B5EF4-FFF2-40B4-BE49-F238E27FC236}">
                <a16:creationId xmlns:a16="http://schemas.microsoft.com/office/drawing/2014/main" id="{7925F692-B156-63DB-4068-4D3B74AC5D12}"/>
              </a:ext>
            </a:extLst>
          </p:cNvPr>
          <p:cNvPicPr preferRelativeResize="0"/>
          <p:nvPr/>
        </p:nvPicPr>
        <p:blipFill rotWithShape="1">
          <a:blip r:embed="rId4">
            <a:alphaModFix/>
          </a:blip>
          <a:srcRect t="-1723" r="11182" b="19675"/>
          <a:stretch/>
        </p:blipFill>
        <p:spPr>
          <a:xfrm>
            <a:off x="455375" y="174740"/>
            <a:ext cx="6225930" cy="6278674"/>
          </a:xfrm>
          <a:prstGeom prst="rect">
            <a:avLst/>
          </a:prstGeom>
          <a:noFill/>
          <a:ln>
            <a:noFill/>
          </a:ln>
        </p:spPr>
      </p:pic>
      <p:pic>
        <p:nvPicPr>
          <p:cNvPr id="4" name="Google Shape;113;p17" descr="A cartoon character with eyes closed&#10;&#10;Description automatically generated">
            <a:extLst>
              <a:ext uri="{FF2B5EF4-FFF2-40B4-BE49-F238E27FC236}">
                <a16:creationId xmlns:a16="http://schemas.microsoft.com/office/drawing/2014/main" id="{06FBE26D-C901-0F25-BCE5-08B88325A7AC}"/>
              </a:ext>
            </a:extLst>
          </p:cNvPr>
          <p:cNvPicPr preferRelativeResize="0"/>
          <p:nvPr/>
        </p:nvPicPr>
        <p:blipFill rotWithShape="1">
          <a:blip r:embed="rId5">
            <a:alphaModFix/>
          </a:blip>
          <a:srcRect l="26760" t="-499" r="559" b="38112"/>
          <a:stretch/>
        </p:blipFill>
        <p:spPr>
          <a:xfrm flipH="1">
            <a:off x="1089704" y="3046308"/>
            <a:ext cx="5727072" cy="3395265"/>
          </a:xfrm>
          <a:prstGeom prst="rect">
            <a:avLst/>
          </a:prstGeom>
          <a:noFill/>
          <a:ln>
            <a:noFill/>
          </a:ln>
        </p:spPr>
      </p:pic>
    </p:spTree>
    <p:extLst>
      <p:ext uri="{BB962C8B-B14F-4D97-AF65-F5344CB8AC3E}">
        <p14:creationId xmlns:p14="http://schemas.microsoft.com/office/powerpoint/2010/main" val="388770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3017B7-DB56-477D-A4AE-8EC1B3C99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92F16-9F2E-A981-195D-A51D74D3123E}"/>
              </a:ext>
            </a:extLst>
          </p:cNvPr>
          <p:cNvSpPr>
            <a:spLocks noGrp="1"/>
          </p:cNvSpPr>
          <p:nvPr>
            <p:ph type="title"/>
          </p:nvPr>
        </p:nvSpPr>
        <p:spPr>
          <a:xfrm>
            <a:off x="7009774" y="1289519"/>
            <a:ext cx="4855222" cy="2226469"/>
          </a:xfrm>
        </p:spPr>
        <p:txBody>
          <a:bodyPr vert="horz" lIns="91440" tIns="45720" rIns="91440" bIns="45720" rtlCol="0" anchor="b">
            <a:noAutofit/>
          </a:bodyPr>
          <a:lstStyle/>
          <a:p>
            <a:r>
              <a:rPr lang="en-US" dirty="0">
                <a:latin typeface="Calibri"/>
                <a:ea typeface="+mj-lt"/>
                <a:cs typeface="Calibri"/>
              </a:rPr>
              <a:t>Help a friend with a computer problem. </a:t>
            </a:r>
          </a:p>
        </p:txBody>
      </p:sp>
      <p:grpSp>
        <p:nvGrpSpPr>
          <p:cNvPr id="39" name="Group 3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40" name="Straight Connector 3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18">
            <a:extLst>
              <a:ext uri="{FF2B5EF4-FFF2-40B4-BE49-F238E27FC236}">
                <a16:creationId xmlns:a16="http://schemas.microsoft.com/office/drawing/2014/main" id="{DFC650E7-0C68-FE55-8885-81DB37BE3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ee with wings and a shield&#10;&#10;Description automatically generated with medium confidence">
            <a:extLst>
              <a:ext uri="{FF2B5EF4-FFF2-40B4-BE49-F238E27FC236}">
                <a16:creationId xmlns:a16="http://schemas.microsoft.com/office/drawing/2014/main" id="{787BCB2E-8BFA-E6E5-6383-FEE4231C562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14" name="Picture 13" descr="A child and child pointing at a computer&#10;&#10;Description automatically generated">
            <a:extLst>
              <a:ext uri="{FF2B5EF4-FFF2-40B4-BE49-F238E27FC236}">
                <a16:creationId xmlns:a16="http://schemas.microsoft.com/office/drawing/2014/main" id="{48B6B19F-6615-5229-46D9-67491FC40F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9346" y="657151"/>
            <a:ext cx="5722826" cy="5722826"/>
          </a:xfrm>
          <a:prstGeom prst="rect">
            <a:avLst/>
          </a:prstGeom>
        </p:spPr>
      </p:pic>
    </p:spTree>
    <p:extLst>
      <p:ext uri="{BB962C8B-B14F-4D97-AF65-F5344CB8AC3E}">
        <p14:creationId xmlns:p14="http://schemas.microsoft.com/office/powerpoint/2010/main" val="18371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3017B7-DB56-477D-A4AE-8EC1B3C99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92F16-9F2E-A981-195D-A51D74D3123E}"/>
              </a:ext>
            </a:extLst>
          </p:cNvPr>
          <p:cNvSpPr>
            <a:spLocks noGrp="1"/>
          </p:cNvSpPr>
          <p:nvPr>
            <p:ph type="title"/>
          </p:nvPr>
        </p:nvSpPr>
        <p:spPr>
          <a:xfrm>
            <a:off x="7070018" y="1566412"/>
            <a:ext cx="4855222" cy="2084482"/>
          </a:xfrm>
        </p:spPr>
        <p:txBody>
          <a:bodyPr vert="horz" lIns="91440" tIns="45720" rIns="91440" bIns="45720" rtlCol="0" anchor="b">
            <a:noAutofit/>
          </a:bodyPr>
          <a:lstStyle/>
          <a:p>
            <a:r>
              <a:rPr lang="en-US" dirty="0">
                <a:latin typeface="Calibri"/>
                <a:cs typeface="Calibri"/>
              </a:rPr>
              <a:t>Use headphones to keep the noise down. </a:t>
            </a:r>
          </a:p>
        </p:txBody>
      </p:sp>
      <p:grpSp>
        <p:nvGrpSpPr>
          <p:cNvPr id="39" name="Group 3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40" name="Straight Connector 3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B7D071B-5212-EC16-87AE-0BD7F89A9E1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30927" y="565265"/>
            <a:ext cx="5324475" cy="5324475"/>
          </a:xfrm>
          <a:prstGeom prst="rect">
            <a:avLst/>
          </a:prstGeom>
        </p:spPr>
      </p:pic>
      <p:sp>
        <p:nvSpPr>
          <p:cNvPr id="10" name="Right Triangle 18">
            <a:extLst>
              <a:ext uri="{FF2B5EF4-FFF2-40B4-BE49-F238E27FC236}">
                <a16:creationId xmlns:a16="http://schemas.microsoft.com/office/drawing/2014/main" id="{DFC650E7-0C68-FE55-8885-81DB37BE3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ee with wings and a shield&#10;&#10;Description automatically generated with medium confidence">
            <a:extLst>
              <a:ext uri="{FF2B5EF4-FFF2-40B4-BE49-F238E27FC236}">
                <a16:creationId xmlns:a16="http://schemas.microsoft.com/office/drawing/2014/main" id="{787BCB2E-8BFA-E6E5-6383-FEE4231C562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29297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3017B7-DB56-477D-A4AE-8EC1B3C99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92F16-9F2E-A981-195D-A51D74D3123E}"/>
              </a:ext>
            </a:extLst>
          </p:cNvPr>
          <p:cNvSpPr>
            <a:spLocks noGrp="1"/>
          </p:cNvSpPr>
          <p:nvPr>
            <p:ph type="title"/>
          </p:nvPr>
        </p:nvSpPr>
        <p:spPr>
          <a:xfrm>
            <a:off x="7080208" y="1721761"/>
            <a:ext cx="4841777" cy="1428236"/>
          </a:xfrm>
        </p:spPr>
        <p:txBody>
          <a:bodyPr vert="horz" lIns="91440" tIns="45720" rIns="91440" bIns="45720" rtlCol="0" anchor="t">
            <a:noAutofit/>
          </a:bodyPr>
          <a:lstStyle/>
          <a:p>
            <a:r>
              <a:rPr lang="en-US" dirty="0">
                <a:latin typeface="Calibri"/>
                <a:cs typeface="Calibri"/>
              </a:rPr>
              <a:t>Take turns with a computer or tablet.</a:t>
            </a:r>
            <a:endParaRPr lang="en-US" dirty="0">
              <a:cs typeface="Calibri Light" panose="020F0302020204030204"/>
            </a:endParaRPr>
          </a:p>
        </p:txBody>
      </p:sp>
      <p:grpSp>
        <p:nvGrpSpPr>
          <p:cNvPr id="39" name="Group 3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40" name="Straight Connector 3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48C4703-A6A5-7BD9-FE9B-26579256D3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41171" y="679730"/>
            <a:ext cx="5300662" cy="5300662"/>
          </a:xfrm>
          <a:prstGeom prst="rect">
            <a:avLst/>
          </a:prstGeom>
        </p:spPr>
      </p:pic>
      <p:sp>
        <p:nvSpPr>
          <p:cNvPr id="6" name="Right Triangle 18">
            <a:extLst>
              <a:ext uri="{FF2B5EF4-FFF2-40B4-BE49-F238E27FC236}">
                <a16:creationId xmlns:a16="http://schemas.microsoft.com/office/drawing/2014/main" id="{50DD42A8-7F43-9018-CFFA-2101D48B06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bee with wings and a shield&#10;&#10;Description automatically generated with medium confidence">
            <a:extLst>
              <a:ext uri="{FF2B5EF4-FFF2-40B4-BE49-F238E27FC236}">
                <a16:creationId xmlns:a16="http://schemas.microsoft.com/office/drawing/2014/main" id="{BFFD2B4E-6EB5-7C5C-85C7-EDB8AE2946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10515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3017B7-DB56-477D-A4AE-8EC1B3C99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92F16-9F2E-A981-195D-A51D74D3123E}"/>
              </a:ext>
            </a:extLst>
          </p:cNvPr>
          <p:cNvSpPr>
            <a:spLocks noGrp="1"/>
          </p:cNvSpPr>
          <p:nvPr>
            <p:ph type="title"/>
          </p:nvPr>
        </p:nvSpPr>
        <p:spPr>
          <a:xfrm>
            <a:off x="7136242" y="848456"/>
            <a:ext cx="4861191" cy="2929592"/>
          </a:xfrm>
        </p:spPr>
        <p:txBody>
          <a:bodyPr vert="horz" lIns="91440" tIns="45720" rIns="91440" bIns="45720" rtlCol="0" anchor="b">
            <a:noAutofit/>
          </a:bodyPr>
          <a:lstStyle/>
          <a:p>
            <a:r>
              <a:rPr lang="en-US" dirty="0">
                <a:latin typeface="Calibri"/>
                <a:cs typeface="Calibri"/>
              </a:rPr>
              <a:t>Keep our hands to ourselves and do not touch anyone else's belongings.</a:t>
            </a:r>
          </a:p>
        </p:txBody>
      </p:sp>
      <p:grpSp>
        <p:nvGrpSpPr>
          <p:cNvPr id="39" name="Group 3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40" name="Straight Connector 3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142E54A-811A-F5AB-B926-1952EDA94D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41715" y="781697"/>
            <a:ext cx="5020191" cy="5020191"/>
          </a:xfrm>
          <a:prstGeom prst="rect">
            <a:avLst/>
          </a:prstGeom>
        </p:spPr>
      </p:pic>
      <p:sp>
        <p:nvSpPr>
          <p:cNvPr id="6" name="Right Triangle 18">
            <a:extLst>
              <a:ext uri="{FF2B5EF4-FFF2-40B4-BE49-F238E27FC236}">
                <a16:creationId xmlns:a16="http://schemas.microsoft.com/office/drawing/2014/main" id="{DC1B17E0-4DF3-7C9E-B1A9-0DC543282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1AB94EC6-C072-7F1A-A378-529703F84E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94361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43017B7-DB56-477D-A4AE-8EC1B3C99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92F16-9F2E-A981-195D-A51D74D3123E}"/>
              </a:ext>
            </a:extLst>
          </p:cNvPr>
          <p:cNvSpPr>
            <a:spLocks noGrp="1"/>
          </p:cNvSpPr>
          <p:nvPr>
            <p:ph type="title"/>
          </p:nvPr>
        </p:nvSpPr>
        <p:spPr>
          <a:xfrm>
            <a:off x="7040735" y="1216293"/>
            <a:ext cx="4917199" cy="2553440"/>
          </a:xfrm>
        </p:spPr>
        <p:txBody>
          <a:bodyPr vert="horz" lIns="91440" tIns="45720" rIns="91440" bIns="45720" rtlCol="0" anchor="b">
            <a:normAutofit/>
          </a:bodyPr>
          <a:lstStyle/>
          <a:p>
            <a:r>
              <a:rPr lang="en-US" dirty="0">
                <a:latin typeface="Calibri"/>
                <a:cs typeface="Calibri"/>
              </a:rPr>
              <a:t>Ask for permission before using someone else's device. </a:t>
            </a:r>
          </a:p>
        </p:txBody>
      </p:sp>
      <p:grpSp>
        <p:nvGrpSpPr>
          <p:cNvPr id="39" name="Group 3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40" name="Straight Connector 3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5012065-87FC-430B-356C-29C88BED79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9978" y="767083"/>
            <a:ext cx="5078132" cy="5078132"/>
          </a:xfrm>
          <a:prstGeom prst="rect">
            <a:avLst/>
          </a:prstGeom>
        </p:spPr>
      </p:pic>
      <p:sp>
        <p:nvSpPr>
          <p:cNvPr id="5" name="Right Triangle 18">
            <a:extLst>
              <a:ext uri="{FF2B5EF4-FFF2-40B4-BE49-F238E27FC236}">
                <a16:creationId xmlns:a16="http://schemas.microsoft.com/office/drawing/2014/main" id="{70F16BDC-6FAC-859E-4444-644209D43E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ee with wings and a shield&#10;&#10;Description automatically generated with medium confidence">
            <a:extLst>
              <a:ext uri="{FF2B5EF4-FFF2-40B4-BE49-F238E27FC236}">
                <a16:creationId xmlns:a16="http://schemas.microsoft.com/office/drawing/2014/main" id="{32014553-7A49-5554-DBE4-008D53DA5EC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91668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024CA5-05C9-A50B-8A05-4BE8EA423B64}"/>
              </a:ext>
            </a:extLst>
          </p:cNvPr>
          <p:cNvSpPr txBox="1">
            <a:spLocks/>
          </p:cNvSpPr>
          <p:nvPr/>
        </p:nvSpPr>
        <p:spPr>
          <a:xfrm>
            <a:off x="365763" y="3377284"/>
            <a:ext cx="3602852" cy="909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b="1" dirty="0">
                <a:latin typeface="Calibri"/>
                <a:cs typeface="Calibri"/>
              </a:rPr>
              <a:t>Activity</a:t>
            </a:r>
            <a:endParaRPr lang="en-US" dirty="0">
              <a:latin typeface="Calibri"/>
              <a:cs typeface="Calibri"/>
            </a:endParaRPr>
          </a:p>
        </p:txBody>
      </p:sp>
      <p:sp>
        <p:nvSpPr>
          <p:cNvPr id="16" name="Rectangle 15">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bee with wings and a shield&#10;&#10;Description automatically generated with medium confidence">
            <a:extLst>
              <a:ext uri="{FF2B5EF4-FFF2-40B4-BE49-F238E27FC236}">
                <a16:creationId xmlns:a16="http://schemas.microsoft.com/office/drawing/2014/main" id="{72C27AE4-7BC2-62B5-C8A2-69743401741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26328" y="4379149"/>
            <a:ext cx="1772544" cy="1772544"/>
          </a:xfrm>
          <a:prstGeom prst="rect">
            <a:avLst/>
          </a:prstGeom>
        </p:spPr>
      </p:pic>
      <p:pic>
        <p:nvPicPr>
          <p:cNvPr id="6" name="Picture 5" descr="A paper with lines and a rectangle&#10;&#10;Description automatically generated">
            <a:extLst>
              <a:ext uri="{FF2B5EF4-FFF2-40B4-BE49-F238E27FC236}">
                <a16:creationId xmlns:a16="http://schemas.microsoft.com/office/drawing/2014/main" id="{A51D13B8-9E0A-28F3-C48D-92076CA8B5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635" y="2503"/>
            <a:ext cx="4838461" cy="6862700"/>
          </a:xfrm>
          <a:prstGeom prst="rect">
            <a:avLst/>
          </a:prstGeom>
          <a:ln>
            <a:solidFill>
              <a:schemeClr val="tx1">
                <a:lumMod val="50000"/>
                <a:lumOff val="50000"/>
              </a:schemeClr>
            </a:solidFill>
          </a:ln>
        </p:spPr>
      </p:pic>
    </p:spTree>
    <p:extLst>
      <p:ext uri="{BB962C8B-B14F-4D97-AF65-F5344CB8AC3E}">
        <p14:creationId xmlns:p14="http://schemas.microsoft.com/office/powerpoint/2010/main" val="521166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024CA5-05C9-A50B-8A05-4BE8EA423B64}"/>
              </a:ext>
            </a:extLst>
          </p:cNvPr>
          <p:cNvSpPr txBox="1">
            <a:spLocks/>
          </p:cNvSpPr>
          <p:nvPr/>
        </p:nvSpPr>
        <p:spPr>
          <a:xfrm>
            <a:off x="365763" y="3377284"/>
            <a:ext cx="3602852" cy="90969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b="1" dirty="0">
                <a:latin typeface="Calibri"/>
                <a:cs typeface="Calibri"/>
              </a:rPr>
              <a:t>Wrap up</a:t>
            </a:r>
            <a:endParaRPr lang="en-US" dirty="0">
              <a:latin typeface="Calibri"/>
              <a:cs typeface="Calibri"/>
            </a:endParaRPr>
          </a:p>
        </p:txBody>
      </p:sp>
      <p:sp>
        <p:nvSpPr>
          <p:cNvPr id="16" name="Rectangle 15">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bee with wings and a shield&#10;&#10;Description automatically generated with medium confidence">
            <a:extLst>
              <a:ext uri="{FF2B5EF4-FFF2-40B4-BE49-F238E27FC236}">
                <a16:creationId xmlns:a16="http://schemas.microsoft.com/office/drawing/2014/main" id="{72C27AE4-7BC2-62B5-C8A2-69743401741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26328" y="4379149"/>
            <a:ext cx="1772544" cy="1772544"/>
          </a:xfrm>
          <a:prstGeom prst="rect">
            <a:avLst/>
          </a:prstGeom>
        </p:spPr>
      </p:pic>
      <p:sp>
        <p:nvSpPr>
          <p:cNvPr id="4" name="Title 1">
            <a:extLst>
              <a:ext uri="{FF2B5EF4-FFF2-40B4-BE49-F238E27FC236}">
                <a16:creationId xmlns:a16="http://schemas.microsoft.com/office/drawing/2014/main" id="{311AF39D-5AC7-20BF-1E8C-A440909AAC9E}"/>
              </a:ext>
            </a:extLst>
          </p:cNvPr>
          <p:cNvSpPr txBox="1">
            <a:spLocks/>
          </p:cNvSpPr>
          <p:nvPr/>
        </p:nvSpPr>
        <p:spPr>
          <a:xfrm>
            <a:off x="5215943" y="2640968"/>
            <a:ext cx="6154813" cy="158022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a:cs typeface="Calibri"/>
              </a:rPr>
              <a:t>How can I be a good digital citizen? </a:t>
            </a:r>
          </a:p>
        </p:txBody>
      </p:sp>
    </p:spTree>
    <p:extLst>
      <p:ext uri="{BB962C8B-B14F-4D97-AF65-F5344CB8AC3E}">
        <p14:creationId xmlns:p14="http://schemas.microsoft.com/office/powerpoint/2010/main" val="136294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1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FB24711F-5811-104C-767E-59BAD18799E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6" name="Title 5">
            <a:extLst>
              <a:ext uri="{FF2B5EF4-FFF2-40B4-BE49-F238E27FC236}">
                <a16:creationId xmlns:a16="http://schemas.microsoft.com/office/drawing/2014/main" id="{E8C6DBDB-B9E6-A793-0FFB-8EF3A76FF7FE}"/>
              </a:ext>
            </a:extLst>
          </p:cNvPr>
          <p:cNvSpPr>
            <a:spLocks noGrp="1"/>
          </p:cNvSpPr>
          <p:nvPr>
            <p:ph type="title"/>
          </p:nvPr>
        </p:nvSpPr>
        <p:spPr>
          <a:xfrm>
            <a:off x="16435" y="2760694"/>
            <a:ext cx="12154148" cy="1340503"/>
          </a:xfrm>
        </p:spPr>
        <p:txBody>
          <a:bodyPr/>
          <a:lstStyle/>
          <a:p>
            <a:pPr algn="ctr"/>
            <a:r>
              <a:rPr lang="en-US" dirty="0">
                <a:latin typeface="Calibri"/>
                <a:cs typeface="Calibri Light"/>
              </a:rPr>
              <a:t>All done, great job!</a:t>
            </a:r>
            <a:endParaRPr lang="en-US" dirty="0">
              <a:latin typeface="Calibri"/>
            </a:endParaRPr>
          </a:p>
        </p:txBody>
      </p:sp>
    </p:spTree>
    <p:extLst>
      <p:ext uri="{BB962C8B-B14F-4D97-AF65-F5344CB8AC3E}">
        <p14:creationId xmlns:p14="http://schemas.microsoft.com/office/powerpoint/2010/main" val="3336447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SharedWithUsers xmlns="c4d35652-c855-4275-af1e-b545f515243e">
      <UserInfo>
        <DisplayName>Druga, Meg - drugamk</DisplayName>
        <AccountId>20</AccountId>
        <AccountType/>
      </UserInfo>
      <UserInfo>
        <DisplayName>Bailey, Melanie - baile3mm</DisplayName>
        <AccountId>14</AccountId>
        <AccountType/>
      </UserInfo>
    </SharedWithUsers>
  </documentManagement>
</p:properties>
</file>

<file path=customXml/itemProps1.xml><?xml version="1.0" encoding="utf-8"?>
<ds:datastoreItem xmlns:ds="http://schemas.openxmlformats.org/officeDocument/2006/customXml" ds:itemID="{65E0C5FE-D648-453B-95A1-AEDC454D20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3D39B6-0A53-491E-B567-1CAA7BBA0B97}">
  <ds:schemaRefs>
    <ds:schemaRef ds:uri="http://schemas.microsoft.com/sharepoint/v3/contenttype/forms"/>
  </ds:schemaRefs>
</ds:datastoreItem>
</file>

<file path=customXml/itemProps3.xml><?xml version="1.0" encoding="utf-8"?>
<ds:datastoreItem xmlns:ds="http://schemas.openxmlformats.org/officeDocument/2006/customXml" ds:itemID="{6B065B0A-6A02-4748-930B-1F2AA780651F}">
  <ds:schemaRefs>
    <ds:schemaRef ds:uri="8b84f0c1-b81e-4a79-9b48-a655cf54ff86"/>
    <ds:schemaRef ds:uri="http://purl.org/dc/dcmitype/"/>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c4d35652-c855-4275-af1e-b545f515243e"/>
    <ds:schemaRef ds:uri="http://purl.org/dc/term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889</TotalTime>
  <Words>330</Words>
  <Application>Microsoft Office PowerPoint</Application>
  <PresentationFormat>Widescreen</PresentationFormat>
  <Paragraphs>50</Paragraphs>
  <Slides>38</Slides>
  <Notes>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Digital Citizenship</vt:lpstr>
      <vt:lpstr>When we are learning we will:</vt:lpstr>
      <vt:lpstr>Keep our bodies in our own place!</vt:lpstr>
      <vt:lpstr>Use our quiet voices!</vt:lpstr>
      <vt:lpstr>Keep our ears open!</vt:lpstr>
      <vt:lpstr>Have our brains ready to learn!</vt:lpstr>
      <vt:lpstr>Being a good citizen:</vt:lpstr>
      <vt:lpstr>Being a good citizen means being kind and helpful to others.  Here are some rules for being a good citizen:</vt:lpstr>
      <vt:lpstr>Taking turns</vt:lpstr>
      <vt:lpstr>Using kind words</vt:lpstr>
      <vt:lpstr> Helping clean up</vt:lpstr>
      <vt:lpstr> Respecting personal space</vt:lpstr>
      <vt:lpstr> Being a good friend</vt:lpstr>
      <vt:lpstr> Following classroom rules</vt:lpstr>
      <vt:lpstr> Respecting nature</vt:lpstr>
      <vt:lpstr> Being inclusive</vt:lpstr>
      <vt:lpstr> Computers help us to communicate, work together, have fun, and learn new information.</vt:lpstr>
      <vt:lpstr> Good citizenship when using computers, tablets, or phones.</vt:lpstr>
      <vt:lpstr>Being a good digital citizen means using technology in a smart and responsible way. It's like being a good friend online. You should always be kind and respectful when talking to others, just like you would in person.</vt:lpstr>
      <vt:lpstr>Be kind.</vt:lpstr>
      <vt:lpstr>Respect others.</vt:lpstr>
      <vt:lpstr>Share nicely.</vt:lpstr>
      <vt:lpstr>Ask for permission.</vt:lpstr>
      <vt:lpstr>Keep personal information private.</vt:lpstr>
      <vt:lpstr>Let's learn more about good digital citizenship:</vt:lpstr>
      <vt:lpstr>PowerPoint Presentation</vt:lpstr>
      <vt:lpstr>PowerPoint Presentation</vt:lpstr>
      <vt:lpstr>PowerPoint Presentation</vt:lpstr>
      <vt:lpstr>PowerPoint Presentation</vt:lpstr>
      <vt:lpstr>Ways to be kind online</vt:lpstr>
      <vt:lpstr>Help a friend with a computer problem. </vt:lpstr>
      <vt:lpstr>Use headphones to keep the noise down. </vt:lpstr>
      <vt:lpstr>Take turns with a computer or tablet.</vt:lpstr>
      <vt:lpstr>Keep our hands to ourselves and do not touch anyone else's belongings.</vt:lpstr>
      <vt:lpstr>Ask for permission before using someone else's device. </vt:lpstr>
      <vt:lpstr>PowerPoint Presentation</vt:lpstr>
      <vt:lpstr>PowerPoint Presentation</vt:lpstr>
      <vt:lpstr>All done, great job!</vt:lpstr>
    </vt:vector>
  </TitlesOfParts>
  <Company>James Madison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Helpers</dc:title>
  <dc:creator>Morgan, Rob - morganrm</dc:creator>
  <cp:lastModifiedBy>Anderson, Dannie (DCJS)</cp:lastModifiedBy>
  <cp:revision>672</cp:revision>
  <dcterms:created xsi:type="dcterms:W3CDTF">2023-11-13T02:31:18Z</dcterms:created>
  <dcterms:modified xsi:type="dcterms:W3CDTF">2024-07-23T20:03:00Z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