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348" r:id="rId6"/>
    <p:sldId id="347" r:id="rId7"/>
    <p:sldId id="346" r:id="rId8"/>
    <p:sldId id="345" r:id="rId9"/>
    <p:sldId id="344" r:id="rId10"/>
    <p:sldId id="262" r:id="rId11"/>
    <p:sldId id="337" r:id="rId12"/>
    <p:sldId id="339" r:id="rId13"/>
    <p:sldId id="338" r:id="rId14"/>
    <p:sldId id="271" r:id="rId15"/>
    <p:sldId id="343" r:id="rId16"/>
    <p:sldId id="272" r:id="rId17"/>
    <p:sldId id="273" r:id="rId18"/>
    <p:sldId id="274" r:id="rId19"/>
    <p:sldId id="355" r:id="rId20"/>
    <p:sldId id="277" r:id="rId21"/>
    <p:sldId id="279" r:id="rId22"/>
    <p:sldId id="278" r:id="rId23"/>
    <p:sldId id="280" r:id="rId24"/>
    <p:sldId id="281" r:id="rId25"/>
    <p:sldId id="282" r:id="rId26"/>
    <p:sldId id="283" r:id="rId27"/>
    <p:sldId id="284" r:id="rId28"/>
    <p:sldId id="351" r:id="rId29"/>
    <p:sldId id="285" r:id="rId30"/>
    <p:sldId id="34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154280-714F-9DF3-6EA5-4218A2C37B1B}" v="34" dt="2024-07-24T13:10:00.7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307"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s, Michele - estesmd" userId="S::estesmd@jmu.edu::7f01444f-bcfd-4926-89f8-dd1142b90e2d" providerId="AD" clId="Web-{49F982CE-38EF-4A33-A698-91D78F93C15B}"/>
    <pc:docChg chg="modSld">
      <pc:chgData name="Estes, Michele - estesmd" userId="S::estesmd@jmu.edu::7f01444f-bcfd-4926-89f8-dd1142b90e2d" providerId="AD" clId="Web-{49F982CE-38EF-4A33-A698-91D78F93C15B}" dt="2023-12-11T04:34:27.956" v="4" actId="1076"/>
      <pc:docMkLst>
        <pc:docMk/>
      </pc:docMkLst>
      <pc:sldChg chg="modSp">
        <pc:chgData name="Estes, Michele - estesmd" userId="S::estesmd@jmu.edu::7f01444f-bcfd-4926-89f8-dd1142b90e2d" providerId="AD" clId="Web-{49F982CE-38EF-4A33-A698-91D78F93C15B}" dt="2023-12-11T04:34:01.779" v="1" actId="1076"/>
        <pc:sldMkLst>
          <pc:docMk/>
          <pc:sldMk cId="966270279" sldId="271"/>
        </pc:sldMkLst>
        <pc:spChg chg="mod">
          <ac:chgData name="Estes, Michele - estesmd" userId="S::estesmd@jmu.edu::7f01444f-bcfd-4926-89f8-dd1142b90e2d" providerId="AD" clId="Web-{49F982CE-38EF-4A33-A698-91D78F93C15B}" dt="2023-12-11T04:34:01.779" v="1" actId="1076"/>
          <ac:spMkLst>
            <pc:docMk/>
            <pc:sldMk cId="966270279" sldId="271"/>
            <ac:spMk id="2" creationId="{C7639579-7F0F-A8F8-1F78-A4C2A59D7C82}"/>
          </ac:spMkLst>
        </pc:spChg>
      </pc:sldChg>
      <pc:sldChg chg="modSp">
        <pc:chgData name="Estes, Michele - estesmd" userId="S::estesmd@jmu.edu::7f01444f-bcfd-4926-89f8-dd1142b90e2d" providerId="AD" clId="Web-{49F982CE-38EF-4A33-A698-91D78F93C15B}" dt="2023-12-11T04:34:27.956" v="4" actId="1076"/>
        <pc:sldMkLst>
          <pc:docMk/>
          <pc:sldMk cId="3143302597" sldId="342"/>
        </pc:sldMkLst>
        <pc:spChg chg="mod">
          <ac:chgData name="Estes, Michele - estesmd" userId="S::estesmd@jmu.edu::7f01444f-bcfd-4926-89f8-dd1142b90e2d" providerId="AD" clId="Web-{49F982CE-38EF-4A33-A698-91D78F93C15B}" dt="2023-12-11T04:34:27.956" v="4" actId="1076"/>
          <ac:spMkLst>
            <pc:docMk/>
            <pc:sldMk cId="3143302597" sldId="342"/>
            <ac:spMk id="2" creationId="{4A07196C-FBB1-4E95-BA0A-09AA627374A1}"/>
          </ac:spMkLst>
        </pc:spChg>
      </pc:sldChg>
    </pc:docChg>
  </pc:docChgLst>
  <pc:docChgLst>
    <pc:chgData name="Estes, Michele - estesmd" userId="S::estesmd@jmu.edu::7f01444f-bcfd-4926-89f8-dd1142b90e2d" providerId="AD" clId="Web-{46468436-ECF2-4FE6-BD7F-A74D371B2F0F}"/>
    <pc:docChg chg="addSld delSld modSld sldOrd">
      <pc:chgData name="Estes, Michele - estesmd" userId="S::estesmd@jmu.edu::7f01444f-bcfd-4926-89f8-dd1142b90e2d" providerId="AD" clId="Web-{46468436-ECF2-4FE6-BD7F-A74D371B2F0F}" dt="2023-12-18T00:27:00.742" v="79" actId="1076"/>
      <pc:docMkLst>
        <pc:docMk/>
      </pc:docMkLst>
      <pc:sldChg chg="modSp">
        <pc:chgData name="Estes, Michele - estesmd" userId="S::estesmd@jmu.edu::7f01444f-bcfd-4926-89f8-dd1142b90e2d" providerId="AD" clId="Web-{46468436-ECF2-4FE6-BD7F-A74D371B2F0F}" dt="2023-12-18T00:20:56.704" v="19" actId="20577"/>
        <pc:sldMkLst>
          <pc:docMk/>
          <pc:sldMk cId="1504075741" sldId="262"/>
        </pc:sldMkLst>
        <pc:spChg chg="mod">
          <ac:chgData name="Estes, Michele - estesmd" userId="S::estesmd@jmu.edu::7f01444f-bcfd-4926-89f8-dd1142b90e2d" providerId="AD" clId="Web-{46468436-ECF2-4FE6-BD7F-A74D371B2F0F}" dt="2023-12-18T00:20:56.704" v="19" actId="20577"/>
          <ac:spMkLst>
            <pc:docMk/>
            <pc:sldMk cId="1504075741" sldId="262"/>
            <ac:spMk id="2" creationId="{12137CD7-C57B-0BF1-899C-1C2FF3446DC7}"/>
          </ac:spMkLst>
        </pc:spChg>
      </pc:sldChg>
      <pc:sldChg chg="modSp">
        <pc:chgData name="Estes, Michele - estesmd" userId="S::estesmd@jmu.edu::7f01444f-bcfd-4926-89f8-dd1142b90e2d" providerId="AD" clId="Web-{46468436-ECF2-4FE6-BD7F-A74D371B2F0F}" dt="2023-12-18T00:25:53.162" v="70" actId="14100"/>
        <pc:sldMkLst>
          <pc:docMk/>
          <pc:sldMk cId="966270279" sldId="271"/>
        </pc:sldMkLst>
        <pc:spChg chg="mod">
          <ac:chgData name="Estes, Michele - estesmd" userId="S::estesmd@jmu.edu::7f01444f-bcfd-4926-89f8-dd1142b90e2d" providerId="AD" clId="Web-{46468436-ECF2-4FE6-BD7F-A74D371B2F0F}" dt="2023-12-18T00:25:53.162" v="70" actId="14100"/>
          <ac:spMkLst>
            <pc:docMk/>
            <pc:sldMk cId="966270279" sldId="271"/>
            <ac:spMk id="2" creationId="{C7639579-7F0F-A8F8-1F78-A4C2A59D7C82}"/>
          </ac:spMkLst>
        </pc:spChg>
      </pc:sldChg>
      <pc:sldChg chg="modSp">
        <pc:chgData name="Estes, Michele - estesmd" userId="S::estesmd@jmu.edu::7f01444f-bcfd-4926-89f8-dd1142b90e2d" providerId="AD" clId="Web-{46468436-ECF2-4FE6-BD7F-A74D371B2F0F}" dt="2023-12-18T00:21:05.252" v="21" actId="20577"/>
        <pc:sldMkLst>
          <pc:docMk/>
          <pc:sldMk cId="2586820120" sldId="337"/>
        </pc:sldMkLst>
        <pc:spChg chg="mod">
          <ac:chgData name="Estes, Michele - estesmd" userId="S::estesmd@jmu.edu::7f01444f-bcfd-4926-89f8-dd1142b90e2d" providerId="AD" clId="Web-{46468436-ECF2-4FE6-BD7F-A74D371B2F0F}" dt="2023-12-18T00:21:05.252" v="21" actId="20577"/>
          <ac:spMkLst>
            <pc:docMk/>
            <pc:sldMk cId="2586820120" sldId="337"/>
            <ac:spMk id="2" creationId="{2B27A0E8-843B-8A4E-553C-B2A5219DE786}"/>
          </ac:spMkLst>
        </pc:spChg>
        <pc:spChg chg="mod">
          <ac:chgData name="Estes, Michele - estesmd" userId="S::estesmd@jmu.edu::7f01444f-bcfd-4926-89f8-dd1142b90e2d" providerId="AD" clId="Web-{46468436-ECF2-4FE6-BD7F-A74D371B2F0F}" dt="2023-12-18T00:21:01.767" v="20" actId="20577"/>
          <ac:spMkLst>
            <pc:docMk/>
            <pc:sldMk cId="2586820120" sldId="337"/>
            <ac:spMk id="10" creationId="{D20FE66B-AAA1-F49E-9434-C8E60268BEEA}"/>
          </ac:spMkLst>
        </pc:spChg>
      </pc:sldChg>
      <pc:sldChg chg="modSp del">
        <pc:chgData name="Estes, Michele - estesmd" userId="S::estesmd@jmu.edu::7f01444f-bcfd-4926-89f8-dd1142b90e2d" providerId="AD" clId="Web-{46468436-ECF2-4FE6-BD7F-A74D371B2F0F}" dt="2023-12-18T00:24:37.831" v="55"/>
        <pc:sldMkLst>
          <pc:docMk/>
          <pc:sldMk cId="4015620366" sldId="349"/>
        </pc:sldMkLst>
        <pc:spChg chg="mod">
          <ac:chgData name="Estes, Michele - estesmd" userId="S::estesmd@jmu.edu::7f01444f-bcfd-4926-89f8-dd1142b90e2d" providerId="AD" clId="Web-{46468436-ECF2-4FE6-BD7F-A74D371B2F0F}" dt="2023-12-18T00:24:27.034" v="50" actId="20577"/>
          <ac:spMkLst>
            <pc:docMk/>
            <pc:sldMk cId="4015620366" sldId="349"/>
            <ac:spMk id="2" creationId="{413DCDA6-EDC6-F32C-9265-93711B6B957A}"/>
          </ac:spMkLst>
        </pc:spChg>
      </pc:sldChg>
      <pc:sldChg chg="delSp modSp del">
        <pc:chgData name="Estes, Michele - estesmd" userId="S::estesmd@jmu.edu::7f01444f-bcfd-4926-89f8-dd1142b90e2d" providerId="AD" clId="Web-{46468436-ECF2-4FE6-BD7F-A74D371B2F0F}" dt="2023-12-18T00:22:10.249" v="30"/>
        <pc:sldMkLst>
          <pc:docMk/>
          <pc:sldMk cId="2241181217" sldId="353"/>
        </pc:sldMkLst>
        <pc:spChg chg="del mod ord">
          <ac:chgData name="Estes, Michele - estesmd" userId="S::estesmd@jmu.edu::7f01444f-bcfd-4926-89f8-dd1142b90e2d" providerId="AD" clId="Web-{46468436-ECF2-4FE6-BD7F-A74D371B2F0F}" dt="2023-12-18T00:22:01.702" v="26"/>
          <ac:spMkLst>
            <pc:docMk/>
            <pc:sldMk cId="2241181217" sldId="353"/>
            <ac:spMk id="4" creationId="{12CB0985-B7D0-38E9-366B-97C97F529628}"/>
          </ac:spMkLst>
        </pc:spChg>
      </pc:sldChg>
      <pc:sldChg chg="modSp add ord replId">
        <pc:chgData name="Estes, Michele - estesmd" userId="S::estesmd@jmu.edu::7f01444f-bcfd-4926-89f8-dd1142b90e2d" providerId="AD" clId="Web-{46468436-ECF2-4FE6-BD7F-A74D371B2F0F}" dt="2023-12-18T00:23:39.814" v="47" actId="1076"/>
        <pc:sldMkLst>
          <pc:docMk/>
          <pc:sldMk cId="140617102" sldId="354"/>
        </pc:sldMkLst>
        <pc:spChg chg="mod">
          <ac:chgData name="Estes, Michele - estesmd" userId="S::estesmd@jmu.edu::7f01444f-bcfd-4926-89f8-dd1142b90e2d" providerId="AD" clId="Web-{46468436-ECF2-4FE6-BD7F-A74D371B2F0F}" dt="2023-12-18T00:23:39.814" v="47" actId="1076"/>
          <ac:spMkLst>
            <pc:docMk/>
            <pc:sldMk cId="140617102" sldId="354"/>
            <ac:spMk id="2" creationId="{5C636058-61A6-FD54-6FDA-FA57F256712C}"/>
          </ac:spMkLst>
        </pc:spChg>
      </pc:sldChg>
      <pc:sldChg chg="modSp add ord replId">
        <pc:chgData name="Estes, Michele - estesmd" userId="S::estesmd@jmu.edu::7f01444f-bcfd-4926-89f8-dd1142b90e2d" providerId="AD" clId="Web-{46468436-ECF2-4FE6-BD7F-A74D371B2F0F}" dt="2023-12-18T00:27:00.742" v="79" actId="1076"/>
        <pc:sldMkLst>
          <pc:docMk/>
          <pc:sldMk cId="4275097905" sldId="355"/>
        </pc:sldMkLst>
        <pc:spChg chg="mod">
          <ac:chgData name="Estes, Michele - estesmd" userId="S::estesmd@jmu.edu::7f01444f-bcfd-4926-89f8-dd1142b90e2d" providerId="AD" clId="Web-{46468436-ECF2-4FE6-BD7F-A74D371B2F0F}" dt="2023-12-18T00:27:00.742" v="79" actId="1076"/>
          <ac:spMkLst>
            <pc:docMk/>
            <pc:sldMk cId="4275097905" sldId="355"/>
            <ac:spMk id="2" creationId="{B2711959-A6F6-589F-F59B-CD9712E688C1}"/>
          </ac:spMkLst>
        </pc:spChg>
      </pc:sldChg>
    </pc:docChg>
  </pc:docChgLst>
  <pc:docChgLst>
    <pc:chgData name="Estes, Michele - estesmd" userId="S::estesmd@jmu.edu::7f01444f-bcfd-4926-89f8-dd1142b90e2d" providerId="AD" clId="Web-{BC483AB3-522F-4F43-B8C3-285343DD95A4}"/>
    <pc:docChg chg="addSld delSld modSld sldOrd">
      <pc:chgData name="Estes, Michele - estesmd" userId="S::estesmd@jmu.edu::7f01444f-bcfd-4926-89f8-dd1142b90e2d" providerId="AD" clId="Web-{BC483AB3-522F-4F43-B8C3-285343DD95A4}" dt="2023-11-29T04:48:41.914" v="519" actId="1076"/>
      <pc:docMkLst>
        <pc:docMk/>
      </pc:docMkLst>
      <pc:sldChg chg="del">
        <pc:chgData name="Estes, Michele - estesmd" userId="S::estesmd@jmu.edu::7f01444f-bcfd-4926-89f8-dd1142b90e2d" providerId="AD" clId="Web-{BC483AB3-522F-4F43-B8C3-285343DD95A4}" dt="2023-11-29T02:27:27.466" v="22"/>
        <pc:sldMkLst>
          <pc:docMk/>
          <pc:sldMk cId="2607595366" sldId="257"/>
        </pc:sldMkLst>
      </pc:sldChg>
      <pc:sldChg chg="del">
        <pc:chgData name="Estes, Michele - estesmd" userId="S::estesmd@jmu.edu::7f01444f-bcfd-4926-89f8-dd1142b90e2d" providerId="AD" clId="Web-{BC483AB3-522F-4F43-B8C3-285343DD95A4}" dt="2023-11-29T02:27:27.466" v="21"/>
        <pc:sldMkLst>
          <pc:docMk/>
          <pc:sldMk cId="4286153928" sldId="258"/>
        </pc:sldMkLst>
      </pc:sldChg>
      <pc:sldChg chg="del">
        <pc:chgData name="Estes, Michele - estesmd" userId="S::estesmd@jmu.edu::7f01444f-bcfd-4926-89f8-dd1142b90e2d" providerId="AD" clId="Web-{BC483AB3-522F-4F43-B8C3-285343DD95A4}" dt="2023-11-29T02:27:27.466" v="20"/>
        <pc:sldMkLst>
          <pc:docMk/>
          <pc:sldMk cId="2861626453" sldId="259"/>
        </pc:sldMkLst>
      </pc:sldChg>
      <pc:sldChg chg="del">
        <pc:chgData name="Estes, Michele - estesmd" userId="S::estesmd@jmu.edu::7f01444f-bcfd-4926-89f8-dd1142b90e2d" providerId="AD" clId="Web-{BC483AB3-522F-4F43-B8C3-285343DD95A4}" dt="2023-11-29T02:27:27.466" v="19"/>
        <pc:sldMkLst>
          <pc:docMk/>
          <pc:sldMk cId="2995651145" sldId="260"/>
        </pc:sldMkLst>
      </pc:sldChg>
      <pc:sldChg chg="del">
        <pc:chgData name="Estes, Michele - estesmd" userId="S::estesmd@jmu.edu::7f01444f-bcfd-4926-89f8-dd1142b90e2d" providerId="AD" clId="Web-{BC483AB3-522F-4F43-B8C3-285343DD95A4}" dt="2023-11-29T02:27:27.451" v="18"/>
        <pc:sldMkLst>
          <pc:docMk/>
          <pc:sldMk cId="689673926" sldId="261"/>
        </pc:sldMkLst>
      </pc:sldChg>
      <pc:sldChg chg="addSp delSp modSp">
        <pc:chgData name="Estes, Michele - estesmd" userId="S::estesmd@jmu.edu::7f01444f-bcfd-4926-89f8-dd1142b90e2d" providerId="AD" clId="Web-{BC483AB3-522F-4F43-B8C3-285343DD95A4}" dt="2023-11-29T02:35:09.620" v="49" actId="14100"/>
        <pc:sldMkLst>
          <pc:docMk/>
          <pc:sldMk cId="1504075741" sldId="262"/>
        </pc:sldMkLst>
        <pc:spChg chg="mod">
          <ac:chgData name="Estes, Michele - estesmd" userId="S::estesmd@jmu.edu::7f01444f-bcfd-4926-89f8-dd1142b90e2d" providerId="AD" clId="Web-{BC483AB3-522F-4F43-B8C3-285343DD95A4}" dt="2023-11-29T02:35:04.808" v="48"/>
          <ac:spMkLst>
            <pc:docMk/>
            <pc:sldMk cId="1504075741" sldId="262"/>
            <ac:spMk id="2" creationId="{12137CD7-C57B-0BF1-899C-1C2FF3446DC7}"/>
          </ac:spMkLst>
        </pc:spChg>
        <pc:spChg chg="add">
          <ac:chgData name="Estes, Michele - estesmd" userId="S::estesmd@jmu.edu::7f01444f-bcfd-4926-89f8-dd1142b90e2d" providerId="AD" clId="Web-{BC483AB3-522F-4F43-B8C3-285343DD95A4}" dt="2023-11-29T02:29:29.298" v="36"/>
          <ac:spMkLst>
            <pc:docMk/>
            <pc:sldMk cId="1504075741" sldId="262"/>
            <ac:spMk id="5" creationId="{F683FB65-B98C-CDDF-07D3-C797766B2862}"/>
          </ac:spMkLst>
        </pc:spChg>
        <pc:picChg chg="del">
          <ac:chgData name="Estes, Michele - estesmd" userId="S::estesmd@jmu.edu::7f01444f-bcfd-4926-89f8-dd1142b90e2d" providerId="AD" clId="Web-{BC483AB3-522F-4F43-B8C3-285343DD95A4}" dt="2023-11-29T02:29:31.829" v="38"/>
          <ac:picMkLst>
            <pc:docMk/>
            <pc:sldMk cId="1504075741" sldId="262"/>
            <ac:picMk id="3" creationId="{7F70D120-5898-17C0-7A29-425BD060CA3E}"/>
          </ac:picMkLst>
        </pc:picChg>
        <pc:picChg chg="add">
          <ac:chgData name="Estes, Michele - estesmd" userId="S::estesmd@jmu.edu::7f01444f-bcfd-4926-89f8-dd1142b90e2d" providerId="AD" clId="Web-{BC483AB3-522F-4F43-B8C3-285343DD95A4}" dt="2023-11-29T02:29:29.313" v="37"/>
          <ac:picMkLst>
            <pc:docMk/>
            <pc:sldMk cId="1504075741" sldId="262"/>
            <ac:picMk id="7" creationId="{0082B068-B6E4-707F-C0FD-BDD394AEEF7E}"/>
          </ac:picMkLst>
        </pc:picChg>
        <pc:picChg chg="add mod">
          <ac:chgData name="Estes, Michele - estesmd" userId="S::estesmd@jmu.edu::7f01444f-bcfd-4926-89f8-dd1142b90e2d" providerId="AD" clId="Web-{BC483AB3-522F-4F43-B8C3-285343DD95A4}" dt="2023-11-29T02:35:09.620" v="49" actId="14100"/>
          <ac:picMkLst>
            <pc:docMk/>
            <pc:sldMk cId="1504075741" sldId="262"/>
            <ac:picMk id="8" creationId="{413B6133-79EA-0107-B668-CF483E2027B9}"/>
          </ac:picMkLst>
        </pc:picChg>
        <pc:picChg chg="del">
          <ac:chgData name="Estes, Michele - estesmd" userId="S::estesmd@jmu.edu::7f01444f-bcfd-4926-89f8-dd1142b90e2d" providerId="AD" clId="Web-{BC483AB3-522F-4F43-B8C3-285343DD95A4}" dt="2023-11-29T02:33:55.462" v="39"/>
          <ac:picMkLst>
            <pc:docMk/>
            <pc:sldMk cId="1504075741" sldId="262"/>
            <ac:picMk id="1026" creationId="{F393B728-29CE-3062-A81E-FC1F5EBD061C}"/>
          </ac:picMkLst>
        </pc:picChg>
      </pc:sldChg>
      <pc:sldChg chg="addSp delSp modSp del">
        <pc:chgData name="Estes, Michele - estesmd" userId="S::estesmd@jmu.edu::7f01444f-bcfd-4926-89f8-dd1142b90e2d" providerId="AD" clId="Web-{BC483AB3-522F-4F43-B8C3-285343DD95A4}" dt="2023-11-29T02:58:04.739" v="80"/>
        <pc:sldMkLst>
          <pc:docMk/>
          <pc:sldMk cId="368142620" sldId="263"/>
        </pc:sldMkLst>
        <pc:spChg chg="del mod">
          <ac:chgData name="Estes, Michele - estesmd" userId="S::estesmd@jmu.edu::7f01444f-bcfd-4926-89f8-dd1142b90e2d" providerId="AD" clId="Web-{BC483AB3-522F-4F43-B8C3-285343DD95A4}" dt="2023-11-29T02:58:00.083" v="78"/>
          <ac:spMkLst>
            <pc:docMk/>
            <pc:sldMk cId="368142620" sldId="263"/>
            <ac:spMk id="2" creationId="{543BFF9E-BEB5-6427-046F-859A3AF8EAD9}"/>
          </ac:spMkLst>
        </pc:spChg>
        <pc:spChg chg="del">
          <ac:chgData name="Estes, Michele - estesmd" userId="S::estesmd@jmu.edu::7f01444f-bcfd-4926-89f8-dd1142b90e2d" providerId="AD" clId="Web-{BC483AB3-522F-4F43-B8C3-285343DD95A4}" dt="2023-11-29T02:57:06.487" v="67"/>
          <ac:spMkLst>
            <pc:docMk/>
            <pc:sldMk cId="368142620" sldId="263"/>
            <ac:spMk id="3" creationId="{B0C271EE-C8A2-02D6-1120-3DD4058AA292}"/>
          </ac:spMkLst>
        </pc:spChg>
        <pc:spChg chg="add del mod">
          <ac:chgData name="Estes, Michele - estesmd" userId="S::estesmd@jmu.edu::7f01444f-bcfd-4926-89f8-dd1142b90e2d" providerId="AD" clId="Web-{BC483AB3-522F-4F43-B8C3-285343DD95A4}" dt="2023-11-29T02:57:45.504" v="74"/>
          <ac:spMkLst>
            <pc:docMk/>
            <pc:sldMk cId="368142620" sldId="263"/>
            <ac:spMk id="7" creationId="{00CE2B2A-D0E6-18AE-3009-B30D6E98D1AA}"/>
          </ac:spMkLst>
        </pc:spChg>
        <pc:spChg chg="add mod">
          <ac:chgData name="Estes, Michele - estesmd" userId="S::estesmd@jmu.edu::7f01444f-bcfd-4926-89f8-dd1142b90e2d" providerId="AD" clId="Web-{BC483AB3-522F-4F43-B8C3-285343DD95A4}" dt="2023-11-29T02:58:00.083" v="78"/>
          <ac:spMkLst>
            <pc:docMk/>
            <pc:sldMk cId="368142620" sldId="263"/>
            <ac:spMk id="11" creationId="{3C883B2D-6BF2-89F3-549B-52547F715256}"/>
          </ac:spMkLst>
        </pc:spChg>
        <pc:picChg chg="add del mod">
          <ac:chgData name="Estes, Michele - estesmd" userId="S::estesmd@jmu.edu::7f01444f-bcfd-4926-89f8-dd1142b90e2d" providerId="AD" clId="Web-{BC483AB3-522F-4F43-B8C3-285343DD95A4}" dt="2023-11-29T02:58:00.051" v="77"/>
          <ac:picMkLst>
            <pc:docMk/>
            <pc:sldMk cId="368142620" sldId="263"/>
            <ac:picMk id="5" creationId="{8909DAA5-14E3-2EF8-0B05-15FDB15209E2}"/>
          </ac:picMkLst>
        </pc:picChg>
        <pc:picChg chg="del">
          <ac:chgData name="Estes, Michele - estesmd" userId="S::estesmd@jmu.edu::7f01444f-bcfd-4926-89f8-dd1142b90e2d" providerId="AD" clId="Web-{BC483AB3-522F-4F43-B8C3-285343DD95A4}" dt="2023-11-29T02:56:48.393" v="65"/>
          <ac:picMkLst>
            <pc:docMk/>
            <pc:sldMk cId="368142620" sldId="263"/>
            <ac:picMk id="3074" creationId="{363979C0-F2EE-F8D4-DBA7-01B09E98C568}"/>
          </ac:picMkLst>
        </pc:picChg>
      </pc:sldChg>
      <pc:sldChg chg="modSp del">
        <pc:chgData name="Estes, Michele - estesmd" userId="S::estesmd@jmu.edu::7f01444f-bcfd-4926-89f8-dd1142b90e2d" providerId="AD" clId="Web-{BC483AB3-522F-4F43-B8C3-285343DD95A4}" dt="2023-11-29T03:47:12.916" v="184"/>
        <pc:sldMkLst>
          <pc:docMk/>
          <pc:sldMk cId="134240744" sldId="264"/>
        </pc:sldMkLst>
        <pc:spChg chg="mod">
          <ac:chgData name="Estes, Michele - estesmd" userId="S::estesmd@jmu.edu::7f01444f-bcfd-4926-89f8-dd1142b90e2d" providerId="AD" clId="Web-{BC483AB3-522F-4F43-B8C3-285343DD95A4}" dt="2023-11-29T03:46:48.290" v="177" actId="20577"/>
          <ac:spMkLst>
            <pc:docMk/>
            <pc:sldMk cId="134240744" sldId="264"/>
            <ac:spMk id="2" creationId="{0F43C5B3-1724-AFE1-6BD2-E6BB792BF2A1}"/>
          </ac:spMkLst>
        </pc:spChg>
      </pc:sldChg>
      <pc:sldChg chg="modSp del">
        <pc:chgData name="Estes, Michele - estesmd" userId="S::estesmd@jmu.edu::7f01444f-bcfd-4926-89f8-dd1142b90e2d" providerId="AD" clId="Web-{BC483AB3-522F-4F43-B8C3-285343DD95A4}" dt="2023-11-29T04:13:07.345" v="359"/>
        <pc:sldMkLst>
          <pc:docMk/>
          <pc:sldMk cId="2595544935" sldId="265"/>
        </pc:sldMkLst>
        <pc:spChg chg="mod">
          <ac:chgData name="Estes, Michele - estesmd" userId="S::estesmd@jmu.edu::7f01444f-bcfd-4926-89f8-dd1142b90e2d" providerId="AD" clId="Web-{BC483AB3-522F-4F43-B8C3-285343DD95A4}" dt="2023-11-29T04:12:35.390" v="353" actId="20577"/>
          <ac:spMkLst>
            <pc:docMk/>
            <pc:sldMk cId="2595544935" sldId="265"/>
            <ac:spMk id="2" creationId="{85E1F4A3-0A15-BC7E-241A-62AC019C3B05}"/>
          </ac:spMkLst>
        </pc:spChg>
      </pc:sldChg>
      <pc:sldChg chg="addSp delSp modSp">
        <pc:chgData name="Estes, Michele - estesmd" userId="S::estesmd@jmu.edu::7f01444f-bcfd-4926-89f8-dd1142b90e2d" providerId="AD" clId="Web-{BC483AB3-522F-4F43-B8C3-285343DD95A4}" dt="2023-11-29T04:04:05.951" v="314"/>
        <pc:sldMkLst>
          <pc:docMk/>
          <pc:sldMk cId="966270279" sldId="271"/>
        </pc:sldMkLst>
        <pc:spChg chg="mod">
          <ac:chgData name="Estes, Michele - estesmd" userId="S::estesmd@jmu.edu::7f01444f-bcfd-4926-89f8-dd1142b90e2d" providerId="AD" clId="Web-{BC483AB3-522F-4F43-B8C3-285343DD95A4}" dt="2023-11-29T04:04:05.951" v="314"/>
          <ac:spMkLst>
            <pc:docMk/>
            <pc:sldMk cId="966270279" sldId="271"/>
            <ac:spMk id="2" creationId="{C7639579-7F0F-A8F8-1F78-A4C2A59D7C82}"/>
          </ac:spMkLst>
        </pc:spChg>
        <pc:spChg chg="del mod">
          <ac:chgData name="Estes, Michele - estesmd" userId="S::estesmd@jmu.edu::7f01444f-bcfd-4926-89f8-dd1142b90e2d" providerId="AD" clId="Web-{BC483AB3-522F-4F43-B8C3-285343DD95A4}" dt="2023-11-29T03:52:08.004" v="191"/>
          <ac:spMkLst>
            <pc:docMk/>
            <pc:sldMk cId="966270279" sldId="271"/>
            <ac:spMk id="3" creationId="{BD747F9B-A120-8D1A-CAF4-3E1FEA54544C}"/>
          </ac:spMkLst>
        </pc:spChg>
        <pc:spChg chg="add del mod">
          <ac:chgData name="Estes, Michele - estesmd" userId="S::estesmd@jmu.edu::7f01444f-bcfd-4926-89f8-dd1142b90e2d" providerId="AD" clId="Web-{BC483AB3-522F-4F43-B8C3-285343DD95A4}" dt="2023-11-29T03:52:18.989" v="197"/>
          <ac:spMkLst>
            <pc:docMk/>
            <pc:sldMk cId="966270279" sldId="271"/>
            <ac:spMk id="7" creationId="{10B986FB-334B-9A86-A42F-FB154FFF6C8F}"/>
          </ac:spMkLst>
        </pc:spChg>
        <pc:spChg chg="add">
          <ac:chgData name="Estes, Michele - estesmd" userId="S::estesmd@jmu.edu::7f01444f-bcfd-4926-89f8-dd1142b90e2d" providerId="AD" clId="Web-{BC483AB3-522F-4F43-B8C3-285343DD95A4}" dt="2023-11-29T03:58:15.657" v="249"/>
          <ac:spMkLst>
            <pc:docMk/>
            <pc:sldMk cId="966270279" sldId="271"/>
            <ac:spMk id="10" creationId="{088BCA83-C4F2-D8EF-8EEB-D0B2B938FC5A}"/>
          </ac:spMkLst>
        </pc:spChg>
        <pc:picChg chg="add mod">
          <ac:chgData name="Estes, Michele - estesmd" userId="S::estesmd@jmu.edu::7f01444f-bcfd-4926-89f8-dd1142b90e2d" providerId="AD" clId="Web-{BC483AB3-522F-4F43-B8C3-285343DD95A4}" dt="2023-11-29T03:58:23.095" v="251" actId="1076"/>
          <ac:picMkLst>
            <pc:docMk/>
            <pc:sldMk cId="966270279" sldId="271"/>
            <ac:picMk id="4" creationId="{19216567-308A-D7F6-6306-285F378F22F5}"/>
          </ac:picMkLst>
        </pc:picChg>
        <pc:picChg chg="del mod">
          <ac:chgData name="Estes, Michele - estesmd" userId="S::estesmd@jmu.edu::7f01444f-bcfd-4926-89f8-dd1142b90e2d" providerId="AD" clId="Web-{BC483AB3-522F-4F43-B8C3-285343DD95A4}" dt="2023-11-29T03:51:59.613" v="188"/>
          <ac:picMkLst>
            <pc:docMk/>
            <pc:sldMk cId="966270279" sldId="271"/>
            <ac:picMk id="5" creationId="{BC34F988-C6C9-EA48-56E9-2572894F80EA}"/>
          </ac:picMkLst>
        </pc:picChg>
        <pc:picChg chg="add mod">
          <ac:chgData name="Estes, Michele - estesmd" userId="S::estesmd@jmu.edu::7f01444f-bcfd-4926-89f8-dd1142b90e2d" providerId="AD" clId="Web-{BC483AB3-522F-4F43-B8C3-285343DD95A4}" dt="2023-11-29T03:58:26.955" v="252" actId="1076"/>
          <ac:picMkLst>
            <pc:docMk/>
            <pc:sldMk cId="966270279" sldId="271"/>
            <ac:picMk id="8" creationId="{0E9346FA-128E-6DB1-FA21-E7E51C9D12C1}"/>
          </ac:picMkLst>
        </pc:picChg>
        <pc:picChg chg="add">
          <ac:chgData name="Estes, Michele - estesmd" userId="S::estesmd@jmu.edu::7f01444f-bcfd-4926-89f8-dd1142b90e2d" providerId="AD" clId="Web-{BC483AB3-522F-4F43-B8C3-285343DD95A4}" dt="2023-11-29T03:58:15.673" v="250"/>
          <ac:picMkLst>
            <pc:docMk/>
            <pc:sldMk cId="966270279" sldId="271"/>
            <ac:picMk id="12" creationId="{014830FA-B3FA-C68B-FE49-68B420183329}"/>
          </ac:picMkLst>
        </pc:picChg>
      </pc:sldChg>
      <pc:sldChg chg="addSp delSp modSp">
        <pc:chgData name="Estes, Michele - estesmd" userId="S::estesmd@jmu.edu::7f01444f-bcfd-4926-89f8-dd1142b90e2d" providerId="AD" clId="Web-{BC483AB3-522F-4F43-B8C3-285343DD95A4}" dt="2023-11-29T04:03:48.497" v="311" actId="1076"/>
        <pc:sldMkLst>
          <pc:docMk/>
          <pc:sldMk cId="3201774794" sldId="272"/>
        </pc:sldMkLst>
        <pc:spChg chg="mod">
          <ac:chgData name="Estes, Michele - estesmd" userId="S::estesmd@jmu.edu::7f01444f-bcfd-4926-89f8-dd1142b90e2d" providerId="AD" clId="Web-{BC483AB3-522F-4F43-B8C3-285343DD95A4}" dt="2023-11-29T04:03:48.497" v="311" actId="1076"/>
          <ac:spMkLst>
            <pc:docMk/>
            <pc:sldMk cId="3201774794" sldId="272"/>
            <ac:spMk id="2" creationId="{AFDED5B8-86D6-5700-F4F7-5531A10ABD75}"/>
          </ac:spMkLst>
        </pc:spChg>
        <pc:spChg chg="del mod">
          <ac:chgData name="Estes, Michele - estesmd" userId="S::estesmd@jmu.edu::7f01444f-bcfd-4926-89f8-dd1142b90e2d" providerId="AD" clId="Web-{BC483AB3-522F-4F43-B8C3-285343DD95A4}" dt="2023-11-29T03:54:40.431" v="222"/>
          <ac:spMkLst>
            <pc:docMk/>
            <pc:sldMk cId="3201774794" sldId="272"/>
            <ac:spMk id="3" creationId="{F6390FCF-07D8-F6E9-4F73-1A9365E61011}"/>
          </ac:spMkLst>
        </pc:spChg>
        <pc:spChg chg="add">
          <ac:chgData name="Estes, Michele - estesmd" userId="S::estesmd@jmu.edu::7f01444f-bcfd-4926-89f8-dd1142b90e2d" providerId="AD" clId="Web-{BC483AB3-522F-4F43-B8C3-285343DD95A4}" dt="2023-11-29T03:58:55.049" v="255"/>
          <ac:spMkLst>
            <pc:docMk/>
            <pc:sldMk cId="3201774794" sldId="272"/>
            <ac:spMk id="11" creationId="{93CEEAD9-7343-47A1-DEDF-8C616FABDFF1}"/>
          </ac:spMkLst>
        </pc:spChg>
        <pc:grpChg chg="add del mod">
          <ac:chgData name="Estes, Michele - estesmd" userId="S::estesmd@jmu.edu::7f01444f-bcfd-4926-89f8-dd1142b90e2d" providerId="AD" clId="Web-{BC483AB3-522F-4F43-B8C3-285343DD95A4}" dt="2023-11-29T04:03:09.918" v="305"/>
          <ac:grpSpMkLst>
            <pc:docMk/>
            <pc:sldMk cId="3201774794" sldId="272"/>
            <ac:grpSpMk id="9" creationId="{B0D14DEF-F0FC-2F3F-BAEA-5E4DEB081FBE}"/>
          </ac:grpSpMkLst>
        </pc:grpChg>
        <pc:picChg chg="add mod topLvl">
          <ac:chgData name="Estes, Michele - estesmd" userId="S::estesmd@jmu.edu::7f01444f-bcfd-4926-89f8-dd1142b90e2d" providerId="AD" clId="Web-{BC483AB3-522F-4F43-B8C3-285343DD95A4}" dt="2023-11-29T04:03:09.918" v="305"/>
          <ac:picMkLst>
            <pc:docMk/>
            <pc:sldMk cId="3201774794" sldId="272"/>
            <ac:picMk id="4" creationId="{BEDA742B-2C84-0752-DE63-A6C139A011EC}"/>
          </ac:picMkLst>
        </pc:picChg>
        <pc:picChg chg="del">
          <ac:chgData name="Estes, Michele - estesmd" userId="S::estesmd@jmu.edu::7f01444f-bcfd-4926-89f8-dd1142b90e2d" providerId="AD" clId="Web-{BC483AB3-522F-4F43-B8C3-285343DD95A4}" dt="2023-11-29T03:55:20.417" v="223"/>
          <ac:picMkLst>
            <pc:docMk/>
            <pc:sldMk cId="3201774794" sldId="272"/>
            <ac:picMk id="5" creationId="{68564346-4798-1913-A418-A0CA6D511C43}"/>
          </ac:picMkLst>
        </pc:picChg>
        <pc:picChg chg="add del mod">
          <ac:chgData name="Estes, Michele - estesmd" userId="S::estesmd@jmu.edu::7f01444f-bcfd-4926-89f8-dd1142b90e2d" providerId="AD" clId="Web-{BC483AB3-522F-4F43-B8C3-285343DD95A4}" dt="2023-11-29T03:57:00.358" v="235"/>
          <ac:picMkLst>
            <pc:docMk/>
            <pc:sldMk cId="3201774794" sldId="272"/>
            <ac:picMk id="6" creationId="{71D19B47-86DF-FE93-59B5-D5A64B6476F0}"/>
          </ac:picMkLst>
        </pc:picChg>
        <pc:picChg chg="add">
          <ac:chgData name="Estes, Michele - estesmd" userId="S::estesmd@jmu.edu::7f01444f-bcfd-4926-89f8-dd1142b90e2d" providerId="AD" clId="Web-{BC483AB3-522F-4F43-B8C3-285343DD95A4}" dt="2023-11-29T03:58:55.065" v="256"/>
          <ac:picMkLst>
            <pc:docMk/>
            <pc:sldMk cId="3201774794" sldId="272"/>
            <ac:picMk id="13" creationId="{C2481721-6790-3D27-46BD-AD31E3B2528E}"/>
          </ac:picMkLst>
        </pc:picChg>
        <pc:cxnChg chg="add mod topLvl">
          <ac:chgData name="Estes, Michele - estesmd" userId="S::estesmd@jmu.edu::7f01444f-bcfd-4926-89f8-dd1142b90e2d" providerId="AD" clId="Web-{BC483AB3-522F-4F43-B8C3-285343DD95A4}" dt="2023-11-29T04:03:09.918" v="305"/>
          <ac:cxnSpMkLst>
            <pc:docMk/>
            <pc:sldMk cId="3201774794" sldId="272"/>
            <ac:cxnSpMk id="7" creationId="{874F577F-34A2-C354-1BF2-15ED32875EB5}"/>
          </ac:cxnSpMkLst>
        </pc:cxnChg>
        <pc:cxnChg chg="add mod topLvl">
          <ac:chgData name="Estes, Michele - estesmd" userId="S::estesmd@jmu.edu::7f01444f-bcfd-4926-89f8-dd1142b90e2d" providerId="AD" clId="Web-{BC483AB3-522F-4F43-B8C3-285343DD95A4}" dt="2023-11-29T04:03:09.918" v="305"/>
          <ac:cxnSpMkLst>
            <pc:docMk/>
            <pc:sldMk cId="3201774794" sldId="272"/>
            <ac:cxnSpMk id="8" creationId="{71B06E35-C4F2-5154-EF39-BF406D1102B4}"/>
          </ac:cxnSpMkLst>
        </pc:cxnChg>
      </pc:sldChg>
      <pc:sldChg chg="addSp delSp modSp">
        <pc:chgData name="Estes, Michele - estesmd" userId="S::estesmd@jmu.edu::7f01444f-bcfd-4926-89f8-dd1142b90e2d" providerId="AD" clId="Web-{BC483AB3-522F-4F43-B8C3-285343DD95A4}" dt="2023-11-29T04:10:45.512" v="346"/>
        <pc:sldMkLst>
          <pc:docMk/>
          <pc:sldMk cId="3434102300" sldId="273"/>
        </pc:sldMkLst>
        <pc:spChg chg="mod">
          <ac:chgData name="Estes, Michele - estesmd" userId="S::estesmd@jmu.edu::7f01444f-bcfd-4926-89f8-dd1142b90e2d" providerId="AD" clId="Web-{BC483AB3-522F-4F43-B8C3-285343DD95A4}" dt="2023-11-29T04:04:42.687" v="319" actId="14100"/>
          <ac:spMkLst>
            <pc:docMk/>
            <pc:sldMk cId="3434102300" sldId="273"/>
            <ac:spMk id="2" creationId="{916735F6-8EF4-D46B-6BE7-5FF06EBE7995}"/>
          </ac:spMkLst>
        </pc:spChg>
        <pc:spChg chg="del">
          <ac:chgData name="Estes, Michele - estesmd" userId="S::estesmd@jmu.edu::7f01444f-bcfd-4926-89f8-dd1142b90e2d" providerId="AD" clId="Web-{BC483AB3-522F-4F43-B8C3-285343DD95A4}" dt="2023-11-29T03:59:13.347" v="262"/>
          <ac:spMkLst>
            <pc:docMk/>
            <pc:sldMk cId="3434102300" sldId="273"/>
            <ac:spMk id="3" creationId="{648927E6-9419-4298-846B-5E5E4D0D3E0E}"/>
          </ac:spMkLst>
        </pc:spChg>
        <pc:spChg chg="add del mod">
          <ac:chgData name="Estes, Michele - estesmd" userId="S::estesmd@jmu.edu::7f01444f-bcfd-4926-89f8-dd1142b90e2d" providerId="AD" clId="Web-{BC483AB3-522F-4F43-B8C3-285343DD95A4}" dt="2023-11-29T03:59:20.660" v="264"/>
          <ac:spMkLst>
            <pc:docMk/>
            <pc:sldMk cId="3434102300" sldId="273"/>
            <ac:spMk id="6" creationId="{733D5B20-CEA0-1F8B-7E34-C52C7162842F}"/>
          </ac:spMkLst>
        </pc:spChg>
        <pc:spChg chg="add">
          <ac:chgData name="Estes, Michele - estesmd" userId="S::estesmd@jmu.edu::7f01444f-bcfd-4926-89f8-dd1142b90e2d" providerId="AD" clId="Web-{BC483AB3-522F-4F43-B8C3-285343DD95A4}" dt="2023-11-29T04:00:19.990" v="271"/>
          <ac:spMkLst>
            <pc:docMk/>
            <pc:sldMk cId="3434102300" sldId="273"/>
            <ac:spMk id="9" creationId="{A03727DD-B372-A204-2454-DD694DFBE0F6}"/>
          </ac:spMkLst>
        </pc:spChg>
        <pc:picChg chg="del">
          <ac:chgData name="Estes, Michele - estesmd" userId="S::estesmd@jmu.edu::7f01444f-bcfd-4926-89f8-dd1142b90e2d" providerId="AD" clId="Web-{BC483AB3-522F-4F43-B8C3-285343DD95A4}" dt="2023-11-29T03:59:43.442" v="265"/>
          <ac:picMkLst>
            <pc:docMk/>
            <pc:sldMk cId="3434102300" sldId="273"/>
            <ac:picMk id="5" creationId="{65A4A7BB-ACB3-B1DF-0B1D-A6A98226C9A6}"/>
          </ac:picMkLst>
        </pc:picChg>
        <pc:picChg chg="add mod">
          <ac:chgData name="Estes, Michele - estesmd" userId="S::estesmd@jmu.edu::7f01444f-bcfd-4926-89f8-dd1142b90e2d" providerId="AD" clId="Web-{BC483AB3-522F-4F43-B8C3-285343DD95A4}" dt="2023-11-29T04:00:12.474" v="270" actId="1076"/>
          <ac:picMkLst>
            <pc:docMk/>
            <pc:sldMk cId="3434102300" sldId="273"/>
            <ac:picMk id="7" creationId="{B19E0EF7-9A96-14AA-6D1B-6AFF0D21B23A}"/>
          </ac:picMkLst>
        </pc:picChg>
        <pc:picChg chg="add">
          <ac:chgData name="Estes, Michele - estesmd" userId="S::estesmd@jmu.edu::7f01444f-bcfd-4926-89f8-dd1142b90e2d" providerId="AD" clId="Web-{BC483AB3-522F-4F43-B8C3-285343DD95A4}" dt="2023-11-29T04:00:20.006" v="272"/>
          <ac:picMkLst>
            <pc:docMk/>
            <pc:sldMk cId="3434102300" sldId="273"/>
            <ac:picMk id="11" creationId="{966F7AE3-E0E0-7BB3-4E37-5DE3E25BD76D}"/>
          </ac:picMkLst>
        </pc:picChg>
        <pc:cxnChg chg="add del">
          <ac:chgData name="Estes, Michele - estesmd" userId="S::estesmd@jmu.edu::7f01444f-bcfd-4926-89f8-dd1142b90e2d" providerId="AD" clId="Web-{BC483AB3-522F-4F43-B8C3-285343DD95A4}" dt="2023-11-29T04:10:45.512" v="346"/>
          <ac:cxnSpMkLst>
            <pc:docMk/>
            <pc:sldMk cId="3434102300" sldId="273"/>
            <ac:cxnSpMk id="13" creationId="{D12E3D98-984A-BCC0-BB89-62A14A0E1D65}"/>
          </ac:cxnSpMkLst>
        </pc:cxnChg>
        <pc:cxnChg chg="add del">
          <ac:chgData name="Estes, Michele - estesmd" userId="S::estesmd@jmu.edu::7f01444f-bcfd-4926-89f8-dd1142b90e2d" providerId="AD" clId="Web-{BC483AB3-522F-4F43-B8C3-285343DD95A4}" dt="2023-11-29T04:10:42.433" v="345"/>
          <ac:cxnSpMkLst>
            <pc:docMk/>
            <pc:sldMk cId="3434102300" sldId="273"/>
            <ac:cxnSpMk id="15" creationId="{8D88C31C-4F79-7353-80EF-D30B0A9789C6}"/>
          </ac:cxnSpMkLst>
        </pc:cxnChg>
      </pc:sldChg>
      <pc:sldChg chg="addSp delSp modSp">
        <pc:chgData name="Estes, Michele - estesmd" userId="S::estesmd@jmu.edu::7f01444f-bcfd-4926-89f8-dd1142b90e2d" providerId="AD" clId="Web-{BC483AB3-522F-4F43-B8C3-285343DD95A4}" dt="2023-11-29T04:04:31.921" v="318"/>
        <pc:sldMkLst>
          <pc:docMk/>
          <pc:sldMk cId="3295022969" sldId="274"/>
        </pc:sldMkLst>
        <pc:spChg chg="mod">
          <ac:chgData name="Estes, Michele - estesmd" userId="S::estesmd@jmu.edu::7f01444f-bcfd-4926-89f8-dd1142b90e2d" providerId="AD" clId="Web-{BC483AB3-522F-4F43-B8C3-285343DD95A4}" dt="2023-11-29T04:04:31.921" v="318"/>
          <ac:spMkLst>
            <pc:docMk/>
            <pc:sldMk cId="3295022969" sldId="274"/>
            <ac:spMk id="2" creationId="{536BEB50-977A-ED87-0ACE-7540FE05AC02}"/>
          </ac:spMkLst>
        </pc:spChg>
        <pc:spChg chg="del">
          <ac:chgData name="Estes, Michele - estesmd" userId="S::estesmd@jmu.edu::7f01444f-bcfd-4926-89f8-dd1142b90e2d" providerId="AD" clId="Web-{BC483AB3-522F-4F43-B8C3-285343DD95A4}" dt="2023-11-29T04:01:38.524" v="288"/>
          <ac:spMkLst>
            <pc:docMk/>
            <pc:sldMk cId="3295022969" sldId="274"/>
            <ac:spMk id="3" creationId="{0535E7F5-9C12-C61C-CEEB-8D5E66072ED3}"/>
          </ac:spMkLst>
        </pc:spChg>
        <pc:spChg chg="add del mod">
          <ac:chgData name="Estes, Michele - estesmd" userId="S::estesmd@jmu.edu::7f01444f-bcfd-4926-89f8-dd1142b90e2d" providerId="AD" clId="Web-{BC483AB3-522F-4F43-B8C3-285343DD95A4}" dt="2023-11-29T04:01:40.711" v="289"/>
          <ac:spMkLst>
            <pc:docMk/>
            <pc:sldMk cId="3295022969" sldId="274"/>
            <ac:spMk id="6" creationId="{78294BC2-6B0C-5B38-7522-657EE5ED1CDB}"/>
          </ac:spMkLst>
        </pc:spChg>
        <pc:spChg chg="add">
          <ac:chgData name="Estes, Michele - estesmd" userId="S::estesmd@jmu.edu::7f01444f-bcfd-4926-89f8-dd1142b90e2d" providerId="AD" clId="Web-{BC483AB3-522F-4F43-B8C3-285343DD95A4}" dt="2023-11-29T04:02:06.931" v="295"/>
          <ac:spMkLst>
            <pc:docMk/>
            <pc:sldMk cId="3295022969" sldId="274"/>
            <ac:spMk id="9" creationId="{3E6F6388-86BD-66CD-6886-745598637ABD}"/>
          </ac:spMkLst>
        </pc:spChg>
        <pc:picChg chg="del">
          <ac:chgData name="Estes, Michele - estesmd" userId="S::estesmd@jmu.edu::7f01444f-bcfd-4926-89f8-dd1142b90e2d" providerId="AD" clId="Web-{BC483AB3-522F-4F43-B8C3-285343DD95A4}" dt="2023-11-29T04:01:20.289" v="278"/>
          <ac:picMkLst>
            <pc:docMk/>
            <pc:sldMk cId="3295022969" sldId="274"/>
            <ac:picMk id="5" creationId="{B52212F1-F03B-817A-981A-DCE2990BCB74}"/>
          </ac:picMkLst>
        </pc:picChg>
        <pc:picChg chg="add mod">
          <ac:chgData name="Estes, Michele - estesmd" userId="S::estesmd@jmu.edu::7f01444f-bcfd-4926-89f8-dd1142b90e2d" providerId="AD" clId="Web-{BC483AB3-522F-4F43-B8C3-285343DD95A4}" dt="2023-11-29T04:02:00.087" v="294" actId="1076"/>
          <ac:picMkLst>
            <pc:docMk/>
            <pc:sldMk cId="3295022969" sldId="274"/>
            <ac:picMk id="7" creationId="{8045B3E4-02C7-A198-19FB-023F8C3AC56C}"/>
          </ac:picMkLst>
        </pc:picChg>
        <pc:picChg chg="add">
          <ac:chgData name="Estes, Michele - estesmd" userId="S::estesmd@jmu.edu::7f01444f-bcfd-4926-89f8-dd1142b90e2d" providerId="AD" clId="Web-{BC483AB3-522F-4F43-B8C3-285343DD95A4}" dt="2023-11-29T04:02:06.978" v="296"/>
          <ac:picMkLst>
            <pc:docMk/>
            <pc:sldMk cId="3295022969" sldId="274"/>
            <ac:picMk id="11" creationId="{DACD66F1-B72D-5381-9197-FE99BC6CDC9C}"/>
          </ac:picMkLst>
        </pc:picChg>
      </pc:sldChg>
      <pc:sldChg chg="addSp delSp modSp">
        <pc:chgData name="Estes, Michele - estesmd" userId="S::estesmd@jmu.edu::7f01444f-bcfd-4926-89f8-dd1142b90e2d" providerId="AD" clId="Web-{BC483AB3-522F-4F43-B8C3-285343DD95A4}" dt="2023-11-29T04:13:16.657" v="363"/>
        <pc:sldMkLst>
          <pc:docMk/>
          <pc:sldMk cId="912277366" sldId="275"/>
        </pc:sldMkLst>
        <pc:spChg chg="mod">
          <ac:chgData name="Estes, Michele - estesmd" userId="S::estesmd@jmu.edu::7f01444f-bcfd-4926-89f8-dd1142b90e2d" providerId="AD" clId="Web-{BC483AB3-522F-4F43-B8C3-285343DD95A4}" dt="2023-11-29T04:12:53.016" v="358" actId="20577"/>
          <ac:spMkLst>
            <pc:docMk/>
            <pc:sldMk cId="912277366" sldId="275"/>
            <ac:spMk id="2" creationId="{74CB39AF-3E1E-72C8-3042-1DA5C02BA997}"/>
          </ac:spMkLst>
        </pc:spChg>
        <pc:spChg chg="del">
          <ac:chgData name="Estes, Michele - estesmd" userId="S::estesmd@jmu.edu::7f01444f-bcfd-4926-89f8-dd1142b90e2d" providerId="AD" clId="Web-{BC483AB3-522F-4F43-B8C3-285343DD95A4}" dt="2023-11-29T04:05:27.876" v="326"/>
          <ac:spMkLst>
            <pc:docMk/>
            <pc:sldMk cId="912277366" sldId="275"/>
            <ac:spMk id="3" creationId="{51E19FA5-6D20-2004-425D-BFA677FE99BB}"/>
          </ac:spMkLst>
        </pc:spChg>
        <pc:spChg chg="add">
          <ac:chgData name="Estes, Michele - estesmd" userId="S::estesmd@jmu.edu::7f01444f-bcfd-4926-89f8-dd1142b90e2d" providerId="AD" clId="Web-{BC483AB3-522F-4F43-B8C3-285343DD95A4}" dt="2023-11-29T04:13:16.579" v="362"/>
          <ac:spMkLst>
            <pc:docMk/>
            <pc:sldMk cId="912277366" sldId="275"/>
            <ac:spMk id="5" creationId="{141ADA8B-3C8C-7E99-B53B-B0FA7E0A1D37}"/>
          </ac:spMkLst>
        </pc:spChg>
        <pc:picChg chg="add">
          <ac:chgData name="Estes, Michele - estesmd" userId="S::estesmd@jmu.edu::7f01444f-bcfd-4926-89f8-dd1142b90e2d" providerId="AD" clId="Web-{BC483AB3-522F-4F43-B8C3-285343DD95A4}" dt="2023-11-29T04:13:16.657" v="363"/>
          <ac:picMkLst>
            <pc:docMk/>
            <pc:sldMk cId="912277366" sldId="275"/>
            <ac:picMk id="7" creationId="{EF1B7224-F394-7EF8-22DB-B7F56F4CED4D}"/>
          </ac:picMkLst>
        </pc:picChg>
      </pc:sldChg>
      <pc:sldChg chg="addSp delSp modSp">
        <pc:chgData name="Estes, Michele - estesmd" userId="S::estesmd@jmu.edu::7f01444f-bcfd-4926-89f8-dd1142b90e2d" providerId="AD" clId="Web-{BC483AB3-522F-4F43-B8C3-285343DD95A4}" dt="2023-11-29T04:13:35.908" v="371"/>
        <pc:sldMkLst>
          <pc:docMk/>
          <pc:sldMk cId="437504795" sldId="276"/>
        </pc:sldMkLst>
        <pc:spChg chg="mod">
          <ac:chgData name="Estes, Michele - estesmd" userId="S::estesmd@jmu.edu::7f01444f-bcfd-4926-89f8-dd1142b90e2d" providerId="AD" clId="Web-{BC483AB3-522F-4F43-B8C3-285343DD95A4}" dt="2023-11-29T04:13:35.908" v="371"/>
          <ac:spMkLst>
            <pc:docMk/>
            <pc:sldMk cId="437504795" sldId="276"/>
            <ac:spMk id="2" creationId="{9970444A-0DAA-CCF0-F72F-C9C336B94F88}"/>
          </ac:spMkLst>
        </pc:spChg>
        <pc:spChg chg="del">
          <ac:chgData name="Estes, Michele - estesmd" userId="S::estesmd@jmu.edu::7f01444f-bcfd-4926-89f8-dd1142b90e2d" providerId="AD" clId="Web-{BC483AB3-522F-4F43-B8C3-285343DD95A4}" dt="2023-11-29T04:06:23.190" v="335"/>
          <ac:spMkLst>
            <pc:docMk/>
            <pc:sldMk cId="437504795" sldId="276"/>
            <ac:spMk id="3" creationId="{FCF38F69-D65B-601B-DE1D-10D4EA966005}"/>
          </ac:spMkLst>
        </pc:spChg>
        <pc:spChg chg="add">
          <ac:chgData name="Estes, Michele - estesmd" userId="S::estesmd@jmu.edu::7f01444f-bcfd-4926-89f8-dd1142b90e2d" providerId="AD" clId="Web-{BC483AB3-522F-4F43-B8C3-285343DD95A4}" dt="2023-11-29T04:13:21.908" v="366"/>
          <ac:spMkLst>
            <pc:docMk/>
            <pc:sldMk cId="437504795" sldId="276"/>
            <ac:spMk id="5" creationId="{E14744A0-46D2-7D24-E23A-706198CD620C}"/>
          </ac:spMkLst>
        </pc:spChg>
        <pc:picChg chg="add">
          <ac:chgData name="Estes, Michele - estesmd" userId="S::estesmd@jmu.edu::7f01444f-bcfd-4926-89f8-dd1142b90e2d" providerId="AD" clId="Web-{BC483AB3-522F-4F43-B8C3-285343DD95A4}" dt="2023-11-29T04:13:21.923" v="367"/>
          <ac:picMkLst>
            <pc:docMk/>
            <pc:sldMk cId="437504795" sldId="276"/>
            <ac:picMk id="7" creationId="{3CDBAC5D-EB57-86B5-F7A5-687ECA92EE78}"/>
          </ac:picMkLst>
        </pc:picChg>
      </pc:sldChg>
      <pc:sldChg chg="addSp delSp modSp">
        <pc:chgData name="Estes, Michele - estesmd" userId="S::estesmd@jmu.edu::7f01444f-bcfd-4926-89f8-dd1142b90e2d" providerId="AD" clId="Web-{BC483AB3-522F-4F43-B8C3-285343DD95A4}" dt="2023-11-29T04:29:38.636" v="452" actId="1076"/>
        <pc:sldMkLst>
          <pc:docMk/>
          <pc:sldMk cId="1313377349" sldId="277"/>
        </pc:sldMkLst>
        <pc:spChg chg="mod">
          <ac:chgData name="Estes, Michele - estesmd" userId="S::estesmd@jmu.edu::7f01444f-bcfd-4926-89f8-dd1142b90e2d" providerId="AD" clId="Web-{BC483AB3-522F-4F43-B8C3-285343DD95A4}" dt="2023-11-29T04:07:15.504" v="344" actId="1076"/>
          <ac:spMkLst>
            <pc:docMk/>
            <pc:sldMk cId="1313377349" sldId="277"/>
            <ac:spMk id="2" creationId="{2587846C-8C55-DECA-9A5B-958B6B1AF8E8}"/>
          </ac:spMkLst>
        </pc:spChg>
        <pc:spChg chg="del">
          <ac:chgData name="Estes, Michele - estesmd" userId="S::estesmd@jmu.edu::7f01444f-bcfd-4926-89f8-dd1142b90e2d" providerId="AD" clId="Web-{BC483AB3-522F-4F43-B8C3-285343DD95A4}" dt="2023-11-29T04:14:51.473" v="373"/>
          <ac:spMkLst>
            <pc:docMk/>
            <pc:sldMk cId="1313377349" sldId="277"/>
            <ac:spMk id="4" creationId="{004B5A65-5DC3-D779-DAC7-CCC399AF6892}"/>
          </ac:spMkLst>
        </pc:spChg>
        <pc:spChg chg="add">
          <ac:chgData name="Estes, Michele - estesmd" userId="S::estesmd@jmu.edu::7f01444f-bcfd-4926-89f8-dd1142b90e2d" providerId="AD" clId="Web-{BC483AB3-522F-4F43-B8C3-285343DD95A4}" dt="2023-11-29T04:17:24.937" v="390"/>
          <ac:spMkLst>
            <pc:docMk/>
            <pc:sldMk cId="1313377349" sldId="277"/>
            <ac:spMk id="6" creationId="{87670382-1873-91B6-B46D-461C380D84C2}"/>
          </ac:spMkLst>
        </pc:spChg>
        <pc:picChg chg="add mod">
          <ac:chgData name="Estes, Michele - estesmd" userId="S::estesmd@jmu.edu::7f01444f-bcfd-4926-89f8-dd1142b90e2d" providerId="AD" clId="Web-{BC483AB3-522F-4F43-B8C3-285343DD95A4}" dt="2023-11-29T04:29:38.636" v="452" actId="1076"/>
          <ac:picMkLst>
            <pc:docMk/>
            <pc:sldMk cId="1313377349" sldId="277"/>
            <ac:picMk id="3" creationId="{98B67F49-909B-5717-9067-64D18179AC0E}"/>
          </ac:picMkLst>
        </pc:picChg>
        <pc:picChg chg="add">
          <ac:chgData name="Estes, Michele - estesmd" userId="S::estesmd@jmu.edu::7f01444f-bcfd-4926-89f8-dd1142b90e2d" providerId="AD" clId="Web-{BC483AB3-522F-4F43-B8C3-285343DD95A4}" dt="2023-11-29T04:17:24.953" v="391"/>
          <ac:picMkLst>
            <pc:docMk/>
            <pc:sldMk cId="1313377349" sldId="277"/>
            <ac:picMk id="8" creationId="{8C1322C4-4671-51F8-293A-8F4212142A29}"/>
          </ac:picMkLst>
        </pc:picChg>
        <pc:picChg chg="del">
          <ac:chgData name="Estes, Michele - estesmd" userId="S::estesmd@jmu.edu::7f01444f-bcfd-4926-89f8-dd1142b90e2d" providerId="AD" clId="Web-{BC483AB3-522F-4F43-B8C3-285343DD95A4}" dt="2023-11-29T04:14:48.801" v="372"/>
          <ac:picMkLst>
            <pc:docMk/>
            <pc:sldMk cId="1313377349" sldId="277"/>
            <ac:picMk id="5122" creationId="{AB358AB1-535E-57C7-438E-09FB64E93C01}"/>
          </ac:picMkLst>
        </pc:picChg>
      </pc:sldChg>
      <pc:sldChg chg="addSp delSp modSp">
        <pc:chgData name="Estes, Michele - estesmd" userId="S::estesmd@jmu.edu::7f01444f-bcfd-4926-89f8-dd1142b90e2d" providerId="AD" clId="Web-{BC483AB3-522F-4F43-B8C3-285343DD95A4}" dt="2023-11-29T04:29:22.401" v="450" actId="1076"/>
        <pc:sldMkLst>
          <pc:docMk/>
          <pc:sldMk cId="1474749514" sldId="278"/>
        </pc:sldMkLst>
        <pc:spChg chg="mod">
          <ac:chgData name="Estes, Michele - estesmd" userId="S::estesmd@jmu.edu::7f01444f-bcfd-4926-89f8-dd1142b90e2d" providerId="AD" clId="Web-{BC483AB3-522F-4F43-B8C3-285343DD95A4}" dt="2023-11-29T04:22:40.028" v="431" actId="1076"/>
          <ac:spMkLst>
            <pc:docMk/>
            <pc:sldMk cId="1474749514" sldId="278"/>
            <ac:spMk id="3" creationId="{9945D47E-313B-4EBA-6EFC-93F6D6CCD73D}"/>
          </ac:spMkLst>
        </pc:spChg>
        <pc:spChg chg="del">
          <ac:chgData name="Estes, Michele - estesmd" userId="S::estesmd@jmu.edu::7f01444f-bcfd-4926-89f8-dd1142b90e2d" providerId="AD" clId="Web-{BC483AB3-522F-4F43-B8C3-285343DD95A4}" dt="2023-11-29T04:22:22.949" v="427"/>
          <ac:spMkLst>
            <pc:docMk/>
            <pc:sldMk cId="1474749514" sldId="278"/>
            <ac:spMk id="4" creationId="{BAE37526-5BA2-A243-3284-DD67581CF90B}"/>
          </ac:spMkLst>
        </pc:spChg>
        <pc:spChg chg="add">
          <ac:chgData name="Estes, Michele - estesmd" userId="S::estesmd@jmu.edu::7f01444f-bcfd-4926-89f8-dd1142b90e2d" providerId="AD" clId="Web-{BC483AB3-522F-4F43-B8C3-285343DD95A4}" dt="2023-11-29T04:17:28.437" v="394"/>
          <ac:spMkLst>
            <pc:docMk/>
            <pc:sldMk cId="1474749514" sldId="278"/>
            <ac:spMk id="5" creationId="{E8B0709A-DFFE-70E0-60DE-B2A0FBD21E7D}"/>
          </ac:spMkLst>
        </pc:spChg>
        <pc:picChg chg="add">
          <ac:chgData name="Estes, Michele - estesmd" userId="S::estesmd@jmu.edu::7f01444f-bcfd-4926-89f8-dd1142b90e2d" providerId="AD" clId="Web-{BC483AB3-522F-4F43-B8C3-285343DD95A4}" dt="2023-11-29T04:17:28.437" v="395"/>
          <ac:picMkLst>
            <pc:docMk/>
            <pc:sldMk cId="1474749514" sldId="278"/>
            <ac:picMk id="7" creationId="{4FE353E3-A320-D6B3-D63A-F10850932D06}"/>
          </ac:picMkLst>
        </pc:picChg>
        <pc:picChg chg="add mod">
          <ac:chgData name="Estes, Michele - estesmd" userId="S::estesmd@jmu.edu::7f01444f-bcfd-4926-89f8-dd1142b90e2d" providerId="AD" clId="Web-{BC483AB3-522F-4F43-B8C3-285343DD95A4}" dt="2023-11-29T04:29:22.401" v="450" actId="1076"/>
          <ac:picMkLst>
            <pc:docMk/>
            <pc:sldMk cId="1474749514" sldId="278"/>
            <ac:picMk id="8" creationId="{32A1D7E4-26B8-48F1-440D-2E2BF50E75F9}"/>
          </ac:picMkLst>
        </pc:picChg>
        <pc:picChg chg="del">
          <ac:chgData name="Estes, Michele - estesmd" userId="S::estesmd@jmu.edu::7f01444f-bcfd-4926-89f8-dd1142b90e2d" providerId="AD" clId="Web-{BC483AB3-522F-4F43-B8C3-285343DD95A4}" dt="2023-11-29T04:22:24.949" v="428"/>
          <ac:picMkLst>
            <pc:docMk/>
            <pc:sldMk cId="1474749514" sldId="278"/>
            <ac:picMk id="6148" creationId="{D1B73657-B835-6EF4-8FE2-9A897F6FFBF6}"/>
          </ac:picMkLst>
        </pc:picChg>
      </pc:sldChg>
      <pc:sldChg chg="addSp delSp modSp">
        <pc:chgData name="Estes, Michele - estesmd" userId="S::estesmd@jmu.edu::7f01444f-bcfd-4926-89f8-dd1142b90e2d" providerId="AD" clId="Web-{BC483AB3-522F-4F43-B8C3-285343DD95A4}" dt="2023-11-29T04:29:29.104" v="451" actId="1076"/>
        <pc:sldMkLst>
          <pc:docMk/>
          <pc:sldMk cId="1953427289" sldId="279"/>
        </pc:sldMkLst>
        <pc:spChg chg="mod">
          <ac:chgData name="Estes, Michele - estesmd" userId="S::estesmd@jmu.edu::7f01444f-bcfd-4926-89f8-dd1142b90e2d" providerId="AD" clId="Web-{BC483AB3-522F-4F43-B8C3-285343DD95A4}" dt="2023-11-29T04:16:10.023" v="388"/>
          <ac:spMkLst>
            <pc:docMk/>
            <pc:sldMk cId="1953427289" sldId="279"/>
            <ac:spMk id="2" creationId="{4EDF695A-48FB-9711-22FE-BB381BB8BA0F}"/>
          </ac:spMkLst>
        </pc:spChg>
        <pc:spChg chg="del">
          <ac:chgData name="Estes, Michele - estesmd" userId="S::estesmd@jmu.edu::7f01444f-bcfd-4926-89f8-dd1142b90e2d" providerId="AD" clId="Web-{BC483AB3-522F-4F43-B8C3-285343DD95A4}" dt="2023-11-29T04:15:39.678" v="379"/>
          <ac:spMkLst>
            <pc:docMk/>
            <pc:sldMk cId="1953427289" sldId="279"/>
            <ac:spMk id="3" creationId="{F59B754A-6413-77CC-9779-BF01C08C4006}"/>
          </ac:spMkLst>
        </pc:spChg>
        <pc:spChg chg="del">
          <ac:chgData name="Estes, Michele - estesmd" userId="S::estesmd@jmu.edu::7f01444f-bcfd-4926-89f8-dd1142b90e2d" providerId="AD" clId="Web-{BC483AB3-522F-4F43-B8C3-285343DD95A4}" dt="2023-11-29T04:15:44.209" v="380"/>
          <ac:spMkLst>
            <pc:docMk/>
            <pc:sldMk cId="1953427289" sldId="279"/>
            <ac:spMk id="6" creationId="{40DF288D-AA56-9CAB-AF45-0E4B95FEBAB8}"/>
          </ac:spMkLst>
        </pc:spChg>
        <pc:spChg chg="add">
          <ac:chgData name="Estes, Michele - estesmd" userId="S::estesmd@jmu.edu::7f01444f-bcfd-4926-89f8-dd1142b90e2d" providerId="AD" clId="Web-{BC483AB3-522F-4F43-B8C3-285343DD95A4}" dt="2023-11-29T04:17:26.641" v="392"/>
          <ac:spMkLst>
            <pc:docMk/>
            <pc:sldMk cId="1953427289" sldId="279"/>
            <ac:spMk id="7" creationId="{0E224B29-445F-EF81-46E1-9AF744047BBA}"/>
          </ac:spMkLst>
        </pc:spChg>
        <pc:picChg chg="del mod">
          <ac:chgData name="Estes, Michele - estesmd" userId="S::estesmd@jmu.edu::7f01444f-bcfd-4926-89f8-dd1142b90e2d" providerId="AD" clId="Web-{BC483AB3-522F-4F43-B8C3-285343DD95A4}" dt="2023-11-29T04:21:31.135" v="416"/>
          <ac:picMkLst>
            <pc:docMk/>
            <pc:sldMk cId="1953427289" sldId="279"/>
            <ac:picMk id="4" creationId="{2285037C-8A06-8858-DB5C-83578FB3E630}"/>
          </ac:picMkLst>
        </pc:picChg>
        <pc:picChg chg="add">
          <ac:chgData name="Estes, Michele - estesmd" userId="S::estesmd@jmu.edu::7f01444f-bcfd-4926-89f8-dd1142b90e2d" providerId="AD" clId="Web-{BC483AB3-522F-4F43-B8C3-285343DD95A4}" dt="2023-11-29T04:17:26.656" v="393"/>
          <ac:picMkLst>
            <pc:docMk/>
            <pc:sldMk cId="1953427289" sldId="279"/>
            <ac:picMk id="9" creationId="{6529F166-D2C9-7477-BDD9-2E379267A267}"/>
          </ac:picMkLst>
        </pc:picChg>
        <pc:picChg chg="add mod">
          <ac:chgData name="Estes, Michele - estesmd" userId="S::estesmd@jmu.edu::7f01444f-bcfd-4926-89f8-dd1142b90e2d" providerId="AD" clId="Web-{BC483AB3-522F-4F43-B8C3-285343DD95A4}" dt="2023-11-29T04:29:29.104" v="451" actId="1076"/>
          <ac:picMkLst>
            <pc:docMk/>
            <pc:sldMk cId="1953427289" sldId="279"/>
            <ac:picMk id="10" creationId="{01AF6D16-3955-734F-037C-E143319DFEB8}"/>
          </ac:picMkLst>
        </pc:picChg>
      </pc:sldChg>
      <pc:sldChg chg="addSp delSp modSp">
        <pc:chgData name="Estes, Michele - estesmd" userId="S::estesmd@jmu.edu::7f01444f-bcfd-4926-89f8-dd1142b90e2d" providerId="AD" clId="Web-{BC483AB3-522F-4F43-B8C3-285343DD95A4}" dt="2023-11-29T04:29:15.979" v="449" actId="1076"/>
        <pc:sldMkLst>
          <pc:docMk/>
          <pc:sldMk cId="3739951696" sldId="280"/>
        </pc:sldMkLst>
        <pc:spChg chg="mod">
          <ac:chgData name="Estes, Michele - estesmd" userId="S::estesmd@jmu.edu::7f01444f-bcfd-4926-89f8-dd1142b90e2d" providerId="AD" clId="Web-{BC483AB3-522F-4F43-B8C3-285343DD95A4}" dt="2023-11-29T04:26:11.160" v="441" actId="1076"/>
          <ac:spMkLst>
            <pc:docMk/>
            <pc:sldMk cId="3739951696" sldId="280"/>
            <ac:spMk id="3" creationId="{C6DD64F6-8991-F154-FF12-D6723C09173D}"/>
          </ac:spMkLst>
        </pc:spChg>
        <pc:spChg chg="del">
          <ac:chgData name="Estes, Michele - estesmd" userId="S::estesmd@jmu.edu::7f01444f-bcfd-4926-89f8-dd1142b90e2d" providerId="AD" clId="Web-{BC483AB3-522F-4F43-B8C3-285343DD95A4}" dt="2023-11-29T04:28:43.525" v="444"/>
          <ac:spMkLst>
            <pc:docMk/>
            <pc:sldMk cId="3739951696" sldId="280"/>
            <ac:spMk id="4" creationId="{7CFAC64A-142F-76D1-7C3C-9B904BBD545B}"/>
          </ac:spMkLst>
        </pc:spChg>
        <pc:spChg chg="add">
          <ac:chgData name="Estes, Michele - estesmd" userId="S::estesmd@jmu.edu::7f01444f-bcfd-4926-89f8-dd1142b90e2d" providerId="AD" clId="Web-{BC483AB3-522F-4F43-B8C3-285343DD95A4}" dt="2023-11-29T04:17:30.813" v="396"/>
          <ac:spMkLst>
            <pc:docMk/>
            <pc:sldMk cId="3739951696" sldId="280"/>
            <ac:spMk id="5" creationId="{E6D5491B-DED5-FD95-7A65-B824353CFB8A}"/>
          </ac:spMkLst>
        </pc:spChg>
        <pc:picChg chg="add">
          <ac:chgData name="Estes, Michele - estesmd" userId="S::estesmd@jmu.edu::7f01444f-bcfd-4926-89f8-dd1142b90e2d" providerId="AD" clId="Web-{BC483AB3-522F-4F43-B8C3-285343DD95A4}" dt="2023-11-29T04:17:30.828" v="397"/>
          <ac:picMkLst>
            <pc:docMk/>
            <pc:sldMk cId="3739951696" sldId="280"/>
            <ac:picMk id="7" creationId="{6A72ACBA-77D0-615B-2424-8B2DCDC1BA16}"/>
          </ac:picMkLst>
        </pc:picChg>
        <pc:picChg chg="add mod">
          <ac:chgData name="Estes, Michele - estesmd" userId="S::estesmd@jmu.edu::7f01444f-bcfd-4926-89f8-dd1142b90e2d" providerId="AD" clId="Web-{BC483AB3-522F-4F43-B8C3-285343DD95A4}" dt="2023-11-29T04:29:15.979" v="449" actId="1076"/>
          <ac:picMkLst>
            <pc:docMk/>
            <pc:sldMk cId="3739951696" sldId="280"/>
            <ac:picMk id="8" creationId="{AF8D0B73-FACC-541D-EE7F-A6C3EEA67D81}"/>
          </ac:picMkLst>
        </pc:picChg>
        <pc:picChg chg="del mod">
          <ac:chgData name="Estes, Michele - estesmd" userId="S::estesmd@jmu.edu::7f01444f-bcfd-4926-89f8-dd1142b90e2d" providerId="AD" clId="Web-{BC483AB3-522F-4F43-B8C3-285343DD95A4}" dt="2023-11-29T04:28:40.415" v="443"/>
          <ac:picMkLst>
            <pc:docMk/>
            <pc:sldMk cId="3739951696" sldId="280"/>
            <ac:picMk id="8194" creationId="{085DC61C-4C34-2DE2-95B0-023356051072}"/>
          </ac:picMkLst>
        </pc:picChg>
      </pc:sldChg>
      <pc:sldChg chg="addSp delSp modSp">
        <pc:chgData name="Estes, Michele - estesmd" userId="S::estesmd@jmu.edu::7f01444f-bcfd-4926-89f8-dd1142b90e2d" providerId="AD" clId="Web-{BC483AB3-522F-4F43-B8C3-285343DD95A4}" dt="2023-11-29T04:33:12.331" v="465" actId="14100"/>
        <pc:sldMkLst>
          <pc:docMk/>
          <pc:sldMk cId="1245487560" sldId="281"/>
        </pc:sldMkLst>
        <pc:spChg chg="mod">
          <ac:chgData name="Estes, Michele - estesmd" userId="S::estesmd@jmu.edu::7f01444f-bcfd-4926-89f8-dd1142b90e2d" providerId="AD" clId="Web-{BC483AB3-522F-4F43-B8C3-285343DD95A4}" dt="2023-11-29T04:30:23.653" v="461" actId="20577"/>
          <ac:spMkLst>
            <pc:docMk/>
            <pc:sldMk cId="1245487560" sldId="281"/>
            <ac:spMk id="3" creationId="{5752B095-101A-B78C-907F-1726E98CF0C2}"/>
          </ac:spMkLst>
        </pc:spChg>
        <pc:spChg chg="del">
          <ac:chgData name="Estes, Michele - estesmd" userId="S::estesmd@jmu.edu::7f01444f-bcfd-4926-89f8-dd1142b90e2d" providerId="AD" clId="Web-{BC483AB3-522F-4F43-B8C3-285343DD95A4}" dt="2023-11-29T04:30:18.481" v="459"/>
          <ac:spMkLst>
            <pc:docMk/>
            <pc:sldMk cId="1245487560" sldId="281"/>
            <ac:spMk id="4" creationId="{73318E55-AE33-ADF6-3418-1E3AB4A6D436}"/>
          </ac:spMkLst>
        </pc:spChg>
        <pc:spChg chg="add">
          <ac:chgData name="Estes, Michele - estesmd" userId="S::estesmd@jmu.edu::7f01444f-bcfd-4926-89f8-dd1142b90e2d" providerId="AD" clId="Web-{BC483AB3-522F-4F43-B8C3-285343DD95A4}" dt="2023-11-29T04:17:33.172" v="398"/>
          <ac:spMkLst>
            <pc:docMk/>
            <pc:sldMk cId="1245487560" sldId="281"/>
            <ac:spMk id="5" creationId="{13533ED7-1B64-562E-3034-DAD12AC3F65D}"/>
          </ac:spMkLst>
        </pc:spChg>
        <pc:picChg chg="add">
          <ac:chgData name="Estes, Michele - estesmd" userId="S::estesmd@jmu.edu::7f01444f-bcfd-4926-89f8-dd1142b90e2d" providerId="AD" clId="Web-{BC483AB3-522F-4F43-B8C3-285343DD95A4}" dt="2023-11-29T04:17:33.172" v="399"/>
          <ac:picMkLst>
            <pc:docMk/>
            <pc:sldMk cId="1245487560" sldId="281"/>
            <ac:picMk id="7" creationId="{FA2CE4EB-ECC1-DD65-4B27-130C0D2A1F24}"/>
          </ac:picMkLst>
        </pc:picChg>
        <pc:picChg chg="add mod">
          <ac:chgData name="Estes, Michele - estesmd" userId="S::estesmd@jmu.edu::7f01444f-bcfd-4926-89f8-dd1142b90e2d" providerId="AD" clId="Web-{BC483AB3-522F-4F43-B8C3-285343DD95A4}" dt="2023-11-29T04:33:12.331" v="465" actId="14100"/>
          <ac:picMkLst>
            <pc:docMk/>
            <pc:sldMk cId="1245487560" sldId="281"/>
            <ac:picMk id="8" creationId="{F90EBAF4-2B74-7F97-1BDE-FB286E5D80AD}"/>
          </ac:picMkLst>
        </pc:picChg>
        <pc:picChg chg="del mod">
          <ac:chgData name="Estes, Michele - estesmd" userId="S::estesmd@jmu.edu::7f01444f-bcfd-4926-89f8-dd1142b90e2d" providerId="AD" clId="Web-{BC483AB3-522F-4F43-B8C3-285343DD95A4}" dt="2023-11-29T04:32:46.236" v="462"/>
          <ac:picMkLst>
            <pc:docMk/>
            <pc:sldMk cId="1245487560" sldId="281"/>
            <ac:picMk id="9218" creationId="{5CC5D920-BC1F-88C0-DD25-501A01E0A246}"/>
          </ac:picMkLst>
        </pc:picChg>
      </pc:sldChg>
      <pc:sldChg chg="addSp delSp modSp">
        <pc:chgData name="Estes, Michele - estesmd" userId="S::estesmd@jmu.edu::7f01444f-bcfd-4926-89f8-dd1142b90e2d" providerId="AD" clId="Web-{BC483AB3-522F-4F43-B8C3-285343DD95A4}" dt="2023-11-29T04:38:26.577" v="482" actId="1076"/>
        <pc:sldMkLst>
          <pc:docMk/>
          <pc:sldMk cId="1382132755" sldId="282"/>
        </pc:sldMkLst>
        <pc:spChg chg="mod">
          <ac:chgData name="Estes, Michele - estesmd" userId="S::estesmd@jmu.edu::7f01444f-bcfd-4926-89f8-dd1142b90e2d" providerId="AD" clId="Web-{BC483AB3-522F-4F43-B8C3-285343DD95A4}" dt="2023-11-29T04:34:13.255" v="475" actId="14100"/>
          <ac:spMkLst>
            <pc:docMk/>
            <pc:sldMk cId="1382132755" sldId="282"/>
            <ac:spMk id="3" creationId="{D4CAFD05-5C8B-0E80-F21D-B5399DF9726A}"/>
          </ac:spMkLst>
        </pc:spChg>
        <pc:spChg chg="del mod">
          <ac:chgData name="Estes, Michele - estesmd" userId="S::estesmd@jmu.edu::7f01444f-bcfd-4926-89f8-dd1142b90e2d" providerId="AD" clId="Web-{BC483AB3-522F-4F43-B8C3-285343DD95A4}" dt="2023-11-29T04:38:13.186" v="478"/>
          <ac:spMkLst>
            <pc:docMk/>
            <pc:sldMk cId="1382132755" sldId="282"/>
            <ac:spMk id="4" creationId="{F1F706BC-9973-A6F1-EFE7-7C273DA9C1A5}"/>
          </ac:spMkLst>
        </pc:spChg>
        <pc:spChg chg="add">
          <ac:chgData name="Estes, Michele - estesmd" userId="S::estesmd@jmu.edu::7f01444f-bcfd-4926-89f8-dd1142b90e2d" providerId="AD" clId="Web-{BC483AB3-522F-4F43-B8C3-285343DD95A4}" dt="2023-11-29T04:17:34.891" v="400"/>
          <ac:spMkLst>
            <pc:docMk/>
            <pc:sldMk cId="1382132755" sldId="282"/>
            <ac:spMk id="5" creationId="{0F523E01-E3E2-3E3D-D58D-925030766860}"/>
          </ac:spMkLst>
        </pc:spChg>
        <pc:picChg chg="add">
          <ac:chgData name="Estes, Michele - estesmd" userId="S::estesmd@jmu.edu::7f01444f-bcfd-4926-89f8-dd1142b90e2d" providerId="AD" clId="Web-{BC483AB3-522F-4F43-B8C3-285343DD95A4}" dt="2023-11-29T04:17:34.906" v="401"/>
          <ac:picMkLst>
            <pc:docMk/>
            <pc:sldMk cId="1382132755" sldId="282"/>
            <ac:picMk id="7" creationId="{8AB7A890-688D-F5D6-6820-9DDBD6DA8721}"/>
          </ac:picMkLst>
        </pc:picChg>
        <pc:picChg chg="add mod">
          <ac:chgData name="Estes, Michele - estesmd" userId="S::estesmd@jmu.edu::7f01444f-bcfd-4926-89f8-dd1142b90e2d" providerId="AD" clId="Web-{BC483AB3-522F-4F43-B8C3-285343DD95A4}" dt="2023-11-29T04:38:26.577" v="482" actId="1076"/>
          <ac:picMkLst>
            <pc:docMk/>
            <pc:sldMk cId="1382132755" sldId="282"/>
            <ac:picMk id="8" creationId="{EEBB997D-6516-FD16-A23F-593E3A76BB1D}"/>
          </ac:picMkLst>
        </pc:picChg>
        <pc:picChg chg="del mod">
          <ac:chgData name="Estes, Michele - estesmd" userId="S::estesmd@jmu.edu::7f01444f-bcfd-4926-89f8-dd1142b90e2d" providerId="AD" clId="Web-{BC483AB3-522F-4F43-B8C3-285343DD95A4}" dt="2023-11-29T04:38:00.184" v="476"/>
          <ac:picMkLst>
            <pc:docMk/>
            <pc:sldMk cId="1382132755" sldId="282"/>
            <ac:picMk id="10242" creationId="{689164BA-6083-CBEA-65E0-0D3AD67748C0}"/>
          </ac:picMkLst>
        </pc:picChg>
      </pc:sldChg>
      <pc:sldChg chg="addSp delSp modSp">
        <pc:chgData name="Estes, Michele - estesmd" userId="S::estesmd@jmu.edu::7f01444f-bcfd-4926-89f8-dd1142b90e2d" providerId="AD" clId="Web-{BC483AB3-522F-4F43-B8C3-285343DD95A4}" dt="2023-11-29T04:45:17.281" v="500"/>
        <pc:sldMkLst>
          <pc:docMk/>
          <pc:sldMk cId="831539434" sldId="283"/>
        </pc:sldMkLst>
        <pc:spChg chg="mod">
          <ac:chgData name="Estes, Michele - estesmd" userId="S::estesmd@jmu.edu::7f01444f-bcfd-4926-89f8-dd1142b90e2d" providerId="AD" clId="Web-{BC483AB3-522F-4F43-B8C3-285343DD95A4}" dt="2023-11-29T04:39:44.705" v="495" actId="1076"/>
          <ac:spMkLst>
            <pc:docMk/>
            <pc:sldMk cId="831539434" sldId="283"/>
            <ac:spMk id="3" creationId="{579FB1B1-8C88-C7E0-8C18-F8254FE1608E}"/>
          </ac:spMkLst>
        </pc:spChg>
        <pc:spChg chg="add">
          <ac:chgData name="Estes, Michele - estesmd" userId="S::estesmd@jmu.edu::7f01444f-bcfd-4926-89f8-dd1142b90e2d" providerId="AD" clId="Web-{BC483AB3-522F-4F43-B8C3-285343DD95A4}" dt="2023-11-29T04:17:36.172" v="402"/>
          <ac:spMkLst>
            <pc:docMk/>
            <pc:sldMk cId="831539434" sldId="283"/>
            <ac:spMk id="4" creationId="{6A5FA816-29E5-98D1-0431-C54640993CA1}"/>
          </ac:spMkLst>
        </pc:spChg>
        <pc:spChg chg="del">
          <ac:chgData name="Estes, Michele - estesmd" userId="S::estesmd@jmu.edu::7f01444f-bcfd-4926-89f8-dd1142b90e2d" providerId="AD" clId="Web-{BC483AB3-522F-4F43-B8C3-285343DD95A4}" dt="2023-11-29T04:45:17.281" v="500"/>
          <ac:spMkLst>
            <pc:docMk/>
            <pc:sldMk cId="831539434" sldId="283"/>
            <ac:spMk id="6" creationId="{BCDD44B9-B1E9-B479-F00A-A04BFACF4C8E}"/>
          </ac:spMkLst>
        </pc:spChg>
        <pc:picChg chg="del mod">
          <ac:chgData name="Estes, Michele - estesmd" userId="S::estesmd@jmu.edu::7f01444f-bcfd-4926-89f8-dd1142b90e2d" providerId="AD" clId="Web-{BC483AB3-522F-4F43-B8C3-285343DD95A4}" dt="2023-11-29T04:44:54.906" v="496"/>
          <ac:picMkLst>
            <pc:docMk/>
            <pc:sldMk cId="831539434" sldId="283"/>
            <ac:picMk id="5" creationId="{15CF8454-C95C-2CAF-04C5-5A781DEF2D0D}"/>
          </ac:picMkLst>
        </pc:picChg>
        <pc:picChg chg="add">
          <ac:chgData name="Estes, Michele - estesmd" userId="S::estesmd@jmu.edu::7f01444f-bcfd-4926-89f8-dd1142b90e2d" providerId="AD" clId="Web-{BC483AB3-522F-4F43-B8C3-285343DD95A4}" dt="2023-11-29T04:17:36.235" v="403"/>
          <ac:picMkLst>
            <pc:docMk/>
            <pc:sldMk cId="831539434" sldId="283"/>
            <ac:picMk id="8" creationId="{AD203661-E91A-7DB0-410B-D6BC4431D106}"/>
          </ac:picMkLst>
        </pc:picChg>
        <pc:picChg chg="add mod">
          <ac:chgData name="Estes, Michele - estesmd" userId="S::estesmd@jmu.edu::7f01444f-bcfd-4926-89f8-dd1142b90e2d" providerId="AD" clId="Web-{BC483AB3-522F-4F43-B8C3-285343DD95A4}" dt="2023-11-29T04:45:14.984" v="499" actId="14100"/>
          <ac:picMkLst>
            <pc:docMk/>
            <pc:sldMk cId="831539434" sldId="283"/>
            <ac:picMk id="9" creationId="{60B98552-2062-6B33-07DC-8D35D6C62DFF}"/>
          </ac:picMkLst>
        </pc:picChg>
      </pc:sldChg>
      <pc:sldChg chg="addSp delSp modSp">
        <pc:chgData name="Estes, Michele - estesmd" userId="S::estesmd@jmu.edu::7f01444f-bcfd-4926-89f8-dd1142b90e2d" providerId="AD" clId="Web-{BC483AB3-522F-4F43-B8C3-285343DD95A4}" dt="2023-11-29T04:48:06.787" v="513" actId="14100"/>
        <pc:sldMkLst>
          <pc:docMk/>
          <pc:sldMk cId="244721522" sldId="284"/>
        </pc:sldMkLst>
        <pc:spChg chg="mod">
          <ac:chgData name="Estes, Michele - estesmd" userId="S::estesmd@jmu.edu::7f01444f-bcfd-4926-89f8-dd1142b90e2d" providerId="AD" clId="Web-{BC483AB3-522F-4F43-B8C3-285343DD95A4}" dt="2023-11-29T04:45:48.658" v="507" actId="14100"/>
          <ac:spMkLst>
            <pc:docMk/>
            <pc:sldMk cId="244721522" sldId="284"/>
            <ac:spMk id="3" creationId="{20A75641-1C1F-4958-5A36-ADD5BC1A8A10}"/>
          </ac:spMkLst>
        </pc:spChg>
        <pc:spChg chg="add">
          <ac:chgData name="Estes, Michele - estesmd" userId="S::estesmd@jmu.edu::7f01444f-bcfd-4926-89f8-dd1142b90e2d" providerId="AD" clId="Web-{BC483AB3-522F-4F43-B8C3-285343DD95A4}" dt="2023-11-29T04:17:38.063" v="404"/>
          <ac:spMkLst>
            <pc:docMk/>
            <pc:sldMk cId="244721522" sldId="284"/>
            <ac:spMk id="4" creationId="{247CC24A-A812-17F4-B746-D7E76D5B7EA5}"/>
          </ac:spMkLst>
        </pc:spChg>
        <pc:spChg chg="del mod">
          <ac:chgData name="Estes, Michele - estesmd" userId="S::estesmd@jmu.edu::7f01444f-bcfd-4926-89f8-dd1142b90e2d" providerId="AD" clId="Web-{BC483AB3-522F-4F43-B8C3-285343DD95A4}" dt="2023-11-29T04:47:59.553" v="511"/>
          <ac:spMkLst>
            <pc:docMk/>
            <pc:sldMk cId="244721522" sldId="284"/>
            <ac:spMk id="7" creationId="{3924016E-681F-A94C-20F7-8D786D2FB172}"/>
          </ac:spMkLst>
        </pc:spChg>
        <pc:picChg chg="del mod">
          <ac:chgData name="Estes, Michele - estesmd" userId="S::estesmd@jmu.edu::7f01444f-bcfd-4926-89f8-dd1142b90e2d" providerId="AD" clId="Web-{BC483AB3-522F-4F43-B8C3-285343DD95A4}" dt="2023-11-29T04:47:45.365" v="509"/>
          <ac:picMkLst>
            <pc:docMk/>
            <pc:sldMk cId="244721522" sldId="284"/>
            <ac:picMk id="5" creationId="{F7976150-A1AD-D912-1A41-2121565559AA}"/>
          </ac:picMkLst>
        </pc:picChg>
        <pc:picChg chg="add">
          <ac:chgData name="Estes, Michele - estesmd" userId="S::estesmd@jmu.edu::7f01444f-bcfd-4926-89f8-dd1142b90e2d" providerId="AD" clId="Web-{BC483AB3-522F-4F43-B8C3-285343DD95A4}" dt="2023-11-29T04:17:38.078" v="405"/>
          <ac:picMkLst>
            <pc:docMk/>
            <pc:sldMk cId="244721522" sldId="284"/>
            <ac:picMk id="8" creationId="{46AE2632-5D6B-CC21-F584-5575223A1CF8}"/>
          </ac:picMkLst>
        </pc:picChg>
        <pc:picChg chg="add mod">
          <ac:chgData name="Estes, Michele - estesmd" userId="S::estesmd@jmu.edu::7f01444f-bcfd-4926-89f8-dd1142b90e2d" providerId="AD" clId="Web-{BC483AB3-522F-4F43-B8C3-285343DD95A4}" dt="2023-11-29T04:48:06.787" v="513" actId="14100"/>
          <ac:picMkLst>
            <pc:docMk/>
            <pc:sldMk cId="244721522" sldId="284"/>
            <ac:picMk id="9" creationId="{BCF5836C-5C22-AF35-69AD-784A44053E41}"/>
          </ac:picMkLst>
        </pc:picChg>
      </pc:sldChg>
      <pc:sldChg chg="addSp modSp">
        <pc:chgData name="Estes, Michele - estesmd" userId="S::estesmd@jmu.edu::7f01444f-bcfd-4926-89f8-dd1142b90e2d" providerId="AD" clId="Web-{BC483AB3-522F-4F43-B8C3-285343DD95A4}" dt="2023-11-29T04:48:41.914" v="519" actId="1076"/>
        <pc:sldMkLst>
          <pc:docMk/>
          <pc:sldMk cId="3664316679" sldId="285"/>
        </pc:sldMkLst>
        <pc:spChg chg="mod">
          <ac:chgData name="Estes, Michele - estesmd" userId="S::estesmd@jmu.edu::7f01444f-bcfd-4926-89f8-dd1142b90e2d" providerId="AD" clId="Web-{BC483AB3-522F-4F43-B8C3-285343DD95A4}" dt="2023-11-29T04:48:22.022" v="515"/>
          <ac:spMkLst>
            <pc:docMk/>
            <pc:sldMk cId="3664316679" sldId="285"/>
            <ac:spMk id="3" creationId="{170C320C-01E2-28E4-F965-0644FFB56E94}"/>
          </ac:spMkLst>
        </pc:spChg>
        <pc:spChg chg="add">
          <ac:chgData name="Estes, Michele - estesmd" userId="S::estesmd@jmu.edu::7f01444f-bcfd-4926-89f8-dd1142b90e2d" providerId="AD" clId="Web-{BC483AB3-522F-4F43-B8C3-285343DD95A4}" dt="2023-11-29T04:17:40.688" v="406"/>
          <ac:spMkLst>
            <pc:docMk/>
            <pc:sldMk cId="3664316679" sldId="285"/>
            <ac:spMk id="4" creationId="{E808EBC6-1274-066A-4371-40C0782D7748}"/>
          </ac:spMkLst>
        </pc:spChg>
        <pc:picChg chg="add">
          <ac:chgData name="Estes, Michele - estesmd" userId="S::estesmd@jmu.edu::7f01444f-bcfd-4926-89f8-dd1142b90e2d" providerId="AD" clId="Web-{BC483AB3-522F-4F43-B8C3-285343DD95A4}" dt="2023-11-29T04:17:40.704" v="407"/>
          <ac:picMkLst>
            <pc:docMk/>
            <pc:sldMk cId="3664316679" sldId="285"/>
            <ac:picMk id="6" creationId="{A5F62A3B-B1A1-1552-B245-2B259CC1F8F0}"/>
          </ac:picMkLst>
        </pc:picChg>
        <pc:picChg chg="mod">
          <ac:chgData name="Estes, Michele - estesmd" userId="S::estesmd@jmu.edu::7f01444f-bcfd-4926-89f8-dd1142b90e2d" providerId="AD" clId="Web-{BC483AB3-522F-4F43-B8C3-285343DD95A4}" dt="2023-11-29T04:48:41.914" v="519" actId="1076"/>
          <ac:picMkLst>
            <pc:docMk/>
            <pc:sldMk cId="3664316679" sldId="285"/>
            <ac:picMk id="13314" creationId="{C5C28C43-56DF-8D5F-7783-D2A52938892C}"/>
          </ac:picMkLst>
        </pc:picChg>
      </pc:sldChg>
      <pc:sldChg chg="addSp modSp">
        <pc:chgData name="Estes, Michele - estesmd" userId="S::estesmd@jmu.edu::7f01444f-bcfd-4926-89f8-dd1142b90e2d" providerId="AD" clId="Web-{BC483AB3-522F-4F43-B8C3-285343DD95A4}" dt="2023-11-29T03:46:10.226" v="172" actId="14100"/>
        <pc:sldMkLst>
          <pc:docMk/>
          <pc:sldMk cId="1924960962" sldId="286"/>
        </pc:sldMkLst>
        <pc:spChg chg="mod">
          <ac:chgData name="Estes, Michele - estesmd" userId="S::estesmd@jmu.edu::7f01444f-bcfd-4926-89f8-dd1142b90e2d" providerId="AD" clId="Web-{BC483AB3-522F-4F43-B8C3-285343DD95A4}" dt="2023-11-29T03:46:10.226" v="172" actId="14100"/>
          <ac:spMkLst>
            <pc:docMk/>
            <pc:sldMk cId="1924960962" sldId="286"/>
            <ac:spMk id="2" creationId="{4E772A87-432B-1600-D4CE-DBCAA0C71240}"/>
          </ac:spMkLst>
        </pc:spChg>
        <pc:spChg chg="add">
          <ac:chgData name="Estes, Michele - estesmd" userId="S::estesmd@jmu.edu::7f01444f-bcfd-4926-89f8-dd1142b90e2d" providerId="AD" clId="Web-{BC483AB3-522F-4F43-B8C3-285343DD95A4}" dt="2023-11-29T02:28:44.890" v="33"/>
          <ac:spMkLst>
            <pc:docMk/>
            <pc:sldMk cId="1924960962" sldId="286"/>
            <ac:spMk id="4" creationId="{252FE63C-363D-956C-8B14-0376C38ED3AA}"/>
          </ac:spMkLst>
        </pc:spChg>
        <pc:picChg chg="add">
          <ac:chgData name="Estes, Michele - estesmd" userId="S::estesmd@jmu.edu::7f01444f-bcfd-4926-89f8-dd1142b90e2d" providerId="AD" clId="Web-{BC483AB3-522F-4F43-B8C3-285343DD95A4}" dt="2023-11-29T02:28:44.922" v="34"/>
          <ac:picMkLst>
            <pc:docMk/>
            <pc:sldMk cId="1924960962" sldId="286"/>
            <ac:picMk id="6" creationId="{B9224A63-7EB3-9FBD-8A2E-D241DD3D70A8}"/>
          </ac:picMkLst>
        </pc:picChg>
      </pc:sldChg>
      <pc:sldChg chg="delSp del">
        <pc:chgData name="Estes, Michele - estesmd" userId="S::estesmd@jmu.edu::7f01444f-bcfd-4926-89f8-dd1142b90e2d" providerId="AD" clId="Web-{BC483AB3-522F-4F43-B8C3-285343DD95A4}" dt="2023-11-29T02:51:23.680" v="64"/>
        <pc:sldMkLst>
          <pc:docMk/>
          <pc:sldMk cId="2548157996" sldId="287"/>
        </pc:sldMkLst>
        <pc:picChg chg="del">
          <ac:chgData name="Estes, Michele - estesmd" userId="S::estesmd@jmu.edu::7f01444f-bcfd-4926-89f8-dd1142b90e2d" providerId="AD" clId="Web-{BC483AB3-522F-4F43-B8C3-285343DD95A4}" dt="2023-11-29T02:43:44.307" v="50"/>
          <ac:picMkLst>
            <pc:docMk/>
            <pc:sldMk cId="2548157996" sldId="287"/>
            <ac:picMk id="2050" creationId="{A94A9409-AF22-618A-80A5-5A90F9D2D0B7}"/>
          </ac:picMkLst>
        </pc:picChg>
      </pc:sldChg>
      <pc:sldChg chg="addSp modSp">
        <pc:chgData name="Estes, Michele - estesmd" userId="S::estesmd@jmu.edu::7f01444f-bcfd-4926-89f8-dd1142b90e2d" providerId="AD" clId="Web-{BC483AB3-522F-4F43-B8C3-285343DD95A4}" dt="2023-11-29T04:13:14.798" v="361"/>
        <pc:sldMkLst>
          <pc:docMk/>
          <pc:sldMk cId="2477406753" sldId="288"/>
        </pc:sldMkLst>
        <pc:spChg chg="mod">
          <ac:chgData name="Estes, Michele - estesmd" userId="S::estesmd@jmu.edu::7f01444f-bcfd-4926-89f8-dd1142b90e2d" providerId="AD" clId="Web-{BC483AB3-522F-4F43-B8C3-285343DD95A4}" dt="2023-11-29T04:12:01.358" v="347" actId="20577"/>
          <ac:spMkLst>
            <pc:docMk/>
            <pc:sldMk cId="2477406753" sldId="288"/>
            <ac:spMk id="2" creationId="{227554BB-9DD2-F141-44AE-7C8CB4AF90BB}"/>
          </ac:spMkLst>
        </pc:spChg>
        <pc:spChg chg="add">
          <ac:chgData name="Estes, Michele - estesmd" userId="S::estesmd@jmu.edu::7f01444f-bcfd-4926-89f8-dd1142b90e2d" providerId="AD" clId="Web-{BC483AB3-522F-4F43-B8C3-285343DD95A4}" dt="2023-11-29T04:13:14.782" v="360"/>
          <ac:spMkLst>
            <pc:docMk/>
            <pc:sldMk cId="2477406753" sldId="288"/>
            <ac:spMk id="4" creationId="{E246C475-0010-832A-5C80-F23EAF670758}"/>
          </ac:spMkLst>
        </pc:spChg>
        <pc:picChg chg="add">
          <ac:chgData name="Estes, Michele - estesmd" userId="S::estesmd@jmu.edu::7f01444f-bcfd-4926-89f8-dd1142b90e2d" providerId="AD" clId="Web-{BC483AB3-522F-4F43-B8C3-285343DD95A4}" dt="2023-11-29T04:13:14.798" v="361"/>
          <ac:picMkLst>
            <pc:docMk/>
            <pc:sldMk cId="2477406753" sldId="288"/>
            <ac:picMk id="6" creationId="{09E11726-733C-6D88-0197-C52DDDED49D1}"/>
          </ac:picMkLst>
        </pc:picChg>
      </pc:sldChg>
      <pc:sldChg chg="add del">
        <pc:chgData name="Estes, Michele - estesmd" userId="S::estesmd@jmu.edu::7f01444f-bcfd-4926-89f8-dd1142b90e2d" providerId="AD" clId="Web-{BC483AB3-522F-4F43-B8C3-285343DD95A4}" dt="2023-11-29T02:27:17.325" v="12"/>
        <pc:sldMkLst>
          <pc:docMk/>
          <pc:sldMk cId="1011282750" sldId="332"/>
        </pc:sldMkLst>
      </pc:sldChg>
      <pc:sldChg chg="add del">
        <pc:chgData name="Estes, Michele - estesmd" userId="S::estesmd@jmu.edu::7f01444f-bcfd-4926-89f8-dd1142b90e2d" providerId="AD" clId="Web-{BC483AB3-522F-4F43-B8C3-285343DD95A4}" dt="2023-11-29T02:27:17.575" v="13"/>
        <pc:sldMkLst>
          <pc:docMk/>
          <pc:sldMk cId="3499398852" sldId="333"/>
        </pc:sldMkLst>
      </pc:sldChg>
      <pc:sldChg chg="add del">
        <pc:chgData name="Estes, Michele - estesmd" userId="S::estesmd@jmu.edu::7f01444f-bcfd-4926-89f8-dd1142b90e2d" providerId="AD" clId="Web-{BC483AB3-522F-4F43-B8C3-285343DD95A4}" dt="2023-11-29T02:27:17.841" v="14"/>
        <pc:sldMkLst>
          <pc:docMk/>
          <pc:sldMk cId="402644314" sldId="334"/>
        </pc:sldMkLst>
      </pc:sldChg>
      <pc:sldChg chg="add del">
        <pc:chgData name="Estes, Michele - estesmd" userId="S::estesmd@jmu.edu::7f01444f-bcfd-4926-89f8-dd1142b90e2d" providerId="AD" clId="Web-{BC483AB3-522F-4F43-B8C3-285343DD95A4}" dt="2023-11-29T02:27:18.185" v="15"/>
        <pc:sldMkLst>
          <pc:docMk/>
          <pc:sldMk cId="3188815276" sldId="335"/>
        </pc:sldMkLst>
      </pc:sldChg>
      <pc:sldChg chg="add del">
        <pc:chgData name="Estes, Michele - estesmd" userId="S::estesmd@jmu.edu::7f01444f-bcfd-4926-89f8-dd1142b90e2d" providerId="AD" clId="Web-{BC483AB3-522F-4F43-B8C3-285343DD95A4}" dt="2023-11-29T02:27:18.247" v="16"/>
        <pc:sldMkLst>
          <pc:docMk/>
          <pc:sldMk cId="2308191630" sldId="336"/>
        </pc:sldMkLst>
      </pc:sldChg>
      <pc:sldChg chg="addSp delSp modSp add replId">
        <pc:chgData name="Estes, Michele - estesmd" userId="S::estesmd@jmu.edu::7f01444f-bcfd-4926-89f8-dd1142b90e2d" providerId="AD" clId="Web-{BC483AB3-522F-4F43-B8C3-285343DD95A4}" dt="2023-11-29T03:15:28.582" v="103" actId="20577"/>
        <pc:sldMkLst>
          <pc:docMk/>
          <pc:sldMk cId="2586820120" sldId="337"/>
        </pc:sldMkLst>
        <pc:spChg chg="del">
          <ac:chgData name="Estes, Michele - estesmd" userId="S::estesmd@jmu.edu::7f01444f-bcfd-4926-89f8-dd1142b90e2d" providerId="AD" clId="Web-{BC483AB3-522F-4F43-B8C3-285343DD95A4}" dt="2023-11-29T02:43:59.261" v="53"/>
          <ac:spMkLst>
            <pc:docMk/>
            <pc:sldMk cId="2586820120" sldId="337"/>
            <ac:spMk id="2" creationId="{12137CD7-C57B-0BF1-899C-1C2FF3446DC7}"/>
          </ac:spMkLst>
        </pc:spChg>
        <pc:spChg chg="add del mod">
          <ac:chgData name="Estes, Michele - estesmd" userId="S::estesmd@jmu.edu::7f01444f-bcfd-4926-89f8-dd1142b90e2d" providerId="AD" clId="Web-{BC483AB3-522F-4F43-B8C3-285343DD95A4}" dt="2023-11-29T02:44:21.199" v="56"/>
          <ac:spMkLst>
            <pc:docMk/>
            <pc:sldMk cId="2586820120" sldId="337"/>
            <ac:spMk id="4" creationId="{80D04F4C-4774-9D60-EC9B-080CBB2D32CD}"/>
          </ac:spMkLst>
        </pc:spChg>
        <pc:spChg chg="add mod">
          <ac:chgData name="Estes, Michele - estesmd" userId="S::estesmd@jmu.edu::7f01444f-bcfd-4926-89f8-dd1142b90e2d" providerId="AD" clId="Web-{BC483AB3-522F-4F43-B8C3-285343DD95A4}" dt="2023-11-29T03:15:28.582" v="103" actId="20577"/>
          <ac:spMkLst>
            <pc:docMk/>
            <pc:sldMk cId="2586820120" sldId="337"/>
            <ac:spMk id="10" creationId="{D20FE66B-AAA1-F49E-9434-C8E60268BEEA}"/>
          </ac:spMkLst>
        </pc:spChg>
        <pc:picChg chg="add mod">
          <ac:chgData name="Estes, Michele - estesmd" userId="S::estesmd@jmu.edu::7f01444f-bcfd-4926-89f8-dd1142b90e2d" providerId="AD" clId="Web-{BC483AB3-522F-4F43-B8C3-285343DD95A4}" dt="2023-11-29T03:04:19.375" v="100" actId="1076"/>
          <ac:picMkLst>
            <pc:docMk/>
            <pc:sldMk cId="2586820120" sldId="337"/>
            <ac:picMk id="6" creationId="{D8386890-2C6C-0179-C420-A680D8295332}"/>
          </ac:picMkLst>
        </pc:picChg>
        <pc:picChg chg="del">
          <ac:chgData name="Estes, Michele - estesmd" userId="S::estesmd@jmu.edu::7f01444f-bcfd-4926-89f8-dd1142b90e2d" providerId="AD" clId="Web-{BC483AB3-522F-4F43-B8C3-285343DD95A4}" dt="2023-11-29T02:43:53.714" v="52"/>
          <ac:picMkLst>
            <pc:docMk/>
            <pc:sldMk cId="2586820120" sldId="337"/>
            <ac:picMk id="8" creationId="{413B6133-79EA-0107-B668-CF483E2027B9}"/>
          </ac:picMkLst>
        </pc:picChg>
      </pc:sldChg>
      <pc:sldChg chg="add del">
        <pc:chgData name="Estes, Michele - estesmd" userId="S::estesmd@jmu.edu::7f01444f-bcfd-4926-89f8-dd1142b90e2d" providerId="AD" clId="Web-{BC483AB3-522F-4F43-B8C3-285343DD95A4}" dt="2023-11-29T02:27:12.419" v="6"/>
        <pc:sldMkLst>
          <pc:docMk/>
          <pc:sldMk cId="2734471818" sldId="337"/>
        </pc:sldMkLst>
      </pc:sldChg>
      <pc:sldChg chg="add del">
        <pc:chgData name="Estes, Michele - estesmd" userId="S::estesmd@jmu.edu::7f01444f-bcfd-4926-89f8-dd1142b90e2d" providerId="AD" clId="Web-{BC483AB3-522F-4F43-B8C3-285343DD95A4}" dt="2023-11-29T02:27:36.107" v="23"/>
        <pc:sldMkLst>
          <pc:docMk/>
          <pc:sldMk cId="3021812005" sldId="337"/>
        </pc:sldMkLst>
      </pc:sldChg>
      <pc:sldChg chg="addSp delSp modSp add replId">
        <pc:chgData name="Estes, Michele - estesmd" userId="S::estesmd@jmu.edu::7f01444f-bcfd-4926-89f8-dd1142b90e2d" providerId="AD" clId="Web-{BC483AB3-522F-4F43-B8C3-285343DD95A4}" dt="2023-11-29T03:45:20.943" v="164" actId="14100"/>
        <pc:sldMkLst>
          <pc:docMk/>
          <pc:sldMk cId="2490268270" sldId="338"/>
        </pc:sldMkLst>
        <pc:spChg chg="add mod">
          <ac:chgData name="Estes, Michele - estesmd" userId="S::estesmd@jmu.edu::7f01444f-bcfd-4926-89f8-dd1142b90e2d" providerId="AD" clId="Web-{BC483AB3-522F-4F43-B8C3-285343DD95A4}" dt="2023-11-29T02:58:23.896" v="85" actId="14100"/>
          <ac:spMkLst>
            <pc:docMk/>
            <pc:sldMk cId="2490268270" sldId="338"/>
            <ac:spMk id="2" creationId="{98BFF78B-5BA4-CE82-1189-057DD28A9B83}"/>
          </ac:spMkLst>
        </pc:spChg>
        <pc:picChg chg="add del mod">
          <ac:chgData name="Estes, Michele - estesmd" userId="S::estesmd@jmu.edu::7f01444f-bcfd-4926-89f8-dd1142b90e2d" providerId="AD" clId="Web-{BC483AB3-522F-4F43-B8C3-285343DD95A4}" dt="2023-11-29T03:01:40.089" v="94"/>
          <ac:picMkLst>
            <pc:docMk/>
            <pc:sldMk cId="2490268270" sldId="338"/>
            <ac:picMk id="3" creationId="{3252D756-8671-6973-9865-CE7077946A43}"/>
          </ac:picMkLst>
        </pc:picChg>
        <pc:picChg chg="add del mod">
          <ac:chgData name="Estes, Michele - estesmd" userId="S::estesmd@jmu.edu::7f01444f-bcfd-4926-89f8-dd1142b90e2d" providerId="AD" clId="Web-{BC483AB3-522F-4F43-B8C3-285343DD95A4}" dt="2023-11-29T03:42:32.437" v="134"/>
          <ac:picMkLst>
            <pc:docMk/>
            <pc:sldMk cId="2490268270" sldId="338"/>
            <ac:picMk id="3" creationId="{788F2EE8-3F7D-09EF-456C-8AE57C790999}"/>
          </ac:picMkLst>
        </pc:picChg>
        <pc:picChg chg="add del mod">
          <ac:chgData name="Estes, Michele - estesmd" userId="S::estesmd@jmu.edu::7f01444f-bcfd-4926-89f8-dd1142b90e2d" providerId="AD" clId="Web-{BC483AB3-522F-4F43-B8C3-285343DD95A4}" dt="2023-11-29T03:34:06.732" v="112"/>
          <ac:picMkLst>
            <pc:docMk/>
            <pc:sldMk cId="2490268270" sldId="338"/>
            <ac:picMk id="4" creationId="{C2BC9B5B-F714-DE6B-818D-4BD1A492058B}"/>
          </ac:picMkLst>
        </pc:picChg>
        <pc:picChg chg="add mod">
          <ac:chgData name="Estes, Michele - estesmd" userId="S::estesmd@jmu.edu::7f01444f-bcfd-4926-89f8-dd1142b90e2d" providerId="AD" clId="Web-{BC483AB3-522F-4F43-B8C3-285343DD95A4}" dt="2023-11-29T03:45:20.943" v="164" actId="14100"/>
          <ac:picMkLst>
            <pc:docMk/>
            <pc:sldMk cId="2490268270" sldId="338"/>
            <ac:picMk id="6" creationId="{C9A08EED-1B54-C109-251E-F98C418109B1}"/>
          </ac:picMkLst>
        </pc:picChg>
        <pc:picChg chg="del">
          <ac:chgData name="Estes, Michele - estesmd" userId="S::estesmd@jmu.edu::7f01444f-bcfd-4926-89f8-dd1142b90e2d" providerId="AD" clId="Web-{BC483AB3-522F-4F43-B8C3-285343DD95A4}" dt="2023-11-29T02:57:55.551" v="76"/>
          <ac:picMkLst>
            <pc:docMk/>
            <pc:sldMk cId="2490268270" sldId="338"/>
            <ac:picMk id="6" creationId="{D8386890-2C6C-0179-C420-A680D8295332}"/>
          </ac:picMkLst>
        </pc:picChg>
        <pc:picChg chg="add mod">
          <ac:chgData name="Estes, Michele - estesmd" userId="S::estesmd@jmu.edu::7f01444f-bcfd-4926-89f8-dd1142b90e2d" providerId="AD" clId="Web-{BC483AB3-522F-4F43-B8C3-285343DD95A4}" dt="2023-11-29T03:45:12.209" v="162" actId="14100"/>
          <ac:picMkLst>
            <pc:docMk/>
            <pc:sldMk cId="2490268270" sldId="338"/>
            <ac:picMk id="8" creationId="{74599A50-87E5-7C57-17B6-135818F2E1F6}"/>
          </ac:picMkLst>
        </pc:picChg>
      </pc:sldChg>
      <pc:sldChg chg="addSp delSp modSp add ord replId">
        <pc:chgData name="Estes, Michele - estesmd" userId="S::estesmd@jmu.edu::7f01444f-bcfd-4926-89f8-dd1142b90e2d" providerId="AD" clId="Web-{BC483AB3-522F-4F43-B8C3-285343DD95A4}" dt="2023-11-29T03:45:02.599" v="160" actId="1076"/>
        <pc:sldMkLst>
          <pc:docMk/>
          <pc:sldMk cId="1274263175" sldId="339"/>
        </pc:sldMkLst>
        <pc:spChg chg="ord">
          <ac:chgData name="Estes, Michele - estesmd" userId="S::estesmd@jmu.edu::7f01444f-bcfd-4926-89f8-dd1142b90e2d" providerId="AD" clId="Web-{BC483AB3-522F-4F43-B8C3-285343DD95A4}" dt="2023-11-29T03:34:27.671" v="118"/>
          <ac:spMkLst>
            <pc:docMk/>
            <pc:sldMk cId="1274263175" sldId="339"/>
            <ac:spMk id="5" creationId="{F683FB65-B98C-CDDF-07D3-C797766B2862}"/>
          </ac:spMkLst>
        </pc:spChg>
        <pc:picChg chg="del mod ord">
          <ac:chgData name="Estes, Michele - estesmd" userId="S::estesmd@jmu.edu::7f01444f-bcfd-4926-89f8-dd1142b90e2d" providerId="AD" clId="Web-{BC483AB3-522F-4F43-B8C3-285343DD95A4}" dt="2023-11-29T03:43:04.126" v="142"/>
          <ac:picMkLst>
            <pc:docMk/>
            <pc:sldMk cId="1274263175" sldId="339"/>
            <ac:picMk id="3" creationId="{3252D756-8671-6973-9865-CE7077946A43}"/>
          </ac:picMkLst>
        </pc:picChg>
        <pc:picChg chg="add del mod">
          <ac:chgData name="Estes, Michele - estesmd" userId="S::estesmd@jmu.edu::7f01444f-bcfd-4926-89f8-dd1142b90e2d" providerId="AD" clId="Web-{BC483AB3-522F-4F43-B8C3-285343DD95A4}" dt="2023-11-29T03:34:02.170" v="110"/>
          <ac:picMkLst>
            <pc:docMk/>
            <pc:sldMk cId="1274263175" sldId="339"/>
            <ac:picMk id="4" creationId="{1418591B-5CDF-E278-659A-CBB0BBA7F8F8}"/>
          </ac:picMkLst>
        </pc:picChg>
        <pc:picChg chg="del">
          <ac:chgData name="Estes, Michele - estesmd" userId="S::estesmd@jmu.edu::7f01444f-bcfd-4926-89f8-dd1142b90e2d" providerId="AD" clId="Web-{BC483AB3-522F-4F43-B8C3-285343DD95A4}" dt="2023-11-29T03:01:24.495" v="91"/>
          <ac:picMkLst>
            <pc:docMk/>
            <pc:sldMk cId="1274263175" sldId="339"/>
            <ac:picMk id="4" creationId="{C2BC9B5B-F714-DE6B-818D-4BD1A492058B}"/>
          </ac:picMkLst>
        </pc:picChg>
        <pc:picChg chg="add del mod">
          <ac:chgData name="Estes, Michele - estesmd" userId="S::estesmd@jmu.edu::7f01444f-bcfd-4926-89f8-dd1142b90e2d" providerId="AD" clId="Web-{BC483AB3-522F-4F43-B8C3-285343DD95A4}" dt="2023-11-29T03:33:42.810" v="107"/>
          <ac:picMkLst>
            <pc:docMk/>
            <pc:sldMk cId="1274263175" sldId="339"/>
            <ac:picMk id="6" creationId="{771B9A9D-AF26-6ACF-8A88-193479374AB1}"/>
          </ac:picMkLst>
        </pc:picChg>
        <pc:picChg chg="add mod ord">
          <ac:chgData name="Estes, Michele - estesmd" userId="S::estesmd@jmu.edu::7f01444f-bcfd-4926-89f8-dd1142b90e2d" providerId="AD" clId="Web-{BC483AB3-522F-4F43-B8C3-285343DD95A4}" dt="2023-11-29T03:44:57.536" v="159" actId="1076"/>
          <ac:picMkLst>
            <pc:docMk/>
            <pc:sldMk cId="1274263175" sldId="339"/>
            <ac:picMk id="8" creationId="{2174C38B-308F-422F-8335-FDC8B85B7D72}"/>
          </ac:picMkLst>
        </pc:picChg>
        <pc:picChg chg="add mod">
          <ac:chgData name="Estes, Michele - estesmd" userId="S::estesmd@jmu.edu::7f01444f-bcfd-4926-89f8-dd1142b90e2d" providerId="AD" clId="Web-{BC483AB3-522F-4F43-B8C3-285343DD95A4}" dt="2023-11-29T03:45:02.599" v="160" actId="1076"/>
          <ac:picMkLst>
            <pc:docMk/>
            <pc:sldMk cId="1274263175" sldId="339"/>
            <ac:picMk id="9" creationId="{AF43121C-F6E6-1AD6-16B9-EC2332FFEF91}"/>
          </ac:picMkLst>
        </pc:picChg>
      </pc:sldChg>
      <pc:sldChg chg="modSp add ord replId">
        <pc:chgData name="Estes, Michele - estesmd" userId="S::estesmd@jmu.edu::7f01444f-bcfd-4926-89f8-dd1142b90e2d" providerId="AD" clId="Web-{BC483AB3-522F-4F43-B8C3-285343DD95A4}" dt="2023-11-29T03:47:06.041" v="183" actId="1076"/>
        <pc:sldMkLst>
          <pc:docMk/>
          <pc:sldMk cId="3250803039" sldId="340"/>
        </pc:sldMkLst>
        <pc:spChg chg="mod">
          <ac:chgData name="Estes, Michele - estesmd" userId="S::estesmd@jmu.edu::7f01444f-bcfd-4926-89f8-dd1142b90e2d" providerId="AD" clId="Web-{BC483AB3-522F-4F43-B8C3-285343DD95A4}" dt="2023-11-29T03:47:06.041" v="183" actId="1076"/>
          <ac:spMkLst>
            <pc:docMk/>
            <pc:sldMk cId="3250803039" sldId="340"/>
            <ac:spMk id="2" creationId="{4E772A87-432B-1600-D4CE-DBCAA0C71240}"/>
          </ac:spMkLst>
        </pc:spChg>
      </pc:sldChg>
      <pc:sldChg chg="addSp add replId">
        <pc:chgData name="Estes, Michele - estesmd" userId="S::estesmd@jmu.edu::7f01444f-bcfd-4926-89f8-dd1142b90e2d" providerId="AD" clId="Web-{BC483AB3-522F-4F43-B8C3-285343DD95A4}" dt="2023-11-29T04:13:18.720" v="365"/>
        <pc:sldMkLst>
          <pc:docMk/>
          <pc:sldMk cId="191440987" sldId="341"/>
        </pc:sldMkLst>
        <pc:spChg chg="add">
          <ac:chgData name="Estes, Michele - estesmd" userId="S::estesmd@jmu.edu::7f01444f-bcfd-4926-89f8-dd1142b90e2d" providerId="AD" clId="Web-{BC483AB3-522F-4F43-B8C3-285343DD95A4}" dt="2023-11-29T04:13:18.704" v="364"/>
          <ac:spMkLst>
            <pc:docMk/>
            <pc:sldMk cId="191440987" sldId="341"/>
            <ac:spMk id="4" creationId="{88C8C172-E435-47B5-0448-FBBBF89082CE}"/>
          </ac:spMkLst>
        </pc:spChg>
        <pc:picChg chg="add">
          <ac:chgData name="Estes, Michele - estesmd" userId="S::estesmd@jmu.edu::7f01444f-bcfd-4926-89f8-dd1142b90e2d" providerId="AD" clId="Web-{BC483AB3-522F-4F43-B8C3-285343DD95A4}" dt="2023-11-29T04:13:18.720" v="365"/>
          <ac:picMkLst>
            <pc:docMk/>
            <pc:sldMk cId="191440987" sldId="341"/>
            <ac:picMk id="6" creationId="{2A98A733-6B30-D8C3-A641-D88EC542DF80}"/>
          </ac:picMkLst>
        </pc:picChg>
      </pc:sldChg>
      <pc:sldChg chg="addSp delSp modSp new">
        <pc:chgData name="Estes, Michele - estesmd" userId="S::estesmd@jmu.edu::7f01444f-bcfd-4926-89f8-dd1142b90e2d" providerId="AD" clId="Web-{BC483AB3-522F-4F43-B8C3-285343DD95A4}" dt="2023-11-29T04:18:14.580" v="414"/>
        <pc:sldMkLst>
          <pc:docMk/>
          <pc:sldMk cId="3143302597" sldId="342"/>
        </pc:sldMkLst>
        <pc:spChg chg="mod">
          <ac:chgData name="Estes, Michele - estesmd" userId="S::estesmd@jmu.edu::7f01444f-bcfd-4926-89f8-dd1142b90e2d" providerId="AD" clId="Web-{BC483AB3-522F-4F43-B8C3-285343DD95A4}" dt="2023-11-29T04:18:14.580" v="414"/>
          <ac:spMkLst>
            <pc:docMk/>
            <pc:sldMk cId="3143302597" sldId="342"/>
            <ac:spMk id="2" creationId="{4A07196C-FBB1-4E95-BA0A-09AA627374A1}"/>
          </ac:spMkLst>
        </pc:spChg>
        <pc:spChg chg="del">
          <ac:chgData name="Estes, Michele - estesmd" userId="S::estesmd@jmu.edu::7f01444f-bcfd-4926-89f8-dd1142b90e2d" providerId="AD" clId="Web-{BC483AB3-522F-4F43-B8C3-285343DD95A4}" dt="2023-11-29T04:18:06.314" v="413"/>
          <ac:spMkLst>
            <pc:docMk/>
            <pc:sldMk cId="3143302597" sldId="342"/>
            <ac:spMk id="3" creationId="{7684B73B-C3FD-7303-C6EC-41C747343963}"/>
          </ac:spMkLst>
        </pc:spChg>
        <pc:spChg chg="add">
          <ac:chgData name="Estes, Michele - estesmd" userId="S::estesmd@jmu.edu::7f01444f-bcfd-4926-89f8-dd1142b90e2d" providerId="AD" clId="Web-{BC483AB3-522F-4F43-B8C3-285343DD95A4}" dt="2023-11-29T04:18:00.376" v="409"/>
          <ac:spMkLst>
            <pc:docMk/>
            <pc:sldMk cId="3143302597" sldId="342"/>
            <ac:spMk id="5" creationId="{DEB8A0D8-A738-9C0E-BC25-683D4F5E6B1E}"/>
          </ac:spMkLst>
        </pc:spChg>
        <pc:picChg chg="add">
          <ac:chgData name="Estes, Michele - estesmd" userId="S::estesmd@jmu.edu::7f01444f-bcfd-4926-89f8-dd1142b90e2d" providerId="AD" clId="Web-{BC483AB3-522F-4F43-B8C3-285343DD95A4}" dt="2023-11-29T04:18:00.392" v="410"/>
          <ac:picMkLst>
            <pc:docMk/>
            <pc:sldMk cId="3143302597" sldId="342"/>
            <ac:picMk id="7" creationId="{7DE7AF56-AFA5-D982-E7C5-5CF8D151F41B}"/>
          </ac:picMkLst>
        </pc:picChg>
      </pc:sldChg>
      <pc:sldMasterChg chg="addSldLayout">
        <pc:chgData name="Estes, Michele - estesmd" userId="S::estesmd@jmu.edu::7f01444f-bcfd-4926-89f8-dd1142b90e2d" providerId="AD" clId="Web-{BC483AB3-522F-4F43-B8C3-285343DD95A4}" dt="2023-11-29T02:27:17.325" v="12"/>
        <pc:sldMasterMkLst>
          <pc:docMk/>
          <pc:sldMasterMk cId="4062626676" sldId="2147483648"/>
        </pc:sldMasterMkLst>
        <pc:sldLayoutChg chg="add">
          <pc:chgData name="Estes, Michele - estesmd" userId="S::estesmd@jmu.edu::7f01444f-bcfd-4926-89f8-dd1142b90e2d" providerId="AD" clId="Web-{BC483AB3-522F-4F43-B8C3-285343DD95A4}" dt="2023-11-29T02:27:17.325" v="12"/>
          <pc:sldLayoutMkLst>
            <pc:docMk/>
            <pc:sldMasterMk cId="4062626676" sldId="2147483648"/>
            <pc:sldLayoutMk cId="2605011261" sldId="2147483660"/>
          </pc:sldLayoutMkLst>
        </pc:sldLayoutChg>
        <pc:sldLayoutChg chg="add">
          <pc:chgData name="Estes, Michele - estesmd" userId="S::estesmd@jmu.edu::7f01444f-bcfd-4926-89f8-dd1142b90e2d" providerId="AD" clId="Web-{BC483AB3-522F-4F43-B8C3-285343DD95A4}" dt="2023-11-29T02:27:17.325" v="12"/>
          <pc:sldLayoutMkLst>
            <pc:docMk/>
            <pc:sldMasterMk cId="4062626676" sldId="2147483648"/>
            <pc:sldLayoutMk cId="2998272340" sldId="2147483661"/>
          </pc:sldLayoutMkLst>
        </pc:sldLayoutChg>
        <pc:sldLayoutChg chg="add">
          <pc:chgData name="Estes, Michele - estesmd" userId="S::estesmd@jmu.edu::7f01444f-bcfd-4926-89f8-dd1142b90e2d" providerId="AD" clId="Web-{BC483AB3-522F-4F43-B8C3-285343DD95A4}" dt="2023-11-29T02:27:17.325" v="12"/>
          <pc:sldLayoutMkLst>
            <pc:docMk/>
            <pc:sldMasterMk cId="4062626676" sldId="2147483648"/>
            <pc:sldLayoutMk cId="2915185632" sldId="2147483664"/>
          </pc:sldLayoutMkLst>
        </pc:sldLayoutChg>
        <pc:sldLayoutChg chg="add">
          <pc:chgData name="Estes, Michele - estesmd" userId="S::estesmd@jmu.edu::7f01444f-bcfd-4926-89f8-dd1142b90e2d" providerId="AD" clId="Web-{BC483AB3-522F-4F43-B8C3-285343DD95A4}" dt="2023-11-29T02:27:17.325" v="12"/>
          <pc:sldLayoutMkLst>
            <pc:docMk/>
            <pc:sldMasterMk cId="4062626676" sldId="2147483648"/>
            <pc:sldLayoutMk cId="1348888187" sldId="2147483665"/>
          </pc:sldLayoutMkLst>
        </pc:sldLayoutChg>
      </pc:sldMasterChg>
    </pc:docChg>
  </pc:docChgLst>
  <pc:docChgLst>
    <pc:chgData name="Minnis-McClain, Jessica - minnisjl" userId="S::minnisjl@jmu.edu::f8e4ea62-acf4-407a-9d20-f8a6b1277f80" providerId="AD" clId="Web-{9CBD2E98-B27E-414F-ABF1-218AB47ACF9C}"/>
    <pc:docChg chg="addSld modSld">
      <pc:chgData name="Minnis-McClain, Jessica - minnisjl" userId="S::minnisjl@jmu.edu::f8e4ea62-acf4-407a-9d20-f8a6b1277f80" providerId="AD" clId="Web-{9CBD2E98-B27E-414F-ABF1-218AB47ACF9C}" dt="2023-12-10T13:38:28.460" v="131" actId="20577"/>
      <pc:docMkLst>
        <pc:docMk/>
      </pc:docMkLst>
      <pc:sldChg chg="delSp modSp">
        <pc:chgData name="Minnis-McClain, Jessica - minnisjl" userId="S::minnisjl@jmu.edu::f8e4ea62-acf4-407a-9d20-f8a6b1277f80" providerId="AD" clId="Web-{9CBD2E98-B27E-414F-ABF1-218AB47ACF9C}" dt="2023-12-10T13:38:28.460" v="131" actId="20577"/>
        <pc:sldMkLst>
          <pc:docMk/>
          <pc:sldMk cId="966270279" sldId="271"/>
        </pc:sldMkLst>
        <pc:spChg chg="mod">
          <ac:chgData name="Minnis-McClain, Jessica - minnisjl" userId="S::minnisjl@jmu.edu::f8e4ea62-acf4-407a-9d20-f8a6b1277f80" providerId="AD" clId="Web-{9CBD2E98-B27E-414F-ABF1-218AB47ACF9C}" dt="2023-12-10T13:38:28.460" v="131" actId="20577"/>
          <ac:spMkLst>
            <pc:docMk/>
            <pc:sldMk cId="966270279" sldId="271"/>
            <ac:spMk id="2" creationId="{C7639579-7F0F-A8F8-1F78-A4C2A59D7C82}"/>
          </ac:spMkLst>
        </pc:spChg>
        <pc:picChg chg="del">
          <ac:chgData name="Minnis-McClain, Jessica - minnisjl" userId="S::minnisjl@jmu.edu::f8e4ea62-acf4-407a-9d20-f8a6b1277f80" providerId="AD" clId="Web-{9CBD2E98-B27E-414F-ABF1-218AB47ACF9C}" dt="2023-12-10T13:35:30.923" v="14"/>
          <ac:picMkLst>
            <pc:docMk/>
            <pc:sldMk cId="966270279" sldId="271"/>
            <ac:picMk id="4" creationId="{19216567-308A-D7F6-6306-285F378F22F5}"/>
          </ac:picMkLst>
        </pc:picChg>
        <pc:picChg chg="del">
          <ac:chgData name="Minnis-McClain, Jessica - minnisjl" userId="S::minnisjl@jmu.edu::f8e4ea62-acf4-407a-9d20-f8a6b1277f80" providerId="AD" clId="Web-{9CBD2E98-B27E-414F-ABF1-218AB47ACF9C}" dt="2023-12-10T13:35:29.033" v="13"/>
          <ac:picMkLst>
            <pc:docMk/>
            <pc:sldMk cId="966270279" sldId="271"/>
            <ac:picMk id="8" creationId="{0E9346FA-128E-6DB1-FA21-E7E51C9D12C1}"/>
          </ac:picMkLst>
        </pc:picChg>
      </pc:sldChg>
      <pc:sldChg chg="add replId">
        <pc:chgData name="Minnis-McClain, Jessica - minnisjl" userId="S::minnisjl@jmu.edu::f8e4ea62-acf4-407a-9d20-f8a6b1277f80" providerId="AD" clId="Web-{9CBD2E98-B27E-414F-ABF1-218AB47ACF9C}" dt="2023-12-10T13:35:03.110" v="0"/>
        <pc:sldMkLst>
          <pc:docMk/>
          <pc:sldMk cId="1630340818" sldId="343"/>
        </pc:sldMkLst>
      </pc:sldChg>
    </pc:docChg>
  </pc:docChgLst>
  <pc:docChgLst>
    <pc:chgData name="Minnis-McClain, Jessica - minnisjl" userId="S::minnisjl@jmu.edu::f8e4ea62-acf4-407a-9d20-f8a6b1277f80" providerId="AD" clId="Web-{41E843B4-064E-487D-B822-0309EC20E2BB}"/>
    <pc:docChg chg="delSld">
      <pc:chgData name="Minnis-McClain, Jessica - minnisjl" userId="S::minnisjl@jmu.edu::f8e4ea62-acf4-407a-9d20-f8a6b1277f80" providerId="AD" clId="Web-{41E843B4-064E-487D-B822-0309EC20E2BB}" dt="2023-12-17T11:48:57.948" v="0"/>
      <pc:docMkLst>
        <pc:docMk/>
      </pc:docMkLst>
      <pc:sldChg chg="del">
        <pc:chgData name="Minnis-McClain, Jessica - minnisjl" userId="S::minnisjl@jmu.edu::f8e4ea62-acf4-407a-9d20-f8a6b1277f80" providerId="AD" clId="Web-{41E843B4-064E-487D-B822-0309EC20E2BB}" dt="2023-12-17T11:48:57.948" v="0"/>
        <pc:sldMkLst>
          <pc:docMk/>
          <pc:sldMk cId="3683690079" sldId="350"/>
        </pc:sldMkLst>
      </pc:sldChg>
    </pc:docChg>
  </pc:docChgLst>
  <pc:docChgLst>
    <pc:chgData name="Wilson, Gillian (DCJS)" userId="S::gillian.wilson@dcjs.virginia.gov::3273e41f-f60f-4a9c-b821-54ec2ce00723" providerId="AD" clId="Web-{8A154280-714F-9DF3-6EA5-4218A2C37B1B}"/>
    <pc:docChg chg="modSld">
      <pc:chgData name="Wilson, Gillian (DCJS)" userId="S::gillian.wilson@dcjs.virginia.gov::3273e41f-f60f-4a9c-b821-54ec2ce00723" providerId="AD" clId="Web-{8A154280-714F-9DF3-6EA5-4218A2C37B1B}" dt="2024-07-24T13:10:00.751" v="33" actId="1076"/>
      <pc:docMkLst>
        <pc:docMk/>
      </pc:docMkLst>
      <pc:sldChg chg="addSp delSp modSp mod setBg">
        <pc:chgData name="Wilson, Gillian (DCJS)" userId="S::gillian.wilson@dcjs.virginia.gov::3273e41f-f60f-4a9c-b821-54ec2ce00723" providerId="AD" clId="Web-{8A154280-714F-9DF3-6EA5-4218A2C37B1B}" dt="2024-07-24T13:10:00.751" v="33" actId="1076"/>
        <pc:sldMkLst>
          <pc:docMk/>
          <pc:sldMk cId="94328982" sldId="351"/>
        </pc:sldMkLst>
        <pc:spChg chg="mod">
          <ac:chgData name="Wilson, Gillian (DCJS)" userId="S::gillian.wilson@dcjs.virginia.gov::3273e41f-f60f-4a9c-b821-54ec2ce00723" providerId="AD" clId="Web-{8A154280-714F-9DF3-6EA5-4218A2C37B1B}" dt="2024-07-24T13:10:00.751" v="33" actId="1076"/>
          <ac:spMkLst>
            <pc:docMk/>
            <pc:sldMk cId="94328982" sldId="351"/>
            <ac:spMk id="2" creationId="{D19B1CE4-919E-1014-B91E-E15C8EB89546}"/>
          </ac:spMkLst>
        </pc:spChg>
        <pc:spChg chg="add del">
          <ac:chgData name="Wilson, Gillian (DCJS)" userId="S::gillian.wilson@dcjs.virginia.gov::3273e41f-f60f-4a9c-b821-54ec2ce00723" providerId="AD" clId="Web-{8A154280-714F-9DF3-6EA5-4218A2C37B1B}" dt="2024-07-24T13:09:01.642" v="15"/>
          <ac:spMkLst>
            <pc:docMk/>
            <pc:sldMk cId="94328982" sldId="351"/>
            <ac:spMk id="9" creationId="{62542EEC-4F7C-4AE2-933E-EAC8EB3FA378}"/>
          </ac:spMkLst>
        </pc:spChg>
        <pc:spChg chg="add del">
          <ac:chgData name="Wilson, Gillian (DCJS)" userId="S::gillian.wilson@dcjs.virginia.gov::3273e41f-f60f-4a9c-b821-54ec2ce00723" providerId="AD" clId="Web-{8A154280-714F-9DF3-6EA5-4218A2C37B1B}" dt="2024-07-24T13:09:01.642" v="15"/>
          <ac:spMkLst>
            <pc:docMk/>
            <pc:sldMk cId="94328982" sldId="351"/>
            <ac:spMk id="11" creationId="{B81933D1-5615-42C7-9C0B-4EB7105CCE2D}"/>
          </ac:spMkLst>
        </pc:spChg>
        <pc:spChg chg="add del">
          <ac:chgData name="Wilson, Gillian (DCJS)" userId="S::gillian.wilson@dcjs.virginia.gov::3273e41f-f60f-4a9c-b821-54ec2ce00723" providerId="AD" clId="Web-{8A154280-714F-9DF3-6EA5-4218A2C37B1B}" dt="2024-07-24T13:09:01.642" v="15"/>
          <ac:spMkLst>
            <pc:docMk/>
            <pc:sldMk cId="94328982" sldId="351"/>
            <ac:spMk id="13" creationId="{19C9EAEA-39D0-4B0E-A0EB-51E7B26740B1}"/>
          </ac:spMkLst>
        </pc:spChg>
        <pc:grpChg chg="add del">
          <ac:chgData name="Wilson, Gillian (DCJS)" userId="S::gillian.wilson@dcjs.virginia.gov::3273e41f-f60f-4a9c-b821-54ec2ce00723" providerId="AD" clId="Web-{8A154280-714F-9DF3-6EA5-4218A2C37B1B}" dt="2024-07-24T13:09:01.642" v="15"/>
          <ac:grpSpMkLst>
            <pc:docMk/>
            <pc:sldMk cId="94328982" sldId="351"/>
            <ac:grpSpMk id="15" creationId="{032D8612-31EB-44CF-A1D0-14FD4C705424}"/>
          </ac:grpSpMkLst>
        </pc:grpChg>
        <pc:picChg chg="add mod">
          <ac:chgData name="Wilson, Gillian (DCJS)" userId="S::gillian.wilson@dcjs.virginia.gov::3273e41f-f60f-4a9c-b821-54ec2ce00723" providerId="AD" clId="Web-{8A154280-714F-9DF3-6EA5-4218A2C37B1B}" dt="2024-07-24T13:09:01.642" v="15"/>
          <ac:picMkLst>
            <pc:docMk/>
            <pc:sldMk cId="94328982" sldId="351"/>
            <ac:picMk id="4" creationId="{6BB69877-BBCB-9F2C-6A29-E8CF165CBD01}"/>
          </ac:picMkLst>
        </pc:picChg>
      </pc:sldChg>
    </pc:docChg>
  </pc:docChgLst>
  <pc:docChgLst>
    <pc:chgData name="Bailey, Melanie - baile3mm" userId="S::baile3mm@jmu.edu::935ab334-174e-448e-beb6-eaf25c460ed3" providerId="AD" clId="Web-{4878CB81-188D-4D08-BC3B-EBC437D2D4DB}"/>
    <pc:docChg chg="modSld">
      <pc:chgData name="Bailey, Melanie - baile3mm" userId="S::baile3mm@jmu.edu::935ab334-174e-448e-beb6-eaf25c460ed3" providerId="AD" clId="Web-{4878CB81-188D-4D08-BC3B-EBC437D2D4DB}" dt="2023-12-14T22:05:46.915" v="23" actId="20577"/>
      <pc:docMkLst>
        <pc:docMk/>
      </pc:docMkLst>
      <pc:sldChg chg="modSp">
        <pc:chgData name="Bailey, Melanie - baile3mm" userId="S::baile3mm@jmu.edu::935ab334-174e-448e-beb6-eaf25c460ed3" providerId="AD" clId="Web-{4878CB81-188D-4D08-BC3B-EBC437D2D4DB}" dt="2023-12-14T22:05:22.508" v="12" actId="20577"/>
        <pc:sldMkLst>
          <pc:docMk/>
          <pc:sldMk cId="3664316679" sldId="285"/>
        </pc:sldMkLst>
        <pc:spChg chg="mod">
          <ac:chgData name="Bailey, Melanie - baile3mm" userId="S::baile3mm@jmu.edu::935ab334-174e-448e-beb6-eaf25c460ed3" providerId="AD" clId="Web-{4878CB81-188D-4D08-BC3B-EBC437D2D4DB}" dt="2023-12-14T22:05:22.508" v="12" actId="20577"/>
          <ac:spMkLst>
            <pc:docMk/>
            <pc:sldMk cId="3664316679" sldId="285"/>
            <ac:spMk id="2" creationId="{54732252-32EB-2937-24D0-ABCEFA4100B2}"/>
          </ac:spMkLst>
        </pc:spChg>
      </pc:sldChg>
      <pc:sldChg chg="modSp">
        <pc:chgData name="Bailey, Melanie - baile3mm" userId="S::baile3mm@jmu.edu::935ab334-174e-448e-beb6-eaf25c460ed3" providerId="AD" clId="Web-{4878CB81-188D-4D08-BC3B-EBC437D2D4DB}" dt="2023-12-14T22:05:46.915" v="23" actId="20577"/>
        <pc:sldMkLst>
          <pc:docMk/>
          <pc:sldMk cId="4015620366" sldId="349"/>
        </pc:sldMkLst>
        <pc:spChg chg="mod">
          <ac:chgData name="Bailey, Melanie - baile3mm" userId="S::baile3mm@jmu.edu::935ab334-174e-448e-beb6-eaf25c460ed3" providerId="AD" clId="Web-{4878CB81-188D-4D08-BC3B-EBC437D2D4DB}" dt="2023-12-14T22:05:46.915" v="23" actId="20577"/>
          <ac:spMkLst>
            <pc:docMk/>
            <pc:sldMk cId="4015620366" sldId="349"/>
            <ac:spMk id="3" creationId="{C4C25F73-72AA-F967-CE5E-E381A5181A71}"/>
          </ac:spMkLst>
        </pc:spChg>
      </pc:sldChg>
      <pc:sldChg chg="modSp">
        <pc:chgData name="Bailey, Melanie - baile3mm" userId="S::baile3mm@jmu.edu::935ab334-174e-448e-beb6-eaf25c460ed3" providerId="AD" clId="Web-{4878CB81-188D-4D08-BC3B-EBC437D2D4DB}" dt="2023-12-14T22:00:36.424" v="4" actId="20577"/>
        <pc:sldMkLst>
          <pc:docMk/>
          <pc:sldMk cId="94328982" sldId="351"/>
        </pc:sldMkLst>
        <pc:spChg chg="mod">
          <ac:chgData name="Bailey, Melanie - baile3mm" userId="S::baile3mm@jmu.edu::935ab334-174e-448e-beb6-eaf25c460ed3" providerId="AD" clId="Web-{4878CB81-188D-4D08-BC3B-EBC437D2D4DB}" dt="2023-12-14T22:00:36.424" v="4" actId="20577"/>
          <ac:spMkLst>
            <pc:docMk/>
            <pc:sldMk cId="94328982" sldId="351"/>
            <ac:spMk id="2" creationId="{D19B1CE4-919E-1014-B91E-E15C8EB89546}"/>
          </ac:spMkLst>
        </pc:spChg>
      </pc:sldChg>
    </pc:docChg>
  </pc:docChgLst>
  <pc:docChgLst>
    <pc:chgData name="Minnis-McClain, Jessica - minnisjl" userId="S::minnisjl@jmu.edu::f8e4ea62-acf4-407a-9d20-f8a6b1277f80" providerId="AD" clId="Web-{991C716F-72AC-4BE0-B44E-59C987B69198}"/>
    <pc:docChg chg="modSld">
      <pc:chgData name="Minnis-McClain, Jessica - minnisjl" userId="S::minnisjl@jmu.edu::f8e4ea62-acf4-407a-9d20-f8a6b1277f80" providerId="AD" clId="Web-{991C716F-72AC-4BE0-B44E-59C987B69198}" dt="2023-12-17T11:46:30.292" v="3" actId="20577"/>
      <pc:docMkLst>
        <pc:docMk/>
      </pc:docMkLst>
      <pc:sldChg chg="modSp">
        <pc:chgData name="Minnis-McClain, Jessica - minnisjl" userId="S::minnisjl@jmu.edu::f8e4ea62-acf4-407a-9d20-f8a6b1277f80" providerId="AD" clId="Web-{991C716F-72AC-4BE0-B44E-59C987B69198}" dt="2023-12-17T11:45:00.056" v="1" actId="20577"/>
        <pc:sldMkLst>
          <pc:docMk/>
          <pc:sldMk cId="3664316679" sldId="285"/>
        </pc:sldMkLst>
        <pc:spChg chg="mod">
          <ac:chgData name="Minnis-McClain, Jessica - minnisjl" userId="S::minnisjl@jmu.edu::f8e4ea62-acf4-407a-9d20-f8a6b1277f80" providerId="AD" clId="Web-{991C716F-72AC-4BE0-B44E-59C987B69198}" dt="2023-12-17T11:45:00.056" v="1" actId="20577"/>
          <ac:spMkLst>
            <pc:docMk/>
            <pc:sldMk cId="3664316679" sldId="285"/>
            <ac:spMk id="2" creationId="{54732252-32EB-2937-24D0-ABCEFA4100B2}"/>
          </ac:spMkLst>
        </pc:spChg>
        <pc:spChg chg="mod">
          <ac:chgData name="Minnis-McClain, Jessica - minnisjl" userId="S::minnisjl@jmu.edu::f8e4ea62-acf4-407a-9d20-f8a6b1277f80" providerId="AD" clId="Web-{991C716F-72AC-4BE0-B44E-59C987B69198}" dt="2023-12-17T11:44:52.509" v="0" actId="20577"/>
          <ac:spMkLst>
            <pc:docMk/>
            <pc:sldMk cId="3664316679" sldId="285"/>
            <ac:spMk id="3" creationId="{170C320C-01E2-28E4-F965-0644FFB56E94}"/>
          </ac:spMkLst>
        </pc:spChg>
      </pc:sldChg>
      <pc:sldChg chg="delSp modSp">
        <pc:chgData name="Minnis-McClain, Jessica - minnisjl" userId="S::minnisjl@jmu.edu::f8e4ea62-acf4-407a-9d20-f8a6b1277f80" providerId="AD" clId="Web-{991C716F-72AC-4BE0-B44E-59C987B69198}" dt="2023-12-17T11:46:30.292" v="3" actId="20577"/>
        <pc:sldMkLst>
          <pc:docMk/>
          <pc:sldMk cId="94328982" sldId="351"/>
        </pc:sldMkLst>
        <pc:spChg chg="mod">
          <ac:chgData name="Minnis-McClain, Jessica - minnisjl" userId="S::minnisjl@jmu.edu::f8e4ea62-acf4-407a-9d20-f8a6b1277f80" providerId="AD" clId="Web-{991C716F-72AC-4BE0-B44E-59C987B69198}" dt="2023-12-17T11:46:30.292" v="3" actId="20577"/>
          <ac:spMkLst>
            <pc:docMk/>
            <pc:sldMk cId="94328982" sldId="351"/>
            <ac:spMk id="2" creationId="{D19B1CE4-919E-1014-B91E-E15C8EB89546}"/>
          </ac:spMkLst>
        </pc:spChg>
        <pc:spChg chg="del">
          <ac:chgData name="Minnis-McClain, Jessica - minnisjl" userId="S::minnisjl@jmu.edu::f8e4ea62-acf4-407a-9d20-f8a6b1277f80" providerId="AD" clId="Web-{991C716F-72AC-4BE0-B44E-59C987B69198}" dt="2023-12-17T11:46:19.557" v="2"/>
          <ac:spMkLst>
            <pc:docMk/>
            <pc:sldMk cId="94328982" sldId="351"/>
            <ac:spMk id="3" creationId="{52E3F936-BDA8-AF76-00E4-BE4D58BD1C73}"/>
          </ac:spMkLst>
        </pc:spChg>
      </pc:sldChg>
    </pc:docChg>
  </pc:docChgLst>
  <pc:docChgLst>
    <pc:chgData name="Minnis-McClain, Jessica - minnisjl" userId="S::minnisjl@jmu.edu::f8e4ea62-acf4-407a-9d20-f8a6b1277f80" providerId="AD" clId="Web-{A7891276-BDB4-4ADD-B31D-055D05977B94}"/>
    <pc:docChg chg="delSld modSld">
      <pc:chgData name="Minnis-McClain, Jessica - minnisjl" userId="S::minnisjl@jmu.edu::f8e4ea62-acf4-407a-9d20-f8a6b1277f80" providerId="AD" clId="Web-{A7891276-BDB4-4ADD-B31D-055D05977B94}" dt="2023-12-10T12:24:58.867" v="64" actId="20577"/>
      <pc:docMkLst>
        <pc:docMk/>
      </pc:docMkLst>
      <pc:sldChg chg="modNotes">
        <pc:chgData name="Minnis-McClain, Jessica - minnisjl" userId="S::minnisjl@jmu.edu::f8e4ea62-acf4-407a-9d20-f8a6b1277f80" providerId="AD" clId="Web-{A7891276-BDB4-4ADD-B31D-055D05977B94}" dt="2023-12-10T12:19:43.498" v="0"/>
        <pc:sldMkLst>
          <pc:docMk/>
          <pc:sldMk cId="1504075741" sldId="262"/>
        </pc:sldMkLst>
      </pc:sldChg>
      <pc:sldChg chg="modNotes">
        <pc:chgData name="Minnis-McClain, Jessica - minnisjl" userId="S::minnisjl@jmu.edu::f8e4ea62-acf4-407a-9d20-f8a6b1277f80" providerId="AD" clId="Web-{A7891276-BDB4-4ADD-B31D-055D05977B94}" dt="2023-12-10T12:20:07.514" v="3"/>
        <pc:sldMkLst>
          <pc:docMk/>
          <pc:sldMk cId="966270279" sldId="271"/>
        </pc:sldMkLst>
      </pc:sldChg>
      <pc:sldChg chg="del modNotes">
        <pc:chgData name="Minnis-McClain, Jessica - minnisjl" userId="S::minnisjl@jmu.edu::f8e4ea62-acf4-407a-9d20-f8a6b1277f80" providerId="AD" clId="Web-{A7891276-BDB4-4ADD-B31D-055D05977B94}" dt="2023-12-10T12:23:50.662" v="62"/>
        <pc:sldMkLst>
          <pc:docMk/>
          <pc:sldMk cId="912277366" sldId="275"/>
        </pc:sldMkLst>
      </pc:sldChg>
      <pc:sldChg chg="del">
        <pc:chgData name="Minnis-McClain, Jessica - minnisjl" userId="S::minnisjl@jmu.edu::f8e4ea62-acf4-407a-9d20-f8a6b1277f80" providerId="AD" clId="Web-{A7891276-BDB4-4ADD-B31D-055D05977B94}" dt="2023-12-10T12:21:38.626" v="9"/>
        <pc:sldMkLst>
          <pc:docMk/>
          <pc:sldMk cId="437504795" sldId="276"/>
        </pc:sldMkLst>
      </pc:sldChg>
      <pc:sldChg chg="modNotes">
        <pc:chgData name="Minnis-McClain, Jessica - minnisjl" userId="S::minnisjl@jmu.edu::f8e4ea62-acf4-407a-9d20-f8a6b1277f80" providerId="AD" clId="Web-{A7891276-BDB4-4ADD-B31D-055D05977B94}" dt="2023-12-10T12:23:44.958" v="61"/>
        <pc:sldMkLst>
          <pc:docMk/>
          <pc:sldMk cId="1313377349" sldId="277"/>
        </pc:sldMkLst>
      </pc:sldChg>
      <pc:sldChg chg="modSp">
        <pc:chgData name="Minnis-McClain, Jessica - minnisjl" userId="S::minnisjl@jmu.edu::f8e4ea62-acf4-407a-9d20-f8a6b1277f80" providerId="AD" clId="Web-{A7891276-BDB4-4ADD-B31D-055D05977B94}" dt="2023-12-10T12:24:58.867" v="64" actId="20577"/>
        <pc:sldMkLst>
          <pc:docMk/>
          <pc:sldMk cId="3664316679" sldId="285"/>
        </pc:sldMkLst>
        <pc:spChg chg="mod">
          <ac:chgData name="Minnis-McClain, Jessica - minnisjl" userId="S::minnisjl@jmu.edu::f8e4ea62-acf4-407a-9d20-f8a6b1277f80" providerId="AD" clId="Web-{A7891276-BDB4-4ADD-B31D-055D05977B94}" dt="2023-12-10T12:24:58.867" v="64" actId="20577"/>
          <ac:spMkLst>
            <pc:docMk/>
            <pc:sldMk cId="3664316679" sldId="285"/>
            <ac:spMk id="3" creationId="{170C320C-01E2-28E4-F965-0644FFB56E94}"/>
          </ac:spMkLst>
        </pc:spChg>
      </pc:sldChg>
      <pc:sldChg chg="del">
        <pc:chgData name="Minnis-McClain, Jessica - minnisjl" userId="S::minnisjl@jmu.edu::f8e4ea62-acf4-407a-9d20-f8a6b1277f80" providerId="AD" clId="Web-{A7891276-BDB4-4ADD-B31D-055D05977B94}" dt="2023-12-10T12:19:48.779" v="1"/>
        <pc:sldMkLst>
          <pc:docMk/>
          <pc:sldMk cId="1924960962" sldId="286"/>
        </pc:sldMkLst>
      </pc:sldChg>
      <pc:sldChg chg="del">
        <pc:chgData name="Minnis-McClain, Jessica - minnisjl" userId="S::minnisjl@jmu.edu::f8e4ea62-acf4-407a-9d20-f8a6b1277f80" providerId="AD" clId="Web-{A7891276-BDB4-4ADD-B31D-055D05977B94}" dt="2023-12-10T12:21:13.094" v="7"/>
        <pc:sldMkLst>
          <pc:docMk/>
          <pc:sldMk cId="2477406753" sldId="288"/>
        </pc:sldMkLst>
      </pc:sldChg>
      <pc:sldChg chg="del">
        <pc:chgData name="Minnis-McClain, Jessica - minnisjl" userId="S::minnisjl@jmu.edu::f8e4ea62-acf4-407a-9d20-f8a6b1277f80" providerId="AD" clId="Web-{A7891276-BDB4-4ADD-B31D-055D05977B94}" dt="2023-12-10T12:20:11.248" v="4"/>
        <pc:sldMkLst>
          <pc:docMk/>
          <pc:sldMk cId="3250803039" sldId="340"/>
        </pc:sldMkLst>
      </pc:sldChg>
      <pc:sldChg chg="del">
        <pc:chgData name="Minnis-McClain, Jessica - minnisjl" userId="S::minnisjl@jmu.edu::f8e4ea62-acf4-407a-9d20-f8a6b1277f80" providerId="AD" clId="Web-{A7891276-BDB4-4ADD-B31D-055D05977B94}" dt="2023-12-10T12:23:53.802" v="63"/>
        <pc:sldMkLst>
          <pc:docMk/>
          <pc:sldMk cId="191440987" sldId="341"/>
        </pc:sldMkLst>
      </pc:sldChg>
    </pc:docChg>
  </pc:docChgLst>
  <pc:docChgLst>
    <pc:chgData name="Bailey, Melanie - baile3mm" userId="S::baile3mm@jmu.edu::935ab334-174e-448e-beb6-eaf25c460ed3" providerId="AD" clId="Web-{B8B65E86-F9AE-4678-816C-37519DBFF278}"/>
    <pc:docChg chg="addSld delSld modSld">
      <pc:chgData name="Bailey, Melanie - baile3mm" userId="S::baile3mm@jmu.edu::935ab334-174e-448e-beb6-eaf25c460ed3" providerId="AD" clId="Web-{B8B65E86-F9AE-4678-816C-37519DBFF278}" dt="2023-12-14T22:11:11.740" v="27" actId="20577"/>
      <pc:docMkLst>
        <pc:docMk/>
      </pc:docMkLst>
      <pc:sldChg chg="modSp">
        <pc:chgData name="Bailey, Melanie - baile3mm" userId="S::baile3mm@jmu.edu::935ab334-174e-448e-beb6-eaf25c460ed3" providerId="AD" clId="Web-{B8B65E86-F9AE-4678-816C-37519DBFF278}" dt="2023-12-14T22:10:59.896" v="23" actId="20577"/>
        <pc:sldMkLst>
          <pc:docMk/>
          <pc:sldMk cId="2586820120" sldId="337"/>
        </pc:sldMkLst>
        <pc:spChg chg="mod">
          <ac:chgData name="Bailey, Melanie - baile3mm" userId="S::baile3mm@jmu.edu::935ab334-174e-448e-beb6-eaf25c460ed3" providerId="AD" clId="Web-{B8B65E86-F9AE-4678-816C-37519DBFF278}" dt="2023-12-14T22:10:59.896" v="23" actId="20577"/>
          <ac:spMkLst>
            <pc:docMk/>
            <pc:sldMk cId="2586820120" sldId="337"/>
            <ac:spMk id="2" creationId="{2B27A0E8-843B-8A4E-553C-B2A5219DE786}"/>
          </ac:spMkLst>
        </pc:spChg>
        <pc:spChg chg="mod">
          <ac:chgData name="Bailey, Melanie - baile3mm" userId="S::baile3mm@jmu.edu::935ab334-174e-448e-beb6-eaf25c460ed3" providerId="AD" clId="Web-{B8B65E86-F9AE-4678-816C-37519DBFF278}" dt="2023-12-14T22:10:50.787" v="20" actId="20577"/>
          <ac:spMkLst>
            <pc:docMk/>
            <pc:sldMk cId="2586820120" sldId="337"/>
            <ac:spMk id="10" creationId="{D20FE66B-AAA1-F49E-9434-C8E60268BEEA}"/>
          </ac:spMkLst>
        </pc:spChg>
      </pc:sldChg>
      <pc:sldChg chg="addSp modSp new">
        <pc:chgData name="Bailey, Melanie - baile3mm" userId="S::baile3mm@jmu.edu::935ab334-174e-448e-beb6-eaf25c460ed3" providerId="AD" clId="Web-{B8B65E86-F9AE-4678-816C-37519DBFF278}" dt="2023-12-14T22:11:11.740" v="27" actId="20577"/>
        <pc:sldMkLst>
          <pc:docMk/>
          <pc:sldMk cId="885596099" sldId="352"/>
        </pc:sldMkLst>
        <pc:spChg chg="mod">
          <ac:chgData name="Bailey, Melanie - baile3mm" userId="S::baile3mm@jmu.edu::935ab334-174e-448e-beb6-eaf25c460ed3" providerId="AD" clId="Web-{B8B65E86-F9AE-4678-816C-37519DBFF278}" dt="2023-12-14T22:10:53.990" v="21" actId="20577"/>
          <ac:spMkLst>
            <pc:docMk/>
            <pc:sldMk cId="885596099" sldId="352"/>
            <ac:spMk id="2" creationId="{72DD7170-81F9-B672-EADE-F42F3FB3B961}"/>
          </ac:spMkLst>
        </pc:spChg>
        <pc:spChg chg="add mod">
          <ac:chgData name="Bailey, Melanie - baile3mm" userId="S::baile3mm@jmu.edu::935ab334-174e-448e-beb6-eaf25c460ed3" providerId="AD" clId="Web-{B8B65E86-F9AE-4678-816C-37519DBFF278}" dt="2023-12-14T22:11:11.740" v="27" actId="20577"/>
          <ac:spMkLst>
            <pc:docMk/>
            <pc:sldMk cId="885596099" sldId="352"/>
            <ac:spMk id="3" creationId="{7CA20709-87A4-69C0-8E48-79467D2973A2}"/>
          </ac:spMkLst>
        </pc:spChg>
      </pc:sldChg>
      <pc:sldChg chg="modSp new del">
        <pc:chgData name="Bailey, Melanie - baile3mm" userId="S::baile3mm@jmu.edu::935ab334-174e-448e-beb6-eaf25c460ed3" providerId="AD" clId="Web-{B8B65E86-F9AE-4678-816C-37519DBFF278}" dt="2023-12-14T22:10:11.333" v="14"/>
        <pc:sldMkLst>
          <pc:docMk/>
          <pc:sldMk cId="1398401266" sldId="352"/>
        </pc:sldMkLst>
        <pc:spChg chg="mod">
          <ac:chgData name="Bailey, Melanie - baile3mm" userId="S::baile3mm@jmu.edu::935ab334-174e-448e-beb6-eaf25c460ed3" providerId="AD" clId="Web-{B8B65E86-F9AE-4678-816C-37519DBFF278}" dt="2023-12-14T22:09:57.145" v="13" actId="20577"/>
          <ac:spMkLst>
            <pc:docMk/>
            <pc:sldMk cId="1398401266" sldId="352"/>
            <ac:spMk id="2" creationId="{EBFC899E-0A30-8F79-B6C8-89C91866E8D9}"/>
          </ac:spMkLst>
        </pc:spChg>
      </pc:sldChg>
    </pc:docChg>
  </pc:docChgLst>
  <pc:docChgLst>
    <pc:chgData name="Bailey, Melanie - baile3mm" userId="S::baile3mm@jmu.edu::935ab334-174e-448e-beb6-eaf25c460ed3" providerId="AD" clId="Web-{B3193DB8-73DF-4364-B0C1-65D06AD7861C}"/>
    <pc:docChg chg="modSld">
      <pc:chgData name="Bailey, Melanie - baile3mm" userId="S::baile3mm@jmu.edu::935ab334-174e-448e-beb6-eaf25c460ed3" providerId="AD" clId="Web-{B3193DB8-73DF-4364-B0C1-65D06AD7861C}" dt="2023-12-14T19:03:43.872" v="3" actId="20577"/>
      <pc:docMkLst>
        <pc:docMk/>
      </pc:docMkLst>
      <pc:sldChg chg="modSp">
        <pc:chgData name="Bailey, Melanie - baile3mm" userId="S::baile3mm@jmu.edu::935ab334-174e-448e-beb6-eaf25c460ed3" providerId="AD" clId="Web-{B3193DB8-73DF-4364-B0C1-65D06AD7861C}" dt="2023-12-14T19:03:43.872" v="3" actId="20577"/>
        <pc:sldMkLst>
          <pc:docMk/>
          <pc:sldMk cId="2586820120" sldId="337"/>
        </pc:sldMkLst>
        <pc:spChg chg="mod">
          <ac:chgData name="Bailey, Melanie - baile3mm" userId="S::baile3mm@jmu.edu::935ab334-174e-448e-beb6-eaf25c460ed3" providerId="AD" clId="Web-{B3193DB8-73DF-4364-B0C1-65D06AD7861C}" dt="2023-12-14T19:03:43.872" v="3" actId="20577"/>
          <ac:spMkLst>
            <pc:docMk/>
            <pc:sldMk cId="2586820120" sldId="337"/>
            <ac:spMk id="10" creationId="{D20FE66B-AAA1-F49E-9434-C8E60268BEEA}"/>
          </ac:spMkLst>
        </pc:spChg>
      </pc:sldChg>
    </pc:docChg>
  </pc:docChgLst>
  <pc:docChgLst>
    <pc:chgData name="Estes, Michele - estesmd" userId="S::estesmd@jmu.edu::7f01444f-bcfd-4926-89f8-dd1142b90e2d" providerId="AD" clId="Web-{6D95A15D-731F-4E6A-B249-D0BFC19CB0C1}"/>
    <pc:docChg chg="modSld">
      <pc:chgData name="Estes, Michele - estesmd" userId="S::estesmd@jmu.edu::7f01444f-bcfd-4926-89f8-dd1142b90e2d" providerId="AD" clId="Web-{6D95A15D-731F-4E6A-B249-D0BFC19CB0C1}" dt="2023-12-11T04:16:52.902" v="1" actId="20577"/>
      <pc:docMkLst>
        <pc:docMk/>
      </pc:docMkLst>
      <pc:sldChg chg="modSp">
        <pc:chgData name="Estes, Michele - estesmd" userId="S::estesmd@jmu.edu::7f01444f-bcfd-4926-89f8-dd1142b90e2d" providerId="AD" clId="Web-{6D95A15D-731F-4E6A-B249-D0BFC19CB0C1}" dt="2023-12-11T04:16:52.902" v="1" actId="20577"/>
        <pc:sldMkLst>
          <pc:docMk/>
          <pc:sldMk cId="3664316679" sldId="285"/>
        </pc:sldMkLst>
        <pc:spChg chg="mod">
          <ac:chgData name="Estes, Michele - estesmd" userId="S::estesmd@jmu.edu::7f01444f-bcfd-4926-89f8-dd1142b90e2d" providerId="AD" clId="Web-{6D95A15D-731F-4E6A-B249-D0BFC19CB0C1}" dt="2023-12-11T04:16:52.902" v="1" actId="20577"/>
          <ac:spMkLst>
            <pc:docMk/>
            <pc:sldMk cId="3664316679" sldId="285"/>
            <ac:spMk id="3" creationId="{170C320C-01E2-28E4-F965-0644FFB56E94}"/>
          </ac:spMkLst>
        </pc:spChg>
      </pc:sldChg>
    </pc:docChg>
  </pc:docChgLst>
  <pc:docChgLst>
    <pc:chgData name="Estes, Michele - estesmd" userId="S::estesmd@jmu.edu::7f01444f-bcfd-4926-89f8-dd1142b90e2d" providerId="AD" clId="Web-{5A83F0A1-5BB7-4967-A39D-3FC72DD981B6}"/>
    <pc:docChg chg="modSld">
      <pc:chgData name="Estes, Michele - estesmd" userId="S::estesmd@jmu.edu::7f01444f-bcfd-4926-89f8-dd1142b90e2d" providerId="AD" clId="Web-{5A83F0A1-5BB7-4967-A39D-3FC72DD981B6}" dt="2023-11-29T17:09:17.535" v="3" actId="14100"/>
      <pc:docMkLst>
        <pc:docMk/>
      </pc:docMkLst>
      <pc:sldChg chg="modSp">
        <pc:chgData name="Estes, Michele - estesmd" userId="S::estesmd@jmu.edu::7f01444f-bcfd-4926-89f8-dd1142b90e2d" providerId="AD" clId="Web-{5A83F0A1-5BB7-4967-A39D-3FC72DD981B6}" dt="2023-11-29T17:08:00.674" v="1" actId="20577"/>
        <pc:sldMkLst>
          <pc:docMk/>
          <pc:sldMk cId="191440987" sldId="341"/>
        </pc:sldMkLst>
        <pc:spChg chg="mod">
          <ac:chgData name="Estes, Michele - estesmd" userId="S::estesmd@jmu.edu::7f01444f-bcfd-4926-89f8-dd1142b90e2d" providerId="AD" clId="Web-{5A83F0A1-5BB7-4967-A39D-3FC72DD981B6}" dt="2023-11-29T17:08:00.674" v="1" actId="20577"/>
          <ac:spMkLst>
            <pc:docMk/>
            <pc:sldMk cId="191440987" sldId="341"/>
            <ac:spMk id="2" creationId="{74CB39AF-3E1E-72C8-3042-1DA5C02BA997}"/>
          </ac:spMkLst>
        </pc:spChg>
      </pc:sldChg>
      <pc:sldChg chg="modSp">
        <pc:chgData name="Estes, Michele - estesmd" userId="S::estesmd@jmu.edu::7f01444f-bcfd-4926-89f8-dd1142b90e2d" providerId="AD" clId="Web-{5A83F0A1-5BB7-4967-A39D-3FC72DD981B6}" dt="2023-11-29T17:09:17.535" v="3" actId="14100"/>
        <pc:sldMkLst>
          <pc:docMk/>
          <pc:sldMk cId="3143302597" sldId="342"/>
        </pc:sldMkLst>
        <pc:spChg chg="mod">
          <ac:chgData name="Estes, Michele - estesmd" userId="S::estesmd@jmu.edu::7f01444f-bcfd-4926-89f8-dd1142b90e2d" providerId="AD" clId="Web-{5A83F0A1-5BB7-4967-A39D-3FC72DD981B6}" dt="2023-11-29T17:09:17.535" v="3" actId="14100"/>
          <ac:spMkLst>
            <pc:docMk/>
            <pc:sldMk cId="3143302597" sldId="342"/>
            <ac:spMk id="2" creationId="{4A07196C-FBB1-4E95-BA0A-09AA627374A1}"/>
          </ac:spMkLst>
        </pc:spChg>
      </pc:sldChg>
    </pc:docChg>
  </pc:docChgLst>
  <pc:docChgLst>
    <pc:chgData name="Minnis-McClain, Jessica - minnisjl" userId="S::minnisjl@jmu.edu::f8e4ea62-acf4-407a-9d20-f8a6b1277f80" providerId="AD" clId="Web-{BA42B5AF-C109-4477-B2BB-09E71336EFBF}"/>
    <pc:docChg chg="addSld delSld modSld sldOrd">
      <pc:chgData name="Minnis-McClain, Jessica - minnisjl" userId="S::minnisjl@jmu.edu::f8e4ea62-acf4-407a-9d20-f8a6b1277f80" providerId="AD" clId="Web-{BA42B5AF-C109-4477-B2BB-09E71336EFBF}" dt="2023-12-17T11:04:28.858" v="17" actId="14100"/>
      <pc:docMkLst>
        <pc:docMk/>
      </pc:docMkLst>
      <pc:sldChg chg="modSp ord">
        <pc:chgData name="Minnis-McClain, Jessica - minnisjl" userId="S::minnisjl@jmu.edu::f8e4ea62-acf4-407a-9d20-f8a6b1277f80" providerId="AD" clId="Web-{BA42B5AF-C109-4477-B2BB-09E71336EFBF}" dt="2023-12-17T11:01:03.524" v="6" actId="20577"/>
        <pc:sldMkLst>
          <pc:docMk/>
          <pc:sldMk cId="966270279" sldId="271"/>
        </pc:sldMkLst>
        <pc:spChg chg="mod">
          <ac:chgData name="Minnis-McClain, Jessica - minnisjl" userId="S::minnisjl@jmu.edu::f8e4ea62-acf4-407a-9d20-f8a6b1277f80" providerId="AD" clId="Web-{BA42B5AF-C109-4477-B2BB-09E71336EFBF}" dt="2023-12-17T11:01:03.524" v="6" actId="20577"/>
          <ac:spMkLst>
            <pc:docMk/>
            <pc:sldMk cId="966270279" sldId="271"/>
            <ac:spMk id="2" creationId="{C7639579-7F0F-A8F8-1F78-A4C2A59D7C82}"/>
          </ac:spMkLst>
        </pc:spChg>
      </pc:sldChg>
      <pc:sldChg chg="del">
        <pc:chgData name="Minnis-McClain, Jessica - minnisjl" userId="S::minnisjl@jmu.edu::f8e4ea62-acf4-407a-9d20-f8a6b1277f80" providerId="AD" clId="Web-{BA42B5AF-C109-4477-B2BB-09E71336EFBF}" dt="2023-12-17T11:03:44.529" v="13"/>
        <pc:sldMkLst>
          <pc:docMk/>
          <pc:sldMk cId="885596099" sldId="352"/>
        </pc:sldMkLst>
      </pc:sldChg>
      <pc:sldChg chg="addSp delSp modSp add mod replId setBg">
        <pc:chgData name="Minnis-McClain, Jessica - minnisjl" userId="S::minnisjl@jmu.edu::f8e4ea62-acf4-407a-9d20-f8a6b1277f80" providerId="AD" clId="Web-{BA42B5AF-C109-4477-B2BB-09E71336EFBF}" dt="2023-12-17T11:04:28.858" v="17" actId="14100"/>
        <pc:sldMkLst>
          <pc:docMk/>
          <pc:sldMk cId="2241181217" sldId="353"/>
        </pc:sldMkLst>
        <pc:spChg chg="mod">
          <ac:chgData name="Minnis-McClain, Jessica - minnisjl" userId="S::minnisjl@jmu.edu::f8e4ea62-acf4-407a-9d20-f8a6b1277f80" providerId="AD" clId="Web-{BA42B5AF-C109-4477-B2BB-09E71336EFBF}" dt="2023-12-17T11:04:19.389" v="16"/>
          <ac:spMkLst>
            <pc:docMk/>
            <pc:sldMk cId="2241181217" sldId="353"/>
            <ac:spMk id="2" creationId="{D21CAF25-F639-11C8-E107-00752EDFADD3}"/>
          </ac:spMkLst>
        </pc:spChg>
        <pc:spChg chg="add mod">
          <ac:chgData name="Minnis-McClain, Jessica - minnisjl" userId="S::minnisjl@jmu.edu::f8e4ea62-acf4-407a-9d20-f8a6b1277f80" providerId="AD" clId="Web-{BA42B5AF-C109-4477-B2BB-09E71336EFBF}" dt="2023-12-17T11:04:19.389" v="16"/>
          <ac:spMkLst>
            <pc:docMk/>
            <pc:sldMk cId="2241181217" sldId="353"/>
            <ac:spMk id="4" creationId="{12CB0985-B7D0-38E9-366B-97C97F529628}"/>
          </ac:spMkLst>
        </pc:spChg>
        <pc:spChg chg="add del">
          <ac:chgData name="Minnis-McClain, Jessica - minnisjl" userId="S::minnisjl@jmu.edu::f8e4ea62-acf4-407a-9d20-f8a6b1277f80" providerId="AD" clId="Web-{BA42B5AF-C109-4477-B2BB-09E71336EFBF}" dt="2023-12-17T11:03:22.169" v="11"/>
          <ac:spMkLst>
            <pc:docMk/>
            <pc:sldMk cId="2241181217" sldId="353"/>
            <ac:spMk id="10" creationId="{31A66268-795B-F4CA-25DC-DF4D6575BDC1}"/>
          </ac:spMkLst>
        </pc:spChg>
        <pc:spChg chg="add del">
          <ac:chgData name="Minnis-McClain, Jessica - minnisjl" userId="S::minnisjl@jmu.edu::f8e4ea62-acf4-407a-9d20-f8a6b1277f80" providerId="AD" clId="Web-{BA42B5AF-C109-4477-B2BB-09E71336EFBF}" dt="2023-12-17T11:03:22.169" v="10"/>
          <ac:spMkLst>
            <pc:docMk/>
            <pc:sldMk cId="2241181217" sldId="353"/>
            <ac:spMk id="17" creationId="{F13C74B1-5B17-4795-BED0-7140497B445A}"/>
          </ac:spMkLst>
        </pc:spChg>
        <pc:spChg chg="add del">
          <ac:chgData name="Minnis-McClain, Jessica - minnisjl" userId="S::minnisjl@jmu.edu::f8e4ea62-acf4-407a-9d20-f8a6b1277f80" providerId="AD" clId="Web-{BA42B5AF-C109-4477-B2BB-09E71336EFBF}" dt="2023-12-17T11:03:22.169" v="10"/>
          <ac:spMkLst>
            <pc:docMk/>
            <pc:sldMk cId="2241181217" sldId="353"/>
            <ac:spMk id="19" creationId="{D4974D33-8DC5-464E-8C6D-BE58F0669C17}"/>
          </ac:spMkLst>
        </pc:spChg>
        <pc:spChg chg="add del">
          <ac:chgData name="Minnis-McClain, Jessica - minnisjl" userId="S::minnisjl@jmu.edu::f8e4ea62-acf4-407a-9d20-f8a6b1277f80" providerId="AD" clId="Web-{BA42B5AF-C109-4477-B2BB-09E71336EFBF}" dt="2023-12-17T11:04:19.389" v="16"/>
          <ac:spMkLst>
            <pc:docMk/>
            <pc:sldMk cId="2241181217" sldId="353"/>
            <ac:spMk id="21" creationId="{45D37F4E-DDB4-456B-97E0-9937730A039F}"/>
          </ac:spMkLst>
        </pc:spChg>
        <pc:spChg chg="add del">
          <ac:chgData name="Minnis-McClain, Jessica - minnisjl" userId="S::minnisjl@jmu.edu::f8e4ea62-acf4-407a-9d20-f8a6b1277f80" providerId="AD" clId="Web-{BA42B5AF-C109-4477-B2BB-09E71336EFBF}" dt="2023-12-17T11:04:19.389" v="16"/>
          <ac:spMkLst>
            <pc:docMk/>
            <pc:sldMk cId="2241181217" sldId="353"/>
            <ac:spMk id="22" creationId="{B2DD41CD-8F47-4F56-AD12-4E2FF7696987}"/>
          </ac:spMkLst>
        </pc:spChg>
        <pc:spChg chg="add">
          <ac:chgData name="Minnis-McClain, Jessica - minnisjl" userId="S::minnisjl@jmu.edu::f8e4ea62-acf4-407a-9d20-f8a6b1277f80" providerId="AD" clId="Web-{BA42B5AF-C109-4477-B2BB-09E71336EFBF}" dt="2023-12-17T11:04:19.389" v="16"/>
          <ac:spMkLst>
            <pc:docMk/>
            <pc:sldMk cId="2241181217" sldId="353"/>
            <ac:spMk id="27" creationId="{201CC55D-ED54-4C5C-95E6-10947BD1103B}"/>
          </ac:spMkLst>
        </pc:spChg>
        <pc:spChg chg="add">
          <ac:chgData name="Minnis-McClain, Jessica - minnisjl" userId="S::minnisjl@jmu.edu::f8e4ea62-acf4-407a-9d20-f8a6b1277f80" providerId="AD" clId="Web-{BA42B5AF-C109-4477-B2BB-09E71336EFBF}" dt="2023-12-17T11:04:19.389" v="16"/>
          <ac:spMkLst>
            <pc:docMk/>
            <pc:sldMk cId="2241181217" sldId="353"/>
            <ac:spMk id="33" creationId="{3873B707-463F-40B0-8227-E8CC6C67EB25}"/>
          </ac:spMkLst>
        </pc:spChg>
        <pc:spChg chg="add">
          <ac:chgData name="Minnis-McClain, Jessica - minnisjl" userId="S::minnisjl@jmu.edu::f8e4ea62-acf4-407a-9d20-f8a6b1277f80" providerId="AD" clId="Web-{BA42B5AF-C109-4477-B2BB-09E71336EFBF}" dt="2023-12-17T11:04:19.389" v="16"/>
          <ac:spMkLst>
            <pc:docMk/>
            <pc:sldMk cId="2241181217" sldId="353"/>
            <ac:spMk id="35" creationId="{C13237C8-E62C-4F0D-A318-BD6FB6C2D138}"/>
          </ac:spMkLst>
        </pc:spChg>
        <pc:spChg chg="add">
          <ac:chgData name="Minnis-McClain, Jessica - minnisjl" userId="S::minnisjl@jmu.edu::f8e4ea62-acf4-407a-9d20-f8a6b1277f80" providerId="AD" clId="Web-{BA42B5AF-C109-4477-B2BB-09E71336EFBF}" dt="2023-12-17T11:04:19.389" v="16"/>
          <ac:spMkLst>
            <pc:docMk/>
            <pc:sldMk cId="2241181217" sldId="353"/>
            <ac:spMk id="37" creationId="{19C9EAEA-39D0-4B0E-A0EB-51E7B26740B1}"/>
          </ac:spMkLst>
        </pc:spChg>
        <pc:grpChg chg="add">
          <ac:chgData name="Minnis-McClain, Jessica - minnisjl" userId="S::minnisjl@jmu.edu::f8e4ea62-acf4-407a-9d20-f8a6b1277f80" providerId="AD" clId="Web-{BA42B5AF-C109-4477-B2BB-09E71336EFBF}" dt="2023-12-17T11:04:19.389" v="16"/>
          <ac:grpSpMkLst>
            <pc:docMk/>
            <pc:sldMk cId="2241181217" sldId="353"/>
            <ac:grpSpMk id="29" creationId="{1DE889C7-FAD6-4397-98E2-05D503484459}"/>
          </ac:grpSpMkLst>
        </pc:grpChg>
        <pc:picChg chg="add del mod ord">
          <ac:chgData name="Minnis-McClain, Jessica - minnisjl" userId="S::minnisjl@jmu.edu::f8e4ea62-acf4-407a-9d20-f8a6b1277f80" providerId="AD" clId="Web-{BA42B5AF-C109-4477-B2BB-09E71336EFBF}" dt="2023-12-17T11:04:28.858" v="17" actId="14100"/>
          <ac:picMkLst>
            <pc:docMk/>
            <pc:sldMk cId="2241181217" sldId="353"/>
            <ac:picMk id="12" creationId="{C133790B-AFA7-14CE-5BB4-E92AB56E355A}"/>
          </ac:picMkLst>
        </pc:picChg>
      </pc:sldChg>
      <pc:sldChg chg="add del replId">
        <pc:chgData name="Minnis-McClain, Jessica - minnisjl" userId="S::minnisjl@jmu.edu::f8e4ea62-acf4-407a-9d20-f8a6b1277f80" providerId="AD" clId="Web-{BA42B5AF-C109-4477-B2BB-09E71336EFBF}" dt="2023-12-17T11:00:10.320" v="1"/>
        <pc:sldMkLst>
          <pc:docMk/>
          <pc:sldMk cId="3080052076" sldId="353"/>
        </pc:sldMkLst>
      </pc:sldChg>
    </pc:docChg>
  </pc:docChgLst>
  <pc:docChgLst>
    <pc:chgData name="Estes, Michele - estesmd" userId="S::estesmd@jmu.edu::7f01444f-bcfd-4926-89f8-dd1142b90e2d" providerId="AD" clId="Web-{A14281E7-7FE4-4924-BD3C-D3954019407A}"/>
    <pc:docChg chg="addSld delSld modSld">
      <pc:chgData name="Estes, Michele - estesmd" userId="S::estesmd@jmu.edu::7f01444f-bcfd-4926-89f8-dd1142b90e2d" providerId="AD" clId="Web-{A14281E7-7FE4-4924-BD3C-D3954019407A}" dt="2023-12-11T04:20:19.353" v="23" actId="20577"/>
      <pc:docMkLst>
        <pc:docMk/>
      </pc:docMkLst>
      <pc:sldChg chg="modSp">
        <pc:chgData name="Estes, Michele - estesmd" userId="S::estesmd@jmu.edu::7f01444f-bcfd-4926-89f8-dd1142b90e2d" providerId="AD" clId="Web-{A14281E7-7FE4-4924-BD3C-D3954019407A}" dt="2023-12-11T04:20:19.353" v="23" actId="20577"/>
        <pc:sldMkLst>
          <pc:docMk/>
          <pc:sldMk cId="3281928965" sldId="256"/>
        </pc:sldMkLst>
        <pc:spChg chg="mod">
          <ac:chgData name="Estes, Michele - estesmd" userId="S::estesmd@jmu.edu::7f01444f-bcfd-4926-89f8-dd1142b90e2d" providerId="AD" clId="Web-{A14281E7-7FE4-4924-BD3C-D3954019407A}" dt="2023-12-11T04:20:07.118" v="20" actId="20577"/>
          <ac:spMkLst>
            <pc:docMk/>
            <pc:sldMk cId="3281928965" sldId="256"/>
            <ac:spMk id="2" creationId="{F9AF390F-372F-3BCB-FCED-352A35938896}"/>
          </ac:spMkLst>
        </pc:spChg>
        <pc:spChg chg="mod">
          <ac:chgData name="Estes, Michele - estesmd" userId="S::estesmd@jmu.edu::7f01444f-bcfd-4926-89f8-dd1142b90e2d" providerId="AD" clId="Web-{A14281E7-7FE4-4924-BD3C-D3954019407A}" dt="2023-12-11T04:20:19.353" v="23" actId="20577"/>
          <ac:spMkLst>
            <pc:docMk/>
            <pc:sldMk cId="3281928965" sldId="256"/>
            <ac:spMk id="3" creationId="{A11059D6-CACD-79CA-47D4-FB4D941E1819}"/>
          </ac:spMkLst>
        </pc:spChg>
      </pc:sldChg>
      <pc:sldChg chg="add del">
        <pc:chgData name="Estes, Michele - estesmd" userId="S::estesmd@jmu.edu::7f01444f-bcfd-4926-89f8-dd1142b90e2d" providerId="AD" clId="Web-{A14281E7-7FE4-4924-BD3C-D3954019407A}" dt="2023-12-11T04:19:47.711" v="15"/>
        <pc:sldMkLst>
          <pc:docMk/>
          <pc:sldMk cId="1011282750" sldId="332"/>
        </pc:sldMkLst>
      </pc:sldChg>
      <pc:sldChg chg="add del">
        <pc:chgData name="Estes, Michele - estesmd" userId="S::estesmd@jmu.edu::7f01444f-bcfd-4926-89f8-dd1142b90e2d" providerId="AD" clId="Web-{A14281E7-7FE4-4924-BD3C-D3954019407A}" dt="2023-12-11T04:19:47.711" v="16"/>
        <pc:sldMkLst>
          <pc:docMk/>
          <pc:sldMk cId="3499398852" sldId="333"/>
        </pc:sldMkLst>
      </pc:sldChg>
      <pc:sldChg chg="add del">
        <pc:chgData name="Estes, Michele - estesmd" userId="S::estesmd@jmu.edu::7f01444f-bcfd-4926-89f8-dd1142b90e2d" providerId="AD" clId="Web-{A14281E7-7FE4-4924-BD3C-D3954019407A}" dt="2023-12-11T04:19:47.711" v="17"/>
        <pc:sldMkLst>
          <pc:docMk/>
          <pc:sldMk cId="402644314" sldId="334"/>
        </pc:sldMkLst>
      </pc:sldChg>
      <pc:sldChg chg="add del">
        <pc:chgData name="Estes, Michele - estesmd" userId="S::estesmd@jmu.edu::7f01444f-bcfd-4926-89f8-dd1142b90e2d" providerId="AD" clId="Web-{A14281E7-7FE4-4924-BD3C-D3954019407A}" dt="2023-12-11T04:19:47.711" v="18"/>
        <pc:sldMkLst>
          <pc:docMk/>
          <pc:sldMk cId="3188815276" sldId="335"/>
        </pc:sldMkLst>
      </pc:sldChg>
      <pc:sldChg chg="add del">
        <pc:chgData name="Estes, Michele - estesmd" userId="S::estesmd@jmu.edu::7f01444f-bcfd-4926-89f8-dd1142b90e2d" providerId="AD" clId="Web-{A14281E7-7FE4-4924-BD3C-D3954019407A}" dt="2023-12-11T04:19:47.727" v="19"/>
        <pc:sldMkLst>
          <pc:docMk/>
          <pc:sldMk cId="2308191630" sldId="336"/>
        </pc:sldMkLst>
      </pc:sldChg>
      <pc:sldChg chg="add">
        <pc:chgData name="Estes, Michele - estesmd" userId="S::estesmd@jmu.edu::7f01444f-bcfd-4926-89f8-dd1142b90e2d" providerId="AD" clId="Web-{A14281E7-7FE4-4924-BD3C-D3954019407A}" dt="2023-12-11T04:19:10.351" v="0"/>
        <pc:sldMkLst>
          <pc:docMk/>
          <pc:sldMk cId="787770897" sldId="344"/>
        </pc:sldMkLst>
      </pc:sldChg>
      <pc:sldChg chg="add">
        <pc:chgData name="Estes, Michele - estesmd" userId="S::estesmd@jmu.edu::7f01444f-bcfd-4926-89f8-dd1142b90e2d" providerId="AD" clId="Web-{A14281E7-7FE4-4924-BD3C-D3954019407A}" dt="2023-12-11T04:19:10.444" v="1"/>
        <pc:sldMkLst>
          <pc:docMk/>
          <pc:sldMk cId="2132138711" sldId="345"/>
        </pc:sldMkLst>
      </pc:sldChg>
      <pc:sldChg chg="add">
        <pc:chgData name="Estes, Michele - estesmd" userId="S::estesmd@jmu.edu::7f01444f-bcfd-4926-89f8-dd1142b90e2d" providerId="AD" clId="Web-{A14281E7-7FE4-4924-BD3C-D3954019407A}" dt="2023-12-11T04:19:10.570" v="2"/>
        <pc:sldMkLst>
          <pc:docMk/>
          <pc:sldMk cId="1628077924" sldId="346"/>
        </pc:sldMkLst>
      </pc:sldChg>
      <pc:sldChg chg="add">
        <pc:chgData name="Estes, Michele - estesmd" userId="S::estesmd@jmu.edu::7f01444f-bcfd-4926-89f8-dd1142b90e2d" providerId="AD" clId="Web-{A14281E7-7FE4-4924-BD3C-D3954019407A}" dt="2023-12-11T04:19:10.726" v="3"/>
        <pc:sldMkLst>
          <pc:docMk/>
          <pc:sldMk cId="208710420" sldId="347"/>
        </pc:sldMkLst>
      </pc:sldChg>
      <pc:sldChg chg="add">
        <pc:chgData name="Estes, Michele - estesmd" userId="S::estesmd@jmu.edu::7f01444f-bcfd-4926-89f8-dd1142b90e2d" providerId="AD" clId="Web-{A14281E7-7FE4-4924-BD3C-D3954019407A}" dt="2023-12-11T04:19:10.788" v="4"/>
        <pc:sldMkLst>
          <pc:docMk/>
          <pc:sldMk cId="2532568232" sldId="348"/>
        </pc:sldMkLst>
      </pc:sldChg>
    </pc:docChg>
  </pc:docChgLst>
  <pc:docChgLst>
    <pc:chgData name="Bailey, Melanie - baile3mm" userId="S::baile3mm@jmu.edu::935ab334-174e-448e-beb6-eaf25c460ed3" providerId="AD" clId="Web-{81608872-E4C4-4065-9EF7-4FF32D622D09}"/>
    <pc:docChg chg="addSld modSld">
      <pc:chgData name="Bailey, Melanie - baile3mm" userId="S::baile3mm@jmu.edu::935ab334-174e-448e-beb6-eaf25c460ed3" providerId="AD" clId="Web-{81608872-E4C4-4065-9EF7-4FF32D622D09}" dt="2023-12-14T21:40:25.553" v="244" actId="20577"/>
      <pc:docMkLst>
        <pc:docMk/>
      </pc:docMkLst>
      <pc:sldChg chg="modSp">
        <pc:chgData name="Bailey, Melanie - baile3mm" userId="S::baile3mm@jmu.edu::935ab334-174e-448e-beb6-eaf25c460ed3" providerId="AD" clId="Web-{81608872-E4C4-4065-9EF7-4FF32D622D09}" dt="2023-12-14T20:04:51.238" v="104" actId="20577"/>
        <pc:sldMkLst>
          <pc:docMk/>
          <pc:sldMk cId="966270279" sldId="271"/>
        </pc:sldMkLst>
        <pc:spChg chg="mod">
          <ac:chgData name="Bailey, Melanie - baile3mm" userId="S::baile3mm@jmu.edu::935ab334-174e-448e-beb6-eaf25c460ed3" providerId="AD" clId="Web-{81608872-E4C4-4065-9EF7-4FF32D622D09}" dt="2023-12-14T20:04:51.238" v="104" actId="20577"/>
          <ac:spMkLst>
            <pc:docMk/>
            <pc:sldMk cId="966270279" sldId="271"/>
            <ac:spMk id="2" creationId="{C7639579-7F0F-A8F8-1F78-A4C2A59D7C82}"/>
          </ac:spMkLst>
        </pc:spChg>
      </pc:sldChg>
      <pc:sldChg chg="addSp modSp">
        <pc:chgData name="Bailey, Melanie - baile3mm" userId="S::baile3mm@jmu.edu::935ab334-174e-448e-beb6-eaf25c460ed3" providerId="AD" clId="Web-{81608872-E4C4-4065-9EF7-4FF32D622D09}" dt="2023-12-14T21:36:16.955" v="163" actId="1076"/>
        <pc:sldMkLst>
          <pc:docMk/>
          <pc:sldMk cId="3664316679" sldId="285"/>
        </pc:sldMkLst>
        <pc:spChg chg="add mod">
          <ac:chgData name="Bailey, Melanie - baile3mm" userId="S::baile3mm@jmu.edu::935ab334-174e-448e-beb6-eaf25c460ed3" providerId="AD" clId="Web-{81608872-E4C4-4065-9EF7-4FF32D622D09}" dt="2023-12-14T21:36:16.955" v="163" actId="1076"/>
          <ac:spMkLst>
            <pc:docMk/>
            <pc:sldMk cId="3664316679" sldId="285"/>
            <ac:spMk id="2" creationId="{54732252-32EB-2937-24D0-ABCEFA4100B2}"/>
          </ac:spMkLst>
        </pc:spChg>
        <pc:spChg chg="mod">
          <ac:chgData name="Bailey, Melanie - baile3mm" userId="S::baile3mm@jmu.edu::935ab334-174e-448e-beb6-eaf25c460ed3" providerId="AD" clId="Web-{81608872-E4C4-4065-9EF7-4FF32D622D09}" dt="2023-12-14T21:35:18.594" v="157" actId="20577"/>
          <ac:spMkLst>
            <pc:docMk/>
            <pc:sldMk cId="3664316679" sldId="285"/>
            <ac:spMk id="3" creationId="{170C320C-01E2-28E4-F965-0644FFB56E94}"/>
          </ac:spMkLst>
        </pc:spChg>
        <pc:picChg chg="mod">
          <ac:chgData name="Bailey, Melanie - baile3mm" userId="S::baile3mm@jmu.edu::935ab334-174e-448e-beb6-eaf25c460ed3" providerId="AD" clId="Web-{81608872-E4C4-4065-9EF7-4FF32D622D09}" dt="2023-12-14T21:35:22.578" v="158" actId="1076"/>
          <ac:picMkLst>
            <pc:docMk/>
            <pc:sldMk cId="3664316679" sldId="285"/>
            <ac:picMk id="13314" creationId="{C5C28C43-56DF-8D5F-7783-D2A52938892C}"/>
          </ac:picMkLst>
        </pc:picChg>
      </pc:sldChg>
      <pc:sldChg chg="addSp modSp">
        <pc:chgData name="Bailey, Melanie - baile3mm" userId="S::baile3mm@jmu.edu::935ab334-174e-448e-beb6-eaf25c460ed3" providerId="AD" clId="Web-{81608872-E4C4-4065-9EF7-4FF32D622D09}" dt="2023-12-14T19:58:17.994" v="77" actId="1076"/>
        <pc:sldMkLst>
          <pc:docMk/>
          <pc:sldMk cId="2586820120" sldId="337"/>
        </pc:sldMkLst>
        <pc:spChg chg="add mod">
          <ac:chgData name="Bailey, Melanie - baile3mm" userId="S::baile3mm@jmu.edu::935ab334-174e-448e-beb6-eaf25c460ed3" providerId="AD" clId="Web-{81608872-E4C4-4065-9EF7-4FF32D622D09}" dt="2023-12-14T19:58:17.994" v="77" actId="1076"/>
          <ac:spMkLst>
            <pc:docMk/>
            <pc:sldMk cId="2586820120" sldId="337"/>
            <ac:spMk id="2" creationId="{2B27A0E8-843B-8A4E-553C-B2A5219DE786}"/>
          </ac:spMkLst>
        </pc:spChg>
        <pc:spChg chg="mod">
          <ac:chgData name="Bailey, Melanie - baile3mm" userId="S::baile3mm@jmu.edu::935ab334-174e-448e-beb6-eaf25c460ed3" providerId="AD" clId="Web-{81608872-E4C4-4065-9EF7-4FF32D622D09}" dt="2023-12-14T19:55:58.782" v="11" actId="20577"/>
          <ac:spMkLst>
            <pc:docMk/>
            <pc:sldMk cId="2586820120" sldId="337"/>
            <ac:spMk id="10" creationId="{D20FE66B-AAA1-F49E-9434-C8E60268BEEA}"/>
          </ac:spMkLst>
        </pc:spChg>
      </pc:sldChg>
      <pc:sldChg chg="modSp new">
        <pc:chgData name="Bailey, Melanie - baile3mm" userId="S::baile3mm@jmu.edu::935ab334-174e-448e-beb6-eaf25c460ed3" providerId="AD" clId="Web-{81608872-E4C4-4065-9EF7-4FF32D622D09}" dt="2023-12-14T21:37:25.956" v="204" actId="20577"/>
        <pc:sldMkLst>
          <pc:docMk/>
          <pc:sldMk cId="4015620366" sldId="349"/>
        </pc:sldMkLst>
        <pc:spChg chg="mod">
          <ac:chgData name="Bailey, Melanie - baile3mm" userId="S::baile3mm@jmu.edu::935ab334-174e-448e-beb6-eaf25c460ed3" providerId="AD" clId="Web-{81608872-E4C4-4065-9EF7-4FF32D622D09}" dt="2023-12-14T20:08:57.301" v="124" actId="20577"/>
          <ac:spMkLst>
            <pc:docMk/>
            <pc:sldMk cId="4015620366" sldId="349"/>
            <ac:spMk id="2" creationId="{413DCDA6-EDC6-F32C-9265-93711B6B957A}"/>
          </ac:spMkLst>
        </pc:spChg>
        <pc:spChg chg="mod">
          <ac:chgData name="Bailey, Melanie - baile3mm" userId="S::baile3mm@jmu.edu::935ab334-174e-448e-beb6-eaf25c460ed3" providerId="AD" clId="Web-{81608872-E4C4-4065-9EF7-4FF32D622D09}" dt="2023-12-14T21:37:25.956" v="204" actId="20577"/>
          <ac:spMkLst>
            <pc:docMk/>
            <pc:sldMk cId="4015620366" sldId="349"/>
            <ac:spMk id="3" creationId="{C4C25F73-72AA-F967-CE5E-E381A5181A71}"/>
          </ac:spMkLst>
        </pc:spChg>
      </pc:sldChg>
      <pc:sldChg chg="modSp new">
        <pc:chgData name="Bailey, Melanie - baile3mm" userId="S::baile3mm@jmu.edu::935ab334-174e-448e-beb6-eaf25c460ed3" providerId="AD" clId="Web-{81608872-E4C4-4065-9EF7-4FF32D622D09}" dt="2023-12-14T21:40:25.553" v="244" actId="20577"/>
        <pc:sldMkLst>
          <pc:docMk/>
          <pc:sldMk cId="3683690079" sldId="350"/>
        </pc:sldMkLst>
        <pc:spChg chg="mod">
          <ac:chgData name="Bailey, Melanie - baile3mm" userId="S::baile3mm@jmu.edu::935ab334-174e-448e-beb6-eaf25c460ed3" providerId="AD" clId="Web-{81608872-E4C4-4065-9EF7-4FF32D622D09}" dt="2023-12-14T21:40:25.553" v="244" actId="20577"/>
          <ac:spMkLst>
            <pc:docMk/>
            <pc:sldMk cId="3683690079" sldId="350"/>
            <ac:spMk id="2" creationId="{BF42EBBB-96FE-75DA-B2A1-D0D3EE2CD71C}"/>
          </ac:spMkLst>
        </pc:spChg>
        <pc:spChg chg="mod">
          <ac:chgData name="Bailey, Melanie - baile3mm" userId="S::baile3mm@jmu.edu::935ab334-174e-448e-beb6-eaf25c460ed3" providerId="AD" clId="Web-{81608872-E4C4-4065-9EF7-4FF32D622D09}" dt="2023-12-14T21:38:40.629" v="211" actId="20577"/>
          <ac:spMkLst>
            <pc:docMk/>
            <pc:sldMk cId="3683690079" sldId="350"/>
            <ac:spMk id="3" creationId="{76BE9AE0-5316-FCFA-6C6E-D8666E61E811}"/>
          </ac:spMkLst>
        </pc:spChg>
      </pc:sldChg>
      <pc:sldChg chg="modSp new">
        <pc:chgData name="Bailey, Melanie - baile3mm" userId="S::baile3mm@jmu.edu::935ab334-174e-448e-beb6-eaf25c460ed3" providerId="AD" clId="Web-{81608872-E4C4-4065-9EF7-4FF32D622D09}" dt="2023-12-14T21:39:47.850" v="241" actId="20577"/>
        <pc:sldMkLst>
          <pc:docMk/>
          <pc:sldMk cId="94328982" sldId="351"/>
        </pc:sldMkLst>
        <pc:spChg chg="mod">
          <ac:chgData name="Bailey, Melanie - baile3mm" userId="S::baile3mm@jmu.edu::935ab334-174e-448e-beb6-eaf25c460ed3" providerId="AD" clId="Web-{81608872-E4C4-4065-9EF7-4FF32D622D09}" dt="2023-12-14T21:39:47.850" v="241" actId="20577"/>
          <ac:spMkLst>
            <pc:docMk/>
            <pc:sldMk cId="94328982" sldId="351"/>
            <ac:spMk id="2" creationId="{D19B1CE4-919E-1014-B91E-E15C8EB89546}"/>
          </ac:spMkLst>
        </pc:spChg>
      </pc:sldChg>
    </pc:docChg>
  </pc:docChgLst>
  <pc:docChgLst>
    <pc:chgData name="Estes, Michele - estesmd" userId="S::estesmd@jmu.edu::7f01444f-bcfd-4926-89f8-dd1142b90e2d" providerId="AD" clId="Web-{FE77FA8B-A487-4356-825A-DFDC2588BD2C}"/>
    <pc:docChg chg="modSld">
      <pc:chgData name="Estes, Michele - estesmd" userId="S::estesmd@jmu.edu::7f01444f-bcfd-4926-89f8-dd1142b90e2d" providerId="AD" clId="Web-{FE77FA8B-A487-4356-825A-DFDC2588BD2C}" dt="2023-12-11T04:21:22.013" v="6" actId="14100"/>
      <pc:docMkLst>
        <pc:docMk/>
      </pc:docMkLst>
      <pc:sldChg chg="modSp">
        <pc:chgData name="Estes, Michele - estesmd" userId="S::estesmd@jmu.edu::7f01444f-bcfd-4926-89f8-dd1142b90e2d" providerId="AD" clId="Web-{FE77FA8B-A487-4356-825A-DFDC2588BD2C}" dt="2023-12-11T04:21:22.013" v="6" actId="14100"/>
        <pc:sldMkLst>
          <pc:docMk/>
          <pc:sldMk cId="3281928965" sldId="256"/>
        </pc:sldMkLst>
        <pc:spChg chg="mod">
          <ac:chgData name="Estes, Michele - estesmd" userId="S::estesmd@jmu.edu::7f01444f-bcfd-4926-89f8-dd1142b90e2d" providerId="AD" clId="Web-{FE77FA8B-A487-4356-825A-DFDC2588BD2C}" dt="2023-12-11T04:21:22.013" v="6" actId="14100"/>
          <ac:spMkLst>
            <pc:docMk/>
            <pc:sldMk cId="3281928965" sldId="256"/>
            <ac:spMk id="2" creationId="{F9AF390F-372F-3BCB-FCED-352A35938896}"/>
          </ac:spMkLst>
        </pc:spChg>
        <pc:spChg chg="mod">
          <ac:chgData name="Estes, Michele - estesmd" userId="S::estesmd@jmu.edu::7f01444f-bcfd-4926-89f8-dd1142b90e2d" providerId="AD" clId="Web-{FE77FA8B-A487-4356-825A-DFDC2588BD2C}" dt="2023-12-11T04:21:17.919" v="5" actId="1076"/>
          <ac:spMkLst>
            <pc:docMk/>
            <pc:sldMk cId="3281928965" sldId="256"/>
            <ac:spMk id="3" creationId="{A11059D6-CACD-79CA-47D4-FB4D941E1819}"/>
          </ac:spMkLst>
        </pc:spChg>
      </pc:sldChg>
    </pc:docChg>
  </pc:docChgLst>
  <pc:docChgLst>
    <pc:chgData name="Anderson, Dannie (DCJS)" userId="S::dannie.anderson@dcjs.virginia.gov::3309786d-ca09-4b25-9407-7fcc16175d79" providerId="AD" clId="Web-{A2551F96-5D92-F92C-B794-E5E43C62B748}"/>
    <pc:docChg chg="modSld">
      <pc:chgData name="Anderson, Dannie (DCJS)" userId="S::dannie.anderson@dcjs.virginia.gov::3309786d-ca09-4b25-9407-7fcc16175d79" providerId="AD" clId="Web-{A2551F96-5D92-F92C-B794-E5E43C62B748}" dt="2024-07-18T12:45:50.890" v="0" actId="20577"/>
      <pc:docMkLst>
        <pc:docMk/>
      </pc:docMkLst>
      <pc:sldChg chg="modSp">
        <pc:chgData name="Anderson, Dannie (DCJS)" userId="S::dannie.anderson@dcjs.virginia.gov::3309786d-ca09-4b25-9407-7fcc16175d79" providerId="AD" clId="Web-{A2551F96-5D92-F92C-B794-E5E43C62B748}" dt="2024-07-18T12:45:50.890" v="0" actId="20577"/>
        <pc:sldMkLst>
          <pc:docMk/>
          <pc:sldMk cId="94328982" sldId="351"/>
        </pc:sldMkLst>
        <pc:spChg chg="mod">
          <ac:chgData name="Anderson, Dannie (DCJS)" userId="S::dannie.anderson@dcjs.virginia.gov::3309786d-ca09-4b25-9407-7fcc16175d79" providerId="AD" clId="Web-{A2551F96-5D92-F92C-B794-E5E43C62B748}" dt="2024-07-18T12:45:50.890" v="0" actId="20577"/>
          <ac:spMkLst>
            <pc:docMk/>
            <pc:sldMk cId="94328982" sldId="351"/>
            <ac:spMk id="2" creationId="{D19B1CE4-919E-1014-B91E-E15C8EB89546}"/>
          </ac:spMkLst>
        </pc:spChg>
      </pc:sldChg>
    </pc:docChg>
  </pc:docChgLst>
  <pc:docChgLst>
    <pc:chgData name="Minnis-McClain, Jessica - minnisjl" userId="S::minnisjl@jmu.edu::f8e4ea62-acf4-407a-9d20-f8a6b1277f80" providerId="AD" clId="Web-{D038D9C3-7DAF-4116-B836-B1361E82F473}"/>
    <pc:docChg chg="modSld">
      <pc:chgData name="Minnis-McClain, Jessica - minnisjl" userId="S::minnisjl@jmu.edu::f8e4ea62-acf4-407a-9d20-f8a6b1277f80" providerId="AD" clId="Web-{D038D9C3-7DAF-4116-B836-B1361E82F473}" dt="2023-12-17T11:39:12.850" v="1"/>
      <pc:docMkLst>
        <pc:docMk/>
      </pc:docMkLst>
      <pc:sldChg chg="delSp modSp">
        <pc:chgData name="Minnis-McClain, Jessica - minnisjl" userId="S::minnisjl@jmu.edu::f8e4ea62-acf4-407a-9d20-f8a6b1277f80" providerId="AD" clId="Web-{D038D9C3-7DAF-4116-B836-B1361E82F473}" dt="2023-12-17T11:39:12.850" v="1"/>
        <pc:sldMkLst>
          <pc:docMk/>
          <pc:sldMk cId="4015620366" sldId="349"/>
        </pc:sldMkLst>
        <pc:spChg chg="del mod">
          <ac:chgData name="Minnis-McClain, Jessica - minnisjl" userId="S::minnisjl@jmu.edu::f8e4ea62-acf4-407a-9d20-f8a6b1277f80" providerId="AD" clId="Web-{D038D9C3-7DAF-4116-B836-B1361E82F473}" dt="2023-12-17T11:39:12.850" v="1"/>
          <ac:spMkLst>
            <pc:docMk/>
            <pc:sldMk cId="4015620366" sldId="349"/>
            <ac:spMk id="3" creationId="{C4C25F73-72AA-F967-CE5E-E381A5181A71}"/>
          </ac:spMkLst>
        </pc:spChg>
      </pc:sldChg>
    </pc:docChg>
  </pc:docChgLst>
  <pc:docChgLst>
    <pc:chgData name="Anderson, Dannie (DCJS)" userId="3309786d-ca09-4b25-9407-7fcc16175d79" providerId="ADAL" clId="{4825124F-0F4B-4EA6-A726-369FE264827C}"/>
    <pc:docChg chg="custSel delSld modSld">
      <pc:chgData name="Anderson, Dannie (DCJS)" userId="3309786d-ca09-4b25-9407-7fcc16175d79" providerId="ADAL" clId="{4825124F-0F4B-4EA6-A726-369FE264827C}" dt="2024-07-18T13:19:05.622" v="111" actId="113"/>
      <pc:docMkLst>
        <pc:docMk/>
      </pc:docMkLst>
      <pc:sldChg chg="modSp mod">
        <pc:chgData name="Anderson, Dannie (DCJS)" userId="3309786d-ca09-4b25-9407-7fcc16175d79" providerId="ADAL" clId="{4825124F-0F4B-4EA6-A726-369FE264827C}" dt="2024-07-18T13:08:56.529" v="2" actId="1076"/>
        <pc:sldMkLst>
          <pc:docMk/>
          <pc:sldMk cId="3281928965" sldId="256"/>
        </pc:sldMkLst>
        <pc:spChg chg="mod">
          <ac:chgData name="Anderson, Dannie (DCJS)" userId="3309786d-ca09-4b25-9407-7fcc16175d79" providerId="ADAL" clId="{4825124F-0F4B-4EA6-A726-369FE264827C}" dt="2024-07-18T13:08:49.862" v="1" actId="1076"/>
          <ac:spMkLst>
            <pc:docMk/>
            <pc:sldMk cId="3281928965" sldId="256"/>
            <ac:spMk id="2" creationId="{F9AF390F-372F-3BCB-FCED-352A35938896}"/>
          </ac:spMkLst>
        </pc:spChg>
        <pc:spChg chg="mod">
          <ac:chgData name="Anderson, Dannie (DCJS)" userId="3309786d-ca09-4b25-9407-7fcc16175d79" providerId="ADAL" clId="{4825124F-0F4B-4EA6-A726-369FE264827C}" dt="2024-07-18T13:08:56.529" v="2" actId="1076"/>
          <ac:spMkLst>
            <pc:docMk/>
            <pc:sldMk cId="3281928965" sldId="256"/>
            <ac:spMk id="3" creationId="{A11059D6-CACD-79CA-47D4-FB4D941E1819}"/>
          </ac:spMkLst>
        </pc:spChg>
      </pc:sldChg>
      <pc:sldChg chg="modSp mod">
        <pc:chgData name="Anderson, Dannie (DCJS)" userId="3309786d-ca09-4b25-9407-7fcc16175d79" providerId="ADAL" clId="{4825124F-0F4B-4EA6-A726-369FE264827C}" dt="2024-07-18T13:09:26.931" v="7" actId="1076"/>
        <pc:sldMkLst>
          <pc:docMk/>
          <pc:sldMk cId="1504075741" sldId="262"/>
        </pc:sldMkLst>
        <pc:picChg chg="mod">
          <ac:chgData name="Anderson, Dannie (DCJS)" userId="3309786d-ca09-4b25-9407-7fcc16175d79" providerId="ADAL" clId="{4825124F-0F4B-4EA6-A726-369FE264827C}" dt="2024-07-18T13:09:26.931" v="7" actId="1076"/>
          <ac:picMkLst>
            <pc:docMk/>
            <pc:sldMk cId="1504075741" sldId="262"/>
            <ac:picMk id="8" creationId="{413B6133-79EA-0107-B668-CF483E2027B9}"/>
          </ac:picMkLst>
        </pc:picChg>
      </pc:sldChg>
      <pc:sldChg chg="modSp mod">
        <pc:chgData name="Anderson, Dannie (DCJS)" userId="3309786d-ca09-4b25-9407-7fcc16175d79" providerId="ADAL" clId="{4825124F-0F4B-4EA6-A726-369FE264827C}" dt="2024-07-18T13:11:19.473" v="27" actId="20577"/>
        <pc:sldMkLst>
          <pc:docMk/>
          <pc:sldMk cId="966270279" sldId="271"/>
        </pc:sldMkLst>
        <pc:spChg chg="mod">
          <ac:chgData name="Anderson, Dannie (DCJS)" userId="3309786d-ca09-4b25-9407-7fcc16175d79" providerId="ADAL" clId="{4825124F-0F4B-4EA6-A726-369FE264827C}" dt="2024-07-18T13:11:19.473" v="27" actId="20577"/>
          <ac:spMkLst>
            <pc:docMk/>
            <pc:sldMk cId="966270279" sldId="271"/>
            <ac:spMk id="2" creationId="{C7639579-7F0F-A8F8-1F78-A4C2A59D7C82}"/>
          </ac:spMkLst>
        </pc:spChg>
      </pc:sldChg>
      <pc:sldChg chg="modSp mod">
        <pc:chgData name="Anderson, Dannie (DCJS)" userId="3309786d-ca09-4b25-9407-7fcc16175d79" providerId="ADAL" clId="{4825124F-0F4B-4EA6-A726-369FE264827C}" dt="2024-07-18T13:11:47.481" v="29" actId="20577"/>
        <pc:sldMkLst>
          <pc:docMk/>
          <pc:sldMk cId="3201774794" sldId="272"/>
        </pc:sldMkLst>
        <pc:spChg chg="mod">
          <ac:chgData name="Anderson, Dannie (DCJS)" userId="3309786d-ca09-4b25-9407-7fcc16175d79" providerId="ADAL" clId="{4825124F-0F4B-4EA6-A726-369FE264827C}" dt="2024-07-18T13:11:47.481" v="29" actId="20577"/>
          <ac:spMkLst>
            <pc:docMk/>
            <pc:sldMk cId="3201774794" sldId="272"/>
            <ac:spMk id="2" creationId="{AFDED5B8-86D6-5700-F4F7-5531A10ABD75}"/>
          </ac:spMkLst>
        </pc:spChg>
      </pc:sldChg>
      <pc:sldChg chg="modSp mod">
        <pc:chgData name="Anderson, Dannie (DCJS)" userId="3309786d-ca09-4b25-9407-7fcc16175d79" providerId="ADAL" clId="{4825124F-0F4B-4EA6-A726-369FE264827C}" dt="2024-07-18T13:11:52.535" v="30" actId="20577"/>
        <pc:sldMkLst>
          <pc:docMk/>
          <pc:sldMk cId="3434102300" sldId="273"/>
        </pc:sldMkLst>
        <pc:spChg chg="mod">
          <ac:chgData name="Anderson, Dannie (DCJS)" userId="3309786d-ca09-4b25-9407-7fcc16175d79" providerId="ADAL" clId="{4825124F-0F4B-4EA6-A726-369FE264827C}" dt="2024-07-18T13:11:52.535" v="30" actId="20577"/>
          <ac:spMkLst>
            <pc:docMk/>
            <pc:sldMk cId="3434102300" sldId="273"/>
            <ac:spMk id="2" creationId="{916735F6-8EF4-D46B-6BE7-5FF06EBE7995}"/>
          </ac:spMkLst>
        </pc:spChg>
      </pc:sldChg>
      <pc:sldChg chg="modSp mod">
        <pc:chgData name="Anderson, Dannie (DCJS)" userId="3309786d-ca09-4b25-9407-7fcc16175d79" providerId="ADAL" clId="{4825124F-0F4B-4EA6-A726-369FE264827C}" dt="2024-07-18T13:12:13.030" v="31" actId="20577"/>
        <pc:sldMkLst>
          <pc:docMk/>
          <pc:sldMk cId="3295022969" sldId="274"/>
        </pc:sldMkLst>
        <pc:spChg chg="mod">
          <ac:chgData name="Anderson, Dannie (DCJS)" userId="3309786d-ca09-4b25-9407-7fcc16175d79" providerId="ADAL" clId="{4825124F-0F4B-4EA6-A726-369FE264827C}" dt="2024-07-18T13:12:13.030" v="31" actId="20577"/>
          <ac:spMkLst>
            <pc:docMk/>
            <pc:sldMk cId="3295022969" sldId="274"/>
            <ac:spMk id="2" creationId="{536BEB50-977A-ED87-0ACE-7540FE05AC02}"/>
          </ac:spMkLst>
        </pc:spChg>
      </pc:sldChg>
      <pc:sldChg chg="modSp mod">
        <pc:chgData name="Anderson, Dannie (DCJS)" userId="3309786d-ca09-4b25-9407-7fcc16175d79" providerId="ADAL" clId="{4825124F-0F4B-4EA6-A726-369FE264827C}" dt="2024-07-18T13:12:47.269" v="38" actId="120"/>
        <pc:sldMkLst>
          <pc:docMk/>
          <pc:sldMk cId="1313377349" sldId="277"/>
        </pc:sldMkLst>
        <pc:spChg chg="mod">
          <ac:chgData name="Anderson, Dannie (DCJS)" userId="3309786d-ca09-4b25-9407-7fcc16175d79" providerId="ADAL" clId="{4825124F-0F4B-4EA6-A726-369FE264827C}" dt="2024-07-18T13:12:47.269" v="38" actId="120"/>
          <ac:spMkLst>
            <pc:docMk/>
            <pc:sldMk cId="1313377349" sldId="277"/>
            <ac:spMk id="2" creationId="{2587846C-8C55-DECA-9A5B-958B6B1AF8E8}"/>
          </ac:spMkLst>
        </pc:spChg>
        <pc:picChg chg="mod">
          <ac:chgData name="Anderson, Dannie (DCJS)" userId="3309786d-ca09-4b25-9407-7fcc16175d79" providerId="ADAL" clId="{4825124F-0F4B-4EA6-A726-369FE264827C}" dt="2024-07-18T13:12:43.567" v="37" actId="1076"/>
          <ac:picMkLst>
            <pc:docMk/>
            <pc:sldMk cId="1313377349" sldId="277"/>
            <ac:picMk id="3" creationId="{98B67F49-909B-5717-9067-64D18179AC0E}"/>
          </ac:picMkLst>
        </pc:picChg>
      </pc:sldChg>
      <pc:sldChg chg="modSp mod">
        <pc:chgData name="Anderson, Dannie (DCJS)" userId="3309786d-ca09-4b25-9407-7fcc16175d79" providerId="ADAL" clId="{4825124F-0F4B-4EA6-A726-369FE264827C}" dt="2024-07-18T13:13:43.704" v="48" actId="120"/>
        <pc:sldMkLst>
          <pc:docMk/>
          <pc:sldMk cId="1474749514" sldId="278"/>
        </pc:sldMkLst>
        <pc:spChg chg="mod">
          <ac:chgData name="Anderson, Dannie (DCJS)" userId="3309786d-ca09-4b25-9407-7fcc16175d79" providerId="ADAL" clId="{4825124F-0F4B-4EA6-A726-369FE264827C}" dt="2024-07-18T13:13:43.704" v="48" actId="120"/>
          <ac:spMkLst>
            <pc:docMk/>
            <pc:sldMk cId="1474749514" sldId="278"/>
            <ac:spMk id="3" creationId="{9945D47E-313B-4EBA-6EFC-93F6D6CCD73D}"/>
          </ac:spMkLst>
        </pc:spChg>
        <pc:picChg chg="mod">
          <ac:chgData name="Anderson, Dannie (DCJS)" userId="3309786d-ca09-4b25-9407-7fcc16175d79" providerId="ADAL" clId="{4825124F-0F4B-4EA6-A726-369FE264827C}" dt="2024-07-18T13:13:37.307" v="47" actId="1076"/>
          <ac:picMkLst>
            <pc:docMk/>
            <pc:sldMk cId="1474749514" sldId="278"/>
            <ac:picMk id="8" creationId="{32A1D7E4-26B8-48F1-440D-2E2BF50E75F9}"/>
          </ac:picMkLst>
        </pc:picChg>
      </pc:sldChg>
      <pc:sldChg chg="modSp mod">
        <pc:chgData name="Anderson, Dannie (DCJS)" userId="3309786d-ca09-4b25-9407-7fcc16175d79" providerId="ADAL" clId="{4825124F-0F4B-4EA6-A726-369FE264827C}" dt="2024-07-18T13:13:24.389" v="44" actId="14100"/>
        <pc:sldMkLst>
          <pc:docMk/>
          <pc:sldMk cId="1953427289" sldId="279"/>
        </pc:sldMkLst>
        <pc:spChg chg="mod">
          <ac:chgData name="Anderson, Dannie (DCJS)" userId="3309786d-ca09-4b25-9407-7fcc16175d79" providerId="ADAL" clId="{4825124F-0F4B-4EA6-A726-369FE264827C}" dt="2024-07-18T13:12:54.793" v="39" actId="120"/>
          <ac:spMkLst>
            <pc:docMk/>
            <pc:sldMk cId="1953427289" sldId="279"/>
            <ac:spMk id="2" creationId="{4EDF695A-48FB-9711-22FE-BB381BB8BA0F}"/>
          </ac:spMkLst>
        </pc:spChg>
        <pc:picChg chg="mod">
          <ac:chgData name="Anderson, Dannie (DCJS)" userId="3309786d-ca09-4b25-9407-7fcc16175d79" providerId="ADAL" clId="{4825124F-0F4B-4EA6-A726-369FE264827C}" dt="2024-07-18T13:13:24.389" v="44" actId="14100"/>
          <ac:picMkLst>
            <pc:docMk/>
            <pc:sldMk cId="1953427289" sldId="279"/>
            <ac:picMk id="10" creationId="{01AF6D16-3955-734F-037C-E143319DFEB8}"/>
          </ac:picMkLst>
        </pc:picChg>
      </pc:sldChg>
      <pc:sldChg chg="modSp mod">
        <pc:chgData name="Anderson, Dannie (DCJS)" userId="3309786d-ca09-4b25-9407-7fcc16175d79" providerId="ADAL" clId="{4825124F-0F4B-4EA6-A726-369FE264827C}" dt="2024-07-18T13:13:59.280" v="52" actId="1076"/>
        <pc:sldMkLst>
          <pc:docMk/>
          <pc:sldMk cId="3739951696" sldId="280"/>
        </pc:sldMkLst>
        <pc:spChg chg="mod">
          <ac:chgData name="Anderson, Dannie (DCJS)" userId="3309786d-ca09-4b25-9407-7fcc16175d79" providerId="ADAL" clId="{4825124F-0F4B-4EA6-A726-369FE264827C}" dt="2024-07-18T13:13:50.478" v="49" actId="120"/>
          <ac:spMkLst>
            <pc:docMk/>
            <pc:sldMk cId="3739951696" sldId="280"/>
            <ac:spMk id="3" creationId="{C6DD64F6-8991-F154-FF12-D6723C09173D}"/>
          </ac:spMkLst>
        </pc:spChg>
        <pc:picChg chg="mod">
          <ac:chgData name="Anderson, Dannie (DCJS)" userId="3309786d-ca09-4b25-9407-7fcc16175d79" providerId="ADAL" clId="{4825124F-0F4B-4EA6-A726-369FE264827C}" dt="2024-07-18T13:13:59.280" v="52" actId="1076"/>
          <ac:picMkLst>
            <pc:docMk/>
            <pc:sldMk cId="3739951696" sldId="280"/>
            <ac:picMk id="8" creationId="{AF8D0B73-FACC-541D-EE7F-A6C3EEA67D81}"/>
          </ac:picMkLst>
        </pc:picChg>
      </pc:sldChg>
      <pc:sldChg chg="modSp mod">
        <pc:chgData name="Anderson, Dannie (DCJS)" userId="3309786d-ca09-4b25-9407-7fcc16175d79" providerId="ADAL" clId="{4825124F-0F4B-4EA6-A726-369FE264827C}" dt="2024-07-18T13:14:14.021" v="56" actId="120"/>
        <pc:sldMkLst>
          <pc:docMk/>
          <pc:sldMk cId="1245487560" sldId="281"/>
        </pc:sldMkLst>
        <pc:spChg chg="mod">
          <ac:chgData name="Anderson, Dannie (DCJS)" userId="3309786d-ca09-4b25-9407-7fcc16175d79" providerId="ADAL" clId="{4825124F-0F4B-4EA6-A726-369FE264827C}" dt="2024-07-18T13:14:14.021" v="56" actId="120"/>
          <ac:spMkLst>
            <pc:docMk/>
            <pc:sldMk cId="1245487560" sldId="281"/>
            <ac:spMk id="3" creationId="{5752B095-101A-B78C-907F-1726E98CF0C2}"/>
          </ac:spMkLst>
        </pc:spChg>
        <pc:picChg chg="mod">
          <ac:chgData name="Anderson, Dannie (DCJS)" userId="3309786d-ca09-4b25-9407-7fcc16175d79" providerId="ADAL" clId="{4825124F-0F4B-4EA6-A726-369FE264827C}" dt="2024-07-18T13:14:10.995" v="55" actId="1076"/>
          <ac:picMkLst>
            <pc:docMk/>
            <pc:sldMk cId="1245487560" sldId="281"/>
            <ac:picMk id="8" creationId="{F90EBAF4-2B74-7F97-1BDE-FB286E5D80AD}"/>
          </ac:picMkLst>
        </pc:picChg>
      </pc:sldChg>
      <pc:sldChg chg="modSp mod">
        <pc:chgData name="Anderson, Dannie (DCJS)" userId="3309786d-ca09-4b25-9407-7fcc16175d79" providerId="ADAL" clId="{4825124F-0F4B-4EA6-A726-369FE264827C}" dt="2024-07-18T13:17:04.423" v="60" actId="120"/>
        <pc:sldMkLst>
          <pc:docMk/>
          <pc:sldMk cId="1382132755" sldId="282"/>
        </pc:sldMkLst>
        <pc:spChg chg="mod">
          <ac:chgData name="Anderson, Dannie (DCJS)" userId="3309786d-ca09-4b25-9407-7fcc16175d79" providerId="ADAL" clId="{4825124F-0F4B-4EA6-A726-369FE264827C}" dt="2024-07-18T13:17:04.423" v="60" actId="120"/>
          <ac:spMkLst>
            <pc:docMk/>
            <pc:sldMk cId="1382132755" sldId="282"/>
            <ac:spMk id="3" creationId="{D4CAFD05-5C8B-0E80-F21D-B5399DF9726A}"/>
          </ac:spMkLst>
        </pc:spChg>
        <pc:picChg chg="mod">
          <ac:chgData name="Anderson, Dannie (DCJS)" userId="3309786d-ca09-4b25-9407-7fcc16175d79" providerId="ADAL" clId="{4825124F-0F4B-4EA6-A726-369FE264827C}" dt="2024-07-18T13:17:01.729" v="59" actId="1076"/>
          <ac:picMkLst>
            <pc:docMk/>
            <pc:sldMk cId="1382132755" sldId="282"/>
            <ac:picMk id="8" creationId="{EEBB997D-6516-FD16-A23F-593E3A76BB1D}"/>
          </ac:picMkLst>
        </pc:picChg>
      </pc:sldChg>
      <pc:sldChg chg="modSp mod">
        <pc:chgData name="Anderson, Dannie (DCJS)" userId="3309786d-ca09-4b25-9407-7fcc16175d79" providerId="ADAL" clId="{4825124F-0F4B-4EA6-A726-369FE264827C}" dt="2024-07-18T13:17:19.964" v="64" actId="120"/>
        <pc:sldMkLst>
          <pc:docMk/>
          <pc:sldMk cId="831539434" sldId="283"/>
        </pc:sldMkLst>
        <pc:spChg chg="mod">
          <ac:chgData name="Anderson, Dannie (DCJS)" userId="3309786d-ca09-4b25-9407-7fcc16175d79" providerId="ADAL" clId="{4825124F-0F4B-4EA6-A726-369FE264827C}" dt="2024-07-18T13:17:19.964" v="64" actId="120"/>
          <ac:spMkLst>
            <pc:docMk/>
            <pc:sldMk cId="831539434" sldId="283"/>
            <ac:spMk id="3" creationId="{579FB1B1-8C88-C7E0-8C18-F8254FE1608E}"/>
          </ac:spMkLst>
        </pc:spChg>
        <pc:picChg chg="mod">
          <ac:chgData name="Anderson, Dannie (DCJS)" userId="3309786d-ca09-4b25-9407-7fcc16175d79" providerId="ADAL" clId="{4825124F-0F4B-4EA6-A726-369FE264827C}" dt="2024-07-18T13:17:17.473" v="63" actId="1076"/>
          <ac:picMkLst>
            <pc:docMk/>
            <pc:sldMk cId="831539434" sldId="283"/>
            <ac:picMk id="9" creationId="{60B98552-2062-6B33-07DC-8D35D6C62DFF}"/>
          </ac:picMkLst>
        </pc:picChg>
      </pc:sldChg>
      <pc:sldChg chg="modSp mod">
        <pc:chgData name="Anderson, Dannie (DCJS)" userId="3309786d-ca09-4b25-9407-7fcc16175d79" providerId="ADAL" clId="{4825124F-0F4B-4EA6-A726-369FE264827C}" dt="2024-07-18T13:17:37.667" v="68" actId="1076"/>
        <pc:sldMkLst>
          <pc:docMk/>
          <pc:sldMk cId="244721522" sldId="284"/>
        </pc:sldMkLst>
        <pc:spChg chg="mod">
          <ac:chgData name="Anderson, Dannie (DCJS)" userId="3309786d-ca09-4b25-9407-7fcc16175d79" providerId="ADAL" clId="{4825124F-0F4B-4EA6-A726-369FE264827C}" dt="2024-07-18T13:17:29.733" v="65" actId="120"/>
          <ac:spMkLst>
            <pc:docMk/>
            <pc:sldMk cId="244721522" sldId="284"/>
            <ac:spMk id="3" creationId="{20A75641-1C1F-4958-5A36-ADD5BC1A8A10}"/>
          </ac:spMkLst>
        </pc:spChg>
        <pc:picChg chg="mod">
          <ac:chgData name="Anderson, Dannie (DCJS)" userId="3309786d-ca09-4b25-9407-7fcc16175d79" providerId="ADAL" clId="{4825124F-0F4B-4EA6-A726-369FE264827C}" dt="2024-07-18T13:17:37.667" v="68" actId="1076"/>
          <ac:picMkLst>
            <pc:docMk/>
            <pc:sldMk cId="244721522" sldId="284"/>
            <ac:picMk id="9" creationId="{BCF5836C-5C22-AF35-69AD-784A44053E41}"/>
          </ac:picMkLst>
        </pc:picChg>
      </pc:sldChg>
      <pc:sldChg chg="modSp mod">
        <pc:chgData name="Anderson, Dannie (DCJS)" userId="3309786d-ca09-4b25-9407-7fcc16175d79" providerId="ADAL" clId="{4825124F-0F4B-4EA6-A726-369FE264827C}" dt="2024-07-18T13:18:42.217" v="82" actId="1076"/>
        <pc:sldMkLst>
          <pc:docMk/>
          <pc:sldMk cId="3664316679" sldId="285"/>
        </pc:sldMkLst>
        <pc:spChg chg="mod">
          <ac:chgData name="Anderson, Dannie (DCJS)" userId="3309786d-ca09-4b25-9407-7fcc16175d79" providerId="ADAL" clId="{4825124F-0F4B-4EA6-A726-369FE264827C}" dt="2024-07-18T13:18:36.577" v="80" actId="1076"/>
          <ac:spMkLst>
            <pc:docMk/>
            <pc:sldMk cId="3664316679" sldId="285"/>
            <ac:spMk id="2" creationId="{54732252-32EB-2937-24D0-ABCEFA4100B2}"/>
          </ac:spMkLst>
        </pc:spChg>
        <pc:spChg chg="mod">
          <ac:chgData name="Anderson, Dannie (DCJS)" userId="3309786d-ca09-4b25-9407-7fcc16175d79" providerId="ADAL" clId="{4825124F-0F4B-4EA6-A726-369FE264827C}" dt="2024-07-18T13:18:25.563" v="77" actId="1076"/>
          <ac:spMkLst>
            <pc:docMk/>
            <pc:sldMk cId="3664316679" sldId="285"/>
            <ac:spMk id="3" creationId="{170C320C-01E2-28E4-F965-0644FFB56E94}"/>
          </ac:spMkLst>
        </pc:spChg>
        <pc:picChg chg="mod">
          <ac:chgData name="Anderson, Dannie (DCJS)" userId="3309786d-ca09-4b25-9407-7fcc16175d79" providerId="ADAL" clId="{4825124F-0F4B-4EA6-A726-369FE264827C}" dt="2024-07-18T13:18:42.217" v="82" actId="1076"/>
          <ac:picMkLst>
            <pc:docMk/>
            <pc:sldMk cId="3664316679" sldId="285"/>
            <ac:picMk id="13314" creationId="{C5C28C43-56DF-8D5F-7783-D2A52938892C}"/>
          </ac:picMkLst>
        </pc:picChg>
      </pc:sldChg>
      <pc:sldChg chg="modSp mod">
        <pc:chgData name="Anderson, Dannie (DCJS)" userId="3309786d-ca09-4b25-9407-7fcc16175d79" providerId="ADAL" clId="{4825124F-0F4B-4EA6-A726-369FE264827C}" dt="2024-07-18T13:09:34.343" v="9" actId="1076"/>
        <pc:sldMkLst>
          <pc:docMk/>
          <pc:sldMk cId="2586820120" sldId="337"/>
        </pc:sldMkLst>
        <pc:picChg chg="mod">
          <ac:chgData name="Anderson, Dannie (DCJS)" userId="3309786d-ca09-4b25-9407-7fcc16175d79" providerId="ADAL" clId="{4825124F-0F4B-4EA6-A726-369FE264827C}" dt="2024-07-18T13:09:34.343" v="9" actId="1076"/>
          <ac:picMkLst>
            <pc:docMk/>
            <pc:sldMk cId="2586820120" sldId="337"/>
            <ac:picMk id="6" creationId="{D8386890-2C6C-0179-C420-A680D8295332}"/>
          </ac:picMkLst>
        </pc:picChg>
      </pc:sldChg>
      <pc:sldChg chg="modSp mod">
        <pc:chgData name="Anderson, Dannie (DCJS)" userId="3309786d-ca09-4b25-9407-7fcc16175d79" providerId="ADAL" clId="{4825124F-0F4B-4EA6-A726-369FE264827C}" dt="2024-07-18T13:11:08.100" v="25" actId="14100"/>
        <pc:sldMkLst>
          <pc:docMk/>
          <pc:sldMk cId="2490268270" sldId="338"/>
        </pc:sldMkLst>
        <pc:picChg chg="mod">
          <ac:chgData name="Anderson, Dannie (DCJS)" userId="3309786d-ca09-4b25-9407-7fcc16175d79" providerId="ADAL" clId="{4825124F-0F4B-4EA6-A726-369FE264827C}" dt="2024-07-18T13:11:03.523" v="24" actId="14100"/>
          <ac:picMkLst>
            <pc:docMk/>
            <pc:sldMk cId="2490268270" sldId="338"/>
            <ac:picMk id="6" creationId="{C9A08EED-1B54-C109-251E-F98C418109B1}"/>
          </ac:picMkLst>
        </pc:picChg>
        <pc:picChg chg="mod">
          <ac:chgData name="Anderson, Dannie (DCJS)" userId="3309786d-ca09-4b25-9407-7fcc16175d79" providerId="ADAL" clId="{4825124F-0F4B-4EA6-A726-369FE264827C}" dt="2024-07-18T13:11:08.100" v="25" actId="14100"/>
          <ac:picMkLst>
            <pc:docMk/>
            <pc:sldMk cId="2490268270" sldId="338"/>
            <ac:picMk id="8" creationId="{74599A50-87E5-7C57-17B6-135818F2E1F6}"/>
          </ac:picMkLst>
        </pc:picChg>
      </pc:sldChg>
      <pc:sldChg chg="modSp mod">
        <pc:chgData name="Anderson, Dannie (DCJS)" userId="3309786d-ca09-4b25-9407-7fcc16175d79" providerId="ADAL" clId="{4825124F-0F4B-4EA6-A726-369FE264827C}" dt="2024-07-18T13:10:19.987" v="16" actId="1076"/>
        <pc:sldMkLst>
          <pc:docMk/>
          <pc:sldMk cId="1274263175" sldId="339"/>
        </pc:sldMkLst>
        <pc:picChg chg="mod">
          <ac:chgData name="Anderson, Dannie (DCJS)" userId="3309786d-ca09-4b25-9407-7fcc16175d79" providerId="ADAL" clId="{4825124F-0F4B-4EA6-A726-369FE264827C}" dt="2024-07-18T13:10:19.987" v="16" actId="1076"/>
          <ac:picMkLst>
            <pc:docMk/>
            <pc:sldMk cId="1274263175" sldId="339"/>
            <ac:picMk id="8" creationId="{2174C38B-308F-422F-8335-FDC8B85B7D72}"/>
          </ac:picMkLst>
        </pc:picChg>
        <pc:picChg chg="mod">
          <ac:chgData name="Anderson, Dannie (DCJS)" userId="3309786d-ca09-4b25-9407-7fcc16175d79" providerId="ADAL" clId="{4825124F-0F4B-4EA6-A726-369FE264827C}" dt="2024-07-18T13:10:14.285" v="14" actId="1076"/>
          <ac:picMkLst>
            <pc:docMk/>
            <pc:sldMk cId="1274263175" sldId="339"/>
            <ac:picMk id="9" creationId="{AF43121C-F6E6-1AD6-16B9-EC2332FFEF91}"/>
          </ac:picMkLst>
        </pc:picChg>
      </pc:sldChg>
      <pc:sldChg chg="modSp mod">
        <pc:chgData name="Anderson, Dannie (DCJS)" userId="3309786d-ca09-4b25-9407-7fcc16175d79" providerId="ADAL" clId="{4825124F-0F4B-4EA6-A726-369FE264827C}" dt="2024-07-18T13:19:05.622" v="111" actId="113"/>
        <pc:sldMkLst>
          <pc:docMk/>
          <pc:sldMk cId="3143302597" sldId="342"/>
        </pc:sldMkLst>
        <pc:spChg chg="mod">
          <ac:chgData name="Anderson, Dannie (DCJS)" userId="3309786d-ca09-4b25-9407-7fcc16175d79" providerId="ADAL" clId="{4825124F-0F4B-4EA6-A726-369FE264827C}" dt="2024-07-18T13:19:05.622" v="111" actId="113"/>
          <ac:spMkLst>
            <pc:docMk/>
            <pc:sldMk cId="3143302597" sldId="342"/>
            <ac:spMk id="2" creationId="{4A07196C-FBB1-4E95-BA0A-09AA627374A1}"/>
          </ac:spMkLst>
        </pc:spChg>
      </pc:sldChg>
      <pc:sldChg chg="modSp mod">
        <pc:chgData name="Anderson, Dannie (DCJS)" userId="3309786d-ca09-4b25-9407-7fcc16175d79" providerId="ADAL" clId="{4825124F-0F4B-4EA6-A726-369FE264827C}" dt="2024-07-18T13:11:35.417" v="28" actId="20577"/>
        <pc:sldMkLst>
          <pc:docMk/>
          <pc:sldMk cId="1630340818" sldId="343"/>
        </pc:sldMkLst>
        <pc:spChg chg="mod">
          <ac:chgData name="Anderson, Dannie (DCJS)" userId="3309786d-ca09-4b25-9407-7fcc16175d79" providerId="ADAL" clId="{4825124F-0F4B-4EA6-A726-369FE264827C}" dt="2024-07-18T13:11:35.417" v="28" actId="20577"/>
          <ac:spMkLst>
            <pc:docMk/>
            <pc:sldMk cId="1630340818" sldId="343"/>
            <ac:spMk id="2" creationId="{C7639579-7F0F-A8F8-1F78-A4C2A59D7C82}"/>
          </ac:spMkLst>
        </pc:spChg>
      </pc:sldChg>
      <pc:sldChg chg="modSp mod">
        <pc:chgData name="Anderson, Dannie (DCJS)" userId="3309786d-ca09-4b25-9407-7fcc16175d79" providerId="ADAL" clId="{4825124F-0F4B-4EA6-A726-369FE264827C}" dt="2024-07-18T13:09:05.455" v="4" actId="14100"/>
        <pc:sldMkLst>
          <pc:docMk/>
          <pc:sldMk cId="2532568232" sldId="348"/>
        </pc:sldMkLst>
        <pc:spChg chg="mod">
          <ac:chgData name="Anderson, Dannie (DCJS)" userId="3309786d-ca09-4b25-9407-7fcc16175d79" providerId="ADAL" clId="{4825124F-0F4B-4EA6-A726-369FE264827C}" dt="2024-07-18T13:09:05.455" v="4" actId="14100"/>
          <ac:spMkLst>
            <pc:docMk/>
            <pc:sldMk cId="2532568232" sldId="348"/>
            <ac:spMk id="2" creationId="{12137CD7-C57B-0BF1-899C-1C2FF3446DC7}"/>
          </ac:spMkLst>
        </pc:spChg>
      </pc:sldChg>
      <pc:sldChg chg="del">
        <pc:chgData name="Anderson, Dannie (DCJS)" userId="3309786d-ca09-4b25-9407-7fcc16175d79" providerId="ADAL" clId="{4825124F-0F4B-4EA6-A726-369FE264827C}" dt="2024-07-18T13:09:54.529" v="10" actId="47"/>
        <pc:sldMkLst>
          <pc:docMk/>
          <pc:sldMk cId="140617102" sldId="354"/>
        </pc:sldMkLst>
      </pc:sldChg>
      <pc:sldChg chg="modSp mod">
        <pc:chgData name="Anderson, Dannie (DCJS)" userId="3309786d-ca09-4b25-9407-7fcc16175d79" providerId="ADAL" clId="{4825124F-0F4B-4EA6-A726-369FE264827C}" dt="2024-07-18T13:12:21.632" v="34" actId="313"/>
        <pc:sldMkLst>
          <pc:docMk/>
          <pc:sldMk cId="4275097905" sldId="355"/>
        </pc:sldMkLst>
        <pc:spChg chg="mod">
          <ac:chgData name="Anderson, Dannie (DCJS)" userId="3309786d-ca09-4b25-9407-7fcc16175d79" providerId="ADAL" clId="{4825124F-0F4B-4EA6-A726-369FE264827C}" dt="2024-07-18T13:12:21.632" v="34" actId="313"/>
          <ac:spMkLst>
            <pc:docMk/>
            <pc:sldMk cId="4275097905" sldId="355"/>
            <ac:spMk id="2" creationId="{B2711959-A6F6-589F-F59B-CD9712E688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8B1BA-BBB6-41C0-89B7-88B7A385DE0E}" type="datetimeFigureOut">
              <a:t>7/24/2024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87A76-C3F2-433B-A2B7-23DBA4623CF0}" type="slidenum">
              <a:t>‹#›</a:t>
            </a:fld>
            <a:endParaRPr lang="en-US"/>
          </a:p>
        </p:txBody>
      </p:sp>
    </p:spTree>
    <p:extLst>
      <p:ext uri="{BB962C8B-B14F-4D97-AF65-F5344CB8AC3E}">
        <p14:creationId xmlns:p14="http://schemas.microsoft.com/office/powerpoint/2010/main" val="3295592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Define the word  "stranger" and then identify the characteristics of a stranger. </a:t>
            </a:r>
          </a:p>
        </p:txBody>
      </p:sp>
      <p:sp>
        <p:nvSpPr>
          <p:cNvPr id="4" name="Slide Number Placeholder 3"/>
          <p:cNvSpPr>
            <a:spLocks noGrp="1"/>
          </p:cNvSpPr>
          <p:nvPr>
            <p:ph type="sldNum" sz="quarter" idx="5"/>
          </p:nvPr>
        </p:nvSpPr>
        <p:spPr/>
        <p:txBody>
          <a:bodyPr/>
          <a:lstStyle/>
          <a:p>
            <a:fld id="{FE187A76-C3F2-433B-A2B7-23DBA4623CF0}" type="slidenum">
              <a:t>7</a:t>
            </a:fld>
            <a:endParaRPr lang="en-US"/>
          </a:p>
        </p:txBody>
      </p:sp>
    </p:spTree>
    <p:extLst>
      <p:ext uri="{BB962C8B-B14F-4D97-AF65-F5344CB8AC3E}">
        <p14:creationId xmlns:p14="http://schemas.microsoft.com/office/powerpoint/2010/main" val="1071741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a:t>Define stranger safety rules</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FE187A76-C3F2-433B-A2B7-23DBA4623CF0}" type="slidenum">
              <a:t>11</a:t>
            </a:fld>
            <a:endParaRPr lang="en-US"/>
          </a:p>
        </p:txBody>
      </p:sp>
    </p:spTree>
    <p:extLst>
      <p:ext uri="{BB962C8B-B14F-4D97-AF65-F5344CB8AC3E}">
        <p14:creationId xmlns:p14="http://schemas.microsoft.com/office/powerpoint/2010/main" val="1512574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a:t>Define stranger safety rules</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FE187A76-C3F2-433B-A2B7-23DBA4623CF0}" type="slidenum">
              <a:t>12</a:t>
            </a:fld>
            <a:endParaRPr lang="en-US"/>
          </a:p>
        </p:txBody>
      </p:sp>
    </p:spTree>
    <p:extLst>
      <p:ext uri="{BB962C8B-B14F-4D97-AF65-F5344CB8AC3E}">
        <p14:creationId xmlns:p14="http://schemas.microsoft.com/office/powerpoint/2010/main" val="2174604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0F256-9B07-24C6-BECE-A3EED529E7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CA6C6-80D6-FF71-A70A-8E16528E8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6D3C23-8604-FFB9-EE17-EF76A45DA72B}"/>
              </a:ext>
            </a:extLst>
          </p:cNvPr>
          <p:cNvSpPr>
            <a:spLocks noGrp="1"/>
          </p:cNvSpPr>
          <p:nvPr>
            <p:ph type="body" idx="1"/>
          </p:nvPr>
        </p:nvSpPr>
        <p:spPr/>
        <p:txBody>
          <a:bodyPr/>
          <a:lstStyle/>
          <a:p>
            <a:pPr algn="ctr"/>
            <a:r>
              <a:rPr lang="en-US" b="1"/>
              <a:t>Define stranger safety rules</a:t>
            </a:r>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B4DB923A-E711-429E-4928-E693439B4748}"/>
              </a:ext>
            </a:extLst>
          </p:cNvPr>
          <p:cNvSpPr>
            <a:spLocks noGrp="1"/>
          </p:cNvSpPr>
          <p:nvPr>
            <p:ph type="sldNum" sz="quarter" idx="5"/>
          </p:nvPr>
        </p:nvSpPr>
        <p:spPr/>
        <p:txBody>
          <a:bodyPr/>
          <a:lstStyle/>
          <a:p>
            <a:fld id="{FE187A76-C3F2-433B-A2B7-23DBA4623CF0}" type="slidenum">
              <a:t>16</a:t>
            </a:fld>
            <a:endParaRPr lang="en-US"/>
          </a:p>
        </p:txBody>
      </p:sp>
    </p:spTree>
    <p:extLst>
      <p:ext uri="{BB962C8B-B14F-4D97-AF65-F5344CB8AC3E}">
        <p14:creationId xmlns:p14="http://schemas.microsoft.com/office/powerpoint/2010/main" val="2208578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a:t>Discuss scenarios and apply stranger safety rules that will help keep students safe, and students will explain how they are responsible for following stranger safety rules.</a:t>
            </a:r>
          </a:p>
          <a:p>
            <a:r>
              <a:rPr lang="en-US"/>
              <a:t>Activity:  Read the Book – A Stranger in the Park</a:t>
            </a:r>
          </a:p>
          <a:p>
            <a:r>
              <a:rPr lang="en-US"/>
              <a:t>Watch Video: "Friendly City Video"</a:t>
            </a:r>
          </a:p>
          <a:p>
            <a:pPr algn="ct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E187A76-C3F2-433B-A2B7-23DBA4623CF0}" type="slidenum">
              <a:t>17</a:t>
            </a:fld>
            <a:endParaRPr lang="en-US"/>
          </a:p>
        </p:txBody>
      </p:sp>
    </p:spTree>
    <p:extLst>
      <p:ext uri="{BB962C8B-B14F-4D97-AF65-F5344CB8AC3E}">
        <p14:creationId xmlns:p14="http://schemas.microsoft.com/office/powerpoint/2010/main" val="2400015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915185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 useBgFill="1">
        <p:nvSpPr>
          <p:cNvPr id="7" name="Rectangle 6">
            <a:extLst>
              <a:ext uri="{FF2B5EF4-FFF2-40B4-BE49-F238E27FC236}">
                <a16:creationId xmlns:a16="http://schemas.microsoft.com/office/drawing/2014/main" id="{2A896B6F-3733-4183-35CB-262E317B3920}"/>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3623742E-2C6D-460B-28F3-AD6A9B14A6F5}"/>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C016A96-D70B-06FC-FAD8-A296EABB7496}"/>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3570E59-B761-67F7-263C-B44AF872B2DE}"/>
              </a:ext>
            </a:extLst>
          </p:cNvPr>
          <p:cNvSpPr txBox="1">
            <a:spLocks/>
          </p:cNvSpPr>
          <p:nvPr userDrawn="1"/>
        </p:nvSpPr>
        <p:spPr>
          <a:xfrm>
            <a:off x="965200" y="1383528"/>
            <a:ext cx="5925989" cy="316751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9600"/>
              <a:t>Title</a:t>
            </a:r>
          </a:p>
        </p:txBody>
      </p:sp>
      <p:pic>
        <p:nvPicPr>
          <p:cNvPr id="11" name="Picture 10" descr="A bee with wings and a shield&#10;&#10;Description automatically generated with medium confidence">
            <a:extLst>
              <a:ext uri="{FF2B5EF4-FFF2-40B4-BE49-F238E27FC236}">
                <a16:creationId xmlns:a16="http://schemas.microsoft.com/office/drawing/2014/main" id="{62D8BC2A-DD1F-353E-F223-EEF5525260E2}"/>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99140" y="2209474"/>
            <a:ext cx="2489416" cy="2489416"/>
          </a:xfrm>
          <a:prstGeom prst="rect">
            <a:avLst/>
          </a:prstGeom>
        </p:spPr>
      </p:pic>
    </p:spTree>
    <p:extLst>
      <p:ext uri="{BB962C8B-B14F-4D97-AF65-F5344CB8AC3E}">
        <p14:creationId xmlns:p14="http://schemas.microsoft.com/office/powerpoint/2010/main" val="2915185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6129-0272-A08E-DFAA-0CF7D54EE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AE8BAE-E56F-9C9B-6CA3-038CA492EF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A0E40-2A17-A2F5-3BC6-2DD90858F8DA}"/>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5" name="Footer Placeholder 4">
            <a:extLst>
              <a:ext uri="{FF2B5EF4-FFF2-40B4-BE49-F238E27FC236}">
                <a16:creationId xmlns:a16="http://schemas.microsoft.com/office/drawing/2014/main" id="{A1B1B8D6-DD35-13F1-0392-D8D4DB1E6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B7818-8208-CAD6-EAD1-7922CED1A10E}"/>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890934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ABF6-66D1-108D-E462-CAFC804189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4041F0-D530-430A-3C40-5689BD6CB4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6FA3C-E4D3-D2D0-781B-E80D576FA2E2}"/>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5" name="Footer Placeholder 4">
            <a:extLst>
              <a:ext uri="{FF2B5EF4-FFF2-40B4-BE49-F238E27FC236}">
                <a16:creationId xmlns:a16="http://schemas.microsoft.com/office/drawing/2014/main" id="{78D17CC9-9AFC-E2CE-C62F-203F21426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DF121-B04A-7162-FB97-462E9BE7F322}"/>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783286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808A-FADD-6856-4857-57B7534A8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E1283-F228-E79B-DC60-E0CA5A3ECC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D5F453-E1B3-B84C-70F8-BE932E7376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D8DD1-FE5B-280A-8BB8-54968142E60F}"/>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6" name="Footer Placeholder 5">
            <a:extLst>
              <a:ext uri="{FF2B5EF4-FFF2-40B4-BE49-F238E27FC236}">
                <a16:creationId xmlns:a16="http://schemas.microsoft.com/office/drawing/2014/main" id="{88F00AE9-12D5-3BF5-B9DE-9B6DDC94EA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265873-5337-7DF8-4A80-F8EDD3FAB4B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072888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95E9-0250-A613-EE0F-999BEBB037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D1E1CA-A0DD-E5CB-5108-76C40447CA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AB0E3A-9419-9343-9D6C-DF5EAA0E39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04EAAB-84AE-7D2E-5349-15DFF129DF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19F477-88A7-0570-7857-5F02B856C2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809060-81C0-A538-6068-7EBDD2F34391}"/>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8" name="Footer Placeholder 7">
            <a:extLst>
              <a:ext uri="{FF2B5EF4-FFF2-40B4-BE49-F238E27FC236}">
                <a16:creationId xmlns:a16="http://schemas.microsoft.com/office/drawing/2014/main" id="{B8D406BA-785C-D50B-426D-A8DD82136B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98A89-99F3-6880-338C-AF7A01B0D84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987886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348888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 useBgFill="1">
        <p:nvSpPr>
          <p:cNvPr id="6" name="Rectangle 5">
            <a:extLst>
              <a:ext uri="{FF2B5EF4-FFF2-40B4-BE49-F238E27FC236}">
                <a16:creationId xmlns:a16="http://schemas.microsoft.com/office/drawing/2014/main" id="{1CDB689B-DC84-B7EC-C49D-FDFB9503E225}"/>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3EDB6212-2723-E765-4B3D-FC11548C56AA}"/>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ight Triangle 7">
            <a:extLst>
              <a:ext uri="{FF2B5EF4-FFF2-40B4-BE49-F238E27FC236}">
                <a16:creationId xmlns:a16="http://schemas.microsoft.com/office/drawing/2014/main" id="{9255A8AD-A897-0463-064A-F7C0AC848A46}"/>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AC08EF6-5C21-839B-98D2-4974A5129533}"/>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D2D1034B-5668-D326-BF2B-7531E2DA2D40}"/>
              </a:ext>
            </a:extLst>
          </p:cNvPr>
          <p:cNvSpPr txBox="1">
            <a:spLocks/>
          </p:cNvSpPr>
          <p:nvPr userDrawn="1"/>
        </p:nvSpPr>
        <p:spPr>
          <a:xfrm>
            <a:off x="1010024" y="1383527"/>
            <a:ext cx="6072333" cy="41751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600" b="1"/>
              <a:t>Quote</a:t>
            </a:r>
            <a:endParaRPr lang="en-US" sz="4600"/>
          </a:p>
        </p:txBody>
      </p:sp>
      <p:cxnSp>
        <p:nvCxnSpPr>
          <p:cNvPr id="11" name="Straight Connector 10">
            <a:extLst>
              <a:ext uri="{FF2B5EF4-FFF2-40B4-BE49-F238E27FC236}">
                <a16:creationId xmlns:a16="http://schemas.microsoft.com/office/drawing/2014/main" id="{49DF0C22-EA4A-D0DF-6279-27DD61D6F222}"/>
              </a:ext>
              <a:ext uri="{C183D7F6-B498-43B3-948B-1728B52AA6E4}">
                <adec:decorative xmlns:adec="http://schemas.microsoft.com/office/drawing/2017/decorative" val="1"/>
              </a:ext>
            </a:extLst>
          </p:cNvPr>
          <p:cNvCxnSpPr/>
          <p:nvPr userDrawn="1">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bee with wings and a shield&#10;&#10;Description automatically generated with medium confidence">
            <a:extLst>
              <a:ext uri="{FF2B5EF4-FFF2-40B4-BE49-F238E27FC236}">
                <a16:creationId xmlns:a16="http://schemas.microsoft.com/office/drawing/2014/main" id="{65386119-FD8D-4C87-CB36-CF253C90E04C}"/>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348888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175A6-AD47-CC27-609E-E55D6C1852E8}"/>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3" name="Footer Placeholder 2">
            <a:extLst>
              <a:ext uri="{FF2B5EF4-FFF2-40B4-BE49-F238E27FC236}">
                <a16:creationId xmlns:a16="http://schemas.microsoft.com/office/drawing/2014/main" id="{DE0885C1-069E-B32C-12F1-3C8C17213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F812E2-8C93-9293-E2AC-6F78DFA7AF2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237017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C308-145E-D165-6015-1633CA42AD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6E3AE3-0A52-5114-7547-ECCD40D343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006986-BA4E-8EB1-84B7-E1EC03B9E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B2474-FE76-26A7-9440-04E095860CD5}"/>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6" name="Footer Placeholder 5">
            <a:extLst>
              <a:ext uri="{FF2B5EF4-FFF2-40B4-BE49-F238E27FC236}">
                <a16:creationId xmlns:a16="http://schemas.microsoft.com/office/drawing/2014/main" id="{CAB51BE3-402D-B96B-D07B-41DB56086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EB0AA-3296-0C34-BC67-220D5E928551}"/>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32306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8DFD-4564-E7F6-E49E-6BB25A15DA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319DD-B4BB-B0C5-AE4E-FB5A448CFD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EC5FE0-4BFE-554A-77ED-62C90B17C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3ECA7D-E084-CB37-8B9A-BFA029CCA581}"/>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6" name="Footer Placeholder 5">
            <a:extLst>
              <a:ext uri="{FF2B5EF4-FFF2-40B4-BE49-F238E27FC236}">
                <a16:creationId xmlns:a16="http://schemas.microsoft.com/office/drawing/2014/main" id="{F5B5B04D-CF43-6DC0-E0A1-2D97F83553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13128-095D-8CAC-CD16-443FA94778A9}"/>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805652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56713-6B23-692A-7D19-55F5769325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99C733-89F9-C682-24D1-2ED839C461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ABCA5-DEF0-BD5E-2EE5-D5997B60FDA0}"/>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5" name="Footer Placeholder 4">
            <a:extLst>
              <a:ext uri="{FF2B5EF4-FFF2-40B4-BE49-F238E27FC236}">
                <a16:creationId xmlns:a16="http://schemas.microsoft.com/office/drawing/2014/main" id="{06FB4D03-58A2-7EDB-86DD-167CE241A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6B026-499C-2B24-A050-94ADB7EE0B0C}"/>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422442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103A8-BE0D-C773-AC63-6C4158C051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2B24D8-A3E4-744E-8B20-9C27FD11D9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70714-2547-B334-F28B-472DECC46251}"/>
              </a:ext>
            </a:extLst>
          </p:cNvPr>
          <p:cNvSpPr>
            <a:spLocks noGrp="1"/>
          </p:cNvSpPr>
          <p:nvPr>
            <p:ph type="dt" sz="half" idx="10"/>
          </p:nvPr>
        </p:nvSpPr>
        <p:spPr/>
        <p:txBody>
          <a:bodyPr/>
          <a:lstStyle/>
          <a:p>
            <a:fld id="{19C3F6B1-1C61-4635-A09D-AD8A54010B14}" type="datetimeFigureOut">
              <a:rPr lang="en-US" smtClean="0"/>
              <a:t>7/24/2024</a:t>
            </a:fld>
            <a:endParaRPr lang="en-US"/>
          </a:p>
        </p:txBody>
      </p:sp>
      <p:sp>
        <p:nvSpPr>
          <p:cNvPr id="5" name="Footer Placeholder 4">
            <a:extLst>
              <a:ext uri="{FF2B5EF4-FFF2-40B4-BE49-F238E27FC236}">
                <a16:creationId xmlns:a16="http://schemas.microsoft.com/office/drawing/2014/main" id="{EDC2318E-F025-2A5C-09DF-35F9C7875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26688-F3AE-0B29-E100-A1DE9886148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493071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53"/>
        <p:cNvGrpSpPr/>
        <p:nvPr/>
      </p:nvGrpSpPr>
      <p:grpSpPr>
        <a:xfrm>
          <a:off x="0" y="0"/>
          <a:ext cx="0" cy="0"/>
          <a:chOff x="0" y="0"/>
          <a:chExt cx="0" cy="0"/>
        </a:xfrm>
      </p:grpSpPr>
    </p:spTree>
    <p:extLst>
      <p:ext uri="{BB962C8B-B14F-4D97-AF65-F5344CB8AC3E}">
        <p14:creationId xmlns:p14="http://schemas.microsoft.com/office/powerpoint/2010/main" val="2605011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Essential Question">
  <p:cSld name="Essential Question">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0" y="1641867"/>
            <a:ext cx="12192000" cy="8280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4000">
                <a:latin typeface="Rubik"/>
                <a:ea typeface="Rubik"/>
                <a:cs typeface="Rubik"/>
                <a:sym typeface="Rubik"/>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13" name="Google Shape;13;p3"/>
          <p:cNvSpPr txBox="1"/>
          <p:nvPr/>
        </p:nvSpPr>
        <p:spPr>
          <a:xfrm>
            <a:off x="-14600" y="2775133"/>
            <a:ext cx="12221200" cy="1801600"/>
          </a:xfrm>
          <a:prstGeom prst="rect">
            <a:avLst/>
          </a:prstGeom>
          <a:noFill/>
          <a:ln>
            <a:noFill/>
          </a:ln>
        </p:spPr>
        <p:txBody>
          <a:bodyPr spcFirstLastPara="1" wrap="square" lIns="121900" tIns="121900" rIns="121900" bIns="121900" anchor="t" anchorCtr="0">
            <a:noAutofit/>
          </a:bodyPr>
          <a:lstStyle/>
          <a:p>
            <a:pPr marL="0" lvl="0" indent="0" algn="ctr" rtl="0">
              <a:lnSpc>
                <a:spcPct val="110000"/>
              </a:lnSpc>
              <a:spcBef>
                <a:spcPts val="0"/>
              </a:spcBef>
              <a:spcAft>
                <a:spcPts val="0"/>
              </a:spcAft>
              <a:buClr>
                <a:srgbClr val="FF8855"/>
              </a:buClr>
              <a:buSzPts val="1600"/>
              <a:buFont typeface="Lato"/>
              <a:buNone/>
            </a:pPr>
            <a:endParaRPr sz="3200">
              <a:latin typeface="Indie Flower"/>
              <a:ea typeface="Indie Flower"/>
              <a:cs typeface="Indie Flower"/>
              <a:sym typeface="Indie Flower"/>
            </a:endParaRPr>
          </a:p>
        </p:txBody>
      </p:sp>
      <p:sp>
        <p:nvSpPr>
          <p:cNvPr id="14" name="Google Shape;14;p3"/>
          <p:cNvSpPr txBox="1">
            <a:spLocks noGrp="1"/>
          </p:cNvSpPr>
          <p:nvPr>
            <p:ph type="body" idx="1"/>
          </p:nvPr>
        </p:nvSpPr>
        <p:spPr>
          <a:xfrm>
            <a:off x="0" y="2964067"/>
            <a:ext cx="12192000" cy="1293200"/>
          </a:xfrm>
          <a:prstGeom prst="rect">
            <a:avLst/>
          </a:prstGeom>
          <a:noFill/>
          <a:ln>
            <a:noFill/>
          </a:ln>
        </p:spPr>
        <p:txBody>
          <a:bodyPr spcFirstLastPara="1" wrap="square" lIns="91425" tIns="91425" rIns="91425" bIns="91425" anchor="t" anchorCtr="0">
            <a:noAutofit/>
          </a:bodyPr>
          <a:lstStyle>
            <a:lvl1pPr marL="609585" lvl="0"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1pPr>
            <a:lvl2pPr marL="1219170" lvl="1"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2pPr>
            <a:lvl3pPr marL="1828754" lvl="2"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3pPr>
            <a:lvl4pPr marL="2438339" lvl="3"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4pPr>
            <a:lvl5pPr marL="3047924" lvl="4"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5pPr>
            <a:lvl6pPr marL="3657509" lvl="5"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6pPr>
            <a:lvl7pPr marL="4267093" lvl="6"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7pPr>
            <a:lvl8pPr marL="4876678" lvl="7"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8pPr>
            <a:lvl9pPr marL="5486263" lvl="8"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9pPr>
          </a:lstStyle>
          <a:p>
            <a:endParaRPr/>
          </a:p>
        </p:txBody>
      </p:sp>
    </p:spTree>
    <p:extLst>
      <p:ext uri="{BB962C8B-B14F-4D97-AF65-F5344CB8AC3E}">
        <p14:creationId xmlns:p14="http://schemas.microsoft.com/office/powerpoint/2010/main" val="2998272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34CE9-38DF-BFCC-189F-04F84DE6EA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DD6DFA-85AB-54F7-5FD6-56FCD0A5C6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B810F2-FAC7-724D-317F-9D98998E0E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3F6B1-1C61-4635-A09D-AD8A54010B14}" type="datetimeFigureOut">
              <a:rPr lang="en-US" smtClean="0"/>
              <a:t>7/24/2024</a:t>
            </a:fld>
            <a:endParaRPr lang="en-US"/>
          </a:p>
        </p:txBody>
      </p:sp>
      <p:sp>
        <p:nvSpPr>
          <p:cNvPr id="5" name="Footer Placeholder 4">
            <a:extLst>
              <a:ext uri="{FF2B5EF4-FFF2-40B4-BE49-F238E27FC236}">
                <a16:creationId xmlns:a16="http://schemas.microsoft.com/office/drawing/2014/main" id="{B262C5BB-1F34-0323-ED7E-1E3108378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E5BAC3-190F-3962-CA34-E600F86203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26C07-D6F0-4DBA-8789-FC3F6135B11C}" type="slidenum">
              <a:rPr lang="en-US" smtClean="0"/>
              <a:t>‹#›</a:t>
            </a:fld>
            <a:endParaRPr lang="en-US"/>
          </a:p>
        </p:txBody>
      </p:sp>
    </p:spTree>
    <p:extLst>
      <p:ext uri="{BB962C8B-B14F-4D97-AF65-F5344CB8AC3E}">
        <p14:creationId xmlns:p14="http://schemas.microsoft.com/office/powerpoint/2010/main" val="4062626676"/>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51" r:id="rId4"/>
    <p:sldLayoutId id="2147483652" r:id="rId5"/>
    <p:sldLayoutId id="2147483653" r:id="rId6"/>
    <p:sldLayoutId id="2147483654" r:id="rId7"/>
    <p:sldLayoutId id="2147483665" r:id="rId8"/>
    <p:sldLayoutId id="2147483655" r:id="rId9"/>
    <p:sldLayoutId id="2147483656" r:id="rId10"/>
    <p:sldLayoutId id="2147483657" r:id="rId11"/>
    <p:sldLayoutId id="2147483658" r:id="rId12"/>
    <p:sldLayoutId id="2147483659" r:id="rId13"/>
    <p:sldLayoutId id="2147483660"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3.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3.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vimeo.com/139726122" TargetMode="External"/><Relationship Id="rId1" Type="http://schemas.openxmlformats.org/officeDocument/2006/relationships/slideLayout" Target="../slideLayouts/slideLayout1.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4.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1470630" y="1278137"/>
            <a:ext cx="6115243" cy="2370648"/>
          </a:xfrm>
        </p:spPr>
        <p:txBody>
          <a:bodyPr anchor="b">
            <a:normAutofit/>
          </a:bodyPr>
          <a:lstStyle/>
          <a:p>
            <a:pPr algn="r"/>
            <a:r>
              <a:rPr lang="en-US" dirty="0">
                <a:latin typeface="Calibri"/>
                <a:ea typeface="Calibri"/>
                <a:cs typeface="Calibri"/>
              </a:rPr>
              <a:t>Stranger Awareness</a:t>
            </a:r>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99140" y="2209474"/>
            <a:ext cx="2489416" cy="2489416"/>
          </a:xfrm>
          <a:prstGeom prst="rect">
            <a:avLst/>
          </a:prstGeom>
        </p:spPr>
      </p:pic>
      <p:sp>
        <p:nvSpPr>
          <p:cNvPr id="3" name="TextBox 2">
            <a:extLst>
              <a:ext uri="{FF2B5EF4-FFF2-40B4-BE49-F238E27FC236}">
                <a16:creationId xmlns:a16="http://schemas.microsoft.com/office/drawing/2014/main" id="{A11059D6-CACD-79CA-47D4-FB4D941E1819}"/>
              </a:ext>
            </a:extLst>
          </p:cNvPr>
          <p:cNvSpPr txBox="1"/>
          <p:nvPr/>
        </p:nvSpPr>
        <p:spPr>
          <a:xfrm>
            <a:off x="1786640" y="3608264"/>
            <a:ext cx="5799233" cy="707886"/>
          </a:xfrm>
          <a:prstGeom prst="rect">
            <a:avLst/>
          </a:prstGeom>
          <a:noFill/>
        </p:spPr>
        <p:txBody>
          <a:bodyPr wrap="square" lIns="91440" tIns="45720" rIns="91440" bIns="45720" rtlCol="0" anchor="t">
            <a:spAutoFit/>
          </a:bodyPr>
          <a:lstStyle/>
          <a:p>
            <a:pPr algn="r"/>
            <a:r>
              <a:rPr lang="en-US" sz="4000" dirty="0"/>
              <a:t>Kindergarten Lesson 4</a:t>
            </a:r>
            <a:endParaRPr lang="en-US" sz="4000" dirty="0">
              <a:cs typeface="Calibri"/>
            </a:endParaRPr>
          </a:p>
        </p:txBody>
      </p:sp>
    </p:spTree>
    <p:extLst>
      <p:ext uri="{BB962C8B-B14F-4D97-AF65-F5344CB8AC3E}">
        <p14:creationId xmlns:p14="http://schemas.microsoft.com/office/powerpoint/2010/main" val="3281928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288472" y="1383527"/>
            <a:ext cx="5793885" cy="4175166"/>
          </a:xfrm>
        </p:spPr>
        <p:txBody>
          <a:bodyPr vert="horz" lIns="91440" tIns="45720" rIns="91440" bIns="45720" rtlCol="0" anchor="ctr">
            <a:normAutofit/>
          </a:bodyPr>
          <a:lstStyle/>
          <a:p>
            <a:pPr algn="r"/>
            <a:r>
              <a:rPr lang="en-US" kern="1200" dirty="0">
                <a:solidFill>
                  <a:schemeClr val="tx1"/>
                </a:solidFill>
                <a:latin typeface="Calibri"/>
                <a:ea typeface="Calibri"/>
                <a:cs typeface="Calibri"/>
              </a:rPr>
              <a:t>When we are learning we will:</a:t>
            </a:r>
          </a:p>
        </p:txBody>
      </p:sp>
      <p:cxnSp>
        <p:nvCxnSpPr>
          <p:cNvPr id="25" name="Straight Connector 24">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253256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37F44FEB-99A9-808B-B82A-EAB5031B2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0" name="Freeform: Shape 1039">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824578" cy="3204134"/>
          </a:xfrm>
        </p:spPr>
        <p:txBody>
          <a:bodyPr vert="horz" lIns="91440" tIns="45720" rIns="91440" bIns="45720" rtlCol="0" anchor="b">
            <a:normAutofit/>
          </a:bodyPr>
          <a:lstStyle/>
          <a:p>
            <a:r>
              <a:rPr lang="en-US" kern="1200" dirty="0">
                <a:solidFill>
                  <a:schemeClr val="tx1"/>
                </a:solidFill>
                <a:latin typeface="Calibri"/>
                <a:cs typeface="Calibri"/>
              </a:rPr>
              <a:t>Keep our bodies in our own place!</a:t>
            </a:r>
          </a:p>
        </p:txBody>
      </p:sp>
      <p:sp>
        <p:nvSpPr>
          <p:cNvPr id="1044" name="Rectangle 104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61628" y="956474"/>
            <a:ext cx="5800478" cy="49473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208710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171435" cy="3204134"/>
          </a:xfrm>
        </p:spPr>
        <p:txBody>
          <a:bodyPr vert="horz" lIns="91440" tIns="45720" rIns="91440" bIns="45720" rtlCol="0" anchor="b">
            <a:normAutofit/>
          </a:bodyPr>
          <a:lstStyle/>
          <a:p>
            <a:r>
              <a:rPr lang="en-US" kern="1200">
                <a:solidFill>
                  <a:schemeClr val="tx1"/>
                </a:solidFill>
                <a:latin typeface="Calibri"/>
                <a:cs typeface="Calibri"/>
              </a:rPr>
              <a:t>Use our quiet voices!</a:t>
            </a:r>
          </a:p>
        </p:txBody>
      </p:sp>
      <p:sp>
        <p:nvSpPr>
          <p:cNvPr id="2063" name="Rectangle 206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851401" y="1371099"/>
            <a:ext cx="4614203" cy="3936151"/>
          </a:xfrm>
          <a:prstGeom prst="rect">
            <a:avLst/>
          </a:prstGeom>
          <a:noFill/>
          <a:extLst>
            <a:ext uri="{909E8E84-426E-40DD-AFC4-6F175D3DCCD1}">
              <a14:hiddenFill xmlns:a14="http://schemas.microsoft.com/office/drawing/2010/main">
                <a:solidFill>
                  <a:srgbClr val="FFFFFF"/>
                </a:solidFill>
              </a14:hiddenFill>
            </a:ext>
          </a:extLst>
        </p:spPr>
      </p:pic>
      <p:sp>
        <p:nvSpPr>
          <p:cNvPr id="4" name="Right Triangle 3">
            <a:extLst>
              <a:ext uri="{FF2B5EF4-FFF2-40B4-BE49-F238E27FC236}">
                <a16:creationId xmlns:a16="http://schemas.microsoft.com/office/drawing/2014/main" id="{C52F2990-FF02-EC3B-8B7F-5064367B5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628077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218764" cy="3204134"/>
          </a:xfrm>
        </p:spPr>
        <p:txBody>
          <a:bodyPr vert="horz" lIns="91440" tIns="45720" rIns="91440" bIns="45720" rtlCol="0" anchor="b">
            <a:normAutofit/>
          </a:bodyPr>
          <a:lstStyle/>
          <a:p>
            <a:r>
              <a:rPr lang="en-US" kern="1200">
                <a:solidFill>
                  <a:schemeClr val="tx1"/>
                </a:solidFill>
                <a:latin typeface="Calibri"/>
                <a:cs typeface="Calibri"/>
              </a:rPr>
              <a:t>Keep our ears open!</a:t>
            </a:r>
          </a:p>
        </p:txBody>
      </p:sp>
      <p:sp>
        <p:nvSpPr>
          <p:cNvPr id="3087" name="Rectangle 308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90279" y="1842520"/>
            <a:ext cx="3727130" cy="3181195"/>
          </a:xfrm>
          <a:prstGeom prst="rect">
            <a:avLst/>
          </a:prstGeom>
          <a:noFill/>
          <a:extLst>
            <a:ext uri="{909E8E84-426E-40DD-AFC4-6F175D3DCCD1}">
              <a14:hiddenFill xmlns:a14="http://schemas.microsoft.com/office/drawing/2010/main">
                <a:solidFill>
                  <a:srgbClr val="FFFFFF"/>
                </a:solidFill>
              </a14:hiddenFill>
            </a:ext>
          </a:extLst>
        </p:spPr>
      </p:pic>
      <p:sp>
        <p:nvSpPr>
          <p:cNvPr id="6" name="Right Triangle 5">
            <a:extLst>
              <a:ext uri="{FF2B5EF4-FFF2-40B4-BE49-F238E27FC236}">
                <a16:creationId xmlns:a16="http://schemas.microsoft.com/office/drawing/2014/main" id="{97AA513D-BD35-32D3-EEC0-8D62F1E07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2132138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kern="1200">
                <a:solidFill>
                  <a:schemeClr val="tx1"/>
                </a:solidFill>
                <a:latin typeface="Calibri"/>
                <a:cs typeface="Calibri"/>
              </a:rPr>
              <a:t>Have our brains ready to learn!</a:t>
            </a:r>
          </a:p>
        </p:txBody>
      </p:sp>
      <p:sp>
        <p:nvSpPr>
          <p:cNvPr id="4111" name="Rectangle 411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38838" y="950569"/>
            <a:ext cx="5605547" cy="4776077"/>
          </a:xfrm>
          <a:prstGeom prst="rect">
            <a:avLst/>
          </a:prstGeom>
          <a:noFill/>
          <a:extLst>
            <a:ext uri="{909E8E84-426E-40DD-AFC4-6F175D3DCCD1}">
              <a14:hiddenFill xmlns:a14="http://schemas.microsoft.com/office/drawing/2010/main">
                <a:solidFill>
                  <a:srgbClr val="FFFFFF"/>
                </a:solidFill>
              </a14:hiddenFill>
            </a:ext>
          </a:extLst>
        </p:spPr>
      </p:pic>
      <p:sp>
        <p:nvSpPr>
          <p:cNvPr id="4" name="Right Triangle 3">
            <a:extLst>
              <a:ext uri="{FF2B5EF4-FFF2-40B4-BE49-F238E27FC236}">
                <a16:creationId xmlns:a16="http://schemas.microsoft.com/office/drawing/2014/main" id="{0432984A-6F30-3BBB-3263-7C9E23CEE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787770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838200" y="184805"/>
            <a:ext cx="10515600" cy="915186"/>
          </a:xfrm>
        </p:spPr>
        <p:txBody>
          <a:bodyPr vert="horz" lIns="91440" tIns="45720" rIns="91440" bIns="45720" rtlCol="0" anchor="ctr">
            <a:normAutofit/>
          </a:bodyPr>
          <a:lstStyle/>
          <a:p>
            <a:r>
              <a:rPr lang="en-US" b="0" i="0" u="none" strike="noStrike" dirty="0">
                <a:effectLst/>
                <a:latin typeface="Calibri"/>
                <a:cs typeface="Calibri"/>
              </a:rPr>
              <a:t>A stranger is anyone you do not know</a:t>
            </a:r>
            <a:r>
              <a:rPr lang="en-US" dirty="0">
                <a:latin typeface="Calibri"/>
                <a:cs typeface="Calibri"/>
              </a:rPr>
              <a:t>.</a:t>
            </a:r>
            <a:endParaRPr lang="en-US" kern="1200" dirty="0">
              <a:latin typeface="Calibri"/>
              <a:cs typeface="Calibri"/>
            </a:endParaRPr>
          </a:p>
        </p:txBody>
      </p:sp>
      <p:sp>
        <p:nvSpPr>
          <p:cNvPr id="5" name="Right Triangle 4">
            <a:extLst>
              <a:ext uri="{FF2B5EF4-FFF2-40B4-BE49-F238E27FC236}">
                <a16:creationId xmlns:a16="http://schemas.microsoft.com/office/drawing/2014/main" id="{F683FB65-B98C-CDDF-07D3-C797766B2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0082B068-B6E4-707F-C0FD-BDD394AEEF7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8" name="Picture 7" descr="A person holding a child&#10;&#10;Description automatically generated">
            <a:extLst>
              <a:ext uri="{FF2B5EF4-FFF2-40B4-BE49-F238E27FC236}">
                <a16:creationId xmlns:a16="http://schemas.microsoft.com/office/drawing/2014/main" id="{413B6133-79EA-0107-B668-CF483E2027B9}"/>
              </a:ext>
            </a:extLst>
          </p:cNvPr>
          <p:cNvPicPr>
            <a:picLocks noChangeAspect="1"/>
          </p:cNvPicPr>
          <p:nvPr/>
        </p:nvPicPr>
        <p:blipFill>
          <a:blip r:embed="rId5"/>
          <a:stretch>
            <a:fillRect/>
          </a:stretch>
        </p:blipFill>
        <p:spPr>
          <a:xfrm>
            <a:off x="2962456" y="1416643"/>
            <a:ext cx="4627063" cy="4637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04075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F683FB65-B98C-CDDF-07D3-C797766B2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0082B068-B6E4-707F-C0FD-BDD394AEEF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person looking at a child in a car&#10;&#10;Description automatically generated">
            <a:extLst>
              <a:ext uri="{FF2B5EF4-FFF2-40B4-BE49-F238E27FC236}">
                <a16:creationId xmlns:a16="http://schemas.microsoft.com/office/drawing/2014/main" id="{D8386890-2C6C-0179-C420-A680D8295332}"/>
              </a:ext>
            </a:extLst>
          </p:cNvPr>
          <p:cNvPicPr>
            <a:picLocks noChangeAspect="1"/>
          </p:cNvPicPr>
          <p:nvPr/>
        </p:nvPicPr>
        <p:blipFill>
          <a:blip r:embed="rId4"/>
          <a:stretch>
            <a:fillRect/>
          </a:stretch>
        </p:blipFill>
        <p:spPr>
          <a:xfrm>
            <a:off x="2719272" y="1262321"/>
            <a:ext cx="5023704" cy="5023704"/>
          </a:xfrm>
          <a:prstGeom prst="rect">
            <a:avLst/>
          </a:prstGeom>
        </p:spPr>
      </p:pic>
      <p:sp>
        <p:nvSpPr>
          <p:cNvPr id="10" name="Title 1">
            <a:extLst>
              <a:ext uri="{FF2B5EF4-FFF2-40B4-BE49-F238E27FC236}">
                <a16:creationId xmlns:a16="http://schemas.microsoft.com/office/drawing/2014/main" id="{D20FE66B-AAA1-F49E-9434-C8E60268BEEA}"/>
              </a:ext>
            </a:extLst>
          </p:cNvPr>
          <p:cNvSpPr>
            <a:spLocks noGrp="1"/>
          </p:cNvSpPr>
          <p:nvPr>
            <p:ph type="title"/>
          </p:nvPr>
        </p:nvSpPr>
        <p:spPr>
          <a:xfrm>
            <a:off x="838200" y="184805"/>
            <a:ext cx="10515600" cy="915186"/>
          </a:xfrm>
        </p:spPr>
        <p:txBody>
          <a:bodyPr vert="horz" lIns="91440" tIns="45720" rIns="91440" bIns="45720" rtlCol="0" anchor="ctr">
            <a:normAutofit/>
          </a:bodyPr>
          <a:lstStyle/>
          <a:p>
            <a:r>
              <a:rPr lang="en-US" dirty="0">
                <a:solidFill>
                  <a:srgbClr val="000000"/>
                </a:solidFill>
                <a:latin typeface="Calibri"/>
                <a:ea typeface="+mj-lt"/>
                <a:cs typeface="Calibri"/>
              </a:rPr>
              <a:t>A stranger is anyone you do not know.</a:t>
            </a:r>
            <a:endParaRPr lang="en-US" dirty="0">
              <a:solidFill>
                <a:srgbClr val="FF0000"/>
              </a:solidFill>
              <a:latin typeface="Calibri"/>
              <a:cs typeface="Calibri"/>
            </a:endParaRPr>
          </a:p>
        </p:txBody>
      </p:sp>
      <p:sp>
        <p:nvSpPr>
          <p:cNvPr id="2" name="TextBox 1">
            <a:extLst>
              <a:ext uri="{FF2B5EF4-FFF2-40B4-BE49-F238E27FC236}">
                <a16:creationId xmlns:a16="http://schemas.microsoft.com/office/drawing/2014/main" id="{2B27A0E8-843B-8A4E-553C-B2A5219DE786}"/>
              </a:ext>
            </a:extLst>
          </p:cNvPr>
          <p:cNvSpPr txBox="1"/>
          <p:nvPr/>
        </p:nvSpPr>
        <p:spPr>
          <a:xfrm>
            <a:off x="6691193" y="2066120"/>
            <a:ext cx="357912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FF0000"/>
              </a:solidFill>
              <a:cs typeface="Calibri" panose="020F0502020204030204"/>
            </a:endParaRPr>
          </a:p>
        </p:txBody>
      </p:sp>
    </p:spTree>
    <p:extLst>
      <p:ext uri="{BB962C8B-B14F-4D97-AF65-F5344CB8AC3E}">
        <p14:creationId xmlns:p14="http://schemas.microsoft.com/office/powerpoint/2010/main" val="2586820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F683FB65-B98C-CDDF-07D3-C797766B2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0082B068-B6E4-707F-C0FD-BDD394AEEF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2" name="Title 1">
            <a:extLst>
              <a:ext uri="{FF2B5EF4-FFF2-40B4-BE49-F238E27FC236}">
                <a16:creationId xmlns:a16="http://schemas.microsoft.com/office/drawing/2014/main" id="{98BFF78B-5BA4-CE82-1189-057DD28A9B83}"/>
              </a:ext>
            </a:extLst>
          </p:cNvPr>
          <p:cNvSpPr>
            <a:spLocks noGrp="1"/>
          </p:cNvSpPr>
          <p:nvPr/>
        </p:nvSpPr>
        <p:spPr>
          <a:xfrm>
            <a:off x="334778" y="327455"/>
            <a:ext cx="11464211" cy="18678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0" i="0" u="none" strike="noStrike" dirty="0">
                <a:effectLst/>
                <a:latin typeface="Calibri"/>
                <a:cs typeface="Calibri"/>
              </a:rPr>
              <a:t>A safe stranger is a community helper who wears a uniform and often has a name tag and helps you when you need them to.</a:t>
            </a:r>
            <a:endParaRPr lang="en-US" sz="4400" dirty="0">
              <a:latin typeface="Calibri"/>
              <a:cs typeface="Calibri"/>
            </a:endParaRPr>
          </a:p>
        </p:txBody>
      </p:sp>
      <p:pic>
        <p:nvPicPr>
          <p:cNvPr id="8" name="Picture 7" descr="A person in a firefighter uniform holding a hose&#10;&#10;Description automatically generated">
            <a:extLst>
              <a:ext uri="{FF2B5EF4-FFF2-40B4-BE49-F238E27FC236}">
                <a16:creationId xmlns:a16="http://schemas.microsoft.com/office/drawing/2014/main" id="{2174C38B-308F-422F-8335-FDC8B85B7D72}"/>
              </a:ext>
            </a:extLst>
          </p:cNvPr>
          <p:cNvPicPr>
            <a:picLocks noChangeAspect="1"/>
          </p:cNvPicPr>
          <p:nvPr/>
        </p:nvPicPr>
        <p:blipFill>
          <a:blip r:embed="rId4"/>
          <a:stretch>
            <a:fillRect/>
          </a:stretch>
        </p:blipFill>
        <p:spPr>
          <a:xfrm>
            <a:off x="747806" y="2293299"/>
            <a:ext cx="3790564" cy="3795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person standing behind a table with books&#10;&#10;Description automatically generated">
            <a:extLst>
              <a:ext uri="{FF2B5EF4-FFF2-40B4-BE49-F238E27FC236}">
                <a16:creationId xmlns:a16="http://schemas.microsoft.com/office/drawing/2014/main" id="{AF43121C-F6E6-1AD6-16B9-EC2332FFEF91}"/>
              </a:ext>
            </a:extLst>
          </p:cNvPr>
          <p:cNvPicPr>
            <a:picLocks noChangeAspect="1"/>
          </p:cNvPicPr>
          <p:nvPr/>
        </p:nvPicPr>
        <p:blipFill>
          <a:blip r:embed="rId5"/>
          <a:stretch>
            <a:fillRect/>
          </a:stretch>
        </p:blipFill>
        <p:spPr>
          <a:xfrm>
            <a:off x="5062491" y="2293299"/>
            <a:ext cx="3790564" cy="3785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74263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F683FB65-B98C-CDDF-07D3-C797766B2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0082B068-B6E4-707F-C0FD-BDD394AEEF7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2" name="Title 1">
            <a:extLst>
              <a:ext uri="{FF2B5EF4-FFF2-40B4-BE49-F238E27FC236}">
                <a16:creationId xmlns:a16="http://schemas.microsoft.com/office/drawing/2014/main" id="{98BFF78B-5BA4-CE82-1189-057DD28A9B83}"/>
              </a:ext>
            </a:extLst>
          </p:cNvPr>
          <p:cNvSpPr>
            <a:spLocks noGrp="1"/>
          </p:cNvSpPr>
          <p:nvPr/>
        </p:nvSpPr>
        <p:spPr>
          <a:xfrm>
            <a:off x="334778" y="327455"/>
            <a:ext cx="11464211" cy="186781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0" i="0" u="none" strike="noStrike" dirty="0">
                <a:effectLst/>
                <a:latin typeface="Calibri"/>
                <a:cs typeface="Calibri"/>
              </a:rPr>
              <a:t>A safe stranger is a community helper who wears a uniform and often has a name tag and helps you when you need them to.</a:t>
            </a:r>
            <a:endParaRPr lang="en-US" sz="4400" dirty="0">
              <a:latin typeface="Calibri"/>
              <a:cs typeface="Calibri"/>
            </a:endParaRPr>
          </a:p>
        </p:txBody>
      </p:sp>
      <p:pic>
        <p:nvPicPr>
          <p:cNvPr id="6" name="Picture 5" descr="A person in a police uniform&#10;&#10;Description automatically generated">
            <a:extLst>
              <a:ext uri="{FF2B5EF4-FFF2-40B4-BE49-F238E27FC236}">
                <a16:creationId xmlns:a16="http://schemas.microsoft.com/office/drawing/2014/main" id="{C9A08EED-1B54-C109-251E-F98C418109B1}"/>
              </a:ext>
            </a:extLst>
          </p:cNvPr>
          <p:cNvPicPr>
            <a:picLocks noChangeAspect="1"/>
          </p:cNvPicPr>
          <p:nvPr/>
        </p:nvPicPr>
        <p:blipFill>
          <a:blip r:embed="rId4"/>
          <a:stretch>
            <a:fillRect/>
          </a:stretch>
        </p:blipFill>
        <p:spPr>
          <a:xfrm>
            <a:off x="4707463" y="2242632"/>
            <a:ext cx="3869257" cy="38692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person wearing a yellow vest and whistle&#10;&#10;Description automatically generated">
            <a:extLst>
              <a:ext uri="{FF2B5EF4-FFF2-40B4-BE49-F238E27FC236}">
                <a16:creationId xmlns:a16="http://schemas.microsoft.com/office/drawing/2014/main" id="{74599A50-87E5-7C57-17B6-135818F2E1F6}"/>
              </a:ext>
            </a:extLst>
          </p:cNvPr>
          <p:cNvPicPr>
            <a:picLocks noChangeAspect="1"/>
          </p:cNvPicPr>
          <p:nvPr/>
        </p:nvPicPr>
        <p:blipFill>
          <a:blip r:embed="rId5"/>
          <a:stretch>
            <a:fillRect/>
          </a:stretch>
        </p:blipFill>
        <p:spPr>
          <a:xfrm>
            <a:off x="498418" y="2254807"/>
            <a:ext cx="3888654" cy="38649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0268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9579-7F0F-A8F8-1F78-A4C2A59D7C82}"/>
              </a:ext>
            </a:extLst>
          </p:cNvPr>
          <p:cNvSpPr>
            <a:spLocks noGrp="1"/>
          </p:cNvSpPr>
          <p:nvPr>
            <p:ph type="title"/>
          </p:nvPr>
        </p:nvSpPr>
        <p:spPr>
          <a:xfrm>
            <a:off x="2409" y="1992381"/>
            <a:ext cx="12192513" cy="1343851"/>
          </a:xfrm>
        </p:spPr>
        <p:txBody>
          <a:bodyPr>
            <a:normAutofit/>
          </a:bodyPr>
          <a:lstStyle/>
          <a:p>
            <a:pPr algn="ctr"/>
            <a:r>
              <a:rPr lang="en-US" dirty="0">
                <a:solidFill>
                  <a:srgbClr val="000000"/>
                </a:solidFill>
                <a:latin typeface="Calibri"/>
                <a:cs typeface="Calibri"/>
              </a:rPr>
              <a:t>Rules to follow to keep us safe:</a:t>
            </a:r>
            <a:endParaRPr lang="en-US" dirty="0">
              <a:latin typeface="Calibri"/>
              <a:cs typeface="Calibri"/>
            </a:endParaRPr>
          </a:p>
        </p:txBody>
      </p:sp>
      <p:sp>
        <p:nvSpPr>
          <p:cNvPr id="10" name="Right Triangle 9">
            <a:extLst>
              <a:ext uri="{FF2B5EF4-FFF2-40B4-BE49-F238E27FC236}">
                <a16:creationId xmlns:a16="http://schemas.microsoft.com/office/drawing/2014/main" id="{088BCA83-C4F2-D8EF-8EEB-D0B2B938F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ee with wings and a shield&#10;&#10;Description automatically generated with medium confidence">
            <a:extLst>
              <a:ext uri="{FF2B5EF4-FFF2-40B4-BE49-F238E27FC236}">
                <a16:creationId xmlns:a16="http://schemas.microsoft.com/office/drawing/2014/main" id="{014830FA-B3FA-C68B-FE49-68B42018332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966270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9579-7F0F-A8F8-1F78-A4C2A59D7C82}"/>
              </a:ext>
            </a:extLst>
          </p:cNvPr>
          <p:cNvSpPr>
            <a:spLocks noGrp="1"/>
          </p:cNvSpPr>
          <p:nvPr>
            <p:ph type="title"/>
          </p:nvPr>
        </p:nvSpPr>
        <p:spPr>
          <a:xfrm>
            <a:off x="2318" y="224"/>
            <a:ext cx="12063984" cy="1343851"/>
          </a:xfrm>
        </p:spPr>
        <p:txBody>
          <a:bodyPr/>
          <a:lstStyle/>
          <a:p>
            <a:pPr algn="ctr"/>
            <a:r>
              <a:rPr lang="en-US" dirty="0">
                <a:latin typeface="Calibri"/>
                <a:cs typeface="Calibri"/>
              </a:rPr>
              <a:t>Don't talk to strangers.</a:t>
            </a:r>
          </a:p>
        </p:txBody>
      </p:sp>
      <p:pic>
        <p:nvPicPr>
          <p:cNvPr id="4" name="Picture 3" descr="A cartoon face with a white speech bubble and red x&#10;&#10;Description automatically generated">
            <a:extLst>
              <a:ext uri="{FF2B5EF4-FFF2-40B4-BE49-F238E27FC236}">
                <a16:creationId xmlns:a16="http://schemas.microsoft.com/office/drawing/2014/main" id="{19216567-308A-D7F6-6306-285F378F22F5}"/>
              </a:ext>
            </a:extLst>
          </p:cNvPr>
          <p:cNvPicPr>
            <a:picLocks noChangeAspect="1"/>
          </p:cNvPicPr>
          <p:nvPr/>
        </p:nvPicPr>
        <p:blipFill>
          <a:blip r:embed="rId3"/>
          <a:stretch>
            <a:fillRect/>
          </a:stretch>
        </p:blipFill>
        <p:spPr>
          <a:xfrm>
            <a:off x="-641084" y="2044994"/>
            <a:ext cx="5749074" cy="4906850"/>
          </a:xfrm>
          <a:prstGeom prst="rect">
            <a:avLst/>
          </a:prstGeom>
        </p:spPr>
      </p:pic>
      <p:pic>
        <p:nvPicPr>
          <p:cNvPr id="8" name="Picture 7" descr="A question mark in a circle&#10;&#10;Description automatically generated">
            <a:extLst>
              <a:ext uri="{FF2B5EF4-FFF2-40B4-BE49-F238E27FC236}">
                <a16:creationId xmlns:a16="http://schemas.microsoft.com/office/drawing/2014/main" id="{0E9346FA-128E-6DB1-FA21-E7E51C9D12C1}"/>
              </a:ext>
            </a:extLst>
          </p:cNvPr>
          <p:cNvPicPr>
            <a:picLocks noChangeAspect="1"/>
          </p:cNvPicPr>
          <p:nvPr/>
        </p:nvPicPr>
        <p:blipFill>
          <a:blip r:embed="rId4"/>
          <a:stretch>
            <a:fillRect/>
          </a:stretch>
        </p:blipFill>
        <p:spPr>
          <a:xfrm>
            <a:off x="3877770" y="1711988"/>
            <a:ext cx="6057138" cy="5163312"/>
          </a:xfrm>
          <a:prstGeom prst="rect">
            <a:avLst/>
          </a:prstGeom>
        </p:spPr>
      </p:pic>
      <p:sp>
        <p:nvSpPr>
          <p:cNvPr id="10" name="Right Triangle 9">
            <a:extLst>
              <a:ext uri="{FF2B5EF4-FFF2-40B4-BE49-F238E27FC236}">
                <a16:creationId xmlns:a16="http://schemas.microsoft.com/office/drawing/2014/main" id="{088BCA83-C4F2-D8EF-8EEB-D0B2B938F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ee with wings and a shield&#10;&#10;Description automatically generated with medium confidence">
            <a:extLst>
              <a:ext uri="{FF2B5EF4-FFF2-40B4-BE49-F238E27FC236}">
                <a16:creationId xmlns:a16="http://schemas.microsoft.com/office/drawing/2014/main" id="{014830FA-B3FA-C68B-FE49-68B42018332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630340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D5B8-86D6-5700-F4F7-5531A10ABD75}"/>
              </a:ext>
            </a:extLst>
          </p:cNvPr>
          <p:cNvSpPr>
            <a:spLocks noGrp="1"/>
          </p:cNvSpPr>
          <p:nvPr>
            <p:ph type="title"/>
          </p:nvPr>
        </p:nvSpPr>
        <p:spPr>
          <a:xfrm>
            <a:off x="-4292" y="224"/>
            <a:ext cx="12200584" cy="1341661"/>
          </a:xfrm>
        </p:spPr>
        <p:txBody>
          <a:bodyPr/>
          <a:lstStyle/>
          <a:p>
            <a:pPr algn="ctr"/>
            <a:r>
              <a:rPr lang="en-US" dirty="0">
                <a:latin typeface="Calibri"/>
                <a:cs typeface="Calibri Light"/>
              </a:rPr>
              <a:t>Don't take anything from a stranger.</a:t>
            </a:r>
            <a:endParaRPr lang="en-US" dirty="0">
              <a:latin typeface="Calibri"/>
              <a:cs typeface="Calibri"/>
            </a:endParaRPr>
          </a:p>
        </p:txBody>
      </p:sp>
      <p:pic>
        <p:nvPicPr>
          <p:cNvPr id="4" name="Picture 3" descr="A couple of faces with a red square&#10;&#10;Description automatically generated">
            <a:extLst>
              <a:ext uri="{FF2B5EF4-FFF2-40B4-BE49-F238E27FC236}">
                <a16:creationId xmlns:a16="http://schemas.microsoft.com/office/drawing/2014/main" id="{BEDA742B-2C84-0752-DE63-A6C139A011EC}"/>
              </a:ext>
            </a:extLst>
          </p:cNvPr>
          <p:cNvPicPr>
            <a:picLocks noChangeAspect="1"/>
          </p:cNvPicPr>
          <p:nvPr/>
        </p:nvPicPr>
        <p:blipFill>
          <a:blip r:embed="rId2"/>
          <a:stretch>
            <a:fillRect/>
          </a:stretch>
        </p:blipFill>
        <p:spPr>
          <a:xfrm>
            <a:off x="1386223" y="1608787"/>
            <a:ext cx="6285694" cy="5357610"/>
          </a:xfrm>
          <a:prstGeom prst="rect">
            <a:avLst/>
          </a:prstGeom>
        </p:spPr>
      </p:pic>
      <p:cxnSp>
        <p:nvCxnSpPr>
          <p:cNvPr id="7" name="Straight Arrow Connector 6">
            <a:extLst>
              <a:ext uri="{FF2B5EF4-FFF2-40B4-BE49-F238E27FC236}">
                <a16:creationId xmlns:a16="http://schemas.microsoft.com/office/drawing/2014/main" id="{874F577F-34A2-C354-1BF2-15ED32875EB5}"/>
              </a:ext>
            </a:extLst>
          </p:cNvPr>
          <p:cNvCxnSpPr/>
          <p:nvPr/>
        </p:nvCxnSpPr>
        <p:spPr>
          <a:xfrm>
            <a:off x="1066800" y="1630250"/>
            <a:ext cx="7160653" cy="4971244"/>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1B06E35-C4F2-5154-EF39-BF406D1102B4}"/>
              </a:ext>
            </a:extLst>
          </p:cNvPr>
          <p:cNvCxnSpPr>
            <a:cxnSpLocks/>
          </p:cNvCxnSpPr>
          <p:nvPr/>
        </p:nvCxnSpPr>
        <p:spPr>
          <a:xfrm flipV="1">
            <a:off x="1168758" y="1632396"/>
            <a:ext cx="6774287" cy="4966952"/>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ight Triangle 10">
            <a:extLst>
              <a:ext uri="{FF2B5EF4-FFF2-40B4-BE49-F238E27FC236}">
                <a16:creationId xmlns:a16="http://schemas.microsoft.com/office/drawing/2014/main" id="{93CEEAD9-7343-47A1-DEDF-8C616FABD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ee with wings and a shield&#10;&#10;Description automatically generated with medium confidence">
            <a:extLst>
              <a:ext uri="{FF2B5EF4-FFF2-40B4-BE49-F238E27FC236}">
                <a16:creationId xmlns:a16="http://schemas.microsoft.com/office/drawing/2014/main" id="{C2481721-6790-3D27-46BD-AD31E3B2528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201774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735F6-8EF4-D46B-6BE7-5FF06EBE7995}"/>
              </a:ext>
            </a:extLst>
          </p:cNvPr>
          <p:cNvSpPr>
            <a:spLocks noGrp="1"/>
          </p:cNvSpPr>
          <p:nvPr>
            <p:ph type="title"/>
          </p:nvPr>
        </p:nvSpPr>
        <p:spPr>
          <a:xfrm>
            <a:off x="2318" y="224"/>
            <a:ext cx="12187364" cy="1193597"/>
          </a:xfrm>
        </p:spPr>
        <p:txBody>
          <a:bodyPr/>
          <a:lstStyle/>
          <a:p>
            <a:pPr algn="ctr"/>
            <a:r>
              <a:rPr lang="en-US" dirty="0">
                <a:latin typeface="Calibri"/>
                <a:cs typeface="Calibri"/>
              </a:rPr>
              <a:t>Don't go with a stranger.</a:t>
            </a:r>
          </a:p>
        </p:txBody>
      </p:sp>
      <p:pic>
        <p:nvPicPr>
          <p:cNvPr id="7" name="Picture 6" descr="A black background with a red arrow pointing to a face&#10;&#10;Description automatically generated">
            <a:extLst>
              <a:ext uri="{FF2B5EF4-FFF2-40B4-BE49-F238E27FC236}">
                <a16:creationId xmlns:a16="http://schemas.microsoft.com/office/drawing/2014/main" id="{B19E0EF7-9A96-14AA-6D1B-6AFF0D21B23A}"/>
              </a:ext>
            </a:extLst>
          </p:cNvPr>
          <p:cNvPicPr>
            <a:picLocks noChangeAspect="1"/>
          </p:cNvPicPr>
          <p:nvPr/>
        </p:nvPicPr>
        <p:blipFill>
          <a:blip r:embed="rId2"/>
          <a:stretch>
            <a:fillRect/>
          </a:stretch>
        </p:blipFill>
        <p:spPr>
          <a:xfrm>
            <a:off x="976503" y="1481328"/>
            <a:ext cx="6288786" cy="5364480"/>
          </a:xfrm>
          <a:prstGeom prst="rect">
            <a:avLst/>
          </a:prstGeom>
        </p:spPr>
      </p:pic>
      <p:sp>
        <p:nvSpPr>
          <p:cNvPr id="9" name="Right Triangle 8">
            <a:extLst>
              <a:ext uri="{FF2B5EF4-FFF2-40B4-BE49-F238E27FC236}">
                <a16:creationId xmlns:a16="http://schemas.microsoft.com/office/drawing/2014/main" id="{A03727DD-B372-A204-2454-DD694DFBE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ee with wings and a shield&#10;&#10;Description automatically generated with medium confidence">
            <a:extLst>
              <a:ext uri="{FF2B5EF4-FFF2-40B4-BE49-F238E27FC236}">
                <a16:creationId xmlns:a16="http://schemas.microsoft.com/office/drawing/2014/main" id="{966F7AE3-E0E0-7BB3-4E37-5DE3E25BD76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434102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BEB50-977A-ED87-0ACE-7540FE05AC02}"/>
              </a:ext>
            </a:extLst>
          </p:cNvPr>
          <p:cNvSpPr>
            <a:spLocks noGrp="1"/>
          </p:cNvSpPr>
          <p:nvPr>
            <p:ph type="title"/>
          </p:nvPr>
        </p:nvSpPr>
        <p:spPr>
          <a:xfrm>
            <a:off x="1074" y="224"/>
            <a:ext cx="12179120" cy="1336295"/>
          </a:xfrm>
        </p:spPr>
        <p:txBody>
          <a:bodyPr/>
          <a:lstStyle/>
          <a:p>
            <a:pPr algn="ctr"/>
            <a:r>
              <a:rPr lang="en-US" dirty="0">
                <a:latin typeface="Calibri"/>
                <a:cs typeface="Calibri"/>
              </a:rPr>
              <a:t>Keep a safe distance from a stranger.</a:t>
            </a:r>
          </a:p>
        </p:txBody>
      </p:sp>
      <p:pic>
        <p:nvPicPr>
          <p:cNvPr id="7" name="Picture 6" descr="A cartoon of two people standing next to a red arrow&#10;&#10;Description automatically generated">
            <a:extLst>
              <a:ext uri="{FF2B5EF4-FFF2-40B4-BE49-F238E27FC236}">
                <a16:creationId xmlns:a16="http://schemas.microsoft.com/office/drawing/2014/main" id="{8045B3E4-02C7-A198-19FB-023F8C3AC56C}"/>
              </a:ext>
            </a:extLst>
          </p:cNvPr>
          <p:cNvPicPr>
            <a:picLocks noChangeAspect="1"/>
          </p:cNvPicPr>
          <p:nvPr/>
        </p:nvPicPr>
        <p:blipFill>
          <a:blip r:embed="rId2"/>
          <a:stretch>
            <a:fillRect/>
          </a:stretch>
        </p:blipFill>
        <p:spPr>
          <a:xfrm>
            <a:off x="-2120" y="1427752"/>
            <a:ext cx="6343650" cy="5431536"/>
          </a:xfrm>
          <a:prstGeom prst="rect">
            <a:avLst/>
          </a:prstGeom>
        </p:spPr>
      </p:pic>
      <p:sp>
        <p:nvSpPr>
          <p:cNvPr id="9" name="Right Triangle 8">
            <a:extLst>
              <a:ext uri="{FF2B5EF4-FFF2-40B4-BE49-F238E27FC236}">
                <a16:creationId xmlns:a16="http://schemas.microsoft.com/office/drawing/2014/main" id="{3E6F6388-86BD-66CD-6886-745598637A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ee with wings and a shield&#10;&#10;Description automatically generated with medium confidence">
            <a:extLst>
              <a:ext uri="{FF2B5EF4-FFF2-40B4-BE49-F238E27FC236}">
                <a16:creationId xmlns:a16="http://schemas.microsoft.com/office/drawing/2014/main" id="{DACD66F1-B72D-5381-9197-FE99BC6CDC9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295022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72A8D-4DAD-0ABE-F07F-00E282573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11959-A6F6-589F-F59B-CD9712E688C1}"/>
              </a:ext>
            </a:extLst>
          </p:cNvPr>
          <p:cNvSpPr>
            <a:spLocks noGrp="1"/>
          </p:cNvSpPr>
          <p:nvPr>
            <p:ph type="title"/>
          </p:nvPr>
        </p:nvSpPr>
        <p:spPr>
          <a:xfrm>
            <a:off x="2408" y="1560887"/>
            <a:ext cx="12187923" cy="1343851"/>
          </a:xfrm>
        </p:spPr>
        <p:txBody>
          <a:bodyPr>
            <a:normAutofit/>
          </a:bodyPr>
          <a:lstStyle/>
          <a:p>
            <a:pPr algn="ctr"/>
            <a:r>
              <a:rPr lang="en-US" dirty="0">
                <a:solidFill>
                  <a:srgbClr val="000000"/>
                </a:solidFill>
                <a:latin typeface="Calibri"/>
                <a:ea typeface="Calibri"/>
                <a:cs typeface="Calibri"/>
              </a:rPr>
              <a:t>Let’s practice: What would you do?</a:t>
            </a:r>
          </a:p>
        </p:txBody>
      </p:sp>
      <p:sp>
        <p:nvSpPr>
          <p:cNvPr id="10" name="Right Triangle 9">
            <a:extLst>
              <a:ext uri="{FF2B5EF4-FFF2-40B4-BE49-F238E27FC236}">
                <a16:creationId xmlns:a16="http://schemas.microsoft.com/office/drawing/2014/main" id="{F9DBEA31-B536-F2DF-A4FD-FE9E8E786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ee with wings and a shield&#10;&#10;Description automatically generated with medium confidence">
            <a:extLst>
              <a:ext uri="{FF2B5EF4-FFF2-40B4-BE49-F238E27FC236}">
                <a16:creationId xmlns:a16="http://schemas.microsoft.com/office/drawing/2014/main" id="{D4C937C2-0F1C-243D-FA07-52B7F490558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4275097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7846C-8C55-DECA-9A5B-958B6B1AF8E8}"/>
              </a:ext>
            </a:extLst>
          </p:cNvPr>
          <p:cNvSpPr>
            <a:spLocks noGrp="1"/>
          </p:cNvSpPr>
          <p:nvPr>
            <p:ph type="title"/>
          </p:nvPr>
        </p:nvSpPr>
        <p:spPr>
          <a:xfrm>
            <a:off x="346234" y="-1259"/>
            <a:ext cx="11599572" cy="2689671"/>
          </a:xfrm>
        </p:spPr>
        <p:txBody>
          <a:bodyPr>
            <a:noAutofit/>
          </a:bodyPr>
          <a:lstStyle/>
          <a:p>
            <a:r>
              <a:rPr lang="en-US" sz="4400" b="0" i="0" u="none" strike="noStrike" dirty="0">
                <a:solidFill>
                  <a:srgbClr val="000000"/>
                </a:solidFill>
                <a:effectLst/>
                <a:latin typeface="Calibri"/>
                <a:cs typeface="Calibri"/>
              </a:rPr>
              <a:t>You are at the library, and your parent is in another section. An older person you don't know approaches you and asks for help finding a book. What do you do?</a:t>
            </a:r>
            <a:endParaRPr lang="en-US" sz="4400" dirty="0">
              <a:latin typeface="Calibri"/>
              <a:cs typeface="Calibri"/>
            </a:endParaRPr>
          </a:p>
        </p:txBody>
      </p:sp>
      <p:pic>
        <p:nvPicPr>
          <p:cNvPr id="3" name="Picture 2" descr="A person and two girls looking at books in a library&#10;&#10;Description automatically generated">
            <a:extLst>
              <a:ext uri="{FF2B5EF4-FFF2-40B4-BE49-F238E27FC236}">
                <a16:creationId xmlns:a16="http://schemas.microsoft.com/office/drawing/2014/main" id="{98B67F49-909B-5717-9067-64D18179AC0E}"/>
              </a:ext>
            </a:extLst>
          </p:cNvPr>
          <p:cNvPicPr>
            <a:picLocks noChangeAspect="1"/>
          </p:cNvPicPr>
          <p:nvPr/>
        </p:nvPicPr>
        <p:blipFill>
          <a:blip r:embed="rId3"/>
          <a:stretch>
            <a:fillRect/>
          </a:stretch>
        </p:blipFill>
        <p:spPr>
          <a:xfrm>
            <a:off x="4189929" y="2750311"/>
            <a:ext cx="3563831" cy="35638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ight Triangle 5">
            <a:extLst>
              <a:ext uri="{FF2B5EF4-FFF2-40B4-BE49-F238E27FC236}">
                <a16:creationId xmlns:a16="http://schemas.microsoft.com/office/drawing/2014/main" id="{87670382-1873-91B6-B46D-461C380D8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ee with wings and a shield&#10;&#10;Description automatically generated with medium confidence">
            <a:extLst>
              <a:ext uri="{FF2B5EF4-FFF2-40B4-BE49-F238E27FC236}">
                <a16:creationId xmlns:a16="http://schemas.microsoft.com/office/drawing/2014/main" id="{8C1322C4-4671-51F8-293A-8F4212142A2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313377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F695A-48FB-9711-22FE-BB381BB8BA0F}"/>
              </a:ext>
            </a:extLst>
          </p:cNvPr>
          <p:cNvSpPr>
            <a:spLocks noGrp="1"/>
          </p:cNvSpPr>
          <p:nvPr>
            <p:ph type="title"/>
          </p:nvPr>
        </p:nvSpPr>
        <p:spPr>
          <a:xfrm>
            <a:off x="-5277" y="-7446"/>
            <a:ext cx="12195219" cy="2230259"/>
          </a:xfrm>
        </p:spPr>
        <p:txBody>
          <a:bodyPr>
            <a:normAutofit/>
          </a:bodyPr>
          <a:lstStyle/>
          <a:p>
            <a:r>
              <a:rPr lang="en-US" sz="4400" b="0" i="0" u="none" strike="noStrike" dirty="0">
                <a:solidFill>
                  <a:srgbClr val="000000"/>
                </a:solidFill>
                <a:effectLst/>
                <a:latin typeface="Calibri"/>
                <a:cs typeface="Calibri"/>
              </a:rPr>
              <a:t>You're playing in the park with your friends, and a person you've never seen before offers you some candy. What should you do?</a:t>
            </a:r>
            <a:endParaRPr lang="en-US" sz="4400" dirty="0">
              <a:latin typeface="Calibri"/>
              <a:cs typeface="Calibri"/>
            </a:endParaRPr>
          </a:p>
        </p:txBody>
      </p:sp>
      <p:sp>
        <p:nvSpPr>
          <p:cNvPr id="7" name="Right Triangle 6">
            <a:extLst>
              <a:ext uri="{FF2B5EF4-FFF2-40B4-BE49-F238E27FC236}">
                <a16:creationId xmlns:a16="http://schemas.microsoft.com/office/drawing/2014/main" id="{0E224B29-445F-EF81-46E1-9AF744047B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ee with wings and a shield&#10;&#10;Description automatically generated with medium confidence">
            <a:extLst>
              <a:ext uri="{FF2B5EF4-FFF2-40B4-BE49-F238E27FC236}">
                <a16:creationId xmlns:a16="http://schemas.microsoft.com/office/drawing/2014/main" id="{6529F166-D2C9-7477-BDD9-2E379267A26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10" name="Picture 9" descr="A group of children holding lollipops&#10;&#10;Description automatically generated">
            <a:extLst>
              <a:ext uri="{FF2B5EF4-FFF2-40B4-BE49-F238E27FC236}">
                <a16:creationId xmlns:a16="http://schemas.microsoft.com/office/drawing/2014/main" id="{01AF6D16-3955-734F-037C-E143319DFEB8}"/>
              </a:ext>
            </a:extLst>
          </p:cNvPr>
          <p:cNvPicPr>
            <a:picLocks noChangeAspect="1"/>
          </p:cNvPicPr>
          <p:nvPr/>
        </p:nvPicPr>
        <p:blipFill>
          <a:blip r:embed="rId4"/>
          <a:stretch>
            <a:fillRect/>
          </a:stretch>
        </p:blipFill>
        <p:spPr>
          <a:xfrm>
            <a:off x="3507970" y="2429971"/>
            <a:ext cx="3857105" cy="38676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3427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45D47E-313B-4EBA-6EFC-93F6D6CCD73D}"/>
              </a:ext>
            </a:extLst>
          </p:cNvPr>
          <p:cNvSpPr>
            <a:spLocks noGrp="1"/>
          </p:cNvSpPr>
          <p:nvPr>
            <p:ph type="body" idx="1"/>
          </p:nvPr>
        </p:nvSpPr>
        <p:spPr>
          <a:xfrm>
            <a:off x="525976" y="173084"/>
            <a:ext cx="11142672" cy="3077848"/>
          </a:xfrm>
        </p:spPr>
        <p:txBody>
          <a:bodyPr vert="horz" lIns="91440" tIns="45720" rIns="91440" bIns="45720" rtlCol="0" anchor="t">
            <a:noAutofit/>
          </a:bodyPr>
          <a:lstStyle/>
          <a:p>
            <a:r>
              <a:rPr lang="en-US" sz="4400" b="0" i="0" u="none" strike="noStrike" dirty="0">
                <a:solidFill>
                  <a:srgbClr val="000000"/>
                </a:solidFill>
                <a:effectLst/>
                <a:latin typeface="Calibri"/>
                <a:cs typeface="Calibri"/>
              </a:rPr>
              <a:t>Your parent is talking with someone from work you don’t know and asks your name. Your parent says it’s okay to tell him since you are with him. What do you do?</a:t>
            </a:r>
            <a:endParaRPr lang="en-US" sz="4400" dirty="0">
              <a:latin typeface="Calibri"/>
              <a:cs typeface="Calibri"/>
            </a:endParaRPr>
          </a:p>
        </p:txBody>
      </p:sp>
      <p:sp>
        <p:nvSpPr>
          <p:cNvPr id="5" name="Right Triangle 4">
            <a:extLst>
              <a:ext uri="{FF2B5EF4-FFF2-40B4-BE49-F238E27FC236}">
                <a16:creationId xmlns:a16="http://schemas.microsoft.com/office/drawing/2014/main" id="{E8B0709A-DFFE-70E0-60DE-B2A0FBD21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4FE353E3-A320-D6B3-D63A-F10850932D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8" name="Picture 7" descr="A group of men and a child sitting on a bench&#10;&#10;Description automatically generated">
            <a:extLst>
              <a:ext uri="{FF2B5EF4-FFF2-40B4-BE49-F238E27FC236}">
                <a16:creationId xmlns:a16="http://schemas.microsoft.com/office/drawing/2014/main" id="{32A1D7E4-26B8-48F1-440D-2E2BF50E75F9}"/>
              </a:ext>
            </a:extLst>
          </p:cNvPr>
          <p:cNvPicPr>
            <a:picLocks noChangeAspect="1"/>
          </p:cNvPicPr>
          <p:nvPr/>
        </p:nvPicPr>
        <p:blipFill>
          <a:blip r:embed="rId4"/>
          <a:stretch>
            <a:fillRect/>
          </a:stretch>
        </p:blipFill>
        <p:spPr>
          <a:xfrm>
            <a:off x="3968084" y="2745346"/>
            <a:ext cx="3654688" cy="3654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74749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DD64F6-8991-F154-FF12-D6723C09173D}"/>
              </a:ext>
            </a:extLst>
          </p:cNvPr>
          <p:cNvSpPr>
            <a:spLocks noGrp="1"/>
          </p:cNvSpPr>
          <p:nvPr>
            <p:ph type="body" idx="1"/>
          </p:nvPr>
        </p:nvSpPr>
        <p:spPr>
          <a:xfrm>
            <a:off x="10822" y="135519"/>
            <a:ext cx="12179120" cy="1500187"/>
          </a:xfrm>
        </p:spPr>
        <p:txBody>
          <a:bodyPr vert="horz" lIns="91440" tIns="45720" rIns="91440" bIns="45720" rtlCol="0" anchor="t">
            <a:noAutofit/>
          </a:bodyPr>
          <a:lstStyle/>
          <a:p>
            <a:r>
              <a:rPr lang="en-US" sz="4400" b="0" i="0" u="none" strike="noStrike" dirty="0">
                <a:solidFill>
                  <a:srgbClr val="000000"/>
                </a:solidFill>
                <a:effectLst/>
                <a:latin typeface="Calibri"/>
                <a:cs typeface="Calibri"/>
              </a:rPr>
              <a:t>You get separated from your parent at the store and see a security officer. What do you do?</a:t>
            </a:r>
            <a:endParaRPr lang="en-US" sz="4400" dirty="0">
              <a:latin typeface="Calibri"/>
              <a:cs typeface="Calibri"/>
            </a:endParaRPr>
          </a:p>
        </p:txBody>
      </p:sp>
      <p:sp>
        <p:nvSpPr>
          <p:cNvPr id="5" name="Right Triangle 4">
            <a:extLst>
              <a:ext uri="{FF2B5EF4-FFF2-40B4-BE49-F238E27FC236}">
                <a16:creationId xmlns:a16="http://schemas.microsoft.com/office/drawing/2014/main" id="{E6D5491B-DED5-FD95-7A65-B824353CF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6A72ACBA-77D0-615B-2424-8B2DCDC1BA1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8" name="Picture 7" descr="A child looking at a person in a store&#10;&#10;Description automatically generated">
            <a:extLst>
              <a:ext uri="{FF2B5EF4-FFF2-40B4-BE49-F238E27FC236}">
                <a16:creationId xmlns:a16="http://schemas.microsoft.com/office/drawing/2014/main" id="{AF8D0B73-FACC-541D-EE7F-A6C3EEA67D81}"/>
              </a:ext>
            </a:extLst>
          </p:cNvPr>
          <p:cNvPicPr>
            <a:picLocks noChangeAspect="1"/>
          </p:cNvPicPr>
          <p:nvPr/>
        </p:nvPicPr>
        <p:blipFill>
          <a:blip r:embed="rId4"/>
          <a:stretch>
            <a:fillRect/>
          </a:stretch>
        </p:blipFill>
        <p:spPr>
          <a:xfrm>
            <a:off x="3174520" y="1635706"/>
            <a:ext cx="4722832" cy="47283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39951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752B095-101A-B78C-907F-1726E98CF0C2}"/>
              </a:ext>
            </a:extLst>
          </p:cNvPr>
          <p:cNvSpPr>
            <a:spLocks noGrp="1"/>
          </p:cNvSpPr>
          <p:nvPr>
            <p:ph type="body" idx="1"/>
          </p:nvPr>
        </p:nvSpPr>
        <p:spPr>
          <a:xfrm>
            <a:off x="5456" y="173083"/>
            <a:ext cx="12184486" cy="2015341"/>
          </a:xfrm>
        </p:spPr>
        <p:txBody>
          <a:bodyPr vert="horz" lIns="91440" tIns="45720" rIns="91440" bIns="45720" rtlCol="0" anchor="t">
            <a:noAutofit/>
          </a:bodyPr>
          <a:lstStyle/>
          <a:p>
            <a:r>
              <a:rPr lang="en-US" sz="4400" b="0" i="0" u="none" strike="noStrike" dirty="0">
                <a:solidFill>
                  <a:srgbClr val="000000"/>
                </a:solidFill>
                <a:effectLst/>
                <a:latin typeface="Calibri"/>
                <a:cs typeface="Calibri"/>
              </a:rPr>
              <a:t>You're walking home from school, and a neighbor you don't know very well asks you to help them carry groceries into their house. What do you do?</a:t>
            </a:r>
            <a:endParaRPr lang="en-US" sz="4400" dirty="0">
              <a:latin typeface="Calibri"/>
              <a:cs typeface="Calibri"/>
            </a:endParaRPr>
          </a:p>
        </p:txBody>
      </p:sp>
      <p:sp>
        <p:nvSpPr>
          <p:cNvPr id="5" name="Right Triangle 4">
            <a:extLst>
              <a:ext uri="{FF2B5EF4-FFF2-40B4-BE49-F238E27FC236}">
                <a16:creationId xmlns:a16="http://schemas.microsoft.com/office/drawing/2014/main" id="{13533ED7-1B64-562E-3034-DAD12AC3F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FA2CE4EB-ECC1-DD65-4B27-130C0D2A1F2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8" name="Picture 7" descr="A person and child getting out of a car&#10;&#10;Description automatically generated">
            <a:extLst>
              <a:ext uri="{FF2B5EF4-FFF2-40B4-BE49-F238E27FC236}">
                <a16:creationId xmlns:a16="http://schemas.microsoft.com/office/drawing/2014/main" id="{F90EBAF4-2B74-7F97-1BDE-FB286E5D80AD}"/>
              </a:ext>
            </a:extLst>
          </p:cNvPr>
          <p:cNvPicPr>
            <a:picLocks noChangeAspect="1"/>
          </p:cNvPicPr>
          <p:nvPr/>
        </p:nvPicPr>
        <p:blipFill>
          <a:blip r:embed="rId4"/>
          <a:stretch>
            <a:fillRect/>
          </a:stretch>
        </p:blipFill>
        <p:spPr>
          <a:xfrm>
            <a:off x="3338575" y="2217084"/>
            <a:ext cx="4209382" cy="42093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45487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CAFD05-5C8B-0E80-F21D-B5399DF9726A}"/>
              </a:ext>
            </a:extLst>
          </p:cNvPr>
          <p:cNvSpPr>
            <a:spLocks noGrp="1"/>
          </p:cNvSpPr>
          <p:nvPr>
            <p:ph type="body" idx="1"/>
          </p:nvPr>
        </p:nvSpPr>
        <p:spPr>
          <a:xfrm>
            <a:off x="204004" y="92590"/>
            <a:ext cx="11787389" cy="2090468"/>
          </a:xfrm>
        </p:spPr>
        <p:txBody>
          <a:bodyPr vert="horz" lIns="91440" tIns="45720" rIns="91440" bIns="45720" rtlCol="0" anchor="t">
            <a:noAutofit/>
          </a:bodyPr>
          <a:lstStyle/>
          <a:p>
            <a:r>
              <a:rPr lang="en-US" sz="4400" b="0" i="0" u="none" strike="noStrike" dirty="0">
                <a:solidFill>
                  <a:srgbClr val="000000"/>
                </a:solidFill>
                <a:effectLst/>
                <a:latin typeface="Calibri"/>
                <a:cs typeface="Calibri"/>
              </a:rPr>
              <a:t>You're at the playground, and a person in a uniform (like a maintenance worker) asks you if you've seen a lost dog. What do you do?</a:t>
            </a:r>
            <a:endParaRPr lang="en-US" sz="4400" dirty="0">
              <a:latin typeface="Calibri"/>
              <a:cs typeface="Calibri"/>
            </a:endParaRPr>
          </a:p>
        </p:txBody>
      </p:sp>
      <p:sp>
        <p:nvSpPr>
          <p:cNvPr id="5" name="Right Triangle 4">
            <a:extLst>
              <a:ext uri="{FF2B5EF4-FFF2-40B4-BE49-F238E27FC236}">
                <a16:creationId xmlns:a16="http://schemas.microsoft.com/office/drawing/2014/main" id="{0F523E01-E3E2-3E3D-D58D-925030766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8AB7A890-688D-F5D6-6820-9DDBD6DA872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8" name="Picture 7" descr="A person in overalls and a yellow helmet holding a broom and a bucket of tools&#10;&#10;Description automatically generated">
            <a:extLst>
              <a:ext uri="{FF2B5EF4-FFF2-40B4-BE49-F238E27FC236}">
                <a16:creationId xmlns:a16="http://schemas.microsoft.com/office/drawing/2014/main" id="{EEBB997D-6516-FD16-A23F-593E3A76BB1D}"/>
              </a:ext>
            </a:extLst>
          </p:cNvPr>
          <p:cNvPicPr>
            <a:picLocks noChangeAspect="1"/>
          </p:cNvPicPr>
          <p:nvPr/>
        </p:nvPicPr>
        <p:blipFill>
          <a:blip r:embed="rId4"/>
          <a:stretch>
            <a:fillRect/>
          </a:stretch>
        </p:blipFill>
        <p:spPr>
          <a:xfrm>
            <a:off x="3698753" y="2183058"/>
            <a:ext cx="4181713" cy="41817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82132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79FB1B1-8C88-C7E0-8C18-F8254FE1608E}"/>
              </a:ext>
            </a:extLst>
          </p:cNvPr>
          <p:cNvSpPr>
            <a:spLocks noGrp="1"/>
          </p:cNvSpPr>
          <p:nvPr>
            <p:ph type="body" idx="1"/>
          </p:nvPr>
        </p:nvSpPr>
        <p:spPr>
          <a:xfrm>
            <a:off x="311329" y="65759"/>
            <a:ext cx="11567375" cy="2015341"/>
          </a:xfrm>
        </p:spPr>
        <p:txBody>
          <a:bodyPr vert="horz" lIns="91440" tIns="45720" rIns="91440" bIns="45720" rtlCol="0" anchor="t">
            <a:noAutofit/>
          </a:bodyPr>
          <a:lstStyle/>
          <a:p>
            <a:r>
              <a:rPr lang="en-US" sz="4400" b="0" i="0" u="none" strike="noStrike" dirty="0">
                <a:solidFill>
                  <a:srgbClr val="000000"/>
                </a:solidFill>
                <a:effectLst/>
                <a:latin typeface="Calibri"/>
                <a:cs typeface="Calibri"/>
              </a:rPr>
              <a:t>You're waiting at a bus stop, and a friendly-looking stranger starts a conversation with you. Your bus is late. What do you do?</a:t>
            </a:r>
            <a:endParaRPr lang="en-US" sz="4400" dirty="0">
              <a:latin typeface="Calibri"/>
              <a:cs typeface="Calibri"/>
            </a:endParaRPr>
          </a:p>
        </p:txBody>
      </p:sp>
      <p:sp>
        <p:nvSpPr>
          <p:cNvPr id="4" name="Right Triangle 3">
            <a:extLst>
              <a:ext uri="{FF2B5EF4-FFF2-40B4-BE49-F238E27FC236}">
                <a16:creationId xmlns:a16="http://schemas.microsoft.com/office/drawing/2014/main" id="{6A5FA816-29E5-98D1-0431-C54640993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ee with wings and a shield&#10;&#10;Description automatically generated with medium confidence">
            <a:extLst>
              <a:ext uri="{FF2B5EF4-FFF2-40B4-BE49-F238E27FC236}">
                <a16:creationId xmlns:a16="http://schemas.microsoft.com/office/drawing/2014/main" id="{AD203661-E91A-7DB0-410B-D6BC4431D1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9" name="Picture 8" descr="A group of children standing on a sidewalk&#10;&#10;Description automatically generated">
            <a:extLst>
              <a:ext uri="{FF2B5EF4-FFF2-40B4-BE49-F238E27FC236}">
                <a16:creationId xmlns:a16="http://schemas.microsoft.com/office/drawing/2014/main" id="{60B98552-2062-6B33-07DC-8D35D6C62DFF}"/>
              </a:ext>
            </a:extLst>
          </p:cNvPr>
          <p:cNvPicPr>
            <a:picLocks noChangeAspect="1"/>
          </p:cNvPicPr>
          <p:nvPr/>
        </p:nvPicPr>
        <p:blipFill>
          <a:blip r:embed="rId4"/>
          <a:stretch>
            <a:fillRect/>
          </a:stretch>
        </p:blipFill>
        <p:spPr>
          <a:xfrm>
            <a:off x="3210723" y="2081100"/>
            <a:ext cx="4295670" cy="42956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1539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A75641-1C1F-4958-5A36-ADD5BC1A8A10}"/>
              </a:ext>
            </a:extLst>
          </p:cNvPr>
          <p:cNvSpPr>
            <a:spLocks noGrp="1"/>
          </p:cNvSpPr>
          <p:nvPr>
            <p:ph type="body" idx="1"/>
          </p:nvPr>
        </p:nvSpPr>
        <p:spPr>
          <a:xfrm>
            <a:off x="89" y="81857"/>
            <a:ext cx="12184487" cy="2208525"/>
          </a:xfrm>
        </p:spPr>
        <p:txBody>
          <a:bodyPr vert="horz" lIns="91440" tIns="45720" rIns="91440" bIns="45720" rtlCol="0" anchor="t">
            <a:noAutofit/>
          </a:bodyPr>
          <a:lstStyle/>
          <a:p>
            <a:r>
              <a:rPr lang="en-US" sz="4400" b="0" i="0" u="none" strike="noStrike" dirty="0">
                <a:solidFill>
                  <a:srgbClr val="000000"/>
                </a:solidFill>
                <a:effectLst/>
                <a:latin typeface="Calibri"/>
                <a:cs typeface="Calibri"/>
              </a:rPr>
              <a:t>You're at a community event, and a person you haven't met before asks if you can help them find their son. What do you do?</a:t>
            </a:r>
            <a:endParaRPr lang="en-US" sz="4400" dirty="0">
              <a:latin typeface="Calibri"/>
              <a:cs typeface="Calibri"/>
            </a:endParaRPr>
          </a:p>
        </p:txBody>
      </p:sp>
      <p:sp>
        <p:nvSpPr>
          <p:cNvPr id="4" name="Right Triangle 3">
            <a:extLst>
              <a:ext uri="{FF2B5EF4-FFF2-40B4-BE49-F238E27FC236}">
                <a16:creationId xmlns:a16="http://schemas.microsoft.com/office/drawing/2014/main" id="{247CC24A-A812-17F4-B746-D7E76D5B7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ee with wings and a shield&#10;&#10;Description automatically generated with medium confidence">
            <a:extLst>
              <a:ext uri="{FF2B5EF4-FFF2-40B4-BE49-F238E27FC236}">
                <a16:creationId xmlns:a16="http://schemas.microsoft.com/office/drawing/2014/main" id="{46AE2632-5D6B-CC21-F584-5575223A1CF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9" name="Picture 8" descr="A person talking to a child&#10;&#10;Description automatically generated">
            <a:extLst>
              <a:ext uri="{FF2B5EF4-FFF2-40B4-BE49-F238E27FC236}">
                <a16:creationId xmlns:a16="http://schemas.microsoft.com/office/drawing/2014/main" id="{BCF5836C-5C22-AF35-69AD-784A44053E41}"/>
              </a:ext>
            </a:extLst>
          </p:cNvPr>
          <p:cNvPicPr>
            <a:picLocks noChangeAspect="1"/>
          </p:cNvPicPr>
          <p:nvPr/>
        </p:nvPicPr>
        <p:blipFill>
          <a:blip r:embed="rId4"/>
          <a:stretch>
            <a:fillRect/>
          </a:stretch>
        </p:blipFill>
        <p:spPr>
          <a:xfrm>
            <a:off x="3132539" y="2181800"/>
            <a:ext cx="4178094" cy="41780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721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9B1CE4-919E-1014-B91E-E15C8EB89546}"/>
              </a:ext>
            </a:extLst>
          </p:cNvPr>
          <p:cNvSpPr>
            <a:spLocks noGrp="1"/>
          </p:cNvSpPr>
          <p:nvPr>
            <p:ph type="ctrTitle"/>
          </p:nvPr>
        </p:nvSpPr>
        <p:spPr>
          <a:xfrm>
            <a:off x="6737057" y="1956969"/>
            <a:ext cx="4332169" cy="2387600"/>
          </a:xfrm>
        </p:spPr>
        <p:txBody>
          <a:bodyPr anchor="t">
            <a:normAutofit fontScale="90000"/>
          </a:bodyPr>
          <a:lstStyle/>
          <a:p>
            <a:r>
              <a:rPr lang="en-US" sz="5400" dirty="0">
                <a:ea typeface="Calibri Light"/>
                <a:cs typeface="Calibri Light"/>
              </a:rPr>
              <a:t> Click to watch </a:t>
            </a:r>
            <a:r>
              <a:rPr lang="en-US" sz="5400" dirty="0">
                <a:solidFill>
                  <a:schemeClr val="accent1"/>
                </a:solidFill>
                <a:ea typeface="Calibri Light"/>
                <a:cs typeface="Calibri Light"/>
              </a:rPr>
              <a:t>"</a:t>
            </a:r>
            <a:r>
              <a:rPr lang="en-US" sz="5400" dirty="0">
                <a:ea typeface="Calibri Light"/>
                <a:cs typeface="Calibri Light"/>
                <a:hlinkClick r:id="rId2"/>
              </a:rPr>
              <a:t>A Friendly Stranger" Video</a:t>
            </a:r>
            <a:r>
              <a:rPr lang="en-US" sz="5400" dirty="0">
                <a:ea typeface="Calibri Light"/>
                <a:cs typeface="Calibri Light"/>
              </a:rPr>
              <a:t> </a:t>
            </a:r>
          </a:p>
        </p:txBody>
      </p:sp>
      <p:sp>
        <p:nvSpPr>
          <p:cNvPr id="11" name="Rectangle 10">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6BB69877-BBCB-9F2C-6A29-E8CF165CBD0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t="1268"/>
          <a:stretch/>
        </p:blipFill>
        <p:spPr>
          <a:xfrm>
            <a:off x="733507" y="666728"/>
            <a:ext cx="5536001" cy="5465791"/>
          </a:xfrm>
          <a:prstGeom prst="rect">
            <a:avLst/>
          </a:prstGeom>
        </p:spPr>
      </p:pic>
      <p:grpSp>
        <p:nvGrpSpPr>
          <p:cNvPr id="15" name="Group 1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16" name="Rectangle 1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4328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0C320C-01E2-28E4-F965-0644FFB56E94}"/>
              </a:ext>
            </a:extLst>
          </p:cNvPr>
          <p:cNvSpPr>
            <a:spLocks noGrp="1"/>
          </p:cNvSpPr>
          <p:nvPr>
            <p:ph type="body" idx="1"/>
          </p:nvPr>
        </p:nvSpPr>
        <p:spPr>
          <a:xfrm>
            <a:off x="307571" y="344679"/>
            <a:ext cx="9684327" cy="1105471"/>
          </a:xfrm>
        </p:spPr>
        <p:txBody>
          <a:bodyPr vert="horz" lIns="91440" tIns="45720" rIns="91440" bIns="45720" rtlCol="0" anchor="t">
            <a:normAutofit fontScale="85000" lnSpcReduction="10000"/>
          </a:bodyPr>
          <a:lstStyle/>
          <a:p>
            <a:r>
              <a:rPr lang="en-US" sz="5400" b="1" dirty="0">
                <a:solidFill>
                  <a:schemeClr val="tx1"/>
                </a:solidFill>
                <a:ea typeface="+mn-lt"/>
                <a:cs typeface="+mn-lt"/>
              </a:rPr>
              <a:t>My Stranger Awareness Safety Pledge:</a:t>
            </a:r>
            <a:endParaRPr lang="en-US" sz="5400" dirty="0">
              <a:solidFill>
                <a:schemeClr val="tx1"/>
              </a:solidFill>
              <a:cs typeface="Calibri"/>
            </a:endParaRPr>
          </a:p>
          <a:p>
            <a:endParaRPr lang="en-US" sz="4400" i="0" dirty="0">
              <a:solidFill>
                <a:schemeClr val="tx1"/>
              </a:solidFill>
              <a:effectLst/>
              <a:latin typeface="Calibri"/>
              <a:ea typeface="Calibri"/>
              <a:cs typeface="Calibri"/>
            </a:endParaRPr>
          </a:p>
        </p:txBody>
      </p:sp>
      <p:pic>
        <p:nvPicPr>
          <p:cNvPr id="13314" name="Picture 2">
            <a:extLst>
              <a:ext uri="{FF2B5EF4-FFF2-40B4-BE49-F238E27FC236}">
                <a16:creationId xmlns:a16="http://schemas.microsoft.com/office/drawing/2014/main" id="{C5C28C43-56DF-8D5F-7783-D2A5293889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8855" y="1214447"/>
            <a:ext cx="4973675" cy="4242840"/>
          </a:xfrm>
          <a:prstGeom prst="rect">
            <a:avLst/>
          </a:prstGeom>
          <a:noFill/>
          <a:extLst>
            <a:ext uri="{909E8E84-426E-40DD-AFC4-6F175D3DCCD1}">
              <a14:hiddenFill xmlns:a14="http://schemas.microsoft.com/office/drawing/2010/main">
                <a:solidFill>
                  <a:srgbClr val="FFFFFF"/>
                </a:solidFill>
              </a14:hiddenFill>
            </a:ext>
          </a:extLst>
        </p:spPr>
      </p:pic>
      <p:sp>
        <p:nvSpPr>
          <p:cNvPr id="4" name="Right Triangle 3">
            <a:extLst>
              <a:ext uri="{FF2B5EF4-FFF2-40B4-BE49-F238E27FC236}">
                <a16:creationId xmlns:a16="http://schemas.microsoft.com/office/drawing/2014/main" id="{E808EBC6-1274-066A-4371-40C0782D77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A5F62A3B-B1A1-1552-B245-2B259CC1F8F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2" name="TextBox 1">
            <a:extLst>
              <a:ext uri="{FF2B5EF4-FFF2-40B4-BE49-F238E27FC236}">
                <a16:creationId xmlns:a16="http://schemas.microsoft.com/office/drawing/2014/main" id="{54732252-32EB-2937-24D0-ABCEFA4100B2}"/>
              </a:ext>
            </a:extLst>
          </p:cNvPr>
          <p:cNvSpPr txBox="1"/>
          <p:nvPr/>
        </p:nvSpPr>
        <p:spPr>
          <a:xfrm>
            <a:off x="323440" y="1803741"/>
            <a:ext cx="6192982"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ea typeface="+mn-lt"/>
                <a:cs typeface="Calibri"/>
              </a:rPr>
              <a:t>"</a:t>
            </a:r>
            <a:r>
              <a:rPr lang="en-US" sz="4400" dirty="0">
                <a:ea typeface="+mn-lt"/>
                <a:cs typeface="+mn-lt"/>
              </a:rPr>
              <a:t>I promise not to talk to strangers, take things, or go with them. I'll stay a safe distance away to be smart and safe every day."</a:t>
            </a:r>
            <a:endParaRPr lang="en-US" sz="4400" dirty="0">
              <a:ea typeface="Calibri"/>
              <a:cs typeface="Calibri"/>
            </a:endParaRPr>
          </a:p>
        </p:txBody>
      </p:sp>
    </p:spTree>
    <p:extLst>
      <p:ext uri="{BB962C8B-B14F-4D97-AF65-F5344CB8AC3E}">
        <p14:creationId xmlns:p14="http://schemas.microsoft.com/office/powerpoint/2010/main" val="3664316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196C-FBB1-4E95-BA0A-09AA627374A1}"/>
              </a:ext>
            </a:extLst>
          </p:cNvPr>
          <p:cNvSpPr>
            <a:spLocks noGrp="1"/>
          </p:cNvSpPr>
          <p:nvPr>
            <p:ph type="ctrTitle"/>
          </p:nvPr>
        </p:nvSpPr>
        <p:spPr>
          <a:xfrm>
            <a:off x="0" y="2372441"/>
            <a:ext cx="12127605" cy="1052855"/>
          </a:xfrm>
        </p:spPr>
        <p:txBody>
          <a:bodyPr/>
          <a:lstStyle/>
          <a:p>
            <a:r>
              <a:rPr lang="en-US" b="1" dirty="0">
                <a:latin typeface="Calibri Light"/>
                <a:ea typeface="Calibri Light"/>
                <a:cs typeface="Calibri"/>
              </a:rPr>
              <a:t>All done, great job!</a:t>
            </a:r>
          </a:p>
        </p:txBody>
      </p:sp>
      <p:sp>
        <p:nvSpPr>
          <p:cNvPr id="5" name="Right Triangle 4">
            <a:extLst>
              <a:ext uri="{FF2B5EF4-FFF2-40B4-BE49-F238E27FC236}">
                <a16:creationId xmlns:a16="http://schemas.microsoft.com/office/drawing/2014/main" id="{DEB8A0D8-A738-9C0E-BC25-683D4F5E6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7DE7AF56-AFA5-D982-E7C5-5CF8D151F41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1433025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Props1.xml><?xml version="1.0" encoding="utf-8"?>
<ds:datastoreItem xmlns:ds="http://schemas.openxmlformats.org/officeDocument/2006/customXml" ds:itemID="{5D732E8F-902F-4B2B-B2B1-7B0A3226C9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A925E1-51CA-441C-8416-14A557F3A09D}">
  <ds:schemaRefs>
    <ds:schemaRef ds:uri="http://schemas.microsoft.com/sharepoint/v3/contenttype/forms"/>
  </ds:schemaRefs>
</ds:datastoreItem>
</file>

<file path=customXml/itemProps3.xml><?xml version="1.0" encoding="utf-8"?>
<ds:datastoreItem xmlns:ds="http://schemas.openxmlformats.org/officeDocument/2006/customXml" ds:itemID="{8C954BDE-C49F-41F2-B517-02264CD12556}">
  <ds:schemaRefs>
    <ds:schemaRef ds:uri="http://schemas.microsoft.com/office/2006/documentManagement/types"/>
    <ds:schemaRef ds:uri="http://schemas.microsoft.com/office/infopath/2007/PartnerControls"/>
    <ds:schemaRef ds:uri="c4d35652-c855-4275-af1e-b545f515243e"/>
    <ds:schemaRef ds:uri="http://purl.org/dc/dcmitype/"/>
    <ds:schemaRef ds:uri="http://purl.org/dc/terms/"/>
    <ds:schemaRef ds:uri="http://schemas.openxmlformats.org/package/2006/metadata/core-properties"/>
    <ds:schemaRef ds:uri="http://purl.org/dc/elements/1.1/"/>
    <ds:schemaRef ds:uri="8b84f0c1-b81e-4a79-9b48-a655cf54ff86"/>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507</Words>
  <Application>Microsoft Office PowerPoint</Application>
  <PresentationFormat>Widescreen</PresentationFormat>
  <Paragraphs>41</Paragraphs>
  <Slides>27</Slides>
  <Notes>5</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Stranger Awareness</vt:lpstr>
      <vt:lpstr>When we are learning we will:</vt:lpstr>
      <vt:lpstr>Keep our bodies in our own place!</vt:lpstr>
      <vt:lpstr>Use our quiet voices!</vt:lpstr>
      <vt:lpstr>Keep our ears open!</vt:lpstr>
      <vt:lpstr>Have our brains ready to learn!</vt:lpstr>
      <vt:lpstr>A stranger is anyone you do not know.</vt:lpstr>
      <vt:lpstr>A stranger is anyone you do not know.</vt:lpstr>
      <vt:lpstr>PowerPoint Presentation</vt:lpstr>
      <vt:lpstr>PowerPoint Presentation</vt:lpstr>
      <vt:lpstr>Rules to follow to keep us safe:</vt:lpstr>
      <vt:lpstr>Don't talk to strangers.</vt:lpstr>
      <vt:lpstr>Don't take anything from a stranger.</vt:lpstr>
      <vt:lpstr>Don't go with a stranger.</vt:lpstr>
      <vt:lpstr>Keep a safe distance from a stranger.</vt:lpstr>
      <vt:lpstr>Let’s practice: What would you do?</vt:lpstr>
      <vt:lpstr>You are at the library, and your parent is in another section. An older person you don't know approaches you and asks for help finding a book. What do you do?</vt:lpstr>
      <vt:lpstr>You're playing in the park with your friends, and a person you've never seen before offers you some candy. What should you do?</vt:lpstr>
      <vt:lpstr>PowerPoint Presentation</vt:lpstr>
      <vt:lpstr>PowerPoint Presentation</vt:lpstr>
      <vt:lpstr>PowerPoint Presentation</vt:lpstr>
      <vt:lpstr>PowerPoint Presentation</vt:lpstr>
      <vt:lpstr>PowerPoint Presentation</vt:lpstr>
      <vt:lpstr>PowerPoint Presentation</vt:lpstr>
      <vt:lpstr> Click to watch "A Friendly Stranger" Video </vt:lpstr>
      <vt:lpstr>PowerPoint Presentation</vt:lpstr>
      <vt:lpstr>All done, great job!</vt:lpstr>
    </vt:vector>
  </TitlesOfParts>
  <Company>James Madison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Helpers</dc:title>
  <dc:creator>Morgan, Rob - morganrm</dc:creator>
  <cp:lastModifiedBy>Anderson, Dannie (DCJS)</cp:lastModifiedBy>
  <cp:revision>66</cp:revision>
  <dcterms:created xsi:type="dcterms:W3CDTF">2023-11-13T02:31:18Z</dcterms:created>
  <dcterms:modified xsi:type="dcterms:W3CDTF">2024-07-24T13:10:01Z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