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6" r:id="rId5"/>
    <p:sldId id="257" r:id="rId6"/>
    <p:sldId id="335" r:id="rId7"/>
    <p:sldId id="334" r:id="rId8"/>
    <p:sldId id="333" r:id="rId9"/>
    <p:sldId id="332" r:id="rId10"/>
    <p:sldId id="271" r:id="rId11"/>
    <p:sldId id="351" r:id="rId12"/>
    <p:sldId id="272" r:id="rId13"/>
    <p:sldId id="273" r:id="rId14"/>
    <p:sldId id="297" r:id="rId15"/>
    <p:sldId id="296" r:id="rId16"/>
    <p:sldId id="295" r:id="rId17"/>
    <p:sldId id="263" r:id="rId18"/>
    <p:sldId id="277" r:id="rId19"/>
    <p:sldId id="278" r:id="rId20"/>
    <p:sldId id="279" r:id="rId21"/>
    <p:sldId id="280" r:id="rId22"/>
    <p:sldId id="281" r:id="rId23"/>
    <p:sldId id="283" r:id="rId24"/>
    <p:sldId id="342" r:id="rId25"/>
    <p:sldId id="349" r:id="rId26"/>
    <p:sldId id="282" r:id="rId27"/>
    <p:sldId id="339" r:id="rId28"/>
    <p:sldId id="340" r:id="rId29"/>
    <p:sldId id="350" r:id="rId30"/>
    <p:sldId id="292" r:id="rId31"/>
    <p:sldId id="293" r:id="rId32"/>
    <p:sldId id="294" r:id="rId33"/>
    <p:sldId id="33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46C597-B76A-4F7D-BE8C-0914B5C17152}" v="4" dt="2024-07-18T15:32:33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Rob - morganrm" userId="S::morganrm@jmu.edu::2202593e-d52f-4214-b8a9-788363247110" providerId="AD" clId="Web-{2EB38987-F23C-6630-ADF9-4F80D0D22D56}"/>
    <pc:docChg chg="modSld">
      <pc:chgData name="Morgan, Rob - morganrm" userId="S::morganrm@jmu.edu::2202593e-d52f-4214-b8a9-788363247110" providerId="AD" clId="Web-{2EB38987-F23C-6630-ADF9-4F80D0D22D56}" dt="2023-11-18T23:56:14.293" v="2" actId="20577"/>
      <pc:docMkLst>
        <pc:docMk/>
      </pc:docMkLst>
      <pc:sldChg chg="modSp">
        <pc:chgData name="Morgan, Rob - morganrm" userId="S::morganrm@jmu.edu::2202593e-d52f-4214-b8a9-788363247110" providerId="AD" clId="Web-{2EB38987-F23C-6630-ADF9-4F80D0D22D56}" dt="2023-11-18T23:55:41.621" v="0" actId="20577"/>
        <pc:sldMkLst>
          <pc:docMk/>
          <pc:sldMk cId="3281928965" sldId="256"/>
        </pc:sldMkLst>
        <pc:spChg chg="mod">
          <ac:chgData name="Morgan, Rob - morganrm" userId="S::morganrm@jmu.edu::2202593e-d52f-4214-b8a9-788363247110" providerId="AD" clId="Web-{2EB38987-F23C-6630-ADF9-4F80D0D22D56}" dt="2023-11-18T23:55:41.621" v="0" actId="20577"/>
          <ac:spMkLst>
            <pc:docMk/>
            <pc:sldMk cId="3281928965" sldId="256"/>
            <ac:spMk id="2" creationId="{F9AF390F-372F-3BCB-FCED-352A35938896}"/>
          </ac:spMkLst>
        </pc:spChg>
      </pc:sldChg>
      <pc:sldChg chg="modSp">
        <pc:chgData name="Morgan, Rob - morganrm" userId="S::morganrm@jmu.edu::2202593e-d52f-4214-b8a9-788363247110" providerId="AD" clId="Web-{2EB38987-F23C-6630-ADF9-4F80D0D22D56}" dt="2023-11-18T23:56:07.184" v="1" actId="20577"/>
        <pc:sldMkLst>
          <pc:docMk/>
          <pc:sldMk cId="1504075741" sldId="262"/>
        </pc:sldMkLst>
        <pc:spChg chg="mod">
          <ac:chgData name="Morgan, Rob - morganrm" userId="S::morganrm@jmu.edu::2202593e-d52f-4214-b8a9-788363247110" providerId="AD" clId="Web-{2EB38987-F23C-6630-ADF9-4F80D0D22D56}" dt="2023-11-18T23:56:07.184" v="1" actId="20577"/>
          <ac:spMkLst>
            <pc:docMk/>
            <pc:sldMk cId="1504075741" sldId="262"/>
            <ac:spMk id="2" creationId="{12137CD7-C57B-0BF1-899C-1C2FF3446DC7}"/>
          </ac:spMkLst>
        </pc:spChg>
      </pc:sldChg>
      <pc:sldChg chg="modSp">
        <pc:chgData name="Morgan, Rob - morganrm" userId="S::morganrm@jmu.edu::2202593e-d52f-4214-b8a9-788363247110" providerId="AD" clId="Web-{2EB38987-F23C-6630-ADF9-4F80D0D22D56}" dt="2023-11-18T23:56:14.293" v="2" actId="20577"/>
        <pc:sldMkLst>
          <pc:docMk/>
          <pc:sldMk cId="2561090529" sldId="271"/>
        </pc:sldMkLst>
        <pc:spChg chg="mod">
          <ac:chgData name="Morgan, Rob - morganrm" userId="S::morganrm@jmu.edu::2202593e-d52f-4214-b8a9-788363247110" providerId="AD" clId="Web-{2EB38987-F23C-6630-ADF9-4F80D0D22D56}" dt="2023-11-18T23:56:14.293" v="2" actId="20577"/>
          <ac:spMkLst>
            <pc:docMk/>
            <pc:sldMk cId="2561090529" sldId="271"/>
            <ac:spMk id="5" creationId="{1A3EAB37-2337-0F1B-40F3-C9C1A96AD858}"/>
          </ac:spMkLst>
        </pc:spChg>
      </pc:sldChg>
    </pc:docChg>
  </pc:docChgLst>
  <pc:docChgLst>
    <pc:chgData name="Estes, Michele - estesmd" userId="S::estesmd@jmu.edu::7f01444f-bcfd-4926-89f8-dd1142b90e2d" providerId="AD" clId="Web-{468F0EA6-03B3-4B3F-B8D4-F524DEC5256F}"/>
    <pc:docChg chg="modSld">
      <pc:chgData name="Estes, Michele - estesmd" userId="S::estesmd@jmu.edu::7f01444f-bcfd-4926-89f8-dd1142b90e2d" providerId="AD" clId="Web-{468F0EA6-03B3-4B3F-B8D4-F524DEC5256F}" dt="2023-12-11T04:33:16.555" v="6" actId="1076"/>
      <pc:docMkLst>
        <pc:docMk/>
      </pc:docMkLst>
      <pc:sldChg chg="modSp">
        <pc:chgData name="Estes, Michele - estesmd" userId="S::estesmd@jmu.edu::7f01444f-bcfd-4926-89f8-dd1142b90e2d" providerId="AD" clId="Web-{468F0EA6-03B3-4B3F-B8D4-F524DEC5256F}" dt="2023-12-11T04:33:16.555" v="6" actId="1076"/>
        <pc:sldMkLst>
          <pc:docMk/>
          <pc:sldMk cId="102974190" sldId="337"/>
        </pc:sldMkLst>
        <pc:spChg chg="mod">
          <ac:chgData name="Estes, Michele - estesmd" userId="S::estesmd@jmu.edu::7f01444f-bcfd-4926-89f8-dd1142b90e2d" providerId="AD" clId="Web-{468F0EA6-03B3-4B3F-B8D4-F524DEC5256F}" dt="2023-12-11T04:33:16.555" v="6" actId="1076"/>
          <ac:spMkLst>
            <pc:docMk/>
            <pc:sldMk cId="102974190" sldId="337"/>
            <ac:spMk id="2" creationId="{CA208D63-83C8-45C4-38FC-D5BD48149BA6}"/>
          </ac:spMkLst>
        </pc:spChg>
      </pc:sldChg>
      <pc:sldChg chg="modSp">
        <pc:chgData name="Estes, Michele - estesmd" userId="S::estesmd@jmu.edu::7f01444f-bcfd-4926-89f8-dd1142b90e2d" providerId="AD" clId="Web-{468F0EA6-03B3-4B3F-B8D4-F524DEC5256F}" dt="2023-12-11T04:32:39.257" v="3" actId="20577"/>
        <pc:sldMkLst>
          <pc:docMk/>
          <pc:sldMk cId="3242500829" sldId="349"/>
        </pc:sldMkLst>
        <pc:spChg chg="mod">
          <ac:chgData name="Estes, Michele - estesmd" userId="S::estesmd@jmu.edu::7f01444f-bcfd-4926-89f8-dd1142b90e2d" providerId="AD" clId="Web-{468F0EA6-03B3-4B3F-B8D4-F524DEC5256F}" dt="2023-12-11T04:32:39.257" v="3" actId="20577"/>
          <ac:spMkLst>
            <pc:docMk/>
            <pc:sldMk cId="3242500829" sldId="349"/>
            <ac:spMk id="2" creationId="{543BFF9E-BEB5-6427-046F-859A3AF8EAD9}"/>
          </ac:spMkLst>
        </pc:spChg>
      </pc:sldChg>
    </pc:docChg>
  </pc:docChgLst>
  <pc:docChgLst>
    <pc:chgData name="Estes, Michele - estesmd" userId="S::estesmd@jmu.edu::7f01444f-bcfd-4926-89f8-dd1142b90e2d" providerId="AD" clId="Web-{C898151A-EE8D-4B3A-913C-C66675FA9FA0}"/>
    <pc:docChg chg="modSld">
      <pc:chgData name="Estes, Michele - estesmd" userId="S::estesmd@jmu.edu::7f01444f-bcfd-4926-89f8-dd1142b90e2d" providerId="AD" clId="Web-{C898151A-EE8D-4B3A-913C-C66675FA9FA0}" dt="2023-11-21T19:34:07.059" v="2" actId="14100"/>
      <pc:docMkLst>
        <pc:docMk/>
      </pc:docMkLst>
      <pc:sldChg chg="modSp">
        <pc:chgData name="Estes, Michele - estesmd" userId="S::estesmd@jmu.edu::7f01444f-bcfd-4926-89f8-dd1142b90e2d" providerId="AD" clId="Web-{C898151A-EE8D-4B3A-913C-C66675FA9FA0}" dt="2023-11-21T19:33:51.246" v="1" actId="14100"/>
        <pc:sldMkLst>
          <pc:docMk/>
          <pc:sldMk cId="368142620" sldId="263"/>
        </pc:sldMkLst>
        <pc:spChg chg="mod">
          <ac:chgData name="Estes, Michele - estesmd" userId="S::estesmd@jmu.edu::7f01444f-bcfd-4926-89f8-dd1142b90e2d" providerId="AD" clId="Web-{C898151A-EE8D-4B3A-913C-C66675FA9FA0}" dt="2023-11-21T19:33:51.246" v="1" actId="14100"/>
          <ac:spMkLst>
            <pc:docMk/>
            <pc:sldMk cId="368142620" sldId="263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C898151A-EE8D-4B3A-913C-C66675FA9FA0}" dt="2023-11-21T19:34:07.059" v="2" actId="14100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C898151A-EE8D-4B3A-913C-C66675FA9FA0}" dt="2023-11-21T19:34:07.059" v="2" actId="14100"/>
          <ac:spMkLst>
            <pc:docMk/>
            <pc:sldMk cId="134240744" sldId="264"/>
            <ac:spMk id="2" creationId="{0F43C5B3-1724-AFE1-6BD2-E6BB792BF2A1}"/>
          </ac:spMkLst>
        </pc:spChg>
      </pc:sldChg>
    </pc:docChg>
  </pc:docChgLst>
  <pc:docChgLst>
    <pc:chgData name="Estes, Michele - estesmd" userId="S::estesmd@jmu.edu::7f01444f-bcfd-4926-89f8-dd1142b90e2d" providerId="AD" clId="Web-{54E31C85-F94B-4E1E-9804-96BFA0389960}"/>
    <pc:docChg chg="modSld">
      <pc:chgData name="Estes, Michele - estesmd" userId="S::estesmd@jmu.edu::7f01444f-bcfd-4926-89f8-dd1142b90e2d" providerId="AD" clId="Web-{54E31C85-F94B-4E1E-9804-96BFA0389960}" dt="2023-11-16T20:31:08.655" v="8"/>
      <pc:docMkLst>
        <pc:docMk/>
      </pc:docMkLst>
      <pc:sldChg chg="addSp delSp modSp">
        <pc:chgData name="Estes, Michele - estesmd" userId="S::estesmd@jmu.edu::7f01444f-bcfd-4926-89f8-dd1142b90e2d" providerId="AD" clId="Web-{54E31C85-F94B-4E1E-9804-96BFA0389960}" dt="2023-11-16T20:27:44.675" v="5" actId="1076"/>
        <pc:sldMkLst>
          <pc:docMk/>
          <pc:sldMk cId="2561090529" sldId="271"/>
        </pc:sldMkLst>
        <pc:spChg chg="del">
          <ac:chgData name="Estes, Michele - estesmd" userId="S::estesmd@jmu.edu::7f01444f-bcfd-4926-89f8-dd1142b90e2d" providerId="AD" clId="Web-{54E31C85-F94B-4E1E-9804-96BFA0389960}" dt="2023-11-16T20:27:30.783" v="3"/>
          <ac:spMkLst>
            <pc:docMk/>
            <pc:sldMk cId="2561090529" sldId="271"/>
            <ac:spMk id="6" creationId="{21CB1BF5-DDBD-5EFF-0AD1-CA25882DDAFE}"/>
          </ac:spMkLst>
        </pc:spChg>
        <pc:picChg chg="add mod">
          <ac:chgData name="Estes, Michele - estesmd" userId="S::estesmd@jmu.edu::7f01444f-bcfd-4926-89f8-dd1142b90e2d" providerId="AD" clId="Web-{54E31C85-F94B-4E1E-9804-96BFA0389960}" dt="2023-11-16T20:27:44.675" v="5" actId="1076"/>
          <ac:picMkLst>
            <pc:docMk/>
            <pc:sldMk cId="2561090529" sldId="271"/>
            <ac:picMk id="2" creationId="{9D3A9391-F777-2F26-E4FF-CBDE8C9DDAAF}"/>
          </ac:picMkLst>
        </pc:picChg>
        <pc:picChg chg="del">
          <ac:chgData name="Estes, Michele - estesmd" userId="S::estesmd@jmu.edu::7f01444f-bcfd-4926-89f8-dd1142b90e2d" providerId="AD" clId="Web-{54E31C85-F94B-4E1E-9804-96BFA0389960}" dt="2023-11-16T20:27:17.486" v="0"/>
          <ac:picMkLst>
            <pc:docMk/>
            <pc:sldMk cId="2561090529" sldId="271"/>
            <ac:picMk id="1026" creationId="{43462C63-5788-DBFF-D213-E5E462D69C78}"/>
          </ac:picMkLst>
        </pc:picChg>
      </pc:sldChg>
      <pc:sldChg chg="delSp">
        <pc:chgData name="Estes, Michele - estesmd" userId="S::estesmd@jmu.edu::7f01444f-bcfd-4926-89f8-dd1142b90e2d" providerId="AD" clId="Web-{54E31C85-F94B-4E1E-9804-96BFA0389960}" dt="2023-11-16T20:30:58.998" v="6"/>
        <pc:sldMkLst>
          <pc:docMk/>
          <pc:sldMk cId="1444484570" sldId="274"/>
        </pc:sldMkLst>
        <pc:spChg chg="del">
          <ac:chgData name="Estes, Michele - estesmd" userId="S::estesmd@jmu.edu::7f01444f-bcfd-4926-89f8-dd1142b90e2d" providerId="AD" clId="Web-{54E31C85-F94B-4E1E-9804-96BFA0389960}" dt="2023-11-16T20:30:58.998" v="6"/>
          <ac:spMkLst>
            <pc:docMk/>
            <pc:sldMk cId="1444484570" sldId="274"/>
            <ac:spMk id="2" creationId="{5AF7C978-7D91-9A54-1C5E-978A136F4224}"/>
          </ac:spMkLst>
        </pc:spChg>
      </pc:sldChg>
      <pc:sldChg chg="delSp">
        <pc:chgData name="Estes, Michele - estesmd" userId="S::estesmd@jmu.edu::7f01444f-bcfd-4926-89f8-dd1142b90e2d" providerId="AD" clId="Web-{54E31C85-F94B-4E1E-9804-96BFA0389960}" dt="2023-11-16T20:31:05.358" v="7"/>
        <pc:sldMkLst>
          <pc:docMk/>
          <pc:sldMk cId="94373959" sldId="275"/>
        </pc:sldMkLst>
        <pc:spChg chg="del">
          <ac:chgData name="Estes, Michele - estesmd" userId="S::estesmd@jmu.edu::7f01444f-bcfd-4926-89f8-dd1142b90e2d" providerId="AD" clId="Web-{54E31C85-F94B-4E1E-9804-96BFA0389960}" dt="2023-11-16T20:31:05.358" v="7"/>
          <ac:spMkLst>
            <pc:docMk/>
            <pc:sldMk cId="94373959" sldId="275"/>
            <ac:spMk id="4" creationId="{D102FA4C-A478-CE23-56FF-9C8B678B2527}"/>
          </ac:spMkLst>
        </pc:spChg>
      </pc:sldChg>
      <pc:sldChg chg="delSp">
        <pc:chgData name="Estes, Michele - estesmd" userId="S::estesmd@jmu.edu::7f01444f-bcfd-4926-89f8-dd1142b90e2d" providerId="AD" clId="Web-{54E31C85-F94B-4E1E-9804-96BFA0389960}" dt="2023-11-16T20:31:08.655" v="8"/>
        <pc:sldMkLst>
          <pc:docMk/>
          <pc:sldMk cId="954512065" sldId="276"/>
        </pc:sldMkLst>
        <pc:spChg chg="del">
          <ac:chgData name="Estes, Michele - estesmd" userId="S::estesmd@jmu.edu::7f01444f-bcfd-4926-89f8-dd1142b90e2d" providerId="AD" clId="Web-{54E31C85-F94B-4E1E-9804-96BFA0389960}" dt="2023-11-16T20:31:08.655" v="8"/>
          <ac:spMkLst>
            <pc:docMk/>
            <pc:sldMk cId="954512065" sldId="276"/>
            <ac:spMk id="4" creationId="{D102FA4C-A478-CE23-56FF-9C8B678B2527}"/>
          </ac:spMkLst>
        </pc:spChg>
      </pc:sldChg>
    </pc:docChg>
  </pc:docChgLst>
  <pc:docChgLst>
    <pc:chgData name="Druga, Meg - drugamk" userId="S::drugamk@jmu.edu::7a33d74c-e201-4885-981a-f16e20936345" providerId="AD" clId="Web-{C4AEF5AB-4F2C-47D9-8101-B6C5F8689DFC}"/>
    <pc:docChg chg="modSld">
      <pc:chgData name="Druga, Meg - drugamk" userId="S::drugamk@jmu.edu::7a33d74c-e201-4885-981a-f16e20936345" providerId="AD" clId="Web-{C4AEF5AB-4F2C-47D9-8101-B6C5F8689DFC}" dt="2023-12-14T00:07:50.697" v="66" actId="20577"/>
      <pc:docMkLst>
        <pc:docMk/>
      </pc:docMkLst>
      <pc:sldChg chg="modSp">
        <pc:chgData name="Druga, Meg - drugamk" userId="S::drugamk@jmu.edu::7a33d74c-e201-4885-981a-f16e20936345" providerId="AD" clId="Web-{C4AEF5AB-4F2C-47D9-8101-B6C5F8689DFC}" dt="2023-12-14T00:07:50.697" v="66" actId="20577"/>
        <pc:sldMkLst>
          <pc:docMk/>
          <pc:sldMk cId="2561090529" sldId="271"/>
        </pc:sldMkLst>
        <pc:spChg chg="mod">
          <ac:chgData name="Druga, Meg - drugamk" userId="S::drugamk@jmu.edu::7a33d74c-e201-4885-981a-f16e20936345" providerId="AD" clId="Web-{C4AEF5AB-4F2C-47D9-8101-B6C5F8689DFC}" dt="2023-12-14T00:07:50.697" v="66" actId="20577"/>
          <ac:spMkLst>
            <pc:docMk/>
            <pc:sldMk cId="2561090529" sldId="271"/>
            <ac:spMk id="5" creationId="{1A3EAB37-2337-0F1B-40F3-C9C1A96AD858}"/>
          </ac:spMkLst>
        </pc:spChg>
        <pc:picChg chg="mod">
          <ac:chgData name="Druga, Meg - drugamk" userId="S::drugamk@jmu.edu::7a33d74c-e201-4885-981a-f16e20936345" providerId="AD" clId="Web-{C4AEF5AB-4F2C-47D9-8101-B6C5F8689DFC}" dt="2023-12-14T00:07:27.946" v="59" actId="1076"/>
          <ac:picMkLst>
            <pc:docMk/>
            <pc:sldMk cId="2561090529" sldId="271"/>
            <ac:picMk id="4" creationId="{FA1EEB5C-8B9B-7420-7C74-725D4DF5CBAB}"/>
          </ac:picMkLst>
        </pc:picChg>
        <pc:picChg chg="mod">
          <ac:chgData name="Druga, Meg - drugamk" userId="S::drugamk@jmu.edu::7a33d74c-e201-4885-981a-f16e20936345" providerId="AD" clId="Web-{C4AEF5AB-4F2C-47D9-8101-B6C5F8689DFC}" dt="2023-12-14T00:07:34.493" v="61" actId="1076"/>
          <ac:picMkLst>
            <pc:docMk/>
            <pc:sldMk cId="2561090529" sldId="271"/>
            <ac:picMk id="6" creationId="{2D6911C2-2ACF-2520-E3AA-0432E6F3F791}"/>
          </ac:picMkLst>
        </pc:picChg>
        <pc:picChg chg="mod">
          <ac:chgData name="Druga, Meg - drugamk" userId="S::drugamk@jmu.edu::7a33d74c-e201-4885-981a-f16e20936345" providerId="AD" clId="Web-{C4AEF5AB-4F2C-47D9-8101-B6C5F8689DFC}" dt="2023-12-14T00:07:32.040" v="60" actId="1076"/>
          <ac:picMkLst>
            <pc:docMk/>
            <pc:sldMk cId="2561090529" sldId="271"/>
            <ac:picMk id="7" creationId="{00CC867A-58B7-7314-D16D-397F87321DE8}"/>
          </ac:picMkLst>
        </pc:picChg>
      </pc:sldChg>
    </pc:docChg>
  </pc:docChgLst>
  <pc:docChgLst>
    <pc:chgData clId="Web-{91E5EA6A-D8CE-CB7A-0293-48C571834B08}"/>
    <pc:docChg chg="modSld">
      <pc:chgData name="" userId="" providerId="" clId="Web-{91E5EA6A-D8CE-CB7A-0293-48C571834B08}" dt="2024-05-13T01:41:18.533" v="1" actId="20577"/>
      <pc:docMkLst>
        <pc:docMk/>
      </pc:docMkLst>
      <pc:sldChg chg="modSp">
        <pc:chgData name="" userId="" providerId="" clId="Web-{91E5EA6A-D8CE-CB7A-0293-48C571834B08}" dt="2024-05-13T01:41:18.533" v="1" actId="20577"/>
        <pc:sldMkLst>
          <pc:docMk/>
          <pc:sldMk cId="3281928965" sldId="256"/>
        </pc:sldMkLst>
        <pc:spChg chg="mod">
          <ac:chgData name="" userId="" providerId="" clId="Web-{91E5EA6A-D8CE-CB7A-0293-48C571834B08}" dt="2024-05-13T01:41:18.533" v="1" actId="20577"/>
          <ac:spMkLst>
            <pc:docMk/>
            <pc:sldMk cId="3281928965" sldId="256"/>
            <ac:spMk id="2" creationId="{F9AF390F-372F-3BCB-FCED-352A35938896}"/>
          </ac:spMkLst>
        </pc:spChg>
      </pc:sldChg>
    </pc:docChg>
  </pc:docChgLst>
  <pc:docChgLst>
    <pc:chgData name="Estes, Michele - estesmd" userId="S::estesmd@jmu.edu::7f01444f-bcfd-4926-89f8-dd1142b90e2d" providerId="AD" clId="Web-{199931C8-7A56-4833-8766-6F2A7F24E7B3}"/>
    <pc:docChg chg="addSld delSld modSld">
      <pc:chgData name="Estes, Michele - estesmd" userId="S::estesmd@jmu.edu::7f01444f-bcfd-4926-89f8-dd1142b90e2d" providerId="AD" clId="Web-{199931C8-7A56-4833-8766-6F2A7F24E7B3}" dt="2023-11-25T22:17:49.472" v="17"/>
      <pc:docMkLst>
        <pc:docMk/>
      </pc:docMkLst>
      <pc:sldChg chg="del">
        <pc:chgData name="Estes, Michele - estesmd" userId="S::estesmd@jmu.edu::7f01444f-bcfd-4926-89f8-dd1142b90e2d" providerId="AD" clId="Web-{199931C8-7A56-4833-8766-6F2A7F24E7B3}" dt="2023-11-25T22:15:49.438" v="8"/>
        <pc:sldMkLst>
          <pc:docMk/>
          <pc:sldMk cId="4286153928" sldId="258"/>
        </pc:sldMkLst>
      </pc:sldChg>
      <pc:sldChg chg="del">
        <pc:chgData name="Estes, Michele - estesmd" userId="S::estesmd@jmu.edu::7f01444f-bcfd-4926-89f8-dd1142b90e2d" providerId="AD" clId="Web-{199931C8-7A56-4833-8766-6F2A7F24E7B3}" dt="2023-11-25T22:15:49.422" v="7"/>
        <pc:sldMkLst>
          <pc:docMk/>
          <pc:sldMk cId="2861626453" sldId="259"/>
        </pc:sldMkLst>
      </pc:sldChg>
      <pc:sldChg chg="del">
        <pc:chgData name="Estes, Michele - estesmd" userId="S::estesmd@jmu.edu::7f01444f-bcfd-4926-89f8-dd1142b90e2d" providerId="AD" clId="Web-{199931C8-7A56-4833-8766-6F2A7F24E7B3}" dt="2023-11-25T22:15:49.422" v="6"/>
        <pc:sldMkLst>
          <pc:docMk/>
          <pc:sldMk cId="2995651145" sldId="260"/>
        </pc:sldMkLst>
      </pc:sldChg>
      <pc:sldChg chg="del">
        <pc:chgData name="Estes, Michele - estesmd" userId="S::estesmd@jmu.edu::7f01444f-bcfd-4926-89f8-dd1142b90e2d" providerId="AD" clId="Web-{199931C8-7A56-4833-8766-6F2A7F24E7B3}" dt="2023-11-25T22:15:49.422" v="5"/>
        <pc:sldMkLst>
          <pc:docMk/>
          <pc:sldMk cId="689673926" sldId="261"/>
        </pc:sldMkLst>
      </pc:sldChg>
      <pc:sldChg chg="modSp">
        <pc:chgData name="Estes, Michele - estesmd" userId="S::estesmd@jmu.edu::7f01444f-bcfd-4926-89f8-dd1142b90e2d" providerId="AD" clId="Web-{199931C8-7A56-4833-8766-6F2A7F24E7B3}" dt="2023-11-25T22:16:56.111" v="10" actId="1076"/>
        <pc:sldMkLst>
          <pc:docMk/>
          <pc:sldMk cId="611506730" sldId="283"/>
        </pc:sldMkLst>
        <pc:picChg chg="mod">
          <ac:chgData name="Estes, Michele - estesmd" userId="S::estesmd@jmu.edu::7f01444f-bcfd-4926-89f8-dd1142b90e2d" providerId="AD" clId="Web-{199931C8-7A56-4833-8766-6F2A7F24E7B3}" dt="2023-11-25T22:16:55.721" v="9" actId="1076"/>
          <ac:picMkLst>
            <pc:docMk/>
            <pc:sldMk cId="611506730" sldId="283"/>
            <ac:picMk id="4" creationId="{20AFEFDD-4107-E792-2320-CF277CCA9EB9}"/>
          </ac:picMkLst>
        </pc:picChg>
        <pc:picChg chg="mod">
          <ac:chgData name="Estes, Michele - estesmd" userId="S::estesmd@jmu.edu::7f01444f-bcfd-4926-89f8-dd1142b90e2d" providerId="AD" clId="Web-{199931C8-7A56-4833-8766-6F2A7F24E7B3}" dt="2023-11-25T22:16:56.111" v="10" actId="1076"/>
          <ac:picMkLst>
            <pc:docMk/>
            <pc:sldMk cId="611506730" sldId="283"/>
            <ac:picMk id="7" creationId="{F135870F-80E3-104F-6203-3C323A795BDD}"/>
          </ac:picMkLst>
        </pc:picChg>
      </pc:sldChg>
      <pc:sldChg chg="add">
        <pc:chgData name="Estes, Michele - estesmd" userId="S::estesmd@jmu.edu::7f01444f-bcfd-4926-89f8-dd1142b90e2d" providerId="AD" clId="Web-{199931C8-7A56-4833-8766-6F2A7F24E7B3}" dt="2023-11-25T22:15:39.328" v="0"/>
        <pc:sldMkLst>
          <pc:docMk/>
          <pc:sldMk cId="1011282750" sldId="332"/>
        </pc:sldMkLst>
      </pc:sldChg>
      <pc:sldChg chg="add">
        <pc:chgData name="Estes, Michele - estesmd" userId="S::estesmd@jmu.edu::7f01444f-bcfd-4926-89f8-dd1142b90e2d" providerId="AD" clId="Web-{199931C8-7A56-4833-8766-6F2A7F24E7B3}" dt="2023-11-25T22:15:39.593" v="1"/>
        <pc:sldMkLst>
          <pc:docMk/>
          <pc:sldMk cId="3499398852" sldId="333"/>
        </pc:sldMkLst>
      </pc:sldChg>
      <pc:sldChg chg="add">
        <pc:chgData name="Estes, Michele - estesmd" userId="S::estesmd@jmu.edu::7f01444f-bcfd-4926-89f8-dd1142b90e2d" providerId="AD" clId="Web-{199931C8-7A56-4833-8766-6F2A7F24E7B3}" dt="2023-11-25T22:15:39.906" v="2"/>
        <pc:sldMkLst>
          <pc:docMk/>
          <pc:sldMk cId="402644314" sldId="334"/>
        </pc:sldMkLst>
      </pc:sldChg>
      <pc:sldChg chg="add">
        <pc:chgData name="Estes, Michele - estesmd" userId="S::estesmd@jmu.edu::7f01444f-bcfd-4926-89f8-dd1142b90e2d" providerId="AD" clId="Web-{199931C8-7A56-4833-8766-6F2A7F24E7B3}" dt="2023-11-25T22:15:40.250" v="3"/>
        <pc:sldMkLst>
          <pc:docMk/>
          <pc:sldMk cId="3188815276" sldId="335"/>
        </pc:sldMkLst>
      </pc:sldChg>
      <pc:sldChg chg="add">
        <pc:chgData name="Estes, Michele - estesmd" userId="S::estesmd@jmu.edu::7f01444f-bcfd-4926-89f8-dd1142b90e2d" providerId="AD" clId="Web-{199931C8-7A56-4833-8766-6F2A7F24E7B3}" dt="2023-11-25T22:15:40.312" v="4"/>
        <pc:sldMkLst>
          <pc:docMk/>
          <pc:sldMk cId="2308191630" sldId="336"/>
        </pc:sldMkLst>
      </pc:sldChg>
      <pc:sldChg chg="addSp delSp modSp new mod modClrScheme chgLayout">
        <pc:chgData name="Estes, Michele - estesmd" userId="S::estesmd@jmu.edu::7f01444f-bcfd-4926-89f8-dd1142b90e2d" providerId="AD" clId="Web-{199931C8-7A56-4833-8766-6F2A7F24E7B3}" dt="2023-11-25T22:17:49.472" v="17"/>
        <pc:sldMkLst>
          <pc:docMk/>
          <pc:sldMk cId="102974190" sldId="337"/>
        </pc:sldMkLst>
        <pc:spChg chg="mod ord">
          <ac:chgData name="Estes, Michele - estesmd" userId="S::estesmd@jmu.edu::7f01444f-bcfd-4926-89f8-dd1142b90e2d" providerId="AD" clId="Web-{199931C8-7A56-4833-8766-6F2A7F24E7B3}" dt="2023-11-25T22:17:49.472" v="17"/>
          <ac:spMkLst>
            <pc:docMk/>
            <pc:sldMk cId="102974190" sldId="337"/>
            <ac:spMk id="2" creationId="{CA208D63-83C8-45C4-38FC-D5BD48149BA6}"/>
          </ac:spMkLst>
        </pc:spChg>
        <pc:spChg chg="del mod ord">
          <ac:chgData name="Estes, Michele - estesmd" userId="S::estesmd@jmu.edu::7f01444f-bcfd-4926-89f8-dd1142b90e2d" providerId="AD" clId="Web-{199931C8-7A56-4833-8766-6F2A7F24E7B3}" dt="2023-11-25T22:17:24.659" v="14"/>
          <ac:spMkLst>
            <pc:docMk/>
            <pc:sldMk cId="102974190" sldId="337"/>
            <ac:spMk id="3" creationId="{B1C3F344-E195-7D4C-041E-FFEDB4CDBE6B}"/>
          </ac:spMkLst>
        </pc:spChg>
        <pc:spChg chg="add">
          <ac:chgData name="Estes, Michele - estesmd" userId="S::estesmd@jmu.edu::7f01444f-bcfd-4926-89f8-dd1142b90e2d" providerId="AD" clId="Web-{199931C8-7A56-4833-8766-6F2A7F24E7B3}" dt="2023-11-25T22:17:34.987" v="15"/>
          <ac:spMkLst>
            <pc:docMk/>
            <pc:sldMk cId="102974190" sldId="337"/>
            <ac:spMk id="5" creationId="{669B0428-CEF7-3C26-587F-2D5347131F0F}"/>
          </ac:spMkLst>
        </pc:spChg>
        <pc:picChg chg="add">
          <ac:chgData name="Estes, Michele - estesmd" userId="S::estesmd@jmu.edu::7f01444f-bcfd-4926-89f8-dd1142b90e2d" providerId="AD" clId="Web-{199931C8-7A56-4833-8766-6F2A7F24E7B3}" dt="2023-11-25T22:17:35.003" v="16"/>
          <ac:picMkLst>
            <pc:docMk/>
            <pc:sldMk cId="102974190" sldId="337"/>
            <ac:picMk id="7" creationId="{BB0F0559-CF64-7DB0-A800-DB9EBA121379}"/>
          </ac:picMkLst>
        </pc:picChg>
      </pc:sldChg>
      <pc:sldMasterChg chg="addSldLayout">
        <pc:chgData name="Estes, Michele - estesmd" userId="S::estesmd@jmu.edu::7f01444f-bcfd-4926-89f8-dd1142b90e2d" providerId="AD" clId="Web-{199931C8-7A56-4833-8766-6F2A7F24E7B3}" dt="2023-11-25T22:15:39.328" v="0"/>
        <pc:sldMasterMkLst>
          <pc:docMk/>
          <pc:sldMasterMk cId="4062626676" sldId="2147483648"/>
        </pc:sldMasterMkLst>
        <pc:sldLayoutChg chg="add">
          <pc:chgData name="Estes, Michele - estesmd" userId="S::estesmd@jmu.edu::7f01444f-bcfd-4926-89f8-dd1142b90e2d" providerId="AD" clId="Web-{199931C8-7A56-4833-8766-6F2A7F24E7B3}" dt="2023-11-25T22:15:39.328" v="0"/>
          <pc:sldLayoutMkLst>
            <pc:docMk/>
            <pc:sldMasterMk cId="4062626676" sldId="2147483648"/>
            <pc:sldLayoutMk cId="2605011261" sldId="2147483660"/>
          </pc:sldLayoutMkLst>
        </pc:sldLayoutChg>
        <pc:sldLayoutChg chg="add">
          <pc:chgData name="Estes, Michele - estesmd" userId="S::estesmd@jmu.edu::7f01444f-bcfd-4926-89f8-dd1142b90e2d" providerId="AD" clId="Web-{199931C8-7A56-4833-8766-6F2A7F24E7B3}" dt="2023-11-25T22:15:39.328" v="0"/>
          <pc:sldLayoutMkLst>
            <pc:docMk/>
            <pc:sldMasterMk cId="4062626676" sldId="2147483648"/>
            <pc:sldLayoutMk cId="2998272340" sldId="2147483661"/>
          </pc:sldLayoutMkLst>
        </pc:sldLayoutChg>
        <pc:sldLayoutChg chg="add">
          <pc:chgData name="Estes, Michele - estesmd" userId="S::estesmd@jmu.edu::7f01444f-bcfd-4926-89f8-dd1142b90e2d" providerId="AD" clId="Web-{199931C8-7A56-4833-8766-6F2A7F24E7B3}" dt="2023-11-25T22:15:39.328" v="0"/>
          <pc:sldLayoutMkLst>
            <pc:docMk/>
            <pc:sldMasterMk cId="4062626676" sldId="2147483648"/>
            <pc:sldLayoutMk cId="2915185632" sldId="2147483664"/>
          </pc:sldLayoutMkLst>
        </pc:sldLayoutChg>
        <pc:sldLayoutChg chg="add">
          <pc:chgData name="Estes, Michele - estesmd" userId="S::estesmd@jmu.edu::7f01444f-bcfd-4926-89f8-dd1142b90e2d" providerId="AD" clId="Web-{199931C8-7A56-4833-8766-6F2A7F24E7B3}" dt="2023-11-25T22:15:39.328" v="0"/>
          <pc:sldLayoutMkLst>
            <pc:docMk/>
            <pc:sldMasterMk cId="4062626676" sldId="2147483648"/>
            <pc:sldLayoutMk cId="1348888187" sldId="2147483665"/>
          </pc:sldLayoutMkLst>
        </pc:sldLayoutChg>
      </pc:sldMasterChg>
    </pc:docChg>
  </pc:docChgLst>
  <pc:docChgLst>
    <pc:chgData name="Estes, Michele - estesmd" userId="S::estesmd@jmu.edu::7f01444f-bcfd-4926-89f8-dd1142b90e2d" providerId="AD" clId="Web-{9649BE6C-C590-4152-6209-0181815B3B51}"/>
    <pc:docChg chg="modSld">
      <pc:chgData name="Estes, Michele - estesmd" userId="S::estesmd@jmu.edu::7f01444f-bcfd-4926-89f8-dd1142b90e2d" providerId="AD" clId="Web-{9649BE6C-C590-4152-6209-0181815B3B51}" dt="2023-11-16T20:40:01.856" v="2"/>
      <pc:docMkLst>
        <pc:docMk/>
      </pc:docMkLst>
      <pc:sldChg chg="delSp">
        <pc:chgData name="Estes, Michele - estesmd" userId="S::estesmd@jmu.edu::7f01444f-bcfd-4926-89f8-dd1142b90e2d" providerId="AD" clId="Web-{9649BE6C-C590-4152-6209-0181815B3B51}" dt="2023-11-16T20:39:57.762" v="1"/>
        <pc:sldMkLst>
          <pc:docMk/>
          <pc:sldMk cId="1257348459" sldId="287"/>
        </pc:sldMkLst>
        <pc:spChg chg="del">
          <ac:chgData name="Estes, Michele - estesmd" userId="S::estesmd@jmu.edu::7f01444f-bcfd-4926-89f8-dd1142b90e2d" providerId="AD" clId="Web-{9649BE6C-C590-4152-6209-0181815B3B51}" dt="2023-11-16T20:39:57.762" v="1"/>
          <ac:spMkLst>
            <pc:docMk/>
            <pc:sldMk cId="1257348459" sldId="287"/>
            <ac:spMk id="2" creationId="{5AF7C978-7D91-9A54-1C5E-978A136F4224}"/>
          </ac:spMkLst>
        </pc:spChg>
      </pc:sldChg>
      <pc:sldChg chg="delSp">
        <pc:chgData name="Estes, Michele - estesmd" userId="S::estesmd@jmu.edu::7f01444f-bcfd-4926-89f8-dd1142b90e2d" providerId="AD" clId="Web-{9649BE6C-C590-4152-6209-0181815B3B51}" dt="2023-11-16T20:40:01.856" v="2"/>
        <pc:sldMkLst>
          <pc:docMk/>
          <pc:sldMk cId="4097331932" sldId="289"/>
        </pc:sldMkLst>
        <pc:spChg chg="del">
          <ac:chgData name="Estes, Michele - estesmd" userId="S::estesmd@jmu.edu::7f01444f-bcfd-4926-89f8-dd1142b90e2d" providerId="AD" clId="Web-{9649BE6C-C590-4152-6209-0181815B3B51}" dt="2023-11-16T20:40:01.856" v="2"/>
          <ac:spMkLst>
            <pc:docMk/>
            <pc:sldMk cId="4097331932" sldId="289"/>
            <ac:spMk id="4" creationId="{D102FA4C-A478-CE23-56FF-9C8B678B2527}"/>
          </ac:spMkLst>
        </pc:spChg>
      </pc:sldChg>
      <pc:sldChg chg="delSp">
        <pc:chgData name="Estes, Michele - estesmd" userId="S::estesmd@jmu.edu::7f01444f-bcfd-4926-89f8-dd1142b90e2d" providerId="AD" clId="Web-{9649BE6C-C590-4152-6209-0181815B3B51}" dt="2023-11-16T20:39:52.465" v="0"/>
        <pc:sldMkLst>
          <pc:docMk/>
          <pc:sldMk cId="4016946458" sldId="291"/>
        </pc:sldMkLst>
        <pc:spChg chg="del">
          <ac:chgData name="Estes, Michele - estesmd" userId="S::estesmd@jmu.edu::7f01444f-bcfd-4926-89f8-dd1142b90e2d" providerId="AD" clId="Web-{9649BE6C-C590-4152-6209-0181815B3B51}" dt="2023-11-16T20:39:52.465" v="0"/>
          <ac:spMkLst>
            <pc:docMk/>
            <pc:sldMk cId="4016946458" sldId="291"/>
            <ac:spMk id="4" creationId="{D102FA4C-A478-CE23-56FF-9C8B678B2527}"/>
          </ac:spMkLst>
        </pc:spChg>
      </pc:sldChg>
    </pc:docChg>
  </pc:docChgLst>
  <pc:docChgLst>
    <pc:chgData name="Minnis-McClain, Jessica - minnisjl" userId="S::minnisjl@jmu.edu::f8e4ea62-acf4-407a-9d20-f8a6b1277f80" providerId="AD" clId="Web-{A7761984-1383-857D-490D-EA8CA5812D6A}"/>
    <pc:docChg chg="modSld">
      <pc:chgData name="Minnis-McClain, Jessica - minnisjl" userId="S::minnisjl@jmu.edu::f8e4ea62-acf4-407a-9d20-f8a6b1277f80" providerId="AD" clId="Web-{A7761984-1383-857D-490D-EA8CA5812D6A}" dt="2024-03-11T23:15:35.168" v="0" actId="20577"/>
      <pc:docMkLst>
        <pc:docMk/>
      </pc:docMkLst>
      <pc:sldChg chg="modSp">
        <pc:chgData name="Minnis-McClain, Jessica - minnisjl" userId="S::minnisjl@jmu.edu::f8e4ea62-acf4-407a-9d20-f8a6b1277f80" providerId="AD" clId="Web-{A7761984-1383-857D-490D-EA8CA5812D6A}" dt="2024-03-11T23:15:35.168" v="0" actId="20577"/>
        <pc:sldMkLst>
          <pc:docMk/>
          <pc:sldMk cId="3281928965" sldId="256"/>
        </pc:sldMkLst>
        <pc:spChg chg="mod">
          <ac:chgData name="Minnis-McClain, Jessica - minnisjl" userId="S::minnisjl@jmu.edu::f8e4ea62-acf4-407a-9d20-f8a6b1277f80" providerId="AD" clId="Web-{A7761984-1383-857D-490D-EA8CA5812D6A}" dt="2024-03-11T23:15:35.168" v="0" actId="20577"/>
          <ac:spMkLst>
            <pc:docMk/>
            <pc:sldMk cId="3281928965" sldId="256"/>
            <ac:spMk id="2" creationId="{F9AF390F-372F-3BCB-FCED-352A35938896}"/>
          </ac:spMkLst>
        </pc:spChg>
      </pc:sldChg>
    </pc:docChg>
  </pc:docChgLst>
  <pc:docChgLst>
    <pc:chgData name="Morgan, Rob - morganrm" userId="S::morganrm@jmu.edu::2202593e-d52f-4214-b8a9-788363247110" providerId="AD" clId="Web-{0A6E338F-E93F-59EA-4803-054B076F0437}"/>
    <pc:docChg chg="modSld">
      <pc:chgData name="Morgan, Rob - morganrm" userId="S::morganrm@jmu.edu::2202593e-d52f-4214-b8a9-788363247110" providerId="AD" clId="Web-{0A6E338F-E93F-59EA-4803-054B076F0437}" dt="2023-11-18T03:52:57.133" v="25" actId="1076"/>
      <pc:docMkLst>
        <pc:docMk/>
      </pc:docMkLst>
      <pc:sldChg chg="addSp delSp modSp">
        <pc:chgData name="Morgan, Rob - morganrm" userId="S::morganrm@jmu.edu::2202593e-d52f-4214-b8a9-788363247110" providerId="AD" clId="Web-{0A6E338F-E93F-59EA-4803-054B076F0437}" dt="2023-11-18T03:52:57.133" v="25" actId="1076"/>
        <pc:sldMkLst>
          <pc:docMk/>
          <pc:sldMk cId="2561090529" sldId="271"/>
        </pc:sldMkLst>
        <pc:picChg chg="del">
          <ac:chgData name="Morgan, Rob - morganrm" userId="S::morganrm@jmu.edu::2202593e-d52f-4214-b8a9-788363247110" providerId="AD" clId="Web-{0A6E338F-E93F-59EA-4803-054B076F0437}" dt="2023-11-18T03:49:16.292" v="0"/>
          <ac:picMkLst>
            <pc:docMk/>
            <pc:sldMk cId="2561090529" sldId="271"/>
            <ac:picMk id="2" creationId="{9D3A9391-F777-2F26-E4FF-CBDE8C9DDAAF}"/>
          </ac:picMkLst>
        </pc:picChg>
        <pc:picChg chg="add mod">
          <ac:chgData name="Morgan, Rob - morganrm" userId="S::morganrm@jmu.edu::2202593e-d52f-4214-b8a9-788363247110" providerId="AD" clId="Web-{0A6E338F-E93F-59EA-4803-054B076F0437}" dt="2023-11-18T03:52:48.210" v="24" actId="1076"/>
          <ac:picMkLst>
            <pc:docMk/>
            <pc:sldMk cId="2561090529" sldId="271"/>
            <ac:picMk id="4" creationId="{FA1EEB5C-8B9B-7420-7C74-725D4DF5CBAB}"/>
          </ac:picMkLst>
        </pc:picChg>
        <pc:picChg chg="add mod">
          <ac:chgData name="Morgan, Rob - morganrm" userId="S::morganrm@jmu.edu::2202593e-d52f-4214-b8a9-788363247110" providerId="AD" clId="Web-{0A6E338F-E93F-59EA-4803-054B076F0437}" dt="2023-11-18T03:51:50.254" v="15" actId="14100"/>
          <ac:picMkLst>
            <pc:docMk/>
            <pc:sldMk cId="2561090529" sldId="271"/>
            <ac:picMk id="6" creationId="{2D6911C2-2ACF-2520-E3AA-0432E6F3F791}"/>
          </ac:picMkLst>
        </pc:picChg>
        <pc:picChg chg="add mod">
          <ac:chgData name="Morgan, Rob - morganrm" userId="S::morganrm@jmu.edu::2202593e-d52f-4214-b8a9-788363247110" providerId="AD" clId="Web-{0A6E338F-E93F-59EA-4803-054B076F0437}" dt="2023-11-18T03:52:00.145" v="16" actId="1076"/>
          <ac:picMkLst>
            <pc:docMk/>
            <pc:sldMk cId="2561090529" sldId="271"/>
            <ac:picMk id="7" creationId="{00CC867A-58B7-7314-D16D-397F87321DE8}"/>
          </ac:picMkLst>
        </pc:picChg>
        <pc:cxnChg chg="add del">
          <ac:chgData name="Morgan, Rob - morganrm" userId="S::morganrm@jmu.edu::2202593e-d52f-4214-b8a9-788363247110" providerId="AD" clId="Web-{0A6E338F-E93F-59EA-4803-054B076F0437}" dt="2023-11-18T03:52:27.944" v="20"/>
          <ac:cxnSpMkLst>
            <pc:docMk/>
            <pc:sldMk cId="2561090529" sldId="271"/>
            <ac:cxnSpMk id="8" creationId="{2D045566-CEAF-2DC2-E28E-8EA4DC472643}"/>
          </ac:cxnSpMkLst>
        </pc:cxnChg>
        <pc:cxnChg chg="add mod">
          <ac:chgData name="Morgan, Rob - morganrm" userId="S::morganrm@jmu.edu::2202593e-d52f-4214-b8a9-788363247110" providerId="AD" clId="Web-{0A6E338F-E93F-59EA-4803-054B076F0437}" dt="2023-11-18T03:52:57.133" v="25" actId="1076"/>
          <ac:cxnSpMkLst>
            <pc:docMk/>
            <pc:sldMk cId="2561090529" sldId="271"/>
            <ac:cxnSpMk id="9" creationId="{07A91803-51E7-7A39-DCDC-5DFF89FE78CA}"/>
          </ac:cxnSpMkLst>
        </pc:cxnChg>
      </pc:sldChg>
    </pc:docChg>
  </pc:docChgLst>
  <pc:docChgLst>
    <pc:chgData name="Morgan, Rob - morganrm" userId="2202593e-d52f-4214-b8a9-788363247110" providerId="ADAL" clId="{1DBFF2F5-29B8-464D-B194-9836D7CB50AF}"/>
    <pc:docChg chg="undo custSel addSld delSld modSld">
      <pc:chgData name="Morgan, Rob - morganrm" userId="2202593e-d52f-4214-b8a9-788363247110" providerId="ADAL" clId="{1DBFF2F5-29B8-464D-B194-9836D7CB50AF}" dt="2023-11-18T18:04:07.326" v="271" actId="1076"/>
      <pc:docMkLst>
        <pc:docMk/>
      </pc:docMkLst>
      <pc:sldChg chg="modSp mod">
        <pc:chgData name="Morgan, Rob - morganrm" userId="2202593e-d52f-4214-b8a9-788363247110" providerId="ADAL" clId="{1DBFF2F5-29B8-464D-B194-9836D7CB50AF}" dt="2023-11-18T03:57:37.732" v="59" actId="1076"/>
        <pc:sldMkLst>
          <pc:docMk/>
          <pc:sldMk cId="3281928965" sldId="256"/>
        </pc:sldMkLst>
        <pc:picChg chg="mod">
          <ac:chgData name="Morgan, Rob - morganrm" userId="2202593e-d52f-4214-b8a9-788363247110" providerId="ADAL" clId="{1DBFF2F5-29B8-464D-B194-9836D7CB50AF}" dt="2023-11-18T03:57:37.732" v="59" actId="1076"/>
          <ac:picMkLst>
            <pc:docMk/>
            <pc:sldMk cId="3281928965" sldId="256"/>
            <ac:picMk id="5" creationId="{8DF0FAA9-1A48-49BB-8C30-1CC4B6429449}"/>
          </ac:picMkLst>
        </pc:picChg>
      </pc:sldChg>
      <pc:sldChg chg="modSp mod">
        <pc:chgData name="Morgan, Rob - morganrm" userId="2202593e-d52f-4214-b8a9-788363247110" providerId="ADAL" clId="{1DBFF2F5-29B8-464D-B194-9836D7CB50AF}" dt="2023-11-18T03:58:16.079" v="60" actId="207"/>
        <pc:sldMkLst>
          <pc:docMk/>
          <pc:sldMk cId="4286153928" sldId="258"/>
        </pc:sldMkLst>
        <pc:spChg chg="mod">
          <ac:chgData name="Morgan, Rob - morganrm" userId="2202593e-d52f-4214-b8a9-788363247110" providerId="ADAL" clId="{1DBFF2F5-29B8-464D-B194-9836D7CB50AF}" dt="2023-11-18T03:58:16.079" v="60" actId="207"/>
          <ac:spMkLst>
            <pc:docMk/>
            <pc:sldMk cId="4286153928" sldId="258"/>
            <ac:spMk id="1042" creationId="{AF2F604E-43BE-4DC3-B983-E071523364F8}"/>
          </ac:spMkLst>
        </pc:spChg>
      </pc:sldChg>
      <pc:sldChg chg="modSp mod">
        <pc:chgData name="Morgan, Rob - morganrm" userId="2202593e-d52f-4214-b8a9-788363247110" providerId="ADAL" clId="{1DBFF2F5-29B8-464D-B194-9836D7CB50AF}" dt="2023-11-18T03:58:26.411" v="61" actId="207"/>
        <pc:sldMkLst>
          <pc:docMk/>
          <pc:sldMk cId="2861626453" sldId="259"/>
        </pc:sldMkLst>
        <pc:spChg chg="mod">
          <ac:chgData name="Morgan, Rob - morganrm" userId="2202593e-d52f-4214-b8a9-788363247110" providerId="ADAL" clId="{1DBFF2F5-29B8-464D-B194-9836D7CB50AF}" dt="2023-11-18T03:58:26.411" v="61" actId="207"/>
          <ac:spMkLst>
            <pc:docMk/>
            <pc:sldMk cId="2861626453" sldId="259"/>
            <ac:spMk id="2061" creationId="{AF2F604E-43BE-4DC3-B983-E071523364F8}"/>
          </ac:spMkLst>
        </pc:spChg>
      </pc:sldChg>
      <pc:sldChg chg="modSp mod">
        <pc:chgData name="Morgan, Rob - morganrm" userId="2202593e-d52f-4214-b8a9-788363247110" providerId="ADAL" clId="{1DBFF2F5-29B8-464D-B194-9836D7CB50AF}" dt="2023-11-18T03:58:32.274" v="62" actId="207"/>
        <pc:sldMkLst>
          <pc:docMk/>
          <pc:sldMk cId="2995651145" sldId="260"/>
        </pc:sldMkLst>
        <pc:spChg chg="mod">
          <ac:chgData name="Morgan, Rob - morganrm" userId="2202593e-d52f-4214-b8a9-788363247110" providerId="ADAL" clId="{1DBFF2F5-29B8-464D-B194-9836D7CB50AF}" dt="2023-11-18T03:58:32.274" v="62" actId="207"/>
          <ac:spMkLst>
            <pc:docMk/>
            <pc:sldMk cId="2995651145" sldId="260"/>
            <ac:spMk id="3085" creationId="{AF2F604E-43BE-4DC3-B983-E071523364F8}"/>
          </ac:spMkLst>
        </pc:spChg>
      </pc:sldChg>
      <pc:sldChg chg="modSp mod">
        <pc:chgData name="Morgan, Rob - morganrm" userId="2202593e-d52f-4214-b8a9-788363247110" providerId="ADAL" clId="{1DBFF2F5-29B8-464D-B194-9836D7CB50AF}" dt="2023-11-18T03:58:37.969" v="63" actId="207"/>
        <pc:sldMkLst>
          <pc:docMk/>
          <pc:sldMk cId="689673926" sldId="261"/>
        </pc:sldMkLst>
        <pc:spChg chg="mod">
          <ac:chgData name="Morgan, Rob - morganrm" userId="2202593e-d52f-4214-b8a9-788363247110" providerId="ADAL" clId="{1DBFF2F5-29B8-464D-B194-9836D7CB50AF}" dt="2023-11-18T03:58:37.969" v="63" actId="207"/>
          <ac:spMkLst>
            <pc:docMk/>
            <pc:sldMk cId="689673926" sldId="261"/>
            <ac:spMk id="4109" creationId="{AF2F604E-43BE-4DC3-B983-E071523364F8}"/>
          </ac:spMkLst>
        </pc:spChg>
      </pc:sldChg>
      <pc:sldChg chg="addSp delSp modSp mod">
        <pc:chgData name="Morgan, Rob - morganrm" userId="2202593e-d52f-4214-b8a9-788363247110" providerId="ADAL" clId="{1DBFF2F5-29B8-464D-B194-9836D7CB50AF}" dt="2023-11-18T04:09:00.997" v="94" actId="113"/>
        <pc:sldMkLst>
          <pc:docMk/>
          <pc:sldMk cId="368142620" sldId="263"/>
        </pc:sldMkLst>
        <pc:spChg chg="mod ord">
          <ac:chgData name="Morgan, Rob - morganrm" userId="2202593e-d52f-4214-b8a9-788363247110" providerId="ADAL" clId="{1DBFF2F5-29B8-464D-B194-9836D7CB50AF}" dt="2023-11-18T04:09:00.997" v="94" actId="113"/>
          <ac:spMkLst>
            <pc:docMk/>
            <pc:sldMk cId="368142620" sldId="263"/>
            <ac:spMk id="2" creationId="{543BFF9E-BEB5-6427-046F-859A3AF8EAD9}"/>
          </ac:spMkLst>
        </pc:spChg>
        <pc:spChg chg="add del">
          <ac:chgData name="Morgan, Rob - morganrm" userId="2202593e-d52f-4214-b8a9-788363247110" providerId="ADAL" clId="{1DBFF2F5-29B8-464D-B194-9836D7CB50AF}" dt="2023-11-18T04:07:46.782" v="75" actId="26606"/>
          <ac:spMkLst>
            <pc:docMk/>
            <pc:sldMk cId="368142620" sldId="263"/>
            <ac:spMk id="8" creationId="{934F1179-B481-4F9E-BCA3-AFB972070F83}"/>
          </ac:spMkLst>
        </pc:spChg>
        <pc:spChg chg="add del">
          <ac:chgData name="Morgan, Rob - morganrm" userId="2202593e-d52f-4214-b8a9-788363247110" providerId="ADAL" clId="{1DBFF2F5-29B8-464D-B194-9836D7CB50AF}" dt="2023-11-18T04:07:46.782" v="75" actId="26606"/>
          <ac:spMkLst>
            <pc:docMk/>
            <pc:sldMk cId="368142620" sldId="263"/>
            <ac:spMk id="10" creationId="{827DC2C4-B485-428A-BF4A-472D2967F47F}"/>
          </ac:spMkLst>
        </pc:spChg>
        <pc:spChg chg="add del">
          <ac:chgData name="Morgan, Rob - morganrm" userId="2202593e-d52f-4214-b8a9-788363247110" providerId="ADAL" clId="{1DBFF2F5-29B8-464D-B194-9836D7CB50AF}" dt="2023-11-18T04:07:46.782" v="75" actId="26606"/>
          <ac:spMkLst>
            <pc:docMk/>
            <pc:sldMk cId="368142620" sldId="263"/>
            <ac:spMk id="12" creationId="{EE04B5EB-F158-4507-90DD-BD23620C7CC9}"/>
          </ac:spMkLst>
        </pc:spChg>
        <pc:spChg chg="add del">
          <ac:chgData name="Morgan, Rob - morganrm" userId="2202593e-d52f-4214-b8a9-788363247110" providerId="ADAL" clId="{1DBFF2F5-29B8-464D-B194-9836D7CB50AF}" dt="2023-11-18T04:07:46.774" v="74" actId="26606"/>
          <ac:spMkLst>
            <pc:docMk/>
            <pc:sldMk cId="368142620" sldId="263"/>
            <ac:spMk id="1035" creationId="{827DC2C4-B485-428A-BF4A-472D2967F47F}"/>
          </ac:spMkLst>
        </pc:spChg>
        <pc:spChg chg="add del">
          <ac:chgData name="Morgan, Rob - morganrm" userId="2202593e-d52f-4214-b8a9-788363247110" providerId="ADAL" clId="{1DBFF2F5-29B8-464D-B194-9836D7CB50AF}" dt="2023-11-18T04:07:46.774" v="74" actId="26606"/>
          <ac:spMkLst>
            <pc:docMk/>
            <pc:sldMk cId="368142620" sldId="263"/>
            <ac:spMk id="1036" creationId="{B9D7E975-9161-4F2D-AC53-69E1912F6B5D}"/>
          </ac:spMkLst>
        </pc:spChg>
        <pc:spChg chg="add del">
          <ac:chgData name="Morgan, Rob - morganrm" userId="2202593e-d52f-4214-b8a9-788363247110" providerId="ADAL" clId="{1DBFF2F5-29B8-464D-B194-9836D7CB50AF}" dt="2023-11-18T04:07:46.774" v="74" actId="26606"/>
          <ac:spMkLst>
            <pc:docMk/>
            <pc:sldMk cId="368142620" sldId="263"/>
            <ac:spMk id="1037" creationId="{463E6235-1649-4B47-9862-4026FC473B6F}"/>
          </ac:spMkLst>
        </pc:spChg>
        <pc:spChg chg="add mod">
          <ac:chgData name="Morgan, Rob - morganrm" userId="2202593e-d52f-4214-b8a9-788363247110" providerId="ADAL" clId="{1DBFF2F5-29B8-464D-B194-9836D7CB50AF}" dt="2023-11-18T04:08:00.238" v="76" actId="207"/>
          <ac:spMkLst>
            <pc:docMk/>
            <pc:sldMk cId="368142620" sldId="263"/>
            <ac:spMk id="1039" creationId="{4845A0EE-C4C8-4AE1-B3C6-1261368AC036}"/>
          </ac:spMkLst>
        </pc:spChg>
        <pc:picChg chg="mod ord">
          <ac:chgData name="Morgan, Rob - morganrm" userId="2202593e-d52f-4214-b8a9-788363247110" providerId="ADAL" clId="{1DBFF2F5-29B8-464D-B194-9836D7CB50AF}" dt="2023-11-18T04:08:37" v="86" actId="1076"/>
          <ac:picMkLst>
            <pc:docMk/>
            <pc:sldMk cId="368142620" sldId="263"/>
            <ac:picMk id="4" creationId="{702BAFBB-F51C-B202-903E-84DCC353F257}"/>
          </ac:picMkLst>
        </pc:picChg>
        <pc:picChg chg="add mod ord">
          <ac:chgData name="Morgan, Rob - morganrm" userId="2202593e-d52f-4214-b8a9-788363247110" providerId="ADAL" clId="{1DBFF2F5-29B8-464D-B194-9836D7CB50AF}" dt="2023-11-18T04:07:46.782" v="75" actId="26606"/>
          <ac:picMkLst>
            <pc:docMk/>
            <pc:sldMk cId="368142620" sldId="263"/>
            <ac:picMk id="1026" creationId="{A4F1FE76-603E-004A-EFFE-F50EF5A84E69}"/>
          </ac:picMkLst>
        </pc:picChg>
        <pc:picChg chg="add mod">
          <ac:chgData name="Morgan, Rob - morganrm" userId="2202593e-d52f-4214-b8a9-788363247110" providerId="ADAL" clId="{1DBFF2F5-29B8-464D-B194-9836D7CB50AF}" dt="2023-11-18T04:08:21.953" v="81" actId="1076"/>
          <ac:picMkLst>
            <pc:docMk/>
            <pc:sldMk cId="368142620" sldId="263"/>
            <ac:picMk id="1027" creationId="{E1612271-A047-72FC-9641-BB19CD3974C0}"/>
          </ac:picMkLst>
        </pc:picChg>
        <pc:picChg chg="add mod">
          <ac:chgData name="Morgan, Rob - morganrm" userId="2202593e-d52f-4214-b8a9-788363247110" providerId="ADAL" clId="{1DBFF2F5-29B8-464D-B194-9836D7CB50AF}" dt="2023-11-18T04:08:31.378" v="84" actId="1076"/>
          <ac:picMkLst>
            <pc:docMk/>
            <pc:sldMk cId="368142620" sldId="263"/>
            <ac:picMk id="1028" creationId="{96969CE6-83DF-C04A-B77F-97D0A2854141}"/>
          </ac:picMkLst>
        </pc:picChg>
        <pc:picChg chg="del">
          <ac:chgData name="Morgan, Rob - morganrm" userId="2202593e-d52f-4214-b8a9-788363247110" providerId="ADAL" clId="{1DBFF2F5-29B8-464D-B194-9836D7CB50AF}" dt="2023-11-18T04:06:39.532" v="64" actId="478"/>
          <ac:picMkLst>
            <pc:docMk/>
            <pc:sldMk cId="368142620" sldId="263"/>
            <ac:picMk id="8194" creationId="{63031331-DDD4-6AEE-F664-C464DCB77D1C}"/>
          </ac:picMkLst>
        </pc:picChg>
        <pc:cxnChg chg="add del">
          <ac:chgData name="Morgan, Rob - morganrm" userId="2202593e-d52f-4214-b8a9-788363247110" providerId="ADAL" clId="{1DBFF2F5-29B8-464D-B194-9836D7CB50AF}" dt="2023-11-18T04:07:32.532" v="72" actId="26606"/>
          <ac:cxnSpMkLst>
            <pc:docMk/>
            <pc:sldMk cId="368142620" sldId="263"/>
            <ac:cxnSpMk id="1033" creationId="{192712F8-36FA-35DF-0CE8-4098D93322A3}"/>
          </ac:cxnSpMkLst>
        </pc:cxnChg>
      </pc:sldChg>
      <pc:sldChg chg="modSp">
        <pc:chgData name="Morgan, Rob - morganrm" userId="2202593e-d52f-4214-b8a9-788363247110" providerId="ADAL" clId="{1DBFF2F5-29B8-464D-B194-9836D7CB50AF}" dt="2023-11-18T04:13:53.389" v="149" actId="20577"/>
        <pc:sldMkLst>
          <pc:docMk/>
          <pc:sldMk cId="134240744" sldId="264"/>
        </pc:sldMkLst>
        <pc:spChg chg="mod">
          <ac:chgData name="Morgan, Rob - morganrm" userId="2202593e-d52f-4214-b8a9-788363247110" providerId="ADAL" clId="{1DBFF2F5-29B8-464D-B194-9836D7CB50AF}" dt="2023-11-18T04:13:53.389" v="149" actId="20577"/>
          <ac:spMkLst>
            <pc:docMk/>
            <pc:sldMk cId="134240744" sldId="264"/>
            <ac:spMk id="2" creationId="{0F43C5B3-1724-AFE1-6BD2-E6BB792BF2A1}"/>
          </ac:spMkLst>
        </pc:spChg>
      </pc:sldChg>
      <pc:sldChg chg="addSp delSp modSp mod setBg">
        <pc:chgData name="Morgan, Rob - morganrm" userId="2202593e-d52f-4214-b8a9-788363247110" providerId="ADAL" clId="{1DBFF2F5-29B8-464D-B194-9836D7CB50AF}" dt="2023-11-18T03:56:27.663" v="56" actId="1036"/>
        <pc:sldMkLst>
          <pc:docMk/>
          <pc:sldMk cId="2561090529" sldId="271"/>
        </pc:sldMkLst>
        <pc:picChg chg="mod">
          <ac:chgData name="Morgan, Rob - morganrm" userId="2202593e-d52f-4214-b8a9-788363247110" providerId="ADAL" clId="{1DBFF2F5-29B8-464D-B194-9836D7CB50AF}" dt="2023-11-18T03:56:27.663" v="56" actId="1036"/>
          <ac:picMkLst>
            <pc:docMk/>
            <pc:sldMk cId="2561090529" sldId="271"/>
            <ac:picMk id="4" creationId="{FA1EEB5C-8B9B-7420-7C74-725D4DF5CBAB}"/>
          </ac:picMkLst>
        </pc:picChg>
        <pc:picChg chg="mod">
          <ac:chgData name="Morgan, Rob - morganrm" userId="2202593e-d52f-4214-b8a9-788363247110" providerId="ADAL" clId="{1DBFF2F5-29B8-464D-B194-9836D7CB50AF}" dt="2023-11-18T03:55:53.493" v="53" actId="1037"/>
          <ac:picMkLst>
            <pc:docMk/>
            <pc:sldMk cId="2561090529" sldId="271"/>
            <ac:picMk id="6" creationId="{2D6911C2-2ACF-2520-E3AA-0432E6F3F791}"/>
          </ac:picMkLst>
        </pc:picChg>
        <pc:picChg chg="mod">
          <ac:chgData name="Morgan, Rob - morganrm" userId="2202593e-d52f-4214-b8a9-788363247110" providerId="ADAL" clId="{1DBFF2F5-29B8-464D-B194-9836D7CB50AF}" dt="2023-11-18T03:55:53.493" v="53" actId="1037"/>
          <ac:picMkLst>
            <pc:docMk/>
            <pc:sldMk cId="2561090529" sldId="271"/>
            <ac:picMk id="7" creationId="{00CC867A-58B7-7314-D16D-397F87321DE8}"/>
          </ac:picMkLst>
        </pc:picChg>
        <pc:cxnChg chg="add mod">
          <ac:chgData name="Morgan, Rob - morganrm" userId="2202593e-d52f-4214-b8a9-788363247110" providerId="ADAL" clId="{1DBFF2F5-29B8-464D-B194-9836D7CB50AF}" dt="2023-11-18T03:55:53.493" v="53" actId="1037"/>
          <ac:cxnSpMkLst>
            <pc:docMk/>
            <pc:sldMk cId="2561090529" sldId="271"/>
            <ac:cxnSpMk id="2" creationId="{3D9A1BC4-E147-336E-6547-B9879E7EC0C5}"/>
          </ac:cxnSpMkLst>
        </pc:cxnChg>
        <pc:cxnChg chg="mod">
          <ac:chgData name="Morgan, Rob - morganrm" userId="2202593e-d52f-4214-b8a9-788363247110" providerId="ADAL" clId="{1DBFF2F5-29B8-464D-B194-9836D7CB50AF}" dt="2023-11-18T03:55:53.493" v="53" actId="1037"/>
          <ac:cxnSpMkLst>
            <pc:docMk/>
            <pc:sldMk cId="2561090529" sldId="271"/>
            <ac:cxnSpMk id="9" creationId="{07A91803-51E7-7A39-DCDC-5DFF89FE78CA}"/>
          </ac:cxnSpMkLst>
        </pc:cxnChg>
        <pc:cxnChg chg="del">
          <ac:chgData name="Morgan, Rob - morganrm" userId="2202593e-d52f-4214-b8a9-788363247110" providerId="ADAL" clId="{1DBFF2F5-29B8-464D-B194-9836D7CB50AF}" dt="2023-11-18T03:55:36.094" v="10" actId="478"/>
          <ac:cxnSpMkLst>
            <pc:docMk/>
            <pc:sldMk cId="2561090529" sldId="271"/>
            <ac:cxnSpMk id="29" creationId="{7AA55BF2-380C-4942-8AB1-55A6A52A35F8}"/>
          </ac:cxnSpMkLst>
        </pc:cxnChg>
      </pc:sldChg>
      <pc:sldChg chg="modSp mod">
        <pc:chgData name="Morgan, Rob - morganrm" userId="2202593e-d52f-4214-b8a9-788363247110" providerId="ADAL" clId="{1DBFF2F5-29B8-464D-B194-9836D7CB50AF}" dt="2023-11-18T17:32:20.671" v="222" actId="2711"/>
        <pc:sldMkLst>
          <pc:docMk/>
          <pc:sldMk cId="1574828029" sldId="273"/>
        </pc:sldMkLst>
        <pc:spChg chg="mod">
          <ac:chgData name="Morgan, Rob - morganrm" userId="2202593e-d52f-4214-b8a9-788363247110" providerId="ADAL" clId="{1DBFF2F5-29B8-464D-B194-9836D7CB50AF}" dt="2023-11-18T17:32:20.671" v="222" actId="2711"/>
          <ac:spMkLst>
            <pc:docMk/>
            <pc:sldMk cId="1574828029" sldId="273"/>
            <ac:spMk id="5" creationId="{1A3EAB37-2337-0F1B-40F3-C9C1A96AD858}"/>
          </ac:spMkLst>
        </pc:spChg>
      </pc:sldChg>
      <pc:sldChg chg="modSp mod">
        <pc:chgData name="Morgan, Rob - morganrm" userId="2202593e-d52f-4214-b8a9-788363247110" providerId="ADAL" clId="{1DBFF2F5-29B8-464D-B194-9836D7CB50AF}" dt="2023-11-18T17:32:29.930" v="223" actId="2711"/>
        <pc:sldMkLst>
          <pc:docMk/>
          <pc:sldMk cId="1444484570" sldId="274"/>
        </pc:sldMkLst>
        <pc:spChg chg="mod">
          <ac:chgData name="Morgan, Rob - morganrm" userId="2202593e-d52f-4214-b8a9-788363247110" providerId="ADAL" clId="{1DBFF2F5-29B8-464D-B194-9836D7CB50AF}" dt="2023-11-18T17:32:29.930" v="223" actId="2711"/>
          <ac:spMkLst>
            <pc:docMk/>
            <pc:sldMk cId="1444484570" sldId="274"/>
            <ac:spMk id="5" creationId="{1A3EAB37-2337-0F1B-40F3-C9C1A96AD858}"/>
          </ac:spMkLst>
        </pc:spChg>
      </pc:sldChg>
      <pc:sldChg chg="modSp mod">
        <pc:chgData name="Morgan, Rob - morganrm" userId="2202593e-d52f-4214-b8a9-788363247110" providerId="ADAL" clId="{1DBFF2F5-29B8-464D-B194-9836D7CB50AF}" dt="2023-11-18T17:32:36.887" v="224" actId="2711"/>
        <pc:sldMkLst>
          <pc:docMk/>
          <pc:sldMk cId="94373959" sldId="275"/>
        </pc:sldMkLst>
        <pc:spChg chg="mod">
          <ac:chgData name="Morgan, Rob - morganrm" userId="2202593e-d52f-4214-b8a9-788363247110" providerId="ADAL" clId="{1DBFF2F5-29B8-464D-B194-9836D7CB50AF}" dt="2023-11-18T17:32:36.887" v="224" actId="2711"/>
          <ac:spMkLst>
            <pc:docMk/>
            <pc:sldMk cId="94373959" sldId="275"/>
            <ac:spMk id="5" creationId="{1A3EAB37-2337-0F1B-40F3-C9C1A96AD858}"/>
          </ac:spMkLst>
        </pc:spChg>
      </pc:sldChg>
      <pc:sldChg chg="modSp mod">
        <pc:chgData name="Morgan, Rob - morganrm" userId="2202593e-d52f-4214-b8a9-788363247110" providerId="ADAL" clId="{1DBFF2F5-29B8-464D-B194-9836D7CB50AF}" dt="2023-11-18T17:32:43.561" v="232" actId="403"/>
        <pc:sldMkLst>
          <pc:docMk/>
          <pc:sldMk cId="954512065" sldId="276"/>
        </pc:sldMkLst>
        <pc:spChg chg="mod">
          <ac:chgData name="Morgan, Rob - morganrm" userId="2202593e-d52f-4214-b8a9-788363247110" providerId="ADAL" clId="{1DBFF2F5-29B8-464D-B194-9836D7CB50AF}" dt="2023-11-18T17:32:43.561" v="232" actId="403"/>
          <ac:spMkLst>
            <pc:docMk/>
            <pc:sldMk cId="954512065" sldId="276"/>
            <ac:spMk id="5" creationId="{1A3EAB37-2337-0F1B-40F3-C9C1A96AD858}"/>
          </ac:spMkLst>
        </pc:spChg>
      </pc:sldChg>
      <pc:sldChg chg="addSp delSp modSp mod">
        <pc:chgData name="Morgan, Rob - morganrm" userId="2202593e-d52f-4214-b8a9-788363247110" providerId="ADAL" clId="{1DBFF2F5-29B8-464D-B194-9836D7CB50AF}" dt="2023-11-18T04:19:19.440" v="157" actId="14826"/>
        <pc:sldMkLst>
          <pc:docMk/>
          <pc:sldMk cId="1776205335" sldId="277"/>
        </pc:sldMkLst>
        <pc:spChg chg="del">
          <ac:chgData name="Morgan, Rob - morganrm" userId="2202593e-d52f-4214-b8a9-788363247110" providerId="ADAL" clId="{1DBFF2F5-29B8-464D-B194-9836D7CB50AF}" dt="2023-11-18T04:18:19.723" v="152" actId="478"/>
          <ac:spMkLst>
            <pc:docMk/>
            <pc:sldMk cId="1776205335" sldId="277"/>
            <ac:spMk id="6" creationId="{11242795-66E4-ADF1-637E-A20382828C29}"/>
          </ac:spMkLst>
        </pc:spChg>
        <pc:picChg chg="add mod">
          <ac:chgData name="Morgan, Rob - morganrm" userId="2202593e-d52f-4214-b8a9-788363247110" providerId="ADAL" clId="{1DBFF2F5-29B8-464D-B194-9836D7CB50AF}" dt="2023-11-18T04:09:30.740" v="100" actId="1076"/>
          <ac:picMkLst>
            <pc:docMk/>
            <pc:sldMk cId="1776205335" sldId="277"/>
            <ac:picMk id="2" creationId="{487B0AF6-E4F4-8C68-A5AC-FA9A2FADC522}"/>
          </ac:picMkLst>
        </pc:picChg>
        <pc:picChg chg="add mod">
          <ac:chgData name="Morgan, Rob - morganrm" userId="2202593e-d52f-4214-b8a9-788363247110" providerId="ADAL" clId="{1DBFF2F5-29B8-464D-B194-9836D7CB50AF}" dt="2023-11-18T04:09:28.949" v="99" actId="1076"/>
          <ac:picMkLst>
            <pc:docMk/>
            <pc:sldMk cId="1776205335" sldId="277"/>
            <ac:picMk id="3" creationId="{C2819178-9BD5-545F-FB89-491990C85214}"/>
          </ac:picMkLst>
        </pc:picChg>
        <pc:picChg chg="add mod">
          <ac:chgData name="Morgan, Rob - morganrm" userId="2202593e-d52f-4214-b8a9-788363247110" providerId="ADAL" clId="{1DBFF2F5-29B8-464D-B194-9836D7CB50AF}" dt="2023-11-18T04:09:33.925" v="101" actId="1076"/>
          <ac:picMkLst>
            <pc:docMk/>
            <pc:sldMk cId="1776205335" sldId="277"/>
            <ac:picMk id="5" creationId="{9AEDD8A4-FF54-303C-EB80-120439A59871}"/>
          </ac:picMkLst>
        </pc:picChg>
        <pc:picChg chg="del">
          <ac:chgData name="Morgan, Rob - morganrm" userId="2202593e-d52f-4214-b8a9-788363247110" providerId="ADAL" clId="{1DBFF2F5-29B8-464D-B194-9836D7CB50AF}" dt="2023-11-18T04:09:17.714" v="95" actId="478"/>
          <ac:picMkLst>
            <pc:docMk/>
            <pc:sldMk cId="1776205335" sldId="277"/>
            <ac:picMk id="8194" creationId="{63031331-DDD4-6AEE-F664-C464DCB77D1C}"/>
          </ac:picMkLst>
        </pc:picChg>
        <pc:picChg chg="mod">
          <ac:chgData name="Morgan, Rob - morganrm" userId="2202593e-d52f-4214-b8a9-788363247110" providerId="ADAL" clId="{1DBFF2F5-29B8-464D-B194-9836D7CB50AF}" dt="2023-11-18T04:19:19.440" v="157" actId="14826"/>
          <ac:picMkLst>
            <pc:docMk/>
            <pc:sldMk cId="1776205335" sldId="277"/>
            <ac:picMk id="10242" creationId="{73169C4E-2CE8-FB7F-0146-9D134C25D68F}"/>
          </ac:picMkLst>
        </pc:picChg>
      </pc:sldChg>
      <pc:sldChg chg="addSp delSp modSp mod">
        <pc:chgData name="Morgan, Rob - morganrm" userId="2202593e-d52f-4214-b8a9-788363247110" providerId="ADAL" clId="{1DBFF2F5-29B8-464D-B194-9836D7CB50AF}" dt="2023-11-18T04:21:28.204" v="162" actId="1076"/>
        <pc:sldMkLst>
          <pc:docMk/>
          <pc:sldMk cId="1151997381" sldId="278"/>
        </pc:sldMkLst>
        <pc:spChg chg="del">
          <ac:chgData name="Morgan, Rob - morganrm" userId="2202593e-d52f-4214-b8a9-788363247110" providerId="ADAL" clId="{1DBFF2F5-29B8-464D-B194-9836D7CB50AF}" dt="2023-11-18T04:21:12.517" v="159" actId="478"/>
          <ac:spMkLst>
            <pc:docMk/>
            <pc:sldMk cId="1151997381" sldId="278"/>
            <ac:spMk id="6" creationId="{11242795-66E4-ADF1-637E-A20382828C29}"/>
          </ac:spMkLst>
        </pc:spChg>
        <pc:picChg chg="add mod">
          <ac:chgData name="Morgan, Rob - morganrm" userId="2202593e-d52f-4214-b8a9-788363247110" providerId="ADAL" clId="{1DBFF2F5-29B8-464D-B194-9836D7CB50AF}" dt="2023-11-18T04:09:57.661" v="103"/>
          <ac:picMkLst>
            <pc:docMk/>
            <pc:sldMk cId="1151997381" sldId="278"/>
            <ac:picMk id="2" creationId="{5C3A2965-A52E-B533-2F6E-8C4022BB5279}"/>
          </ac:picMkLst>
        </pc:picChg>
        <pc:picChg chg="add mod">
          <ac:chgData name="Morgan, Rob - morganrm" userId="2202593e-d52f-4214-b8a9-788363247110" providerId="ADAL" clId="{1DBFF2F5-29B8-464D-B194-9836D7CB50AF}" dt="2023-11-18T04:09:57.661" v="103"/>
          <ac:picMkLst>
            <pc:docMk/>
            <pc:sldMk cId="1151997381" sldId="278"/>
            <ac:picMk id="3" creationId="{C00E1B9E-E141-FD78-3B49-C47D59E9B4EB}"/>
          </ac:picMkLst>
        </pc:picChg>
        <pc:picChg chg="add mod">
          <ac:chgData name="Morgan, Rob - morganrm" userId="2202593e-d52f-4214-b8a9-788363247110" providerId="ADAL" clId="{1DBFF2F5-29B8-464D-B194-9836D7CB50AF}" dt="2023-11-18T04:09:57.661" v="103"/>
          <ac:picMkLst>
            <pc:docMk/>
            <pc:sldMk cId="1151997381" sldId="278"/>
            <ac:picMk id="5" creationId="{20EE7A52-30D2-AD4E-7421-34621B0974AD}"/>
          </ac:picMkLst>
        </pc:picChg>
        <pc:picChg chg="del">
          <ac:chgData name="Morgan, Rob - morganrm" userId="2202593e-d52f-4214-b8a9-788363247110" providerId="ADAL" clId="{1DBFF2F5-29B8-464D-B194-9836D7CB50AF}" dt="2023-11-18T04:09:57.012" v="102" actId="478"/>
          <ac:picMkLst>
            <pc:docMk/>
            <pc:sldMk cId="1151997381" sldId="278"/>
            <ac:picMk id="8194" creationId="{63031331-DDD4-6AEE-F664-C464DCB77D1C}"/>
          </ac:picMkLst>
        </pc:picChg>
        <pc:picChg chg="mod">
          <ac:chgData name="Morgan, Rob - morganrm" userId="2202593e-d52f-4214-b8a9-788363247110" providerId="ADAL" clId="{1DBFF2F5-29B8-464D-B194-9836D7CB50AF}" dt="2023-11-18T04:21:28.204" v="162" actId="1076"/>
          <ac:picMkLst>
            <pc:docMk/>
            <pc:sldMk cId="1151997381" sldId="278"/>
            <ac:picMk id="12290" creationId="{DDCDD7E6-BA8B-1807-CFA0-8A8507746637}"/>
          </ac:picMkLst>
        </pc:picChg>
      </pc:sldChg>
      <pc:sldChg chg="addSp delSp modSp mod">
        <pc:chgData name="Morgan, Rob - morganrm" userId="2202593e-d52f-4214-b8a9-788363247110" providerId="ADAL" clId="{1DBFF2F5-29B8-464D-B194-9836D7CB50AF}" dt="2023-11-18T04:25:03.617" v="212" actId="1037"/>
        <pc:sldMkLst>
          <pc:docMk/>
          <pc:sldMk cId="683196855" sldId="279"/>
        </pc:sldMkLst>
        <pc:spChg chg="del">
          <ac:chgData name="Morgan, Rob - morganrm" userId="2202593e-d52f-4214-b8a9-788363247110" providerId="ADAL" clId="{1DBFF2F5-29B8-464D-B194-9836D7CB50AF}" dt="2023-11-18T04:24:11.724" v="164" actId="478"/>
          <ac:spMkLst>
            <pc:docMk/>
            <pc:sldMk cId="683196855" sldId="279"/>
            <ac:spMk id="6" creationId="{11242795-66E4-ADF1-637E-A20382828C29}"/>
          </ac:spMkLst>
        </pc:spChg>
        <pc:picChg chg="add mod">
          <ac:chgData name="Morgan, Rob - morganrm" userId="2202593e-d52f-4214-b8a9-788363247110" providerId="ADAL" clId="{1DBFF2F5-29B8-464D-B194-9836D7CB50AF}" dt="2023-11-18T04:10:01.146" v="105"/>
          <ac:picMkLst>
            <pc:docMk/>
            <pc:sldMk cId="683196855" sldId="279"/>
            <ac:picMk id="2" creationId="{E99D9EEB-0472-88F6-8E24-9D5634CF2743}"/>
          </ac:picMkLst>
        </pc:picChg>
        <pc:picChg chg="add mod">
          <ac:chgData name="Morgan, Rob - morganrm" userId="2202593e-d52f-4214-b8a9-788363247110" providerId="ADAL" clId="{1DBFF2F5-29B8-464D-B194-9836D7CB50AF}" dt="2023-11-18T04:10:01.146" v="105"/>
          <ac:picMkLst>
            <pc:docMk/>
            <pc:sldMk cId="683196855" sldId="279"/>
            <ac:picMk id="3" creationId="{F8F6A830-5448-0F87-F0FB-7A29D8B31F19}"/>
          </ac:picMkLst>
        </pc:picChg>
        <pc:picChg chg="add mod">
          <ac:chgData name="Morgan, Rob - morganrm" userId="2202593e-d52f-4214-b8a9-788363247110" providerId="ADAL" clId="{1DBFF2F5-29B8-464D-B194-9836D7CB50AF}" dt="2023-11-18T04:10:01.146" v="105"/>
          <ac:picMkLst>
            <pc:docMk/>
            <pc:sldMk cId="683196855" sldId="279"/>
            <ac:picMk id="5" creationId="{C5FD636C-99BF-E298-BD56-2D27A2646F1F}"/>
          </ac:picMkLst>
        </pc:picChg>
        <pc:picChg chg="add del mod">
          <ac:chgData name="Morgan, Rob - morganrm" userId="2202593e-d52f-4214-b8a9-788363247110" providerId="ADAL" clId="{1DBFF2F5-29B8-464D-B194-9836D7CB50AF}" dt="2023-11-18T04:24:32.850" v="170" actId="478"/>
          <ac:picMkLst>
            <pc:docMk/>
            <pc:sldMk cId="683196855" sldId="279"/>
            <ac:picMk id="7" creationId="{C2B94AE4-5F61-AE6D-317B-EBB55368392E}"/>
          </ac:picMkLst>
        </pc:picChg>
        <pc:picChg chg="add mod">
          <ac:chgData name="Morgan, Rob - morganrm" userId="2202593e-d52f-4214-b8a9-788363247110" providerId="ADAL" clId="{1DBFF2F5-29B8-464D-B194-9836D7CB50AF}" dt="2023-11-18T04:25:03.617" v="212" actId="1037"/>
          <ac:picMkLst>
            <pc:docMk/>
            <pc:sldMk cId="683196855" sldId="279"/>
            <ac:picMk id="9" creationId="{4A20E762-881B-5472-F2BA-2B8825CD3064}"/>
          </ac:picMkLst>
        </pc:picChg>
        <pc:picChg chg="del">
          <ac:chgData name="Morgan, Rob - morganrm" userId="2202593e-d52f-4214-b8a9-788363247110" providerId="ADAL" clId="{1DBFF2F5-29B8-464D-B194-9836D7CB50AF}" dt="2023-11-18T04:10:00.553" v="104" actId="478"/>
          <ac:picMkLst>
            <pc:docMk/>
            <pc:sldMk cId="683196855" sldId="279"/>
            <ac:picMk id="8194" creationId="{63031331-DDD4-6AEE-F664-C464DCB77D1C}"/>
          </ac:picMkLst>
        </pc:picChg>
        <pc:picChg chg="mod">
          <ac:chgData name="Morgan, Rob - morganrm" userId="2202593e-d52f-4214-b8a9-788363247110" providerId="ADAL" clId="{1DBFF2F5-29B8-464D-B194-9836D7CB50AF}" dt="2023-11-18T04:25:03.617" v="212" actId="1037"/>
          <ac:picMkLst>
            <pc:docMk/>
            <pc:sldMk cId="683196855" sldId="279"/>
            <ac:picMk id="14338" creationId="{9CBD8A8C-2EBC-D8AB-B633-E7AF1371A33B}"/>
          </ac:picMkLst>
        </pc:picChg>
      </pc:sldChg>
      <pc:sldChg chg="addSp delSp modSp mod">
        <pc:chgData name="Morgan, Rob - morganrm" userId="2202593e-d52f-4214-b8a9-788363247110" providerId="ADAL" clId="{1DBFF2F5-29B8-464D-B194-9836D7CB50AF}" dt="2023-11-18T18:04:07.326" v="271" actId="1076"/>
        <pc:sldMkLst>
          <pc:docMk/>
          <pc:sldMk cId="486874282" sldId="280"/>
        </pc:sldMkLst>
        <pc:spChg chg="del">
          <ac:chgData name="Morgan, Rob - morganrm" userId="2202593e-d52f-4214-b8a9-788363247110" providerId="ADAL" clId="{1DBFF2F5-29B8-464D-B194-9836D7CB50AF}" dt="2023-11-18T18:03:51.501" v="267" actId="478"/>
          <ac:spMkLst>
            <pc:docMk/>
            <pc:sldMk cId="486874282" sldId="280"/>
            <ac:spMk id="6" creationId="{11242795-66E4-ADF1-637E-A20382828C29}"/>
          </ac:spMkLst>
        </pc:spChg>
        <pc:picChg chg="add mod">
          <ac:chgData name="Morgan, Rob - morganrm" userId="2202593e-d52f-4214-b8a9-788363247110" providerId="ADAL" clId="{1DBFF2F5-29B8-464D-B194-9836D7CB50AF}" dt="2023-11-18T04:10:04.466" v="107"/>
          <ac:picMkLst>
            <pc:docMk/>
            <pc:sldMk cId="486874282" sldId="280"/>
            <ac:picMk id="2" creationId="{49B34CA6-0701-CC4C-D4E9-C8EDBAB1DD36}"/>
          </ac:picMkLst>
        </pc:picChg>
        <pc:picChg chg="add mod">
          <ac:chgData name="Morgan, Rob - morganrm" userId="2202593e-d52f-4214-b8a9-788363247110" providerId="ADAL" clId="{1DBFF2F5-29B8-464D-B194-9836D7CB50AF}" dt="2023-11-18T04:10:04.466" v="107"/>
          <ac:picMkLst>
            <pc:docMk/>
            <pc:sldMk cId="486874282" sldId="280"/>
            <ac:picMk id="3" creationId="{83F027DC-0826-6656-CD90-94BBD063C8D0}"/>
          </ac:picMkLst>
        </pc:picChg>
        <pc:picChg chg="add mod">
          <ac:chgData name="Morgan, Rob - morganrm" userId="2202593e-d52f-4214-b8a9-788363247110" providerId="ADAL" clId="{1DBFF2F5-29B8-464D-B194-9836D7CB50AF}" dt="2023-11-18T04:10:04.466" v="107"/>
          <ac:picMkLst>
            <pc:docMk/>
            <pc:sldMk cId="486874282" sldId="280"/>
            <ac:picMk id="5" creationId="{50D7A8B1-2CB5-CAD8-9FE4-C344F7ED68DB}"/>
          </ac:picMkLst>
        </pc:picChg>
        <pc:picChg chg="del">
          <ac:chgData name="Morgan, Rob - morganrm" userId="2202593e-d52f-4214-b8a9-788363247110" providerId="ADAL" clId="{1DBFF2F5-29B8-464D-B194-9836D7CB50AF}" dt="2023-11-18T04:10:03.801" v="106" actId="478"/>
          <ac:picMkLst>
            <pc:docMk/>
            <pc:sldMk cId="486874282" sldId="280"/>
            <ac:picMk id="8194" creationId="{63031331-DDD4-6AEE-F664-C464DCB77D1C}"/>
          </ac:picMkLst>
        </pc:picChg>
        <pc:picChg chg="mod">
          <ac:chgData name="Morgan, Rob - morganrm" userId="2202593e-d52f-4214-b8a9-788363247110" providerId="ADAL" clId="{1DBFF2F5-29B8-464D-B194-9836D7CB50AF}" dt="2023-11-18T18:04:07.326" v="271" actId="1076"/>
          <ac:picMkLst>
            <pc:docMk/>
            <pc:sldMk cId="486874282" sldId="280"/>
            <ac:picMk id="16386" creationId="{7648BAB4-351D-6734-7A97-F9DA7B3C58D7}"/>
          </ac:picMkLst>
        </pc:picChg>
      </pc:sldChg>
      <pc:sldChg chg="addSp delSp modSp mod">
        <pc:chgData name="Morgan, Rob - morganrm" userId="2202593e-d52f-4214-b8a9-788363247110" providerId="ADAL" clId="{1DBFF2F5-29B8-464D-B194-9836D7CB50AF}" dt="2023-11-18T04:39:56.076" v="221" actId="1076"/>
        <pc:sldMkLst>
          <pc:docMk/>
          <pc:sldMk cId="3097310030" sldId="281"/>
        </pc:sldMkLst>
        <pc:spChg chg="del">
          <ac:chgData name="Morgan, Rob - morganrm" userId="2202593e-d52f-4214-b8a9-788363247110" providerId="ADAL" clId="{1DBFF2F5-29B8-464D-B194-9836D7CB50AF}" dt="2023-11-18T04:39:19.355" v="214" actId="478"/>
          <ac:spMkLst>
            <pc:docMk/>
            <pc:sldMk cId="3097310030" sldId="281"/>
            <ac:spMk id="6" creationId="{11242795-66E4-ADF1-637E-A20382828C29}"/>
          </ac:spMkLst>
        </pc:spChg>
        <pc:picChg chg="add mod">
          <ac:chgData name="Morgan, Rob - morganrm" userId="2202593e-d52f-4214-b8a9-788363247110" providerId="ADAL" clId="{1DBFF2F5-29B8-464D-B194-9836D7CB50AF}" dt="2023-11-18T04:10:10.388" v="109"/>
          <ac:picMkLst>
            <pc:docMk/>
            <pc:sldMk cId="3097310030" sldId="281"/>
            <ac:picMk id="2" creationId="{E013D489-2D6B-EB98-D86D-D2F86CBF2877}"/>
          </ac:picMkLst>
        </pc:picChg>
        <pc:picChg chg="add mod">
          <ac:chgData name="Morgan, Rob - morganrm" userId="2202593e-d52f-4214-b8a9-788363247110" providerId="ADAL" clId="{1DBFF2F5-29B8-464D-B194-9836D7CB50AF}" dt="2023-11-18T04:10:10.388" v="109"/>
          <ac:picMkLst>
            <pc:docMk/>
            <pc:sldMk cId="3097310030" sldId="281"/>
            <ac:picMk id="3" creationId="{199A3642-52EC-A984-EDD5-CB5D7CF20DFD}"/>
          </ac:picMkLst>
        </pc:picChg>
        <pc:picChg chg="add mod">
          <ac:chgData name="Morgan, Rob - morganrm" userId="2202593e-d52f-4214-b8a9-788363247110" providerId="ADAL" clId="{1DBFF2F5-29B8-464D-B194-9836D7CB50AF}" dt="2023-11-18T04:10:10.388" v="109"/>
          <ac:picMkLst>
            <pc:docMk/>
            <pc:sldMk cId="3097310030" sldId="281"/>
            <ac:picMk id="5" creationId="{2669D8EC-EC11-55CD-B64B-CB0755F47386}"/>
          </ac:picMkLst>
        </pc:picChg>
        <pc:picChg chg="del">
          <ac:chgData name="Morgan, Rob - morganrm" userId="2202593e-d52f-4214-b8a9-788363247110" providerId="ADAL" clId="{1DBFF2F5-29B8-464D-B194-9836D7CB50AF}" dt="2023-11-18T04:10:09.687" v="108" actId="478"/>
          <ac:picMkLst>
            <pc:docMk/>
            <pc:sldMk cId="3097310030" sldId="281"/>
            <ac:picMk id="8194" creationId="{63031331-DDD4-6AEE-F664-C464DCB77D1C}"/>
          </ac:picMkLst>
        </pc:picChg>
        <pc:picChg chg="mod">
          <ac:chgData name="Morgan, Rob - morganrm" userId="2202593e-d52f-4214-b8a9-788363247110" providerId="ADAL" clId="{1DBFF2F5-29B8-464D-B194-9836D7CB50AF}" dt="2023-11-18T04:39:56.076" v="221" actId="1076"/>
          <ac:picMkLst>
            <pc:docMk/>
            <pc:sldMk cId="3097310030" sldId="281"/>
            <ac:picMk id="18434" creationId="{36340C60-2EC0-8841-0C25-1E05315B4089}"/>
          </ac:picMkLst>
        </pc:picChg>
      </pc:sldChg>
      <pc:sldChg chg="delSp modSp mod">
        <pc:chgData name="Morgan, Rob - morganrm" userId="2202593e-d52f-4214-b8a9-788363247110" providerId="ADAL" clId="{1DBFF2F5-29B8-464D-B194-9836D7CB50AF}" dt="2023-11-18T17:50:58.825" v="256" actId="1076"/>
        <pc:sldMkLst>
          <pc:docMk/>
          <pc:sldMk cId="2469261113" sldId="282"/>
        </pc:sldMkLst>
        <pc:spChg chg="del">
          <ac:chgData name="Morgan, Rob - morganrm" userId="2202593e-d52f-4214-b8a9-788363247110" providerId="ADAL" clId="{1DBFF2F5-29B8-464D-B194-9836D7CB50AF}" dt="2023-11-18T17:50:47.183" v="252" actId="478"/>
          <ac:spMkLst>
            <pc:docMk/>
            <pc:sldMk cId="2469261113" sldId="282"/>
            <ac:spMk id="5" creationId="{767C70C0-0126-2FEE-5EB1-F10971C6E798}"/>
          </ac:spMkLst>
        </pc:spChg>
        <pc:picChg chg="mod">
          <ac:chgData name="Morgan, Rob - morganrm" userId="2202593e-d52f-4214-b8a9-788363247110" providerId="ADAL" clId="{1DBFF2F5-29B8-464D-B194-9836D7CB50AF}" dt="2023-11-18T17:50:58.825" v="256" actId="1076"/>
          <ac:picMkLst>
            <pc:docMk/>
            <pc:sldMk cId="2469261113" sldId="282"/>
            <ac:picMk id="20482" creationId="{1A885832-4EA2-735D-640B-DB4294BE6787}"/>
          </ac:picMkLst>
        </pc:picChg>
      </pc:sldChg>
      <pc:sldChg chg="addSp delSp modSp mod">
        <pc:chgData name="Morgan, Rob - morganrm" userId="2202593e-d52f-4214-b8a9-788363247110" providerId="ADAL" clId="{1DBFF2F5-29B8-464D-B194-9836D7CB50AF}" dt="2023-11-18T17:48:55.800" v="250" actId="688"/>
        <pc:sldMkLst>
          <pc:docMk/>
          <pc:sldMk cId="611506730" sldId="283"/>
        </pc:sldMkLst>
        <pc:spChg chg="del">
          <ac:chgData name="Morgan, Rob - morganrm" userId="2202593e-d52f-4214-b8a9-788363247110" providerId="ADAL" clId="{1DBFF2F5-29B8-464D-B194-9836D7CB50AF}" dt="2023-11-18T17:47:55.781" v="236" actId="478"/>
          <ac:spMkLst>
            <pc:docMk/>
            <pc:sldMk cId="611506730" sldId="283"/>
            <ac:spMk id="6" creationId="{21CB1BF5-DDBD-5EFF-0AD1-CA25882DDAFE}"/>
          </ac:spMkLst>
        </pc:spChg>
        <pc:picChg chg="mod">
          <ac:chgData name="Morgan, Rob - morganrm" userId="2202593e-d52f-4214-b8a9-788363247110" providerId="ADAL" clId="{1DBFF2F5-29B8-464D-B194-9836D7CB50AF}" dt="2023-11-18T17:48:41.837" v="247" actId="1440"/>
          <ac:picMkLst>
            <pc:docMk/>
            <pc:sldMk cId="611506730" sldId="283"/>
            <ac:picMk id="4" creationId="{20AFEFDD-4107-E792-2320-CF277CCA9EB9}"/>
          </ac:picMkLst>
        </pc:picChg>
        <pc:picChg chg="add mod">
          <ac:chgData name="Morgan, Rob - morganrm" userId="2202593e-d52f-4214-b8a9-788363247110" providerId="ADAL" clId="{1DBFF2F5-29B8-464D-B194-9836D7CB50AF}" dt="2023-11-18T17:48:55.800" v="250" actId="688"/>
          <ac:picMkLst>
            <pc:docMk/>
            <pc:sldMk cId="611506730" sldId="283"/>
            <ac:picMk id="7" creationId="{F135870F-80E3-104F-6203-3C323A795BDD}"/>
          </ac:picMkLst>
        </pc:picChg>
        <pc:cxnChg chg="del">
          <ac:chgData name="Morgan, Rob - morganrm" userId="2202593e-d52f-4214-b8a9-788363247110" providerId="ADAL" clId="{1DBFF2F5-29B8-464D-B194-9836D7CB50AF}" dt="2023-11-18T17:48:17.782" v="241" actId="478"/>
          <ac:cxnSpMkLst>
            <pc:docMk/>
            <pc:sldMk cId="611506730" sldId="283"/>
            <ac:cxnSpMk id="29" creationId="{7AA55BF2-380C-4942-8AB1-55A6A52A35F8}"/>
          </ac:cxnSpMkLst>
        </pc:cxnChg>
      </pc:sldChg>
      <pc:sldChg chg="delSp modSp mod">
        <pc:chgData name="Morgan, Rob - morganrm" userId="2202593e-d52f-4214-b8a9-788363247110" providerId="ADAL" clId="{1DBFF2F5-29B8-464D-B194-9836D7CB50AF}" dt="2023-11-18T17:54:21.704" v="260" actId="14100"/>
        <pc:sldMkLst>
          <pc:docMk/>
          <pc:sldMk cId="2447741144" sldId="284"/>
        </pc:sldMkLst>
        <pc:spChg chg="del">
          <ac:chgData name="Morgan, Rob - morganrm" userId="2202593e-d52f-4214-b8a9-788363247110" providerId="ADAL" clId="{1DBFF2F5-29B8-464D-B194-9836D7CB50AF}" dt="2023-11-18T17:54:13.034" v="258" actId="478"/>
          <ac:spMkLst>
            <pc:docMk/>
            <pc:sldMk cId="2447741144" sldId="284"/>
            <ac:spMk id="5" creationId="{767C70C0-0126-2FEE-5EB1-F10971C6E798}"/>
          </ac:spMkLst>
        </pc:spChg>
        <pc:picChg chg="mod">
          <ac:chgData name="Morgan, Rob - morganrm" userId="2202593e-d52f-4214-b8a9-788363247110" providerId="ADAL" clId="{1DBFF2F5-29B8-464D-B194-9836D7CB50AF}" dt="2023-11-18T17:54:21.704" v="260" actId="14100"/>
          <ac:picMkLst>
            <pc:docMk/>
            <pc:sldMk cId="2447741144" sldId="284"/>
            <ac:picMk id="1026" creationId="{474191E9-B71E-4635-3145-3348A76A9FD7}"/>
          </ac:picMkLst>
        </pc:picChg>
      </pc:sldChg>
      <pc:sldChg chg="delSp modSp mod">
        <pc:chgData name="Morgan, Rob - morganrm" userId="2202593e-d52f-4214-b8a9-788363247110" providerId="ADAL" clId="{1DBFF2F5-29B8-464D-B194-9836D7CB50AF}" dt="2023-11-18T17:55:35.884" v="265" actId="1076"/>
        <pc:sldMkLst>
          <pc:docMk/>
          <pc:sldMk cId="1845393654" sldId="285"/>
        </pc:sldMkLst>
        <pc:spChg chg="del">
          <ac:chgData name="Morgan, Rob - morganrm" userId="2202593e-d52f-4214-b8a9-788363247110" providerId="ADAL" clId="{1DBFF2F5-29B8-464D-B194-9836D7CB50AF}" dt="2023-11-18T17:55:25.912" v="262" actId="478"/>
          <ac:spMkLst>
            <pc:docMk/>
            <pc:sldMk cId="1845393654" sldId="285"/>
            <ac:spMk id="5" creationId="{767C70C0-0126-2FEE-5EB1-F10971C6E798}"/>
          </ac:spMkLst>
        </pc:spChg>
        <pc:picChg chg="mod">
          <ac:chgData name="Morgan, Rob - morganrm" userId="2202593e-d52f-4214-b8a9-788363247110" providerId="ADAL" clId="{1DBFF2F5-29B8-464D-B194-9836D7CB50AF}" dt="2023-11-18T17:55:35.884" v="265" actId="1076"/>
          <ac:picMkLst>
            <pc:docMk/>
            <pc:sldMk cId="1845393654" sldId="285"/>
            <ac:picMk id="3074" creationId="{7A041482-23C3-4B8D-3864-BAD097770C99}"/>
          </ac:picMkLst>
        </pc:picChg>
      </pc:sldChg>
      <pc:sldChg chg="addSp delSp modSp del">
        <pc:chgData name="Morgan, Rob - morganrm" userId="2202593e-d52f-4214-b8a9-788363247110" providerId="ADAL" clId="{1DBFF2F5-29B8-464D-B194-9836D7CB50AF}" dt="2023-11-18T04:11:55.350" v="116" actId="47"/>
        <pc:sldMkLst>
          <pc:docMk/>
          <pc:sldMk cId="1257348459" sldId="287"/>
        </pc:sldMkLst>
        <pc:spChg chg="add mod">
          <ac:chgData name="Morgan, Rob - morganrm" userId="2202593e-d52f-4214-b8a9-788363247110" providerId="ADAL" clId="{1DBFF2F5-29B8-464D-B194-9836D7CB50AF}" dt="2023-11-18T04:11:36.671" v="112" actId="21"/>
          <ac:spMkLst>
            <pc:docMk/>
            <pc:sldMk cId="1257348459" sldId="287"/>
            <ac:spMk id="2" creationId="{6B71DDE3-B3D8-876D-EE59-1E461DCDFD23}"/>
          </ac:spMkLst>
        </pc:spChg>
        <pc:spChg chg="del">
          <ac:chgData name="Morgan, Rob - morganrm" userId="2202593e-d52f-4214-b8a9-788363247110" providerId="ADAL" clId="{1DBFF2F5-29B8-464D-B194-9836D7CB50AF}" dt="2023-11-18T04:11:36.671" v="112" actId="21"/>
          <ac:spMkLst>
            <pc:docMk/>
            <pc:sldMk cId="1257348459" sldId="287"/>
            <ac:spMk id="5" creationId="{1A3EAB37-2337-0F1B-40F3-C9C1A96AD858}"/>
          </ac:spMkLst>
        </pc:spChg>
        <pc:picChg chg="del">
          <ac:chgData name="Morgan, Rob - morganrm" userId="2202593e-d52f-4214-b8a9-788363247110" providerId="ADAL" clId="{1DBFF2F5-29B8-464D-B194-9836D7CB50AF}" dt="2023-11-18T04:11:36.671" v="112" actId="21"/>
          <ac:picMkLst>
            <pc:docMk/>
            <pc:sldMk cId="1257348459" sldId="287"/>
            <ac:picMk id="3074" creationId="{30545377-9749-3937-A5F9-8F35419B51C8}"/>
          </ac:picMkLst>
        </pc:picChg>
      </pc:sldChg>
      <pc:sldChg chg="addSp delSp modSp del">
        <pc:chgData name="Morgan, Rob - morganrm" userId="2202593e-d52f-4214-b8a9-788363247110" providerId="ADAL" clId="{1DBFF2F5-29B8-464D-B194-9836D7CB50AF}" dt="2023-11-18T04:13:06.955" v="134" actId="47"/>
        <pc:sldMkLst>
          <pc:docMk/>
          <pc:sldMk cId="4097331932" sldId="289"/>
        </pc:sldMkLst>
        <pc:spChg chg="add mod">
          <ac:chgData name="Morgan, Rob - morganrm" userId="2202593e-d52f-4214-b8a9-788363247110" providerId="ADAL" clId="{1DBFF2F5-29B8-464D-B194-9836D7CB50AF}" dt="2023-11-18T04:12:08.960" v="119" actId="21"/>
          <ac:spMkLst>
            <pc:docMk/>
            <pc:sldMk cId="4097331932" sldId="289"/>
            <ac:spMk id="2" creationId="{147C68D3-0339-0AA2-FA99-EAD5ECF6AF0E}"/>
          </ac:spMkLst>
        </pc:spChg>
        <pc:spChg chg="del">
          <ac:chgData name="Morgan, Rob - morganrm" userId="2202593e-d52f-4214-b8a9-788363247110" providerId="ADAL" clId="{1DBFF2F5-29B8-464D-B194-9836D7CB50AF}" dt="2023-11-18T04:12:08.960" v="119" actId="21"/>
          <ac:spMkLst>
            <pc:docMk/>
            <pc:sldMk cId="4097331932" sldId="289"/>
            <ac:spMk id="5" creationId="{1A3EAB37-2337-0F1B-40F3-C9C1A96AD858}"/>
          </ac:spMkLst>
        </pc:spChg>
        <pc:picChg chg="del">
          <ac:chgData name="Morgan, Rob - morganrm" userId="2202593e-d52f-4214-b8a9-788363247110" providerId="ADAL" clId="{1DBFF2F5-29B8-464D-B194-9836D7CB50AF}" dt="2023-11-18T04:12:08.960" v="119" actId="21"/>
          <ac:picMkLst>
            <pc:docMk/>
            <pc:sldMk cId="4097331932" sldId="289"/>
            <ac:picMk id="5122" creationId="{8BA06901-B1EF-F2DA-E705-C61A502EC0D1}"/>
          </ac:picMkLst>
        </pc:picChg>
      </pc:sldChg>
      <pc:sldChg chg="addSp delSp modSp del">
        <pc:chgData name="Morgan, Rob - morganrm" userId="2202593e-d52f-4214-b8a9-788363247110" providerId="ADAL" clId="{1DBFF2F5-29B8-464D-B194-9836D7CB50AF}" dt="2023-11-18T04:13:07.727" v="135" actId="47"/>
        <pc:sldMkLst>
          <pc:docMk/>
          <pc:sldMk cId="4016946458" sldId="291"/>
        </pc:sldMkLst>
        <pc:spChg chg="add mod">
          <ac:chgData name="Morgan, Rob - morganrm" userId="2202593e-d52f-4214-b8a9-788363247110" providerId="ADAL" clId="{1DBFF2F5-29B8-464D-B194-9836D7CB50AF}" dt="2023-11-18T04:12:24.814" v="124" actId="21"/>
          <ac:spMkLst>
            <pc:docMk/>
            <pc:sldMk cId="4016946458" sldId="291"/>
            <ac:spMk id="2" creationId="{C9D22073-BA19-6704-E2A6-8F74B0D2E643}"/>
          </ac:spMkLst>
        </pc:spChg>
        <pc:spChg chg="del">
          <ac:chgData name="Morgan, Rob - morganrm" userId="2202593e-d52f-4214-b8a9-788363247110" providerId="ADAL" clId="{1DBFF2F5-29B8-464D-B194-9836D7CB50AF}" dt="2023-11-18T04:12:24.814" v="124" actId="21"/>
          <ac:spMkLst>
            <pc:docMk/>
            <pc:sldMk cId="4016946458" sldId="291"/>
            <ac:spMk id="5" creationId="{1A3EAB37-2337-0F1B-40F3-C9C1A96AD858}"/>
          </ac:spMkLst>
        </pc:spChg>
        <pc:picChg chg="del">
          <ac:chgData name="Morgan, Rob - morganrm" userId="2202593e-d52f-4214-b8a9-788363247110" providerId="ADAL" clId="{1DBFF2F5-29B8-464D-B194-9836D7CB50AF}" dt="2023-11-18T04:12:24.814" v="124" actId="21"/>
          <ac:picMkLst>
            <pc:docMk/>
            <pc:sldMk cId="4016946458" sldId="291"/>
            <ac:picMk id="7170" creationId="{FD884543-EF85-CEF3-7E8E-C2EA97C2CE0F}"/>
          </ac:picMkLst>
        </pc:picChg>
      </pc:sldChg>
      <pc:sldChg chg="addSp delSp modSp add mod delAnim">
        <pc:chgData name="Morgan, Rob - morganrm" userId="2202593e-d52f-4214-b8a9-788363247110" providerId="ADAL" clId="{1DBFF2F5-29B8-464D-B194-9836D7CB50AF}" dt="2023-11-18T04:13:26.525" v="137" actId="2711"/>
        <pc:sldMkLst>
          <pc:docMk/>
          <pc:sldMk cId="360953101" sldId="292"/>
        </pc:sldMkLst>
        <pc:spChg chg="del">
          <ac:chgData name="Morgan, Rob - morganrm" userId="2202593e-d52f-4214-b8a9-788363247110" providerId="ADAL" clId="{1DBFF2F5-29B8-464D-B194-9836D7CB50AF}" dt="2023-11-18T04:11:44.446" v="113" actId="478"/>
          <ac:spMkLst>
            <pc:docMk/>
            <pc:sldMk cId="360953101" sldId="292"/>
            <ac:spMk id="2" creationId="{0F43C5B3-1724-AFE1-6BD2-E6BB792BF2A1}"/>
          </ac:spMkLst>
        </pc:spChg>
        <pc:spChg chg="add del mod">
          <ac:chgData name="Morgan, Rob - morganrm" userId="2202593e-d52f-4214-b8a9-788363247110" providerId="ADAL" clId="{1DBFF2F5-29B8-464D-B194-9836D7CB50AF}" dt="2023-11-18T04:11:50.606" v="115" actId="478"/>
          <ac:spMkLst>
            <pc:docMk/>
            <pc:sldMk cId="360953101" sldId="292"/>
            <ac:spMk id="5" creationId="{BF392D24-E936-D350-89B3-404E5497F7CA}"/>
          </ac:spMkLst>
        </pc:spChg>
        <pc:spChg chg="add mod">
          <ac:chgData name="Morgan, Rob - morganrm" userId="2202593e-d52f-4214-b8a9-788363247110" providerId="ADAL" clId="{1DBFF2F5-29B8-464D-B194-9836D7CB50AF}" dt="2023-11-18T04:13:26.525" v="137" actId="2711"/>
          <ac:spMkLst>
            <pc:docMk/>
            <pc:sldMk cId="360953101" sldId="292"/>
            <ac:spMk id="6" creationId="{CD36886C-39D3-A2F0-03D9-1BDDB39B07A7}"/>
          </ac:spMkLst>
        </pc:spChg>
        <pc:picChg chg="add mod">
          <ac:chgData name="Morgan, Rob - morganrm" userId="2202593e-d52f-4214-b8a9-788363247110" providerId="ADAL" clId="{1DBFF2F5-29B8-464D-B194-9836D7CB50AF}" dt="2023-11-18T04:11:45.394" v="114"/>
          <ac:picMkLst>
            <pc:docMk/>
            <pc:sldMk cId="360953101" sldId="292"/>
            <ac:picMk id="7" creationId="{173F6AE5-E96E-A3DC-2C1E-C52DEC4B00B4}"/>
          </ac:picMkLst>
        </pc:picChg>
      </pc:sldChg>
      <pc:sldChg chg="addSp delSp modSp add mod">
        <pc:chgData name="Morgan, Rob - morganrm" userId="2202593e-d52f-4214-b8a9-788363247110" providerId="ADAL" clId="{1DBFF2F5-29B8-464D-B194-9836D7CB50AF}" dt="2023-11-18T04:13:17.444" v="136" actId="2711"/>
        <pc:sldMkLst>
          <pc:docMk/>
          <pc:sldMk cId="1276837538" sldId="293"/>
        </pc:sldMkLst>
        <pc:spChg chg="add del mod">
          <ac:chgData name="Morgan, Rob - morganrm" userId="2202593e-d52f-4214-b8a9-788363247110" providerId="ADAL" clId="{1DBFF2F5-29B8-464D-B194-9836D7CB50AF}" dt="2023-11-18T04:12:14.684" v="121"/>
          <ac:spMkLst>
            <pc:docMk/>
            <pc:sldMk cId="1276837538" sldId="293"/>
            <ac:spMk id="2" creationId="{2E5F5225-A2FE-7544-1BF3-882C03CBB207}"/>
          </ac:spMkLst>
        </pc:spChg>
        <pc:spChg chg="add mod">
          <ac:chgData name="Morgan, Rob - morganrm" userId="2202593e-d52f-4214-b8a9-788363247110" providerId="ADAL" clId="{1DBFF2F5-29B8-464D-B194-9836D7CB50AF}" dt="2023-11-18T04:13:17.444" v="136" actId="2711"/>
          <ac:spMkLst>
            <pc:docMk/>
            <pc:sldMk cId="1276837538" sldId="293"/>
            <ac:spMk id="5" creationId="{B320AA05-0AC8-B310-A6DF-AA901019B683}"/>
          </ac:spMkLst>
        </pc:spChg>
        <pc:spChg chg="del">
          <ac:chgData name="Morgan, Rob - morganrm" userId="2202593e-d52f-4214-b8a9-788363247110" providerId="ADAL" clId="{1DBFF2F5-29B8-464D-B194-9836D7CB50AF}" dt="2023-11-18T04:12:15.559" v="122" actId="478"/>
          <ac:spMkLst>
            <pc:docMk/>
            <pc:sldMk cId="1276837538" sldId="293"/>
            <ac:spMk id="6" creationId="{CD36886C-39D3-A2F0-03D9-1BDDB39B07A7}"/>
          </ac:spMkLst>
        </pc:spChg>
        <pc:picChg chg="add del mod">
          <ac:chgData name="Morgan, Rob - morganrm" userId="2202593e-d52f-4214-b8a9-788363247110" providerId="ADAL" clId="{1DBFF2F5-29B8-464D-B194-9836D7CB50AF}" dt="2023-11-18T04:12:14.684" v="121"/>
          <ac:picMkLst>
            <pc:docMk/>
            <pc:sldMk cId="1276837538" sldId="293"/>
            <ac:picMk id="3" creationId="{DC78D7E4-2009-1BE4-3CAC-C3AFCFA85C57}"/>
          </ac:picMkLst>
        </pc:picChg>
        <pc:picChg chg="del">
          <ac:chgData name="Morgan, Rob - morganrm" userId="2202593e-d52f-4214-b8a9-788363247110" providerId="ADAL" clId="{1DBFF2F5-29B8-464D-B194-9836D7CB50AF}" dt="2023-11-18T04:12:15.559" v="122" actId="478"/>
          <ac:picMkLst>
            <pc:docMk/>
            <pc:sldMk cId="1276837538" sldId="293"/>
            <ac:picMk id="7" creationId="{173F6AE5-E96E-A3DC-2C1E-C52DEC4B00B4}"/>
          </ac:picMkLst>
        </pc:picChg>
        <pc:picChg chg="add mod">
          <ac:chgData name="Morgan, Rob - morganrm" userId="2202593e-d52f-4214-b8a9-788363247110" providerId="ADAL" clId="{1DBFF2F5-29B8-464D-B194-9836D7CB50AF}" dt="2023-11-18T04:12:16.184" v="123"/>
          <ac:picMkLst>
            <pc:docMk/>
            <pc:sldMk cId="1276837538" sldId="293"/>
            <ac:picMk id="8" creationId="{F6D57803-F923-85FA-5902-57E5004A1CC3}"/>
          </ac:picMkLst>
        </pc:picChg>
      </pc:sldChg>
      <pc:sldChg chg="addSp delSp modSp add mod">
        <pc:chgData name="Morgan, Rob - morganrm" userId="2202593e-d52f-4214-b8a9-788363247110" providerId="ADAL" clId="{1DBFF2F5-29B8-464D-B194-9836D7CB50AF}" dt="2023-11-18T04:13:01.643" v="133" actId="403"/>
        <pc:sldMkLst>
          <pc:docMk/>
          <pc:sldMk cId="104611555" sldId="294"/>
        </pc:sldMkLst>
        <pc:spChg chg="add mod">
          <ac:chgData name="Morgan, Rob - morganrm" userId="2202593e-d52f-4214-b8a9-788363247110" providerId="ADAL" clId="{1DBFF2F5-29B8-464D-B194-9836D7CB50AF}" dt="2023-11-18T04:13:01.643" v="133" actId="403"/>
          <ac:spMkLst>
            <pc:docMk/>
            <pc:sldMk cId="104611555" sldId="294"/>
            <ac:spMk id="2" creationId="{D1208BC3-6D22-B98B-D89B-9343435DE868}"/>
          </ac:spMkLst>
        </pc:spChg>
        <pc:spChg chg="del">
          <ac:chgData name="Morgan, Rob - morganrm" userId="2202593e-d52f-4214-b8a9-788363247110" providerId="ADAL" clId="{1DBFF2F5-29B8-464D-B194-9836D7CB50AF}" dt="2023-11-18T04:12:29.769" v="125" actId="478"/>
          <ac:spMkLst>
            <pc:docMk/>
            <pc:sldMk cId="104611555" sldId="294"/>
            <ac:spMk id="6" creationId="{CD36886C-39D3-A2F0-03D9-1BDDB39B07A7}"/>
          </ac:spMkLst>
        </pc:spChg>
        <pc:picChg chg="add mod">
          <ac:chgData name="Morgan, Rob - morganrm" userId="2202593e-d52f-4214-b8a9-788363247110" providerId="ADAL" clId="{1DBFF2F5-29B8-464D-B194-9836D7CB50AF}" dt="2023-11-18T04:12:30.344" v="126"/>
          <ac:picMkLst>
            <pc:docMk/>
            <pc:sldMk cId="104611555" sldId="294"/>
            <ac:picMk id="3" creationId="{98B842FB-3656-FA53-332E-90E54FD5F336}"/>
          </ac:picMkLst>
        </pc:picChg>
        <pc:picChg chg="del">
          <ac:chgData name="Morgan, Rob - morganrm" userId="2202593e-d52f-4214-b8a9-788363247110" providerId="ADAL" clId="{1DBFF2F5-29B8-464D-B194-9836D7CB50AF}" dt="2023-11-18T04:12:29.769" v="125" actId="478"/>
          <ac:picMkLst>
            <pc:docMk/>
            <pc:sldMk cId="104611555" sldId="294"/>
            <ac:picMk id="7" creationId="{173F6AE5-E96E-A3DC-2C1E-C52DEC4B00B4}"/>
          </ac:picMkLst>
        </pc:picChg>
      </pc:sldChg>
    </pc:docChg>
  </pc:docChgLst>
  <pc:docChgLst>
    <pc:chgData name="Druga, Meg - drugamk" userId="S::drugamk@jmu.edu::7a33d74c-e201-4885-981a-f16e20936345" providerId="AD" clId="Web-{06321714-3C37-407E-ADE8-C30060B074EB}"/>
    <pc:docChg chg="addSld modSld sldOrd">
      <pc:chgData name="Druga, Meg - drugamk" userId="S::drugamk@jmu.edu::7a33d74c-e201-4885-981a-f16e20936345" providerId="AD" clId="Web-{06321714-3C37-407E-ADE8-C30060B074EB}" dt="2023-12-14T20:01:04.099" v="31" actId="14100"/>
      <pc:docMkLst>
        <pc:docMk/>
      </pc:docMkLst>
      <pc:sldChg chg="addSp delSp modSp add ord replId">
        <pc:chgData name="Druga, Meg - drugamk" userId="S::drugamk@jmu.edu::7a33d74c-e201-4885-981a-f16e20936345" providerId="AD" clId="Web-{06321714-3C37-407E-ADE8-C30060B074EB}" dt="2023-12-14T20:01:04.099" v="31" actId="14100"/>
        <pc:sldMkLst>
          <pc:docMk/>
          <pc:sldMk cId="3586506016" sldId="351"/>
        </pc:sldMkLst>
        <pc:spChg chg="del mod">
          <ac:chgData name="Druga, Meg - drugamk" userId="S::drugamk@jmu.edu::7a33d74c-e201-4885-981a-f16e20936345" providerId="AD" clId="Web-{06321714-3C37-407E-ADE8-C30060B074EB}" dt="2023-12-14T19:54:09.071" v="5"/>
          <ac:spMkLst>
            <pc:docMk/>
            <pc:sldMk cId="3586506016" sldId="351"/>
            <ac:spMk id="2" creationId="{06B6F685-28B9-6A9B-06CA-DDE8F35E6607}"/>
          </ac:spMkLst>
        </pc:spChg>
        <pc:spChg chg="mod">
          <ac:chgData name="Druga, Meg - drugamk" userId="S::drugamk@jmu.edu::7a33d74c-e201-4885-981a-f16e20936345" providerId="AD" clId="Web-{06321714-3C37-407E-ADE8-C30060B074EB}" dt="2023-12-14T20:01:00.645" v="30" actId="1076"/>
          <ac:spMkLst>
            <pc:docMk/>
            <pc:sldMk cId="3586506016" sldId="351"/>
            <ac:spMk id="5" creationId="{1A3EAB37-2337-0F1B-40F3-C9C1A96AD858}"/>
          </ac:spMkLst>
        </pc:spChg>
        <pc:picChg chg="add mod">
          <ac:chgData name="Druga, Meg - drugamk" userId="S::drugamk@jmu.edu::7a33d74c-e201-4885-981a-f16e20936345" providerId="AD" clId="Web-{06321714-3C37-407E-ADE8-C30060B074EB}" dt="2023-12-14T20:01:04.099" v="31" actId="14100"/>
          <ac:picMkLst>
            <pc:docMk/>
            <pc:sldMk cId="3586506016" sldId="351"/>
            <ac:picMk id="4" creationId="{C237B17D-ACE1-26B3-C0D7-8BF311BAD366}"/>
          </ac:picMkLst>
        </pc:picChg>
      </pc:sldChg>
    </pc:docChg>
  </pc:docChgLst>
  <pc:docChgLst>
    <pc:chgData name="Minnis-McClain, Jessica - minnisjl" userId="S::minnisjl@jmu.edu::f8e4ea62-acf4-407a-9d20-f8a6b1277f80" providerId="AD" clId="Web-{81A0BC19-CB92-456B-9BC5-6E45A0B8F1CB}"/>
    <pc:docChg chg="modSld">
      <pc:chgData name="Minnis-McClain, Jessica - minnisjl" userId="S::minnisjl@jmu.edu::f8e4ea62-acf4-407a-9d20-f8a6b1277f80" providerId="AD" clId="Web-{81A0BC19-CB92-456B-9BC5-6E45A0B8F1CB}" dt="2023-12-10T14:29:12.631" v="1" actId="20577"/>
      <pc:docMkLst>
        <pc:docMk/>
      </pc:docMkLst>
      <pc:sldChg chg="modSp">
        <pc:chgData name="Minnis-McClain, Jessica - minnisjl" userId="S::minnisjl@jmu.edu::f8e4ea62-acf4-407a-9d20-f8a6b1277f80" providerId="AD" clId="Web-{81A0BC19-CB92-456B-9BC5-6E45A0B8F1CB}" dt="2023-12-10T14:29:12.631" v="1" actId="20577"/>
        <pc:sldMkLst>
          <pc:docMk/>
          <pc:sldMk cId="2469261113" sldId="282"/>
        </pc:sldMkLst>
        <pc:spChg chg="mod">
          <ac:chgData name="Minnis-McClain, Jessica - minnisjl" userId="S::minnisjl@jmu.edu::f8e4ea62-acf4-407a-9d20-f8a6b1277f80" providerId="AD" clId="Web-{81A0BC19-CB92-456B-9BC5-6E45A0B8F1CB}" dt="2023-12-10T14:29:12.631" v="1" actId="20577"/>
          <ac:spMkLst>
            <pc:docMk/>
            <pc:sldMk cId="2469261113" sldId="282"/>
            <ac:spMk id="2" creationId="{0F43C5B3-1724-AFE1-6BD2-E6BB792BF2A1}"/>
          </ac:spMkLst>
        </pc:spChg>
      </pc:sldChg>
    </pc:docChg>
  </pc:docChgLst>
  <pc:docChgLst>
    <pc:chgData name="Estes, Michele - estesmd" userId="S::estesmd@jmu.edu::7f01444f-bcfd-4926-89f8-dd1142b90e2d" providerId="AD" clId="Web-{A55749EE-2872-4729-AA64-87982A6F305B}"/>
    <pc:docChg chg="addSld delSld modSld">
      <pc:chgData name="Estes, Michele - estesmd" userId="S::estesmd@jmu.edu::7f01444f-bcfd-4926-89f8-dd1142b90e2d" providerId="AD" clId="Web-{A55749EE-2872-4729-AA64-87982A6F305B}" dt="2023-11-25T19:06:47.442" v="9"/>
      <pc:docMkLst>
        <pc:docMk/>
      </pc:docMkLst>
      <pc:sldChg chg="modSp del">
        <pc:chgData name="Estes, Michele - estesmd" userId="S::estesmd@jmu.edu::7f01444f-bcfd-4926-89f8-dd1142b90e2d" providerId="AD" clId="Web-{A55749EE-2872-4729-AA64-87982A6F305B}" dt="2023-11-25T19:06:47.442" v="9"/>
        <pc:sldMkLst>
          <pc:docMk/>
          <pc:sldMk cId="1444484570" sldId="274"/>
        </pc:sldMkLst>
        <pc:picChg chg="mod">
          <ac:chgData name="Estes, Michele - estesmd" userId="S::estesmd@jmu.edu::7f01444f-bcfd-4926-89f8-dd1142b90e2d" providerId="AD" clId="Web-{A55749EE-2872-4729-AA64-87982A6F305B}" dt="2023-11-25T19:05:09.892" v="3" actId="1076"/>
          <ac:picMkLst>
            <pc:docMk/>
            <pc:sldMk cId="1444484570" sldId="274"/>
            <ac:picMk id="3074" creationId="{30545377-9749-3937-A5F9-8F35419B51C8}"/>
          </ac:picMkLst>
        </pc:picChg>
      </pc:sldChg>
      <pc:sldChg chg="del">
        <pc:chgData name="Estes, Michele - estesmd" userId="S::estesmd@jmu.edu::7f01444f-bcfd-4926-89f8-dd1142b90e2d" providerId="AD" clId="Web-{A55749EE-2872-4729-AA64-87982A6F305B}" dt="2023-11-25T19:06:47.442" v="8"/>
        <pc:sldMkLst>
          <pc:docMk/>
          <pc:sldMk cId="94373959" sldId="275"/>
        </pc:sldMkLst>
      </pc:sldChg>
      <pc:sldChg chg="modSp del">
        <pc:chgData name="Estes, Michele - estesmd" userId="S::estesmd@jmu.edu::7f01444f-bcfd-4926-89f8-dd1142b90e2d" providerId="AD" clId="Web-{A55749EE-2872-4729-AA64-87982A6F305B}" dt="2023-11-25T19:06:47.426" v="7"/>
        <pc:sldMkLst>
          <pc:docMk/>
          <pc:sldMk cId="954512065" sldId="276"/>
        </pc:sldMkLst>
        <pc:picChg chg="mod">
          <ac:chgData name="Estes, Michele - estesmd" userId="S::estesmd@jmu.edu::7f01444f-bcfd-4926-89f8-dd1142b90e2d" providerId="AD" clId="Web-{A55749EE-2872-4729-AA64-87982A6F305B}" dt="2023-11-25T19:04:53.547" v="2" actId="1076"/>
          <ac:picMkLst>
            <pc:docMk/>
            <pc:sldMk cId="954512065" sldId="276"/>
            <ac:picMk id="7170" creationId="{FD884543-EF85-CEF3-7E8E-C2EA97C2CE0F}"/>
          </ac:picMkLst>
        </pc:picChg>
      </pc:sldChg>
      <pc:sldChg chg="add del">
        <pc:chgData name="Estes, Michele - estesmd" userId="S::estesmd@jmu.edu::7f01444f-bcfd-4926-89f8-dd1142b90e2d" providerId="AD" clId="Web-{A55749EE-2872-4729-AA64-87982A6F305B}" dt="2023-11-25T19:04:35.250" v="1"/>
        <pc:sldMkLst>
          <pc:docMk/>
          <pc:sldMk cId="1836886283" sldId="295"/>
        </pc:sldMkLst>
      </pc:sldChg>
      <pc:sldChg chg="add replId">
        <pc:chgData name="Estes, Michele - estesmd" userId="S::estesmd@jmu.edu::7f01444f-bcfd-4926-89f8-dd1142b90e2d" providerId="AD" clId="Web-{A55749EE-2872-4729-AA64-87982A6F305B}" dt="2023-11-25T19:06:39.941" v="4"/>
        <pc:sldMkLst>
          <pc:docMk/>
          <pc:sldMk cId="2541440053" sldId="295"/>
        </pc:sldMkLst>
      </pc:sldChg>
      <pc:sldChg chg="add replId">
        <pc:chgData name="Estes, Michele - estesmd" userId="S::estesmd@jmu.edu::7f01444f-bcfd-4926-89f8-dd1142b90e2d" providerId="AD" clId="Web-{A55749EE-2872-4729-AA64-87982A6F305B}" dt="2023-11-25T19:06:40.066" v="5"/>
        <pc:sldMkLst>
          <pc:docMk/>
          <pc:sldMk cId="3946802993" sldId="296"/>
        </pc:sldMkLst>
      </pc:sldChg>
      <pc:sldChg chg="add replId">
        <pc:chgData name="Estes, Michele - estesmd" userId="S::estesmd@jmu.edu::7f01444f-bcfd-4926-89f8-dd1142b90e2d" providerId="AD" clId="Web-{A55749EE-2872-4729-AA64-87982A6F305B}" dt="2023-11-25T19:06:40.207" v="6"/>
        <pc:sldMkLst>
          <pc:docMk/>
          <pc:sldMk cId="3196034320" sldId="297"/>
        </pc:sldMkLst>
      </pc:sldChg>
    </pc:docChg>
  </pc:docChgLst>
  <pc:docChgLst>
    <pc:chgData name="Minnis-McClain, Jessica - minnisjl" userId="S::minnisjl@jmu.edu::f8e4ea62-acf4-407a-9d20-f8a6b1277f80" providerId="AD" clId="Web-{007BAF9D-6B4C-4405-AD86-A358CF3DCE5B}"/>
    <pc:docChg chg="delSld modSld">
      <pc:chgData name="Minnis-McClain, Jessica - minnisjl" userId="S::minnisjl@jmu.edu::f8e4ea62-acf4-407a-9d20-f8a6b1277f80" providerId="AD" clId="Web-{007BAF9D-6B4C-4405-AD86-A358CF3DCE5B}" dt="2023-12-10T12:18:08.829" v="4"/>
      <pc:docMkLst>
        <pc:docMk/>
      </pc:docMkLst>
      <pc:sldChg chg="modSp del">
        <pc:chgData name="Minnis-McClain, Jessica - minnisjl" userId="S::minnisjl@jmu.edu::f8e4ea62-acf4-407a-9d20-f8a6b1277f80" providerId="AD" clId="Web-{007BAF9D-6B4C-4405-AD86-A358CF3DCE5B}" dt="2023-12-10T12:18:08.829" v="4"/>
        <pc:sldMkLst>
          <pc:docMk/>
          <pc:sldMk cId="1504075741" sldId="262"/>
        </pc:sldMkLst>
        <pc:spChg chg="mod">
          <ac:chgData name="Minnis-McClain, Jessica - minnisjl" userId="S::minnisjl@jmu.edu::f8e4ea62-acf4-407a-9d20-f8a6b1277f80" providerId="AD" clId="Web-{007BAF9D-6B4C-4405-AD86-A358CF3DCE5B}" dt="2023-12-10T12:17:50.157" v="1" actId="20577"/>
          <ac:spMkLst>
            <pc:docMk/>
            <pc:sldMk cId="1504075741" sldId="262"/>
            <ac:spMk id="2" creationId="{12137CD7-C57B-0BF1-899C-1C2FF3446DC7}"/>
          </ac:spMkLst>
        </pc:spChg>
      </pc:sldChg>
      <pc:sldChg chg="modNotes">
        <pc:chgData name="Minnis-McClain, Jessica - minnisjl" userId="S::minnisjl@jmu.edu::f8e4ea62-acf4-407a-9d20-f8a6b1277f80" providerId="AD" clId="Web-{007BAF9D-6B4C-4405-AD86-A358CF3DCE5B}" dt="2023-12-10T12:18:04.626" v="3"/>
        <pc:sldMkLst>
          <pc:docMk/>
          <pc:sldMk cId="2561090529" sldId="271"/>
        </pc:sldMkLst>
      </pc:sldChg>
    </pc:docChg>
  </pc:docChgLst>
  <pc:docChgLst>
    <pc:chgData name="Anderson, Dannie (DCJS)" userId="3309786d-ca09-4b25-9407-7fcc16175d79" providerId="ADAL" clId="{FE46C597-B76A-4F7D-BE8C-0914B5C17152}"/>
    <pc:docChg chg="undo custSel modSld">
      <pc:chgData name="Anderson, Dannie (DCJS)" userId="3309786d-ca09-4b25-9407-7fcc16175d79" providerId="ADAL" clId="{FE46C597-B76A-4F7D-BE8C-0914B5C17152}" dt="2024-07-18T15:33:16.479" v="154" actId="113"/>
      <pc:docMkLst>
        <pc:docMk/>
      </pc:docMkLst>
      <pc:sldChg chg="modSp mod">
        <pc:chgData name="Anderson, Dannie (DCJS)" userId="3309786d-ca09-4b25-9407-7fcc16175d79" providerId="ADAL" clId="{FE46C597-B76A-4F7D-BE8C-0914B5C17152}" dt="2024-07-18T14:50:01.837" v="2" actId="1076"/>
        <pc:sldMkLst>
          <pc:docMk/>
          <pc:sldMk cId="3281928965" sldId="256"/>
        </pc:sldMkLst>
        <pc:spChg chg="mod">
          <ac:chgData name="Anderson, Dannie (DCJS)" userId="3309786d-ca09-4b25-9407-7fcc16175d79" providerId="ADAL" clId="{FE46C597-B76A-4F7D-BE8C-0914B5C17152}" dt="2024-07-18T14:50:01.837" v="2" actId="1076"/>
          <ac:spMkLst>
            <pc:docMk/>
            <pc:sldMk cId="3281928965" sldId="256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FE46C597-B76A-4F7D-BE8C-0914B5C17152}" dt="2024-07-18T14:50:17.187" v="5" actId="1076"/>
        <pc:sldMkLst>
          <pc:docMk/>
          <pc:sldMk cId="2607595366" sldId="257"/>
        </pc:sldMkLst>
        <pc:spChg chg="mod">
          <ac:chgData name="Anderson, Dannie (DCJS)" userId="3309786d-ca09-4b25-9407-7fcc16175d79" providerId="ADAL" clId="{FE46C597-B76A-4F7D-BE8C-0914B5C17152}" dt="2024-07-18T14:50:17.187" v="5" actId="1076"/>
          <ac:spMkLst>
            <pc:docMk/>
            <pc:sldMk cId="2607595366" sldId="257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FE46C597-B76A-4F7D-BE8C-0914B5C17152}" dt="2024-07-18T14:55:46.172" v="78" actId="113"/>
        <pc:sldMkLst>
          <pc:docMk/>
          <pc:sldMk cId="368142620" sldId="263"/>
        </pc:sldMkLst>
        <pc:spChg chg="mod">
          <ac:chgData name="Anderson, Dannie (DCJS)" userId="3309786d-ca09-4b25-9407-7fcc16175d79" providerId="ADAL" clId="{FE46C597-B76A-4F7D-BE8C-0914B5C17152}" dt="2024-07-18T14:55:46.172" v="78" actId="113"/>
          <ac:spMkLst>
            <pc:docMk/>
            <pc:sldMk cId="368142620" sldId="263"/>
            <ac:spMk id="2" creationId="{543BFF9E-BEB5-6427-046F-859A3AF8EAD9}"/>
          </ac:spMkLst>
        </pc:spChg>
      </pc:sldChg>
      <pc:sldChg chg="modSp mod modNotesTx">
        <pc:chgData name="Anderson, Dannie (DCJS)" userId="3309786d-ca09-4b25-9407-7fcc16175d79" providerId="ADAL" clId="{FE46C597-B76A-4F7D-BE8C-0914B5C17152}" dt="2024-07-18T14:53:27.571" v="49"/>
        <pc:sldMkLst>
          <pc:docMk/>
          <pc:sldMk cId="2561090529" sldId="271"/>
        </pc:sldMkLst>
        <pc:spChg chg="mod">
          <ac:chgData name="Anderson, Dannie (DCJS)" userId="3309786d-ca09-4b25-9407-7fcc16175d79" providerId="ADAL" clId="{FE46C597-B76A-4F7D-BE8C-0914B5C17152}" dt="2024-07-18T14:53:23.551" v="47" actId="1076"/>
          <ac:spMkLst>
            <pc:docMk/>
            <pc:sldMk cId="2561090529" sldId="271"/>
            <ac:spMk id="5" creationId="{1A3EAB37-2337-0F1B-40F3-C9C1A96AD858}"/>
          </ac:spMkLst>
        </pc:spChg>
      </pc:sldChg>
      <pc:sldChg chg="addSp modSp mod">
        <pc:chgData name="Anderson, Dannie (DCJS)" userId="3309786d-ca09-4b25-9407-7fcc16175d79" providerId="ADAL" clId="{FE46C597-B76A-4F7D-BE8C-0914B5C17152}" dt="2024-07-18T14:54:35.645" v="69" actId="27349"/>
        <pc:sldMkLst>
          <pc:docMk/>
          <pc:sldMk cId="2676763628" sldId="272"/>
        </pc:sldMkLst>
        <pc:spChg chg="mod">
          <ac:chgData name="Anderson, Dannie (DCJS)" userId="3309786d-ca09-4b25-9407-7fcc16175d79" providerId="ADAL" clId="{FE46C597-B76A-4F7D-BE8C-0914B5C17152}" dt="2024-07-18T14:54:01.693" v="66" actId="20577"/>
          <ac:spMkLst>
            <pc:docMk/>
            <pc:sldMk cId="2676763628" sldId="272"/>
            <ac:spMk id="5" creationId="{1A3EAB37-2337-0F1B-40F3-C9C1A96AD858}"/>
          </ac:spMkLst>
        </pc:spChg>
        <pc:picChg chg="add mod">
          <ac:chgData name="Anderson, Dannie (DCJS)" userId="3309786d-ca09-4b25-9407-7fcc16175d79" providerId="ADAL" clId="{FE46C597-B76A-4F7D-BE8C-0914B5C17152}" dt="2024-07-18T14:54:35.645" v="69" actId="27349"/>
          <ac:picMkLst>
            <pc:docMk/>
            <pc:sldMk cId="2676763628" sldId="272"/>
            <ac:picMk id="6" creationId="{A8512C16-9348-7DFD-F866-2362B512CF89}"/>
          </ac:picMkLst>
        </pc:picChg>
      </pc:sldChg>
      <pc:sldChg chg="modSp mod">
        <pc:chgData name="Anderson, Dannie (DCJS)" userId="3309786d-ca09-4b25-9407-7fcc16175d79" providerId="ADAL" clId="{FE46C597-B76A-4F7D-BE8C-0914B5C17152}" dt="2024-07-18T14:55:15.723" v="74" actId="1076"/>
        <pc:sldMkLst>
          <pc:docMk/>
          <pc:sldMk cId="1574828029" sldId="273"/>
        </pc:sldMkLst>
        <pc:spChg chg="mod">
          <ac:chgData name="Anderson, Dannie (DCJS)" userId="3309786d-ca09-4b25-9407-7fcc16175d79" providerId="ADAL" clId="{FE46C597-B76A-4F7D-BE8C-0914B5C17152}" dt="2024-07-18T14:55:15.723" v="74" actId="1076"/>
          <ac:spMkLst>
            <pc:docMk/>
            <pc:sldMk cId="1574828029" sldId="273"/>
            <ac:spMk id="5" creationId="{1A3EAB37-2337-0F1B-40F3-C9C1A96AD858}"/>
          </ac:spMkLst>
        </pc:spChg>
      </pc:sldChg>
      <pc:sldChg chg="modSp mod">
        <pc:chgData name="Anderson, Dannie (DCJS)" userId="3309786d-ca09-4b25-9407-7fcc16175d79" providerId="ADAL" clId="{FE46C597-B76A-4F7D-BE8C-0914B5C17152}" dt="2024-07-18T15:31:24.906" v="91" actId="20577"/>
        <pc:sldMkLst>
          <pc:docMk/>
          <pc:sldMk cId="611506730" sldId="283"/>
        </pc:sldMkLst>
        <pc:spChg chg="mod">
          <ac:chgData name="Anderson, Dannie (DCJS)" userId="3309786d-ca09-4b25-9407-7fcc16175d79" providerId="ADAL" clId="{FE46C597-B76A-4F7D-BE8C-0914B5C17152}" dt="2024-07-18T15:31:24.906" v="91" actId="20577"/>
          <ac:spMkLst>
            <pc:docMk/>
            <pc:sldMk cId="611506730" sldId="283"/>
            <ac:spMk id="5" creationId="{1A3EAB37-2337-0F1B-40F3-C9C1A96AD858}"/>
          </ac:spMkLst>
        </pc:spChg>
      </pc:sldChg>
      <pc:sldChg chg="modSp mod">
        <pc:chgData name="Anderson, Dannie (DCJS)" userId="3309786d-ca09-4b25-9407-7fcc16175d79" providerId="ADAL" clId="{FE46C597-B76A-4F7D-BE8C-0914B5C17152}" dt="2024-07-18T15:33:01.775" v="132" actId="20577"/>
        <pc:sldMkLst>
          <pc:docMk/>
          <pc:sldMk cId="104611555" sldId="294"/>
        </pc:sldMkLst>
        <pc:spChg chg="mod">
          <ac:chgData name="Anderson, Dannie (DCJS)" userId="3309786d-ca09-4b25-9407-7fcc16175d79" providerId="ADAL" clId="{FE46C597-B76A-4F7D-BE8C-0914B5C17152}" dt="2024-07-18T15:33:01.775" v="132" actId="20577"/>
          <ac:spMkLst>
            <pc:docMk/>
            <pc:sldMk cId="104611555" sldId="294"/>
            <ac:spMk id="2" creationId="{D1208BC3-6D22-B98B-D89B-9343435DE868}"/>
          </ac:spMkLst>
        </pc:spChg>
      </pc:sldChg>
      <pc:sldChg chg="modSp mod">
        <pc:chgData name="Anderson, Dannie (DCJS)" userId="3309786d-ca09-4b25-9407-7fcc16175d79" providerId="ADAL" clId="{FE46C597-B76A-4F7D-BE8C-0914B5C17152}" dt="2024-07-18T14:55:35.035" v="75" actId="20577"/>
        <pc:sldMkLst>
          <pc:docMk/>
          <pc:sldMk cId="2541440053" sldId="295"/>
        </pc:sldMkLst>
        <pc:spChg chg="mod">
          <ac:chgData name="Anderson, Dannie (DCJS)" userId="3309786d-ca09-4b25-9407-7fcc16175d79" providerId="ADAL" clId="{FE46C597-B76A-4F7D-BE8C-0914B5C17152}" dt="2024-07-18T14:55:35.035" v="75" actId="20577"/>
          <ac:spMkLst>
            <pc:docMk/>
            <pc:sldMk cId="2541440053" sldId="295"/>
            <ac:spMk id="2" creationId="{D1208BC3-6D22-B98B-D89B-9343435DE868}"/>
          </ac:spMkLst>
        </pc:spChg>
      </pc:sldChg>
      <pc:sldChg chg="modSp mod">
        <pc:chgData name="Anderson, Dannie (DCJS)" userId="3309786d-ca09-4b25-9407-7fcc16175d79" providerId="ADAL" clId="{FE46C597-B76A-4F7D-BE8C-0914B5C17152}" dt="2024-07-18T15:33:16.479" v="154" actId="113"/>
        <pc:sldMkLst>
          <pc:docMk/>
          <pc:sldMk cId="102974190" sldId="337"/>
        </pc:sldMkLst>
        <pc:spChg chg="mod">
          <ac:chgData name="Anderson, Dannie (DCJS)" userId="3309786d-ca09-4b25-9407-7fcc16175d79" providerId="ADAL" clId="{FE46C597-B76A-4F7D-BE8C-0914B5C17152}" dt="2024-07-18T15:33:16.479" v="154" actId="113"/>
          <ac:spMkLst>
            <pc:docMk/>
            <pc:sldMk cId="102974190" sldId="337"/>
            <ac:spMk id="2" creationId="{CA208D63-83C8-45C4-38FC-D5BD48149BA6}"/>
          </ac:spMkLst>
        </pc:spChg>
      </pc:sldChg>
      <pc:sldChg chg="modSp">
        <pc:chgData name="Anderson, Dannie (DCJS)" userId="3309786d-ca09-4b25-9407-7fcc16175d79" providerId="ADAL" clId="{FE46C597-B76A-4F7D-BE8C-0914B5C17152}" dt="2024-07-18T15:32:30.402" v="129" actId="20577"/>
        <pc:sldMkLst>
          <pc:docMk/>
          <pc:sldMk cId="3042036340" sldId="339"/>
        </pc:sldMkLst>
        <pc:spChg chg="mod">
          <ac:chgData name="Anderson, Dannie (DCJS)" userId="3309786d-ca09-4b25-9407-7fcc16175d79" providerId="ADAL" clId="{FE46C597-B76A-4F7D-BE8C-0914B5C17152}" dt="2024-07-18T15:32:30.402" v="129" actId="20577"/>
          <ac:spMkLst>
            <pc:docMk/>
            <pc:sldMk cId="3042036340" sldId="339"/>
            <ac:spMk id="3" creationId="{47F72717-4CBC-1001-BE7E-CBE572A9FF3B}"/>
          </ac:spMkLst>
        </pc:spChg>
      </pc:sldChg>
      <pc:sldChg chg="modSp">
        <pc:chgData name="Anderson, Dannie (DCJS)" userId="3309786d-ca09-4b25-9407-7fcc16175d79" providerId="ADAL" clId="{FE46C597-B76A-4F7D-BE8C-0914B5C17152}" dt="2024-07-18T15:32:33.520" v="130" actId="20577"/>
        <pc:sldMkLst>
          <pc:docMk/>
          <pc:sldMk cId="1680094392" sldId="340"/>
        </pc:sldMkLst>
        <pc:spChg chg="mod">
          <ac:chgData name="Anderson, Dannie (DCJS)" userId="3309786d-ca09-4b25-9407-7fcc16175d79" providerId="ADAL" clId="{FE46C597-B76A-4F7D-BE8C-0914B5C17152}" dt="2024-07-18T15:32:33.520" v="130" actId="20577"/>
          <ac:spMkLst>
            <pc:docMk/>
            <pc:sldMk cId="1680094392" sldId="340"/>
            <ac:spMk id="3" creationId="{47F72717-4CBC-1001-BE7E-CBE572A9FF3B}"/>
          </ac:spMkLst>
        </pc:spChg>
      </pc:sldChg>
      <pc:sldChg chg="modSp mod">
        <pc:chgData name="Anderson, Dannie (DCJS)" userId="3309786d-ca09-4b25-9407-7fcc16175d79" providerId="ADAL" clId="{FE46C597-B76A-4F7D-BE8C-0914B5C17152}" dt="2024-07-18T15:31:50.972" v="110" actId="20577"/>
        <pc:sldMkLst>
          <pc:docMk/>
          <pc:sldMk cId="533924792" sldId="342"/>
        </pc:sldMkLst>
        <pc:spChg chg="mod">
          <ac:chgData name="Anderson, Dannie (DCJS)" userId="3309786d-ca09-4b25-9407-7fcc16175d79" providerId="ADAL" clId="{FE46C597-B76A-4F7D-BE8C-0914B5C17152}" dt="2024-07-18T15:31:50.972" v="110" actId="20577"/>
          <ac:spMkLst>
            <pc:docMk/>
            <pc:sldMk cId="533924792" sldId="342"/>
            <ac:spMk id="3" creationId="{5E54E15B-F409-FDB0-517D-6C38BB007FF6}"/>
          </ac:spMkLst>
        </pc:spChg>
      </pc:sldChg>
      <pc:sldChg chg="modSp mod">
        <pc:chgData name="Anderson, Dannie (DCJS)" userId="3309786d-ca09-4b25-9407-7fcc16175d79" providerId="ADAL" clId="{FE46C597-B76A-4F7D-BE8C-0914B5C17152}" dt="2024-07-18T15:32:17.728" v="128" actId="20577"/>
        <pc:sldMkLst>
          <pc:docMk/>
          <pc:sldMk cId="3242500829" sldId="349"/>
        </pc:sldMkLst>
        <pc:spChg chg="mod">
          <ac:chgData name="Anderson, Dannie (DCJS)" userId="3309786d-ca09-4b25-9407-7fcc16175d79" providerId="ADAL" clId="{FE46C597-B76A-4F7D-BE8C-0914B5C17152}" dt="2024-07-18T15:32:17.728" v="128" actId="20577"/>
          <ac:spMkLst>
            <pc:docMk/>
            <pc:sldMk cId="3242500829" sldId="349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FE46C597-B76A-4F7D-BE8C-0914B5C17152}" dt="2024-07-18T15:32:44.214" v="131" actId="1076"/>
        <pc:sldMkLst>
          <pc:docMk/>
          <pc:sldMk cId="304897619" sldId="350"/>
        </pc:sldMkLst>
        <pc:spChg chg="mod">
          <ac:chgData name="Anderson, Dannie (DCJS)" userId="3309786d-ca09-4b25-9407-7fcc16175d79" providerId="ADAL" clId="{FE46C597-B76A-4F7D-BE8C-0914B5C17152}" dt="2024-07-18T15:32:44.214" v="131" actId="1076"/>
          <ac:spMkLst>
            <pc:docMk/>
            <pc:sldMk cId="304897619" sldId="350"/>
            <ac:spMk id="5" creationId="{1A3EAB37-2337-0F1B-40F3-C9C1A96AD858}"/>
          </ac:spMkLst>
        </pc:spChg>
      </pc:sldChg>
      <pc:sldChg chg="modSp mod">
        <pc:chgData name="Anderson, Dannie (DCJS)" userId="3309786d-ca09-4b25-9407-7fcc16175d79" providerId="ADAL" clId="{FE46C597-B76A-4F7D-BE8C-0914B5C17152}" dt="2024-07-18T14:53:49.030" v="58" actId="20577"/>
        <pc:sldMkLst>
          <pc:docMk/>
          <pc:sldMk cId="3586506016" sldId="351"/>
        </pc:sldMkLst>
        <pc:spChg chg="mod">
          <ac:chgData name="Anderson, Dannie (DCJS)" userId="3309786d-ca09-4b25-9407-7fcc16175d79" providerId="ADAL" clId="{FE46C597-B76A-4F7D-BE8C-0914B5C17152}" dt="2024-07-18T14:53:49.030" v="58" actId="20577"/>
          <ac:spMkLst>
            <pc:docMk/>
            <pc:sldMk cId="3586506016" sldId="351"/>
            <ac:spMk id="5" creationId="{1A3EAB37-2337-0F1B-40F3-C9C1A96AD858}"/>
          </ac:spMkLst>
        </pc:spChg>
      </pc:sldChg>
    </pc:docChg>
  </pc:docChgLst>
  <pc:docChgLst>
    <pc:chgData name="Estes, Michele - estesmd" userId="S::estesmd@jmu.edu::7f01444f-bcfd-4926-89f8-dd1142b90e2d" providerId="AD" clId="Web-{9AF77C17-AD8A-4800-9033-4BE93F4D5FE6}"/>
    <pc:docChg chg="modSld">
      <pc:chgData name="Estes, Michele - estesmd" userId="S::estesmd@jmu.edu::7f01444f-bcfd-4926-89f8-dd1142b90e2d" providerId="AD" clId="Web-{9AF77C17-AD8A-4800-9033-4BE93F4D5FE6}" dt="2023-11-25T21:14:26.029" v="5" actId="14100"/>
      <pc:docMkLst>
        <pc:docMk/>
      </pc:docMkLst>
      <pc:sldChg chg="modSp">
        <pc:chgData name="Estes, Michele - estesmd" userId="S::estesmd@jmu.edu::7f01444f-bcfd-4926-89f8-dd1142b90e2d" providerId="AD" clId="Web-{9AF77C17-AD8A-4800-9033-4BE93F4D5FE6}" dt="2023-11-25T21:14:26.029" v="5" actId="14100"/>
        <pc:sldMkLst>
          <pc:docMk/>
          <pc:sldMk cId="3281928965" sldId="256"/>
        </pc:sldMkLst>
        <pc:spChg chg="mod">
          <ac:chgData name="Estes, Michele - estesmd" userId="S::estesmd@jmu.edu::7f01444f-bcfd-4926-89f8-dd1142b90e2d" providerId="AD" clId="Web-{9AF77C17-AD8A-4800-9033-4BE93F4D5FE6}" dt="2023-11-25T21:14:26.029" v="5" actId="14100"/>
          <ac:spMkLst>
            <pc:docMk/>
            <pc:sldMk cId="3281928965" sldId="256"/>
            <ac:spMk id="2" creationId="{F9AF390F-372F-3BCB-FCED-352A35938896}"/>
          </ac:spMkLst>
        </pc:spChg>
      </pc:sldChg>
      <pc:sldChg chg="modSp">
        <pc:chgData name="Estes, Michele - estesmd" userId="S::estesmd@jmu.edu::7f01444f-bcfd-4926-89f8-dd1142b90e2d" providerId="AD" clId="Web-{9AF77C17-AD8A-4800-9033-4BE93F4D5FE6}" dt="2023-11-25T21:12:51.462" v="1"/>
        <pc:sldMkLst>
          <pc:docMk/>
          <pc:sldMk cId="2607595366" sldId="257"/>
        </pc:sldMkLst>
        <pc:spChg chg="mod">
          <ac:chgData name="Estes, Michele - estesmd" userId="S::estesmd@jmu.edu::7f01444f-bcfd-4926-89f8-dd1142b90e2d" providerId="AD" clId="Web-{9AF77C17-AD8A-4800-9033-4BE93F4D5FE6}" dt="2023-11-25T21:12:51.462" v="1"/>
          <ac:spMkLst>
            <pc:docMk/>
            <pc:sldMk cId="2607595366" sldId="257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9AF77C17-AD8A-4800-9033-4BE93F4D5FE6}" dt="2023-11-25T21:13:28.558" v="4" actId="1076"/>
        <pc:sldMkLst>
          <pc:docMk/>
          <pc:sldMk cId="368142620" sldId="263"/>
        </pc:sldMkLst>
        <pc:picChg chg="mod">
          <ac:chgData name="Estes, Michele - estesmd" userId="S::estesmd@jmu.edu::7f01444f-bcfd-4926-89f8-dd1142b90e2d" providerId="AD" clId="Web-{9AF77C17-AD8A-4800-9033-4BE93F4D5FE6}" dt="2023-11-25T21:13:28.558" v="4" actId="1076"/>
          <ac:picMkLst>
            <pc:docMk/>
            <pc:sldMk cId="368142620" sldId="263"/>
            <ac:picMk id="4" creationId="{702BAFBB-F51C-B202-903E-84DCC353F257}"/>
          </ac:picMkLst>
        </pc:picChg>
      </pc:sldChg>
    </pc:docChg>
  </pc:docChgLst>
  <pc:docChgLst>
    <pc:chgData name="Estes, Michele - estesmd" userId="S::estesmd@jmu.edu::7f01444f-bcfd-4926-89f8-dd1142b90e2d" providerId="AD" clId="Web-{4CAF3CC0-2884-47B2-AD3C-86E6E83EA1C5}"/>
    <pc:docChg chg="modSld">
      <pc:chgData name="Estes, Michele - estesmd" userId="S::estesmd@jmu.edu::7f01444f-bcfd-4926-89f8-dd1142b90e2d" providerId="AD" clId="Web-{4CAF3CC0-2884-47B2-AD3C-86E6E83EA1C5}" dt="2023-11-25T18:58:33.656" v="29" actId="1076"/>
      <pc:docMkLst>
        <pc:docMk/>
      </pc:docMkLst>
      <pc:sldChg chg="modSp">
        <pc:chgData name="Estes, Michele - estesmd" userId="S::estesmd@jmu.edu::7f01444f-bcfd-4926-89f8-dd1142b90e2d" providerId="AD" clId="Web-{4CAF3CC0-2884-47B2-AD3C-86E6E83EA1C5}" dt="2023-11-25T18:54:56.900" v="8" actId="20577"/>
        <pc:sldMkLst>
          <pc:docMk/>
          <pc:sldMk cId="1504075741" sldId="262"/>
        </pc:sldMkLst>
        <pc:spChg chg="mod">
          <ac:chgData name="Estes, Michele - estesmd" userId="S::estesmd@jmu.edu::7f01444f-bcfd-4926-89f8-dd1142b90e2d" providerId="AD" clId="Web-{4CAF3CC0-2884-47B2-AD3C-86E6E83EA1C5}" dt="2023-11-25T18:54:56.900" v="8" actId="20577"/>
          <ac:spMkLst>
            <pc:docMk/>
            <pc:sldMk cId="1504075741" sldId="262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4CAF3CC0-2884-47B2-AD3C-86E6E83EA1C5}" dt="2023-11-25T18:56:22.434" v="17" actId="20577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4CAF3CC0-2884-47B2-AD3C-86E6E83EA1C5}" dt="2023-11-25T18:56:22.434" v="17" actId="20577"/>
          <ac:spMkLst>
            <pc:docMk/>
            <pc:sldMk cId="134240744" sldId="264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4CAF3CC0-2884-47B2-AD3C-86E6E83EA1C5}" dt="2023-11-25T18:56:51.278" v="22"/>
        <pc:sldMkLst>
          <pc:docMk/>
          <pc:sldMk cId="2469261113" sldId="282"/>
        </pc:sldMkLst>
        <pc:spChg chg="mod">
          <ac:chgData name="Estes, Michele - estesmd" userId="S::estesmd@jmu.edu::7f01444f-bcfd-4926-89f8-dd1142b90e2d" providerId="AD" clId="Web-{4CAF3CC0-2884-47B2-AD3C-86E6E83EA1C5}" dt="2023-11-25T18:56:51.278" v="22"/>
          <ac:spMkLst>
            <pc:docMk/>
            <pc:sldMk cId="2469261113" sldId="282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4CAF3CC0-2884-47B2-AD3C-86E6E83EA1C5}" dt="2023-11-25T18:56:40.403" v="21" actId="1076"/>
        <pc:sldMkLst>
          <pc:docMk/>
          <pc:sldMk cId="611506730" sldId="283"/>
        </pc:sldMkLst>
        <pc:spChg chg="mod">
          <ac:chgData name="Estes, Michele - estesmd" userId="S::estesmd@jmu.edu::7f01444f-bcfd-4926-89f8-dd1142b90e2d" providerId="AD" clId="Web-{4CAF3CC0-2884-47B2-AD3C-86E6E83EA1C5}" dt="2023-11-25T18:56:40.403" v="21" actId="1076"/>
          <ac:spMkLst>
            <pc:docMk/>
            <pc:sldMk cId="611506730" sldId="283"/>
            <ac:spMk id="5" creationId="{1A3EAB37-2337-0F1B-40F3-C9C1A96AD858}"/>
          </ac:spMkLst>
        </pc:spChg>
      </pc:sldChg>
      <pc:sldChg chg="modSp">
        <pc:chgData name="Estes, Michele - estesmd" userId="S::estesmd@jmu.edu::7f01444f-bcfd-4926-89f8-dd1142b90e2d" providerId="AD" clId="Web-{4CAF3CC0-2884-47B2-AD3C-86E6E83EA1C5}" dt="2023-11-25T18:56:58.138" v="23"/>
        <pc:sldMkLst>
          <pc:docMk/>
          <pc:sldMk cId="2447741144" sldId="284"/>
        </pc:sldMkLst>
        <pc:spChg chg="mod">
          <ac:chgData name="Estes, Michele - estesmd" userId="S::estesmd@jmu.edu::7f01444f-bcfd-4926-89f8-dd1142b90e2d" providerId="AD" clId="Web-{4CAF3CC0-2884-47B2-AD3C-86E6E83EA1C5}" dt="2023-11-25T18:56:58.138" v="23"/>
          <ac:spMkLst>
            <pc:docMk/>
            <pc:sldMk cId="2447741144" sldId="284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4CAF3CC0-2884-47B2-AD3C-86E6E83EA1C5}" dt="2023-11-25T18:57:04.591" v="24"/>
        <pc:sldMkLst>
          <pc:docMk/>
          <pc:sldMk cId="1845393654" sldId="285"/>
        </pc:sldMkLst>
        <pc:spChg chg="mod">
          <ac:chgData name="Estes, Michele - estesmd" userId="S::estesmd@jmu.edu::7f01444f-bcfd-4926-89f8-dd1142b90e2d" providerId="AD" clId="Web-{4CAF3CC0-2884-47B2-AD3C-86E6E83EA1C5}" dt="2023-11-25T18:57:04.591" v="24"/>
          <ac:spMkLst>
            <pc:docMk/>
            <pc:sldMk cId="1845393654" sldId="285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4CAF3CC0-2884-47B2-AD3C-86E6E83EA1C5}" dt="2023-11-25T18:55:40.667" v="11" actId="14100"/>
        <pc:sldMkLst>
          <pc:docMk/>
          <pc:sldMk cId="3311574868" sldId="286"/>
        </pc:sldMkLst>
        <pc:spChg chg="mod">
          <ac:chgData name="Estes, Michele - estesmd" userId="S::estesmd@jmu.edu::7f01444f-bcfd-4926-89f8-dd1142b90e2d" providerId="AD" clId="Web-{4CAF3CC0-2884-47B2-AD3C-86E6E83EA1C5}" dt="2023-11-25T18:55:40.667" v="11" actId="14100"/>
          <ac:spMkLst>
            <pc:docMk/>
            <pc:sldMk cId="3311574868" sldId="286"/>
            <ac:spMk id="5" creationId="{1A3EAB37-2337-0F1B-40F3-C9C1A96AD858}"/>
          </ac:spMkLst>
        </pc:spChg>
      </pc:sldChg>
      <pc:sldChg chg="modSp">
        <pc:chgData name="Estes, Michele - estesmd" userId="S::estesmd@jmu.edu::7f01444f-bcfd-4926-89f8-dd1142b90e2d" providerId="AD" clId="Web-{4CAF3CC0-2884-47B2-AD3C-86E6E83EA1C5}" dt="2023-11-25T18:57:58.264" v="27" actId="1076"/>
        <pc:sldMkLst>
          <pc:docMk/>
          <pc:sldMk cId="360953101" sldId="292"/>
        </pc:sldMkLst>
        <pc:picChg chg="mod">
          <ac:chgData name="Estes, Michele - estesmd" userId="S::estesmd@jmu.edu::7f01444f-bcfd-4926-89f8-dd1142b90e2d" providerId="AD" clId="Web-{4CAF3CC0-2884-47B2-AD3C-86E6E83EA1C5}" dt="2023-11-25T18:57:58.264" v="27" actId="1076"/>
          <ac:picMkLst>
            <pc:docMk/>
            <pc:sldMk cId="360953101" sldId="292"/>
            <ac:picMk id="7" creationId="{173F6AE5-E96E-A3DC-2C1E-C52DEC4B00B4}"/>
          </ac:picMkLst>
        </pc:picChg>
      </pc:sldChg>
      <pc:sldChg chg="modSp">
        <pc:chgData name="Estes, Michele - estesmd" userId="S::estesmd@jmu.edu::7f01444f-bcfd-4926-89f8-dd1142b90e2d" providerId="AD" clId="Web-{4CAF3CC0-2884-47B2-AD3C-86E6E83EA1C5}" dt="2023-11-25T18:58:20.156" v="28" actId="1076"/>
        <pc:sldMkLst>
          <pc:docMk/>
          <pc:sldMk cId="1276837538" sldId="293"/>
        </pc:sldMkLst>
        <pc:picChg chg="mod">
          <ac:chgData name="Estes, Michele - estesmd" userId="S::estesmd@jmu.edu::7f01444f-bcfd-4926-89f8-dd1142b90e2d" providerId="AD" clId="Web-{4CAF3CC0-2884-47B2-AD3C-86E6E83EA1C5}" dt="2023-11-25T18:58:20.156" v="28" actId="1076"/>
          <ac:picMkLst>
            <pc:docMk/>
            <pc:sldMk cId="1276837538" sldId="293"/>
            <ac:picMk id="8" creationId="{F6D57803-F923-85FA-5902-57E5004A1CC3}"/>
          </ac:picMkLst>
        </pc:picChg>
      </pc:sldChg>
      <pc:sldChg chg="modSp">
        <pc:chgData name="Estes, Michele - estesmd" userId="S::estesmd@jmu.edu::7f01444f-bcfd-4926-89f8-dd1142b90e2d" providerId="AD" clId="Web-{4CAF3CC0-2884-47B2-AD3C-86E6E83EA1C5}" dt="2023-11-25T18:58:33.656" v="29" actId="1076"/>
        <pc:sldMkLst>
          <pc:docMk/>
          <pc:sldMk cId="104611555" sldId="294"/>
        </pc:sldMkLst>
        <pc:picChg chg="mod">
          <ac:chgData name="Estes, Michele - estesmd" userId="S::estesmd@jmu.edu::7f01444f-bcfd-4926-89f8-dd1142b90e2d" providerId="AD" clId="Web-{4CAF3CC0-2884-47B2-AD3C-86E6E83EA1C5}" dt="2023-11-25T18:58:33.656" v="29" actId="1076"/>
          <ac:picMkLst>
            <pc:docMk/>
            <pc:sldMk cId="104611555" sldId="294"/>
            <ac:picMk id="3" creationId="{98B842FB-3656-FA53-332E-90E54FD5F336}"/>
          </ac:picMkLst>
        </pc:picChg>
      </pc:sldChg>
    </pc:docChg>
  </pc:docChgLst>
  <pc:docChgLst>
    <pc:chgData name="Estes, Michele - estesmd" userId="S::estesmd@jmu.edu::7f01444f-bcfd-4926-89f8-dd1142b90e2d" providerId="AD" clId="Web-{70455C27-6A28-490E-81A7-522F64EA10D0}"/>
    <pc:docChg chg="modSld">
      <pc:chgData name="Estes, Michele - estesmd" userId="S::estesmd@jmu.edu::7f01444f-bcfd-4926-89f8-dd1142b90e2d" providerId="AD" clId="Web-{70455C27-6A28-490E-81A7-522F64EA10D0}" dt="2023-11-16T21:00:27.755" v="33" actId="14100"/>
      <pc:docMkLst>
        <pc:docMk/>
      </pc:docMkLst>
      <pc:sldChg chg="modSp">
        <pc:chgData name="Estes, Michele - estesmd" userId="S::estesmd@jmu.edu::7f01444f-bcfd-4926-89f8-dd1142b90e2d" providerId="AD" clId="Web-{70455C27-6A28-490E-81A7-522F64EA10D0}" dt="2023-11-16T21:00:27.755" v="33" actId="14100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70455C27-6A28-490E-81A7-522F64EA10D0}" dt="2023-11-16T21:00:27.755" v="33" actId="14100"/>
          <ac:spMkLst>
            <pc:docMk/>
            <pc:sldMk cId="134240744" sldId="264"/>
            <ac:spMk id="2" creationId="{0F43C5B3-1724-AFE1-6BD2-E6BB792BF2A1}"/>
          </ac:spMkLst>
        </pc:spChg>
      </pc:sldChg>
      <pc:sldChg chg="addSp delSp">
        <pc:chgData name="Estes, Michele - estesmd" userId="S::estesmd@jmu.edu::7f01444f-bcfd-4926-89f8-dd1142b90e2d" providerId="AD" clId="Web-{70455C27-6A28-490E-81A7-522F64EA10D0}" dt="2023-11-16T20:56:38.475" v="1"/>
        <pc:sldMkLst>
          <pc:docMk/>
          <pc:sldMk cId="2561090529" sldId="271"/>
        </pc:sldMkLst>
        <pc:picChg chg="add del">
          <ac:chgData name="Estes, Michele - estesmd" userId="S::estesmd@jmu.edu::7f01444f-bcfd-4926-89f8-dd1142b90e2d" providerId="AD" clId="Web-{70455C27-6A28-490E-81A7-522F64EA10D0}" dt="2023-11-16T20:56:38.475" v="1"/>
          <ac:picMkLst>
            <pc:docMk/>
            <pc:sldMk cId="2561090529" sldId="271"/>
            <ac:picMk id="2" creationId="{9D3A9391-F777-2F26-E4FF-CBDE8C9DDAAF}"/>
          </ac:picMkLst>
        </pc:picChg>
      </pc:sldChg>
      <pc:sldChg chg="modSp">
        <pc:chgData name="Estes, Michele - estesmd" userId="S::estesmd@jmu.edu::7f01444f-bcfd-4926-89f8-dd1142b90e2d" providerId="AD" clId="Web-{70455C27-6A28-490E-81A7-522F64EA10D0}" dt="2023-11-16T20:57:47.964" v="31" actId="1076"/>
        <pc:sldMkLst>
          <pc:docMk/>
          <pc:sldMk cId="2676763628" sldId="272"/>
        </pc:sldMkLst>
        <pc:spChg chg="mod">
          <ac:chgData name="Estes, Michele - estesmd" userId="S::estesmd@jmu.edu::7f01444f-bcfd-4926-89f8-dd1142b90e2d" providerId="AD" clId="Web-{70455C27-6A28-490E-81A7-522F64EA10D0}" dt="2023-11-16T20:57:47.964" v="31" actId="1076"/>
          <ac:spMkLst>
            <pc:docMk/>
            <pc:sldMk cId="2676763628" sldId="272"/>
            <ac:spMk id="2" creationId="{06B6F685-28B9-6A9B-06CA-DDE8F35E6607}"/>
          </ac:spMkLst>
        </pc:spChg>
        <pc:spChg chg="mod">
          <ac:chgData name="Estes, Michele - estesmd" userId="S::estesmd@jmu.edu::7f01444f-bcfd-4926-89f8-dd1142b90e2d" providerId="AD" clId="Web-{70455C27-6A28-490E-81A7-522F64EA10D0}" dt="2023-11-16T20:57:19.993" v="4" actId="20577"/>
          <ac:spMkLst>
            <pc:docMk/>
            <pc:sldMk cId="2676763628" sldId="272"/>
            <ac:spMk id="5" creationId="{1A3EAB37-2337-0F1B-40F3-C9C1A96AD858}"/>
          </ac:spMkLst>
        </pc:spChg>
      </pc:sldChg>
    </pc:docChg>
  </pc:docChgLst>
  <pc:docChgLst>
    <pc:chgData name="Morgan, Rob - morganrm" userId="S::morganrm@jmu.edu::2202593e-d52f-4214-b8a9-788363247110" providerId="AD" clId="Web-{9D124F0C-FD97-6C87-7318-1A8D6E698925}"/>
    <pc:docChg chg="delSld">
      <pc:chgData name="Morgan, Rob - morganrm" userId="S::morganrm@jmu.edu::2202593e-d52f-4214-b8a9-788363247110" providerId="AD" clId="Web-{9D124F0C-FD97-6C87-7318-1A8D6E698925}" dt="2023-11-29T17:57:54.118" v="0"/>
      <pc:docMkLst>
        <pc:docMk/>
      </pc:docMkLst>
      <pc:sldChg chg="del">
        <pc:chgData name="Morgan, Rob - morganrm" userId="S::morganrm@jmu.edu::2202593e-d52f-4214-b8a9-788363247110" providerId="AD" clId="Web-{9D124F0C-FD97-6C87-7318-1A8D6E698925}" dt="2023-11-29T17:57:54.118" v="0"/>
        <pc:sldMkLst>
          <pc:docMk/>
          <pc:sldMk cId="2308191630" sldId="336"/>
        </pc:sldMkLst>
      </pc:sldChg>
    </pc:docChg>
  </pc:docChgLst>
  <pc:docChgLst>
    <pc:chgData name="Estes, Michele - estesmd" userId="S::estesmd@jmu.edu::7f01444f-bcfd-4926-89f8-dd1142b90e2d" providerId="AD" clId="Web-{D414F6BC-7F58-4B05-9E73-1C49E51FDB99}"/>
    <pc:docChg chg="addSld delSld modSld">
      <pc:chgData name="Estes, Michele - estesmd" userId="S::estesmd@jmu.edu::7f01444f-bcfd-4926-89f8-dd1142b90e2d" providerId="AD" clId="Web-{D414F6BC-7F58-4B05-9E73-1C49E51FDB99}" dt="2023-11-25T19:02:45.459" v="16"/>
      <pc:docMkLst>
        <pc:docMk/>
      </pc:docMkLst>
      <pc:sldChg chg="modSp">
        <pc:chgData name="Estes, Michele - estesmd" userId="S::estesmd@jmu.edu::7f01444f-bcfd-4926-89f8-dd1142b90e2d" providerId="AD" clId="Web-{D414F6BC-7F58-4B05-9E73-1C49E51FDB99}" dt="2023-11-25T18:59:11.094" v="2" actId="14100"/>
        <pc:sldMkLst>
          <pc:docMk/>
          <pc:sldMk cId="4286153928" sldId="258"/>
        </pc:sldMkLst>
        <pc:spChg chg="mod">
          <ac:chgData name="Estes, Michele - estesmd" userId="S::estesmd@jmu.edu::7f01444f-bcfd-4926-89f8-dd1142b90e2d" providerId="AD" clId="Web-{D414F6BC-7F58-4B05-9E73-1C49E51FDB99}" dt="2023-11-25T18:59:11.094" v="2" actId="14100"/>
          <ac:spMkLst>
            <pc:docMk/>
            <pc:sldMk cId="4286153928" sldId="258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D414F6BC-7F58-4B05-9E73-1C49E51FDB99}" dt="2023-11-25T18:59:33.797" v="5" actId="14100"/>
        <pc:sldMkLst>
          <pc:docMk/>
          <pc:sldMk cId="2861626453" sldId="259"/>
        </pc:sldMkLst>
        <pc:spChg chg="mod">
          <ac:chgData name="Estes, Michele - estesmd" userId="S::estesmd@jmu.edu::7f01444f-bcfd-4926-89f8-dd1142b90e2d" providerId="AD" clId="Web-{D414F6BC-7F58-4B05-9E73-1C49E51FDB99}" dt="2023-11-25T18:59:33.797" v="5" actId="14100"/>
          <ac:spMkLst>
            <pc:docMk/>
            <pc:sldMk cId="2861626453" sldId="259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D414F6BC-7F58-4B05-9E73-1C49E51FDB99}" dt="2023-11-25T18:59:56.548" v="8" actId="14100"/>
        <pc:sldMkLst>
          <pc:docMk/>
          <pc:sldMk cId="2995651145" sldId="260"/>
        </pc:sldMkLst>
        <pc:spChg chg="mod">
          <ac:chgData name="Estes, Michele - estesmd" userId="S::estesmd@jmu.edu::7f01444f-bcfd-4926-89f8-dd1142b90e2d" providerId="AD" clId="Web-{D414F6BC-7F58-4B05-9E73-1C49E51FDB99}" dt="2023-11-25T18:59:56.548" v="8" actId="14100"/>
          <ac:spMkLst>
            <pc:docMk/>
            <pc:sldMk cId="2995651145" sldId="260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D414F6BC-7F58-4B05-9E73-1C49E51FDB99}" dt="2023-11-25T19:00:08.048" v="10"/>
        <pc:sldMkLst>
          <pc:docMk/>
          <pc:sldMk cId="689673926" sldId="261"/>
        </pc:sldMkLst>
        <pc:spChg chg="mod">
          <ac:chgData name="Estes, Michele - estesmd" userId="S::estesmd@jmu.edu::7f01444f-bcfd-4926-89f8-dd1142b90e2d" providerId="AD" clId="Web-{D414F6BC-7F58-4B05-9E73-1C49E51FDB99}" dt="2023-11-25T19:00:08.048" v="10"/>
          <ac:spMkLst>
            <pc:docMk/>
            <pc:sldMk cId="689673926" sldId="261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D414F6BC-7F58-4B05-9E73-1C49E51FDB99}" dt="2023-11-25T19:00:21.705" v="11" actId="20577"/>
        <pc:sldMkLst>
          <pc:docMk/>
          <pc:sldMk cId="2561090529" sldId="271"/>
        </pc:sldMkLst>
        <pc:spChg chg="mod">
          <ac:chgData name="Estes, Michele - estesmd" userId="S::estesmd@jmu.edu::7f01444f-bcfd-4926-89f8-dd1142b90e2d" providerId="AD" clId="Web-{D414F6BC-7F58-4B05-9E73-1C49E51FDB99}" dt="2023-11-25T19:00:21.705" v="11" actId="20577"/>
          <ac:spMkLst>
            <pc:docMk/>
            <pc:sldMk cId="2561090529" sldId="271"/>
            <ac:spMk id="5" creationId="{1A3EAB37-2337-0F1B-40F3-C9C1A96AD858}"/>
          </ac:spMkLst>
        </pc:spChg>
      </pc:sldChg>
      <pc:sldChg chg="modSp">
        <pc:chgData name="Estes, Michele - estesmd" userId="S::estesmd@jmu.edu::7f01444f-bcfd-4926-89f8-dd1142b90e2d" providerId="AD" clId="Web-{D414F6BC-7F58-4B05-9E73-1C49E51FDB99}" dt="2023-11-25T19:00:33.596" v="12" actId="20577"/>
        <pc:sldMkLst>
          <pc:docMk/>
          <pc:sldMk cId="2676763628" sldId="272"/>
        </pc:sldMkLst>
        <pc:spChg chg="mod">
          <ac:chgData name="Estes, Michele - estesmd" userId="S::estesmd@jmu.edu::7f01444f-bcfd-4926-89f8-dd1142b90e2d" providerId="AD" clId="Web-{D414F6BC-7F58-4B05-9E73-1C49E51FDB99}" dt="2023-11-25T19:00:33.596" v="12" actId="20577"/>
          <ac:spMkLst>
            <pc:docMk/>
            <pc:sldMk cId="2676763628" sldId="272"/>
            <ac:spMk id="5" creationId="{1A3EAB37-2337-0F1B-40F3-C9C1A96AD858}"/>
          </ac:spMkLst>
        </pc:spChg>
      </pc:sldChg>
      <pc:sldChg chg="modSp">
        <pc:chgData name="Estes, Michele - estesmd" userId="S::estesmd@jmu.edu::7f01444f-bcfd-4926-89f8-dd1142b90e2d" providerId="AD" clId="Web-{D414F6BC-7F58-4B05-9E73-1C49E51FDB99}" dt="2023-11-25T19:01:16.972" v="13" actId="1076"/>
        <pc:sldMkLst>
          <pc:docMk/>
          <pc:sldMk cId="1444484570" sldId="274"/>
        </pc:sldMkLst>
        <pc:picChg chg="mod">
          <ac:chgData name="Estes, Michele - estesmd" userId="S::estesmd@jmu.edu::7f01444f-bcfd-4926-89f8-dd1142b90e2d" providerId="AD" clId="Web-{D414F6BC-7F58-4B05-9E73-1C49E51FDB99}" dt="2023-11-25T19:01:16.972" v="13" actId="1076"/>
          <ac:picMkLst>
            <pc:docMk/>
            <pc:sldMk cId="1444484570" sldId="274"/>
            <ac:picMk id="3074" creationId="{30545377-9749-3937-A5F9-8F35419B51C8}"/>
          </ac:picMkLst>
        </pc:picChg>
      </pc:sldChg>
      <pc:sldChg chg="modSp">
        <pc:chgData name="Estes, Michele - estesmd" userId="S::estesmd@jmu.edu::7f01444f-bcfd-4926-89f8-dd1142b90e2d" providerId="AD" clId="Web-{D414F6BC-7F58-4B05-9E73-1C49E51FDB99}" dt="2023-11-25T19:01:28.629" v="14" actId="1076"/>
        <pc:sldMkLst>
          <pc:docMk/>
          <pc:sldMk cId="94373959" sldId="275"/>
        </pc:sldMkLst>
        <pc:picChg chg="mod">
          <ac:chgData name="Estes, Michele - estesmd" userId="S::estesmd@jmu.edu::7f01444f-bcfd-4926-89f8-dd1142b90e2d" providerId="AD" clId="Web-{D414F6BC-7F58-4B05-9E73-1C49E51FDB99}" dt="2023-11-25T19:01:28.629" v="14" actId="1076"/>
          <ac:picMkLst>
            <pc:docMk/>
            <pc:sldMk cId="94373959" sldId="275"/>
            <ac:picMk id="5122" creationId="{8BA06901-B1EF-F2DA-E705-C61A502EC0D1}"/>
          </ac:picMkLst>
        </pc:picChg>
      </pc:sldChg>
      <pc:sldChg chg="new del">
        <pc:chgData name="Estes, Michele - estesmd" userId="S::estesmd@jmu.edu::7f01444f-bcfd-4926-89f8-dd1142b90e2d" providerId="AD" clId="Web-{D414F6BC-7F58-4B05-9E73-1C49E51FDB99}" dt="2023-11-25T19:02:45.459" v="16"/>
        <pc:sldMkLst>
          <pc:docMk/>
          <pc:sldMk cId="2878468159" sldId="295"/>
        </pc:sldMkLst>
      </pc:sldChg>
    </pc:docChg>
  </pc:docChgLst>
  <pc:docChgLst>
    <pc:chgData name="Morgan, Rob - morganrm" userId="2202593e-d52f-4214-b8a9-788363247110" providerId="ADAL" clId="{54235BB5-0A01-42DE-BD80-76FEE9F64F65}"/>
    <pc:docChg chg="undo redo custSel addSld delSld modSld sldOrd">
      <pc:chgData name="Morgan, Rob - morganrm" userId="2202593e-d52f-4214-b8a9-788363247110" providerId="ADAL" clId="{54235BB5-0A01-42DE-BD80-76FEE9F64F65}" dt="2023-12-10T17:35:58.132" v="431"/>
      <pc:docMkLst>
        <pc:docMk/>
      </pc:docMkLst>
      <pc:sldChg chg="del ord">
        <pc:chgData name="Morgan, Rob - morganrm" userId="2202593e-d52f-4214-b8a9-788363247110" providerId="ADAL" clId="{54235BB5-0A01-42DE-BD80-76FEE9F64F65}" dt="2023-12-10T17:28:21.943" v="292" actId="47"/>
        <pc:sldMkLst>
          <pc:docMk/>
          <pc:sldMk cId="134240744" sldId="264"/>
        </pc:sldMkLst>
      </pc:sldChg>
      <pc:sldChg chg="delSp modSp mod">
        <pc:chgData name="Morgan, Rob - morganrm" userId="2202593e-d52f-4214-b8a9-788363247110" providerId="ADAL" clId="{54235BB5-0A01-42DE-BD80-76FEE9F64F65}" dt="2023-12-10T17:30:38.285" v="315" actId="1076"/>
        <pc:sldMkLst>
          <pc:docMk/>
          <pc:sldMk cId="2676763628" sldId="272"/>
        </pc:sldMkLst>
        <pc:spChg chg="mod">
          <ac:chgData name="Morgan, Rob - morganrm" userId="2202593e-d52f-4214-b8a9-788363247110" providerId="ADAL" clId="{54235BB5-0A01-42DE-BD80-76FEE9F64F65}" dt="2023-12-10T17:30:38.285" v="315" actId="1076"/>
          <ac:spMkLst>
            <pc:docMk/>
            <pc:sldMk cId="2676763628" sldId="272"/>
            <ac:spMk id="2" creationId="{06B6F685-28B9-6A9B-06CA-DDE8F35E6607}"/>
          </ac:spMkLst>
        </pc:spChg>
        <pc:spChg chg="mod">
          <ac:chgData name="Morgan, Rob - morganrm" userId="2202593e-d52f-4214-b8a9-788363247110" providerId="ADAL" clId="{54235BB5-0A01-42DE-BD80-76FEE9F64F65}" dt="2023-12-10T17:30:30.851" v="314" actId="122"/>
          <ac:spMkLst>
            <pc:docMk/>
            <pc:sldMk cId="2676763628" sldId="272"/>
            <ac:spMk id="5" creationId="{1A3EAB37-2337-0F1B-40F3-C9C1A96AD858}"/>
          </ac:spMkLst>
        </pc:spChg>
        <pc:cxnChg chg="del">
          <ac:chgData name="Morgan, Rob - morganrm" userId="2202593e-d52f-4214-b8a9-788363247110" providerId="ADAL" clId="{54235BB5-0A01-42DE-BD80-76FEE9F64F65}" dt="2023-12-10T17:30:24.802" v="312" actId="478"/>
          <ac:cxnSpMkLst>
            <pc:docMk/>
            <pc:sldMk cId="2676763628" sldId="272"/>
            <ac:cxnSpMk id="29" creationId="{7AA55BF2-380C-4942-8AB1-55A6A52A35F8}"/>
          </ac:cxnSpMkLst>
        </pc:cxnChg>
      </pc:sldChg>
      <pc:sldChg chg="addSp modSp mod modAnim">
        <pc:chgData name="Morgan, Rob - morganrm" userId="2202593e-d52f-4214-b8a9-788363247110" providerId="ADAL" clId="{54235BB5-0A01-42DE-BD80-76FEE9F64F65}" dt="2023-12-10T17:22:50.194" v="106" actId="20577"/>
        <pc:sldMkLst>
          <pc:docMk/>
          <pc:sldMk cId="1776205335" sldId="277"/>
        </pc:sldMkLst>
        <pc:spChg chg="add mod">
          <ac:chgData name="Morgan, Rob - morganrm" userId="2202593e-d52f-4214-b8a9-788363247110" providerId="ADAL" clId="{54235BB5-0A01-42DE-BD80-76FEE9F64F65}" dt="2023-12-10T17:22:50.194" v="106" actId="20577"/>
          <ac:spMkLst>
            <pc:docMk/>
            <pc:sldMk cId="1776205335" sldId="277"/>
            <ac:spMk id="6" creationId="{98B59E26-839D-551D-A889-76FF4B0F16A4}"/>
          </ac:spMkLst>
        </pc:spChg>
        <pc:picChg chg="mod">
          <ac:chgData name="Morgan, Rob - morganrm" userId="2202593e-d52f-4214-b8a9-788363247110" providerId="ADAL" clId="{54235BB5-0A01-42DE-BD80-76FEE9F64F65}" dt="2023-12-10T17:22:40.922" v="85" actId="14100"/>
          <ac:picMkLst>
            <pc:docMk/>
            <pc:sldMk cId="1776205335" sldId="277"/>
            <ac:picMk id="10242" creationId="{73169C4E-2CE8-FB7F-0146-9D134C25D68F}"/>
          </ac:picMkLst>
        </pc:picChg>
      </pc:sldChg>
      <pc:sldChg chg="addSp modSp mod modAnim">
        <pc:chgData name="Morgan, Rob - morganrm" userId="2202593e-d52f-4214-b8a9-788363247110" providerId="ADAL" clId="{54235BB5-0A01-42DE-BD80-76FEE9F64F65}" dt="2023-12-10T17:23:07.852" v="127" actId="20577"/>
        <pc:sldMkLst>
          <pc:docMk/>
          <pc:sldMk cId="1151997381" sldId="278"/>
        </pc:sldMkLst>
        <pc:spChg chg="add mod">
          <ac:chgData name="Morgan, Rob - morganrm" userId="2202593e-d52f-4214-b8a9-788363247110" providerId="ADAL" clId="{54235BB5-0A01-42DE-BD80-76FEE9F64F65}" dt="2023-12-10T17:23:07.852" v="127" actId="20577"/>
          <ac:spMkLst>
            <pc:docMk/>
            <pc:sldMk cId="1151997381" sldId="278"/>
            <ac:spMk id="6" creationId="{FFF6F834-E5AE-F9F8-72A7-29BB1D8207CB}"/>
          </ac:spMkLst>
        </pc:spChg>
        <pc:picChg chg="mod">
          <ac:chgData name="Morgan, Rob - morganrm" userId="2202593e-d52f-4214-b8a9-788363247110" providerId="ADAL" clId="{54235BB5-0A01-42DE-BD80-76FEE9F64F65}" dt="2023-12-10T17:22:58.324" v="108" actId="1076"/>
          <ac:picMkLst>
            <pc:docMk/>
            <pc:sldMk cId="1151997381" sldId="278"/>
            <ac:picMk id="12290" creationId="{DDCDD7E6-BA8B-1807-CFA0-8A8507746637}"/>
          </ac:picMkLst>
        </pc:picChg>
      </pc:sldChg>
      <pc:sldChg chg="addSp modSp mod modAnim">
        <pc:chgData name="Morgan, Rob - morganrm" userId="2202593e-d52f-4214-b8a9-788363247110" providerId="ADAL" clId="{54235BB5-0A01-42DE-BD80-76FEE9F64F65}" dt="2023-12-10T17:23:27.296" v="177" actId="20577"/>
        <pc:sldMkLst>
          <pc:docMk/>
          <pc:sldMk cId="683196855" sldId="279"/>
        </pc:sldMkLst>
        <pc:spChg chg="add mod">
          <ac:chgData name="Morgan, Rob - morganrm" userId="2202593e-d52f-4214-b8a9-788363247110" providerId="ADAL" clId="{54235BB5-0A01-42DE-BD80-76FEE9F64F65}" dt="2023-12-10T17:23:27.296" v="177" actId="20577"/>
          <ac:spMkLst>
            <pc:docMk/>
            <pc:sldMk cId="683196855" sldId="279"/>
            <ac:spMk id="6" creationId="{E21CD021-7E04-4EC6-C5E1-520DC92298E0}"/>
          </ac:spMkLst>
        </pc:spChg>
        <pc:picChg chg="mod">
          <ac:chgData name="Morgan, Rob - morganrm" userId="2202593e-d52f-4214-b8a9-788363247110" providerId="ADAL" clId="{54235BB5-0A01-42DE-BD80-76FEE9F64F65}" dt="2023-12-10T17:23:16.537" v="151" actId="1035"/>
          <ac:picMkLst>
            <pc:docMk/>
            <pc:sldMk cId="683196855" sldId="279"/>
            <ac:picMk id="9" creationId="{4A20E762-881B-5472-F2BA-2B8825CD3064}"/>
          </ac:picMkLst>
        </pc:picChg>
        <pc:picChg chg="mod">
          <ac:chgData name="Morgan, Rob - morganrm" userId="2202593e-d52f-4214-b8a9-788363247110" providerId="ADAL" clId="{54235BB5-0A01-42DE-BD80-76FEE9F64F65}" dt="2023-12-10T17:23:16.537" v="151" actId="1035"/>
          <ac:picMkLst>
            <pc:docMk/>
            <pc:sldMk cId="683196855" sldId="279"/>
            <ac:picMk id="14338" creationId="{9CBD8A8C-2EBC-D8AB-B633-E7AF1371A33B}"/>
          </ac:picMkLst>
        </pc:picChg>
      </pc:sldChg>
      <pc:sldChg chg="addSp modSp mod modAnim">
        <pc:chgData name="Morgan, Rob - morganrm" userId="2202593e-d52f-4214-b8a9-788363247110" providerId="ADAL" clId="{54235BB5-0A01-42DE-BD80-76FEE9F64F65}" dt="2023-12-10T17:23:49.355" v="227" actId="20577"/>
        <pc:sldMkLst>
          <pc:docMk/>
          <pc:sldMk cId="486874282" sldId="280"/>
        </pc:sldMkLst>
        <pc:spChg chg="add mod">
          <ac:chgData name="Morgan, Rob - morganrm" userId="2202593e-d52f-4214-b8a9-788363247110" providerId="ADAL" clId="{54235BB5-0A01-42DE-BD80-76FEE9F64F65}" dt="2023-12-10T17:23:49.355" v="227" actId="20577"/>
          <ac:spMkLst>
            <pc:docMk/>
            <pc:sldMk cId="486874282" sldId="280"/>
            <ac:spMk id="6" creationId="{0F3B652C-9387-A261-20C8-E9AD43607FC4}"/>
          </ac:spMkLst>
        </pc:spChg>
        <pc:picChg chg="mod">
          <ac:chgData name="Morgan, Rob - morganrm" userId="2202593e-d52f-4214-b8a9-788363247110" providerId="ADAL" clId="{54235BB5-0A01-42DE-BD80-76FEE9F64F65}" dt="2023-12-10T17:23:38.222" v="191" actId="14100"/>
          <ac:picMkLst>
            <pc:docMk/>
            <pc:sldMk cId="486874282" sldId="280"/>
            <ac:picMk id="16386" creationId="{7648BAB4-351D-6734-7A97-F9DA7B3C58D7}"/>
          </ac:picMkLst>
        </pc:picChg>
      </pc:sldChg>
      <pc:sldChg chg="addSp modSp mod modAnim">
        <pc:chgData name="Morgan, Rob - morganrm" userId="2202593e-d52f-4214-b8a9-788363247110" providerId="ADAL" clId="{54235BB5-0A01-42DE-BD80-76FEE9F64F65}" dt="2023-12-10T17:24:14.074" v="262" actId="20577"/>
        <pc:sldMkLst>
          <pc:docMk/>
          <pc:sldMk cId="3097310030" sldId="281"/>
        </pc:sldMkLst>
        <pc:spChg chg="add mod">
          <ac:chgData name="Morgan, Rob - morganrm" userId="2202593e-d52f-4214-b8a9-788363247110" providerId="ADAL" clId="{54235BB5-0A01-42DE-BD80-76FEE9F64F65}" dt="2023-12-10T17:24:14.074" v="262" actId="20577"/>
          <ac:spMkLst>
            <pc:docMk/>
            <pc:sldMk cId="3097310030" sldId="281"/>
            <ac:spMk id="6" creationId="{3208D7E7-F742-477B-CECA-17263F10649B}"/>
          </ac:spMkLst>
        </pc:spChg>
        <pc:picChg chg="mod">
          <ac:chgData name="Morgan, Rob - morganrm" userId="2202593e-d52f-4214-b8a9-788363247110" providerId="ADAL" clId="{54235BB5-0A01-42DE-BD80-76FEE9F64F65}" dt="2023-12-10T17:24:01.310" v="229" actId="1076"/>
          <ac:picMkLst>
            <pc:docMk/>
            <pc:sldMk cId="3097310030" sldId="281"/>
            <ac:picMk id="18434" creationId="{36340C60-2EC0-8841-0C25-1E05315B4089}"/>
          </ac:picMkLst>
        </pc:picChg>
      </pc:sldChg>
      <pc:sldChg chg="addSp delSp modSp mod modAnim">
        <pc:chgData name="Morgan, Rob - morganrm" userId="2202593e-d52f-4214-b8a9-788363247110" providerId="ADAL" clId="{54235BB5-0A01-42DE-BD80-76FEE9F64F65}" dt="2023-12-10T17:29:00.573" v="294" actId="478"/>
        <pc:sldMkLst>
          <pc:docMk/>
          <pc:sldMk cId="2469261113" sldId="282"/>
        </pc:sldMkLst>
        <pc:spChg chg="mod">
          <ac:chgData name="Morgan, Rob - morganrm" userId="2202593e-d52f-4214-b8a9-788363247110" providerId="ADAL" clId="{54235BB5-0A01-42DE-BD80-76FEE9F64F65}" dt="2023-12-10T17:18:04.349" v="4" actId="1076"/>
          <ac:spMkLst>
            <pc:docMk/>
            <pc:sldMk cId="2469261113" sldId="282"/>
            <ac:spMk id="2" creationId="{0F43C5B3-1724-AFE1-6BD2-E6BB792BF2A1}"/>
          </ac:spMkLst>
        </pc:spChg>
        <pc:spChg chg="add mod">
          <ac:chgData name="Morgan, Rob - morganrm" userId="2202593e-d52f-4214-b8a9-788363247110" providerId="ADAL" clId="{54235BB5-0A01-42DE-BD80-76FEE9F64F65}" dt="2023-12-10T17:19:00.110" v="48" actId="14100"/>
          <ac:spMkLst>
            <pc:docMk/>
            <pc:sldMk cId="2469261113" sldId="282"/>
            <ac:spMk id="3" creationId="{47F72717-4CBC-1001-BE7E-CBE572A9FF3B}"/>
          </ac:spMkLst>
        </pc:spChg>
        <pc:spChg chg="add mod">
          <ac:chgData name="Morgan, Rob - morganrm" userId="2202593e-d52f-4214-b8a9-788363247110" providerId="ADAL" clId="{54235BB5-0A01-42DE-BD80-76FEE9F64F65}" dt="2023-12-10T17:28:54.021" v="293"/>
          <ac:spMkLst>
            <pc:docMk/>
            <pc:sldMk cId="2469261113" sldId="282"/>
            <ac:spMk id="5" creationId="{6541E40E-03BD-4D47-EE50-45A299E2757C}"/>
          </ac:spMkLst>
        </pc:spChg>
        <pc:spChg chg="del">
          <ac:chgData name="Morgan, Rob - morganrm" userId="2202593e-d52f-4214-b8a9-788363247110" providerId="ADAL" clId="{54235BB5-0A01-42DE-BD80-76FEE9F64F65}" dt="2023-12-10T17:29:00.573" v="294" actId="478"/>
          <ac:spMkLst>
            <pc:docMk/>
            <pc:sldMk cId="2469261113" sldId="282"/>
            <ac:spMk id="27" creationId="{EE04B5EB-F158-4507-90DD-BD23620C7CC9}"/>
          </ac:spMkLst>
        </pc:spChg>
        <pc:picChg chg="mod">
          <ac:chgData name="Morgan, Rob - morganrm" userId="2202593e-d52f-4214-b8a9-788363247110" providerId="ADAL" clId="{54235BB5-0A01-42DE-BD80-76FEE9F64F65}" dt="2023-12-10T17:18:49.175" v="45" actId="1076"/>
          <ac:picMkLst>
            <pc:docMk/>
            <pc:sldMk cId="2469261113" sldId="282"/>
            <ac:picMk id="20482" creationId="{1A885832-4EA2-735D-640B-DB4294BE6787}"/>
          </ac:picMkLst>
        </pc:picChg>
      </pc:sldChg>
      <pc:sldChg chg="ord">
        <pc:chgData name="Morgan, Rob - morganrm" userId="2202593e-d52f-4214-b8a9-788363247110" providerId="ADAL" clId="{54235BB5-0A01-42DE-BD80-76FEE9F64F65}" dt="2023-12-10T17:35:58.132" v="431"/>
        <pc:sldMkLst>
          <pc:docMk/>
          <pc:sldMk cId="611506730" sldId="283"/>
        </pc:sldMkLst>
      </pc:sldChg>
      <pc:sldChg chg="del">
        <pc:chgData name="Morgan, Rob - morganrm" userId="2202593e-d52f-4214-b8a9-788363247110" providerId="ADAL" clId="{54235BB5-0A01-42DE-BD80-76FEE9F64F65}" dt="2023-12-10T17:19:43.948" v="61" actId="47"/>
        <pc:sldMkLst>
          <pc:docMk/>
          <pc:sldMk cId="2447741144" sldId="284"/>
        </pc:sldMkLst>
      </pc:sldChg>
      <pc:sldChg chg="del">
        <pc:chgData name="Morgan, Rob - morganrm" userId="2202593e-d52f-4214-b8a9-788363247110" providerId="ADAL" clId="{54235BB5-0A01-42DE-BD80-76FEE9F64F65}" dt="2023-12-10T17:21:35.464" v="83" actId="47"/>
        <pc:sldMkLst>
          <pc:docMk/>
          <pc:sldMk cId="1845393654" sldId="285"/>
        </pc:sldMkLst>
      </pc:sldChg>
      <pc:sldChg chg="addSp delSp modSp del mod">
        <pc:chgData name="Morgan, Rob - morganrm" userId="2202593e-d52f-4214-b8a9-788363247110" providerId="ADAL" clId="{54235BB5-0A01-42DE-BD80-76FEE9F64F65}" dt="2023-12-10T17:31:36.086" v="319" actId="47"/>
        <pc:sldMkLst>
          <pc:docMk/>
          <pc:sldMk cId="3311574868" sldId="286"/>
        </pc:sldMkLst>
        <pc:spChg chg="add mod">
          <ac:chgData name="Morgan, Rob - morganrm" userId="2202593e-d52f-4214-b8a9-788363247110" providerId="ADAL" clId="{54235BB5-0A01-42DE-BD80-76FEE9F64F65}" dt="2023-12-10T17:29:25.933" v="299"/>
          <ac:spMkLst>
            <pc:docMk/>
            <pc:sldMk cId="3311574868" sldId="286"/>
            <ac:spMk id="2" creationId="{58C594DC-9392-E80D-9BF5-FB657E5CE4EE}"/>
          </ac:spMkLst>
        </pc:spChg>
        <pc:spChg chg="mod">
          <ac:chgData name="Morgan, Rob - morganrm" userId="2202593e-d52f-4214-b8a9-788363247110" providerId="ADAL" clId="{54235BB5-0A01-42DE-BD80-76FEE9F64F65}" dt="2023-12-10T17:29:43.670" v="303" actId="122"/>
          <ac:spMkLst>
            <pc:docMk/>
            <pc:sldMk cId="3311574868" sldId="286"/>
            <ac:spMk id="5" creationId="{1A3EAB37-2337-0F1B-40F3-C9C1A96AD858}"/>
          </ac:spMkLst>
        </pc:spChg>
        <pc:spChg chg="del">
          <ac:chgData name="Morgan, Rob - morganrm" userId="2202593e-d52f-4214-b8a9-788363247110" providerId="ADAL" clId="{54235BB5-0A01-42DE-BD80-76FEE9F64F65}" dt="2023-12-10T17:29:30.555" v="300" actId="478"/>
          <ac:spMkLst>
            <pc:docMk/>
            <pc:sldMk cId="3311574868" sldId="286"/>
            <ac:spMk id="23" creationId="{06F847C8-7801-44D8-8CCA-CDBA7AD91A00}"/>
          </ac:spMkLst>
        </pc:spChg>
        <pc:cxnChg chg="del">
          <ac:chgData name="Morgan, Rob - morganrm" userId="2202593e-d52f-4214-b8a9-788363247110" providerId="ADAL" clId="{54235BB5-0A01-42DE-BD80-76FEE9F64F65}" dt="2023-12-10T17:29:37.430" v="301" actId="478"/>
          <ac:cxnSpMkLst>
            <pc:docMk/>
            <pc:sldMk cId="3311574868" sldId="286"/>
            <ac:cxnSpMk id="29" creationId="{7AA55BF2-380C-4942-8AB1-55A6A52A35F8}"/>
          </ac:cxnSpMkLst>
        </pc:cxnChg>
      </pc:sldChg>
      <pc:sldChg chg="delSp mod">
        <pc:chgData name="Morgan, Rob - morganrm" userId="2202593e-d52f-4214-b8a9-788363247110" providerId="ADAL" clId="{54235BB5-0A01-42DE-BD80-76FEE9F64F65}" dt="2023-12-10T17:30:16.417" v="311" actId="478"/>
        <pc:sldMkLst>
          <pc:docMk/>
          <pc:sldMk cId="1011282750" sldId="332"/>
        </pc:sldMkLst>
        <pc:spChg chg="del">
          <ac:chgData name="Morgan, Rob - morganrm" userId="2202593e-d52f-4214-b8a9-788363247110" providerId="ADAL" clId="{54235BB5-0A01-42DE-BD80-76FEE9F64F65}" dt="2023-12-10T17:30:16.417" v="311" actId="478"/>
          <ac:spMkLst>
            <pc:docMk/>
            <pc:sldMk cId="1011282750" sldId="332"/>
            <ac:spMk id="4105" creationId="{682C1161-1736-45EC-99B7-33F3CAE9D517}"/>
          </ac:spMkLst>
        </pc:spChg>
        <pc:spChg chg="del">
          <ac:chgData name="Morgan, Rob - morganrm" userId="2202593e-d52f-4214-b8a9-788363247110" providerId="ADAL" clId="{54235BB5-0A01-42DE-BD80-76FEE9F64F65}" dt="2023-12-10T17:30:15.249" v="310" actId="478"/>
          <ac:spMkLst>
            <pc:docMk/>
            <pc:sldMk cId="1011282750" sldId="332"/>
            <ac:spMk id="4107" creationId="{84D4DDB8-B68F-45B0-9F62-C4279996F672}"/>
          </ac:spMkLst>
        </pc:spChg>
      </pc:sldChg>
      <pc:sldChg chg="delSp mod">
        <pc:chgData name="Morgan, Rob - morganrm" userId="2202593e-d52f-4214-b8a9-788363247110" providerId="ADAL" clId="{54235BB5-0A01-42DE-BD80-76FEE9F64F65}" dt="2023-12-10T17:30:11.429" v="309" actId="478"/>
        <pc:sldMkLst>
          <pc:docMk/>
          <pc:sldMk cId="3499398852" sldId="333"/>
        </pc:sldMkLst>
        <pc:spChg chg="del">
          <ac:chgData name="Morgan, Rob - morganrm" userId="2202593e-d52f-4214-b8a9-788363247110" providerId="ADAL" clId="{54235BB5-0A01-42DE-BD80-76FEE9F64F65}" dt="2023-12-10T17:30:11.429" v="309" actId="478"/>
          <ac:spMkLst>
            <pc:docMk/>
            <pc:sldMk cId="3499398852" sldId="333"/>
            <ac:spMk id="3081" creationId="{682C1161-1736-45EC-99B7-33F3CAE9D517}"/>
          </ac:spMkLst>
        </pc:spChg>
        <pc:spChg chg="del">
          <ac:chgData name="Morgan, Rob - morganrm" userId="2202593e-d52f-4214-b8a9-788363247110" providerId="ADAL" clId="{54235BB5-0A01-42DE-BD80-76FEE9F64F65}" dt="2023-12-10T17:30:10.053" v="308" actId="478"/>
          <ac:spMkLst>
            <pc:docMk/>
            <pc:sldMk cId="3499398852" sldId="333"/>
            <ac:spMk id="3083" creationId="{84D4DDB8-B68F-45B0-9F62-C4279996F672}"/>
          </ac:spMkLst>
        </pc:spChg>
      </pc:sldChg>
      <pc:sldChg chg="delSp mod">
        <pc:chgData name="Morgan, Rob - morganrm" userId="2202593e-d52f-4214-b8a9-788363247110" providerId="ADAL" clId="{54235BB5-0A01-42DE-BD80-76FEE9F64F65}" dt="2023-12-10T17:30:06.308" v="307" actId="478"/>
        <pc:sldMkLst>
          <pc:docMk/>
          <pc:sldMk cId="402644314" sldId="334"/>
        </pc:sldMkLst>
        <pc:spChg chg="del">
          <ac:chgData name="Morgan, Rob - morganrm" userId="2202593e-d52f-4214-b8a9-788363247110" providerId="ADAL" clId="{54235BB5-0A01-42DE-BD80-76FEE9F64F65}" dt="2023-12-10T17:30:06.308" v="307" actId="478"/>
          <ac:spMkLst>
            <pc:docMk/>
            <pc:sldMk cId="402644314" sldId="334"/>
            <ac:spMk id="2057" creationId="{682C1161-1736-45EC-99B7-33F3CAE9D517}"/>
          </ac:spMkLst>
        </pc:spChg>
        <pc:spChg chg="del">
          <ac:chgData name="Morgan, Rob - morganrm" userId="2202593e-d52f-4214-b8a9-788363247110" providerId="ADAL" clId="{54235BB5-0A01-42DE-BD80-76FEE9F64F65}" dt="2023-12-10T17:30:05.031" v="306" actId="478"/>
          <ac:spMkLst>
            <pc:docMk/>
            <pc:sldMk cId="402644314" sldId="334"/>
            <ac:spMk id="2059" creationId="{84D4DDB8-B68F-45B0-9F62-C4279996F672}"/>
          </ac:spMkLst>
        </pc:spChg>
      </pc:sldChg>
      <pc:sldChg chg="delSp mod">
        <pc:chgData name="Morgan, Rob - morganrm" userId="2202593e-d52f-4214-b8a9-788363247110" providerId="ADAL" clId="{54235BB5-0A01-42DE-BD80-76FEE9F64F65}" dt="2023-12-10T17:30:00.119" v="305" actId="478"/>
        <pc:sldMkLst>
          <pc:docMk/>
          <pc:sldMk cId="3188815276" sldId="335"/>
        </pc:sldMkLst>
        <pc:spChg chg="del">
          <ac:chgData name="Morgan, Rob - morganrm" userId="2202593e-d52f-4214-b8a9-788363247110" providerId="ADAL" clId="{54235BB5-0A01-42DE-BD80-76FEE9F64F65}" dt="2023-12-10T17:30:00.119" v="305" actId="478"/>
          <ac:spMkLst>
            <pc:docMk/>
            <pc:sldMk cId="3188815276" sldId="335"/>
            <ac:spMk id="1038" creationId="{682C1161-1736-45EC-99B7-33F3CAE9D517}"/>
          </ac:spMkLst>
        </pc:spChg>
        <pc:spChg chg="del">
          <ac:chgData name="Morgan, Rob - morganrm" userId="2202593e-d52f-4214-b8a9-788363247110" providerId="ADAL" clId="{54235BB5-0A01-42DE-BD80-76FEE9F64F65}" dt="2023-12-10T17:29:57.437" v="304" actId="478"/>
          <ac:spMkLst>
            <pc:docMk/>
            <pc:sldMk cId="3188815276" sldId="335"/>
            <ac:spMk id="1040" creationId="{84D4DDB8-B68F-45B0-9F62-C4279996F672}"/>
          </ac:spMkLst>
        </pc:spChg>
      </pc:sldChg>
      <pc:sldChg chg="addSp delSp modSp add del mod">
        <pc:chgData name="Morgan, Rob - morganrm" userId="2202593e-d52f-4214-b8a9-788363247110" providerId="ADAL" clId="{54235BB5-0A01-42DE-BD80-76FEE9F64F65}" dt="2023-12-10T17:21:14.281" v="66" actId="47"/>
        <pc:sldMkLst>
          <pc:docMk/>
          <pc:sldMk cId="1972606239" sldId="338"/>
        </pc:sldMkLst>
        <pc:spChg chg="mod">
          <ac:chgData name="Morgan, Rob - morganrm" userId="2202593e-d52f-4214-b8a9-788363247110" providerId="ADAL" clId="{54235BB5-0A01-42DE-BD80-76FEE9F64F65}" dt="2023-12-10T17:19:41.402" v="60" actId="14100"/>
          <ac:spMkLst>
            <pc:docMk/>
            <pc:sldMk cId="1972606239" sldId="338"/>
            <ac:spMk id="3" creationId="{47F72717-4CBC-1001-BE7E-CBE572A9FF3B}"/>
          </ac:spMkLst>
        </pc:spChg>
        <pc:picChg chg="add mod">
          <ac:chgData name="Morgan, Rob - morganrm" userId="2202593e-d52f-4214-b8a9-788363247110" providerId="ADAL" clId="{54235BB5-0A01-42DE-BD80-76FEE9F64F65}" dt="2023-12-10T17:19:52.775" v="62" actId="1440"/>
          <ac:picMkLst>
            <pc:docMk/>
            <pc:sldMk cId="1972606239" sldId="338"/>
            <ac:picMk id="5" creationId="{2D311DB9-4FB3-20DF-E830-24ACC4D6257C}"/>
          </ac:picMkLst>
        </pc:picChg>
        <pc:picChg chg="del">
          <ac:chgData name="Morgan, Rob - morganrm" userId="2202593e-d52f-4214-b8a9-788363247110" providerId="ADAL" clId="{54235BB5-0A01-42DE-BD80-76FEE9F64F65}" dt="2023-12-10T17:19:21.505" v="50" actId="478"/>
          <ac:picMkLst>
            <pc:docMk/>
            <pc:sldMk cId="1972606239" sldId="338"/>
            <ac:picMk id="20482" creationId="{1A885832-4EA2-735D-640B-DB4294BE6787}"/>
          </ac:picMkLst>
        </pc:picChg>
      </pc:sldChg>
      <pc:sldChg chg="addSp delSp modSp add mod">
        <pc:chgData name="Morgan, Rob - morganrm" userId="2202593e-d52f-4214-b8a9-788363247110" providerId="ADAL" clId="{54235BB5-0A01-42DE-BD80-76FEE9F64F65}" dt="2023-12-10T17:29:06.498" v="296" actId="478"/>
        <pc:sldMkLst>
          <pc:docMk/>
          <pc:sldMk cId="3042036340" sldId="339"/>
        </pc:sldMkLst>
        <pc:spChg chg="mod">
          <ac:chgData name="Morgan, Rob - morganrm" userId="2202593e-d52f-4214-b8a9-788363247110" providerId="ADAL" clId="{54235BB5-0A01-42DE-BD80-76FEE9F64F65}" dt="2023-12-10T17:21:11.888" v="65"/>
          <ac:spMkLst>
            <pc:docMk/>
            <pc:sldMk cId="3042036340" sldId="339"/>
            <ac:spMk id="3" creationId="{47F72717-4CBC-1001-BE7E-CBE572A9FF3B}"/>
          </ac:spMkLst>
        </pc:spChg>
        <pc:spChg chg="add mod">
          <ac:chgData name="Morgan, Rob - morganrm" userId="2202593e-d52f-4214-b8a9-788363247110" providerId="ADAL" clId="{54235BB5-0A01-42DE-BD80-76FEE9F64F65}" dt="2023-12-10T17:29:04.396" v="295"/>
          <ac:spMkLst>
            <pc:docMk/>
            <pc:sldMk cId="3042036340" sldId="339"/>
            <ac:spMk id="5" creationId="{0EF7DDBA-D7C7-3440-CBC3-CE2D3900440B}"/>
          </ac:spMkLst>
        </pc:spChg>
        <pc:spChg chg="del">
          <ac:chgData name="Morgan, Rob - morganrm" userId="2202593e-d52f-4214-b8a9-788363247110" providerId="ADAL" clId="{54235BB5-0A01-42DE-BD80-76FEE9F64F65}" dt="2023-12-10T17:29:06.498" v="296" actId="478"/>
          <ac:spMkLst>
            <pc:docMk/>
            <pc:sldMk cId="3042036340" sldId="339"/>
            <ac:spMk id="27" creationId="{EE04B5EB-F158-4507-90DD-BD23620C7CC9}"/>
          </ac:spMkLst>
        </pc:spChg>
        <pc:picChg chg="mod">
          <ac:chgData name="Morgan, Rob - morganrm" userId="2202593e-d52f-4214-b8a9-788363247110" providerId="ADAL" clId="{54235BB5-0A01-42DE-BD80-76FEE9F64F65}" dt="2023-12-10T17:21:01.739" v="64" actId="14826"/>
          <ac:picMkLst>
            <pc:docMk/>
            <pc:sldMk cId="3042036340" sldId="339"/>
            <ac:picMk id="20482" creationId="{1A885832-4EA2-735D-640B-DB4294BE6787}"/>
          </ac:picMkLst>
        </pc:picChg>
      </pc:sldChg>
      <pc:sldChg chg="addSp delSp modSp add mod">
        <pc:chgData name="Morgan, Rob - morganrm" userId="2202593e-d52f-4214-b8a9-788363247110" providerId="ADAL" clId="{54235BB5-0A01-42DE-BD80-76FEE9F64F65}" dt="2023-12-10T17:29:11.902" v="298" actId="478"/>
        <pc:sldMkLst>
          <pc:docMk/>
          <pc:sldMk cId="1680094392" sldId="340"/>
        </pc:sldMkLst>
        <pc:spChg chg="mod">
          <ac:chgData name="Morgan, Rob - morganrm" userId="2202593e-d52f-4214-b8a9-788363247110" providerId="ADAL" clId="{54235BB5-0A01-42DE-BD80-76FEE9F64F65}" dt="2023-12-10T17:21:31.185" v="82" actId="20577"/>
          <ac:spMkLst>
            <pc:docMk/>
            <pc:sldMk cId="1680094392" sldId="340"/>
            <ac:spMk id="3" creationId="{47F72717-4CBC-1001-BE7E-CBE572A9FF3B}"/>
          </ac:spMkLst>
        </pc:spChg>
        <pc:spChg chg="add mod">
          <ac:chgData name="Morgan, Rob - morganrm" userId="2202593e-d52f-4214-b8a9-788363247110" providerId="ADAL" clId="{54235BB5-0A01-42DE-BD80-76FEE9F64F65}" dt="2023-12-10T17:29:09.439" v="297"/>
          <ac:spMkLst>
            <pc:docMk/>
            <pc:sldMk cId="1680094392" sldId="340"/>
            <ac:spMk id="5" creationId="{58A22080-BDBF-AFFE-65C1-47C9FA4C5490}"/>
          </ac:spMkLst>
        </pc:spChg>
        <pc:spChg chg="del">
          <ac:chgData name="Morgan, Rob - morganrm" userId="2202593e-d52f-4214-b8a9-788363247110" providerId="ADAL" clId="{54235BB5-0A01-42DE-BD80-76FEE9F64F65}" dt="2023-12-10T17:29:11.902" v="298" actId="478"/>
          <ac:spMkLst>
            <pc:docMk/>
            <pc:sldMk cId="1680094392" sldId="340"/>
            <ac:spMk id="27" creationId="{EE04B5EB-F158-4507-90DD-BD23620C7CC9}"/>
          </ac:spMkLst>
        </pc:spChg>
        <pc:picChg chg="mod">
          <ac:chgData name="Morgan, Rob - morganrm" userId="2202593e-d52f-4214-b8a9-788363247110" providerId="ADAL" clId="{54235BB5-0A01-42DE-BD80-76FEE9F64F65}" dt="2023-12-10T17:21:27.284" v="68" actId="14826"/>
          <ac:picMkLst>
            <pc:docMk/>
            <pc:sldMk cId="1680094392" sldId="340"/>
            <ac:picMk id="20482" creationId="{1A885832-4EA2-735D-640B-DB4294BE6787}"/>
          </ac:picMkLst>
        </pc:picChg>
      </pc:sldChg>
      <pc:sldChg chg="delSp add del mod ord delAnim">
        <pc:chgData name="Morgan, Rob - morganrm" userId="2202593e-d52f-4214-b8a9-788363247110" providerId="ADAL" clId="{54235BB5-0A01-42DE-BD80-76FEE9F64F65}" dt="2023-12-10T17:27:35.061" v="282" actId="47"/>
        <pc:sldMkLst>
          <pc:docMk/>
          <pc:sldMk cId="3106268727" sldId="341"/>
        </pc:sldMkLst>
        <pc:spChg chg="del">
          <ac:chgData name="Morgan, Rob - morganrm" userId="2202593e-d52f-4214-b8a9-788363247110" providerId="ADAL" clId="{54235BB5-0A01-42DE-BD80-76FEE9F64F65}" dt="2023-12-10T17:26:28.115" v="267" actId="478"/>
          <ac:spMkLst>
            <pc:docMk/>
            <pc:sldMk cId="3106268727" sldId="341"/>
            <ac:spMk id="3" creationId="{47F72717-4CBC-1001-BE7E-CBE572A9FF3B}"/>
          </ac:spMkLst>
        </pc:spChg>
        <pc:picChg chg="del">
          <ac:chgData name="Morgan, Rob - morganrm" userId="2202593e-d52f-4214-b8a9-788363247110" providerId="ADAL" clId="{54235BB5-0A01-42DE-BD80-76FEE9F64F65}" dt="2023-12-10T17:26:24.714" v="266" actId="478"/>
          <ac:picMkLst>
            <pc:docMk/>
            <pc:sldMk cId="3106268727" sldId="341"/>
            <ac:picMk id="20482" creationId="{1A885832-4EA2-735D-640B-DB4294BE6787}"/>
          </ac:picMkLst>
        </pc:picChg>
      </pc:sldChg>
      <pc:sldChg chg="addSp delSp modSp add mod">
        <pc:chgData name="Morgan, Rob - morganrm" userId="2202593e-d52f-4214-b8a9-788363247110" providerId="ADAL" clId="{54235BB5-0A01-42DE-BD80-76FEE9F64F65}" dt="2023-12-10T17:34:05.498" v="429" actId="2710"/>
        <pc:sldMkLst>
          <pc:docMk/>
          <pc:sldMk cId="533924792" sldId="342"/>
        </pc:sldMkLst>
        <pc:spChg chg="mod">
          <ac:chgData name="Morgan, Rob - morganrm" userId="2202593e-d52f-4214-b8a9-788363247110" providerId="ADAL" clId="{54235BB5-0A01-42DE-BD80-76FEE9F64F65}" dt="2023-12-10T17:27:18.073" v="278" actId="14100"/>
          <ac:spMkLst>
            <pc:docMk/>
            <pc:sldMk cId="533924792" sldId="342"/>
            <ac:spMk id="2" creationId="{543BFF9E-BEB5-6427-046F-859A3AF8EAD9}"/>
          </ac:spMkLst>
        </pc:spChg>
        <pc:spChg chg="add mod">
          <ac:chgData name="Morgan, Rob - morganrm" userId="2202593e-d52f-4214-b8a9-788363247110" providerId="ADAL" clId="{54235BB5-0A01-42DE-BD80-76FEE9F64F65}" dt="2023-12-10T17:34:05.498" v="429" actId="2710"/>
          <ac:spMkLst>
            <pc:docMk/>
            <pc:sldMk cId="533924792" sldId="342"/>
            <ac:spMk id="3" creationId="{5E54E15B-F409-FDB0-517D-6C38BB007FF6}"/>
          </ac:spMkLst>
        </pc:spChg>
        <pc:picChg chg="del">
          <ac:chgData name="Morgan, Rob - morganrm" userId="2202593e-d52f-4214-b8a9-788363247110" providerId="ADAL" clId="{54235BB5-0A01-42DE-BD80-76FEE9F64F65}" dt="2023-12-10T17:27:21.593" v="279" actId="478"/>
          <ac:picMkLst>
            <pc:docMk/>
            <pc:sldMk cId="533924792" sldId="342"/>
            <ac:picMk id="1026" creationId="{A4F1FE76-603E-004A-EFFE-F50EF5A84E69}"/>
          </ac:picMkLst>
        </pc:picChg>
        <pc:picChg chg="del">
          <ac:chgData name="Morgan, Rob - morganrm" userId="2202593e-d52f-4214-b8a9-788363247110" providerId="ADAL" clId="{54235BB5-0A01-42DE-BD80-76FEE9F64F65}" dt="2023-12-10T17:27:25.870" v="281" actId="478"/>
          <ac:picMkLst>
            <pc:docMk/>
            <pc:sldMk cId="533924792" sldId="342"/>
            <ac:picMk id="1027" creationId="{E1612271-A047-72FC-9641-BB19CD3974C0}"/>
          </ac:picMkLst>
        </pc:picChg>
        <pc:picChg chg="del">
          <ac:chgData name="Morgan, Rob - morganrm" userId="2202593e-d52f-4214-b8a9-788363247110" providerId="ADAL" clId="{54235BB5-0A01-42DE-BD80-76FEE9F64F65}" dt="2023-12-10T17:27:24.253" v="280" actId="478"/>
          <ac:picMkLst>
            <pc:docMk/>
            <pc:sldMk cId="533924792" sldId="342"/>
            <ac:picMk id="1028" creationId="{96969CE6-83DF-C04A-B77F-97D0A2854141}"/>
          </ac:picMkLst>
        </pc:picChg>
      </pc:sldChg>
      <pc:sldChg chg="modSp add mod">
        <pc:chgData name="Morgan, Rob - morganrm" userId="2202593e-d52f-4214-b8a9-788363247110" providerId="ADAL" clId="{54235BB5-0A01-42DE-BD80-76FEE9F64F65}" dt="2023-12-10T17:28:18.688" v="291" actId="20577"/>
        <pc:sldMkLst>
          <pc:docMk/>
          <pc:sldMk cId="3242500829" sldId="349"/>
        </pc:sldMkLst>
        <pc:spChg chg="mod">
          <ac:chgData name="Morgan, Rob - morganrm" userId="2202593e-d52f-4214-b8a9-788363247110" providerId="ADAL" clId="{54235BB5-0A01-42DE-BD80-76FEE9F64F65}" dt="2023-12-10T17:28:18.688" v="291" actId="20577"/>
          <ac:spMkLst>
            <pc:docMk/>
            <pc:sldMk cId="3242500829" sldId="349"/>
            <ac:spMk id="2" creationId="{543BFF9E-BEB5-6427-046F-859A3AF8EAD9}"/>
          </ac:spMkLst>
        </pc:spChg>
      </pc:sldChg>
      <pc:sldChg chg="add ord">
        <pc:chgData name="Morgan, Rob - morganrm" userId="2202593e-d52f-4214-b8a9-788363247110" providerId="ADAL" clId="{54235BB5-0A01-42DE-BD80-76FEE9F64F65}" dt="2023-12-10T17:31:34.255" v="318"/>
        <pc:sldMkLst>
          <pc:docMk/>
          <pc:sldMk cId="304897619" sldId="350"/>
        </pc:sldMkLst>
      </pc:sldChg>
    </pc:docChg>
  </pc:docChgLst>
  <pc:docChgLst>
    <pc:chgData name="Estes, Michele - estesmd" userId="S::estesmd@jmu.edu::7f01444f-bcfd-4926-89f8-dd1142b90e2d" providerId="AD" clId="Web-{C29C3B74-B08E-4F92-8EED-8F31E993573E}"/>
    <pc:docChg chg="modSld">
      <pc:chgData name="Estes, Michele - estesmd" userId="S::estesmd@jmu.edu::7f01444f-bcfd-4926-89f8-dd1142b90e2d" providerId="AD" clId="Web-{C29C3B74-B08E-4F92-8EED-8F31E993573E}" dt="2023-12-19T03:58:27.317" v="39" actId="1076"/>
      <pc:docMkLst>
        <pc:docMk/>
      </pc:docMkLst>
      <pc:sldChg chg="modSp">
        <pc:chgData name="Estes, Michele - estesmd" userId="S::estesmd@jmu.edu::7f01444f-bcfd-4926-89f8-dd1142b90e2d" providerId="AD" clId="Web-{C29C3B74-B08E-4F92-8EED-8F31E993573E}" dt="2023-12-19T03:53:45.105" v="6" actId="14100"/>
        <pc:sldMkLst>
          <pc:docMk/>
          <pc:sldMk cId="368142620" sldId="263"/>
        </pc:sldMkLst>
        <pc:spChg chg="mod">
          <ac:chgData name="Estes, Michele - estesmd" userId="S::estesmd@jmu.edu::7f01444f-bcfd-4926-89f8-dd1142b90e2d" providerId="AD" clId="Web-{C29C3B74-B08E-4F92-8EED-8F31E993573E}" dt="2023-12-19T03:53:45.105" v="6" actId="14100"/>
          <ac:spMkLst>
            <pc:docMk/>
            <pc:sldMk cId="368142620" sldId="263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C29C3B74-B08E-4F92-8EED-8F31E993573E}" dt="2023-12-19T03:57:26.331" v="30" actId="1076"/>
        <pc:sldMkLst>
          <pc:docMk/>
          <pc:sldMk cId="2469261113" sldId="282"/>
        </pc:sldMkLst>
        <pc:spChg chg="mod">
          <ac:chgData name="Estes, Michele - estesmd" userId="S::estesmd@jmu.edu::7f01444f-bcfd-4926-89f8-dd1142b90e2d" providerId="AD" clId="Web-{C29C3B74-B08E-4F92-8EED-8F31E993573E}" dt="2023-12-19T03:57:26.331" v="30" actId="1076"/>
          <ac:spMkLst>
            <pc:docMk/>
            <pc:sldMk cId="2469261113" sldId="282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C29C3B74-B08E-4F92-8EED-8F31E993573E}" dt="2023-12-19T03:55:47.405" v="15" actId="1076"/>
        <pc:sldMkLst>
          <pc:docMk/>
          <pc:sldMk cId="611506730" sldId="283"/>
        </pc:sldMkLst>
        <pc:spChg chg="mod">
          <ac:chgData name="Estes, Michele - estesmd" userId="S::estesmd@jmu.edu::7f01444f-bcfd-4926-89f8-dd1142b90e2d" providerId="AD" clId="Web-{C29C3B74-B08E-4F92-8EED-8F31E993573E}" dt="2023-12-19T03:55:47.405" v="15" actId="1076"/>
          <ac:spMkLst>
            <pc:docMk/>
            <pc:sldMk cId="611506730" sldId="283"/>
            <ac:spMk id="5" creationId="{1A3EAB37-2337-0F1B-40F3-C9C1A96AD858}"/>
          </ac:spMkLst>
        </pc:spChg>
      </pc:sldChg>
      <pc:sldChg chg="modSp">
        <pc:chgData name="Estes, Michele - estesmd" userId="S::estesmd@jmu.edu::7f01444f-bcfd-4926-89f8-dd1142b90e2d" providerId="AD" clId="Web-{C29C3B74-B08E-4F92-8EED-8F31E993573E}" dt="2023-12-19T03:57:34.456" v="31" actId="1076"/>
        <pc:sldMkLst>
          <pc:docMk/>
          <pc:sldMk cId="3042036340" sldId="339"/>
        </pc:sldMkLst>
        <pc:spChg chg="mod">
          <ac:chgData name="Estes, Michele - estesmd" userId="S::estesmd@jmu.edu::7f01444f-bcfd-4926-89f8-dd1142b90e2d" providerId="AD" clId="Web-{C29C3B74-B08E-4F92-8EED-8F31E993573E}" dt="2023-12-19T03:57:34.456" v="31" actId="1076"/>
          <ac:spMkLst>
            <pc:docMk/>
            <pc:sldMk cId="3042036340" sldId="339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C29C3B74-B08E-4F92-8EED-8F31E993573E}" dt="2023-12-19T03:58:02.457" v="36" actId="1076"/>
        <pc:sldMkLst>
          <pc:docMk/>
          <pc:sldMk cId="1680094392" sldId="340"/>
        </pc:sldMkLst>
        <pc:spChg chg="mod">
          <ac:chgData name="Estes, Michele - estesmd" userId="S::estesmd@jmu.edu::7f01444f-bcfd-4926-89f8-dd1142b90e2d" providerId="AD" clId="Web-{C29C3B74-B08E-4F92-8EED-8F31E993573E}" dt="2023-12-19T03:58:02.457" v="36" actId="1076"/>
          <ac:spMkLst>
            <pc:docMk/>
            <pc:sldMk cId="1680094392" sldId="340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C29C3B74-B08E-4F92-8EED-8F31E993573E}" dt="2023-12-19T03:53:24.916" v="4" actId="1076"/>
        <pc:sldMkLst>
          <pc:docMk/>
          <pc:sldMk cId="533924792" sldId="342"/>
        </pc:sldMkLst>
        <pc:spChg chg="mod">
          <ac:chgData name="Estes, Michele - estesmd" userId="S::estesmd@jmu.edu::7f01444f-bcfd-4926-89f8-dd1142b90e2d" providerId="AD" clId="Web-{C29C3B74-B08E-4F92-8EED-8F31E993573E}" dt="2023-12-19T03:53:24.916" v="4" actId="1076"/>
          <ac:spMkLst>
            <pc:docMk/>
            <pc:sldMk cId="533924792" sldId="342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C29C3B74-B08E-4F92-8EED-8F31E993573E}" dt="2023-12-19T03:58:27.317" v="39" actId="1076"/>
        <pc:sldMkLst>
          <pc:docMk/>
          <pc:sldMk cId="304897619" sldId="350"/>
        </pc:sldMkLst>
        <pc:spChg chg="mod">
          <ac:chgData name="Estes, Michele - estesmd" userId="S::estesmd@jmu.edu::7f01444f-bcfd-4926-89f8-dd1142b90e2d" providerId="AD" clId="Web-{C29C3B74-B08E-4F92-8EED-8F31E993573E}" dt="2023-12-19T03:58:27.317" v="39" actId="1076"/>
          <ac:spMkLst>
            <pc:docMk/>
            <pc:sldMk cId="304897619" sldId="350"/>
            <ac:spMk id="5" creationId="{1A3EAB37-2337-0F1B-40F3-C9C1A96AD85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2E9BF-A34E-4325-818C-580EB65B2023}" type="datetimeFigureOut"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B0A4C-8A2D-40C9-B694-ED0A5830F2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4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Define the word “Rules" and Discuss the role of rules and explain how they keep us and others safe. </a:t>
            </a:r>
            <a:r>
              <a:rPr lang="en-US" sz="1800" dirty="0">
                <a:solidFill>
                  <a:srgbClr val="0E101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For example: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E101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Use your quiet voice.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E101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Use your listening ears.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E101A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Look at the teacher.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B0A4C-8A2D-40C9-B694-ED0A5830F28B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0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896B6F-3733-4183-35CB-262E317B3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623742E-2C6D-460B-28F3-AD6A9B14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16A96-D70B-06FC-FAD8-A296EAB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570E59-B761-67F7-263C-B44AF872B2DE}"/>
              </a:ext>
            </a:extLst>
          </p:cNvPr>
          <p:cNvSpPr txBox="1">
            <a:spLocks/>
          </p:cNvSpPr>
          <p:nvPr userDrawn="1"/>
        </p:nvSpPr>
        <p:spPr>
          <a:xfrm>
            <a:off x="965200" y="1383528"/>
            <a:ext cx="5925989" cy="31675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 dirty="0"/>
              <a:t>Title</a:t>
            </a:r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2D8BC2A-DD1F-353E-F223-EEF552526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1CDB689B-DC84-B7EC-C49D-FDFB9503E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DB6212-2723-E765-4B3D-FC11548C5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255A8AD-A897-0463-064A-F7C0AC8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08EF6-5C21-839B-98D2-4974A512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1034B-5668-D326-BF2B-7531E2DA2D40}"/>
              </a:ext>
            </a:extLst>
          </p:cNvPr>
          <p:cNvSpPr txBox="1">
            <a:spLocks/>
          </p:cNvSpPr>
          <p:nvPr userDrawn="1"/>
        </p:nvSpPr>
        <p:spPr>
          <a:xfrm>
            <a:off x="1010024" y="1383527"/>
            <a:ext cx="6072333" cy="4175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600" b="1"/>
              <a:t>Quote</a:t>
            </a:r>
            <a:endParaRPr lang="en-US" sz="46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DF0C22-EA4A-D0DF-6279-27DD61D6F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386119-FD8D-4C87-CB36-CF253C90E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011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sential Question">
  <p:cSld name="Essential Ques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0" y="1641867"/>
            <a:ext cx="121920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/>
          <p:nvPr/>
        </p:nvSpPr>
        <p:spPr>
          <a:xfrm>
            <a:off x="-14600" y="2775133"/>
            <a:ext cx="12221200" cy="1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8855"/>
              </a:buClr>
              <a:buSzPts val="1600"/>
              <a:buFont typeface="Lato"/>
              <a:buNone/>
            </a:pPr>
            <a:endParaRPr sz="32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0" y="2964067"/>
            <a:ext cx="12192000" cy="1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L="1219170" lvl="1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marL="1828754" lvl="2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marL="2438339" lvl="3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marL="3047924" lvl="4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marL="3657509" lvl="5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marL="4267093" lvl="6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marL="4876678" lvl="7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marL="5486263" lvl="8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2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5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fif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fif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1801" y="1300401"/>
            <a:ext cx="6189046" cy="3167510"/>
          </a:xfrm>
        </p:spPr>
        <p:txBody>
          <a:bodyPr anchor="b">
            <a:normAutofit/>
          </a:bodyPr>
          <a:lstStyle/>
          <a:p>
            <a:pPr algn="r"/>
            <a:r>
              <a:rPr lang="en-US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r>
              <a:rPr lang="en-US" b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Following Rules and Authority</a:t>
            </a:r>
            <a:br>
              <a:rPr lang="en-US" b="0" i="0" dirty="0">
                <a:effectLst/>
                <a:latin typeface="Calibri"/>
              </a:rPr>
            </a:b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Kindergarten Lesson </a:t>
            </a: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5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66" y="1430379"/>
            <a:ext cx="3167510" cy="316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345" y="1248284"/>
            <a:ext cx="5926889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When we are learning we will: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F0D3DE-EC74-4C9F-AFA1-DC5CE5236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9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7F44FEB-99A9-808B-B82A-EAB5031B2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C52F2990-FF02-EC3B-8B7F-5064367B5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97AA513D-BD35-32D3-EEC0-8D62F1E07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0432984A-6F30-3BBB-3263-7C9E23CEE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930" y="1670056"/>
            <a:ext cx="10515600" cy="155549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1" dirty="0">
                <a:latin typeface="Calibri"/>
                <a:cs typeface="Calibri"/>
              </a:rPr>
              <a:t>Rule: </a:t>
            </a:r>
            <a:r>
              <a:rPr lang="en-US" b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A rule describes something that we need to do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. </a:t>
            </a:r>
            <a:br>
              <a:rPr lang="en-US" dirty="0">
                <a:solidFill>
                  <a:srgbClr val="000000"/>
                </a:solidFill>
                <a:latin typeface="Calibri"/>
                <a:cs typeface="Calibri"/>
              </a:rPr>
            </a:br>
            <a:br>
              <a:rPr lang="en-US" dirty="0">
                <a:solidFill>
                  <a:srgbClr val="000000"/>
                </a:solidFill>
                <a:latin typeface="Calibri"/>
                <a:cs typeface="Calibri"/>
              </a:rPr>
            </a:br>
            <a:endParaRPr lang="en-US" dirty="0">
              <a:cs typeface="Calibri Light" panose="020F0302020204030204"/>
            </a:endParaRPr>
          </a:p>
        </p:txBody>
      </p:sp>
      <p:pic>
        <p:nvPicPr>
          <p:cNvPr id="4" name="Picture 3" descr="A face with a finger on it&#10;&#10;Description automatically generated">
            <a:extLst>
              <a:ext uri="{FF2B5EF4-FFF2-40B4-BE49-F238E27FC236}">
                <a16:creationId xmlns:a16="http://schemas.microsoft.com/office/drawing/2014/main" id="{FA1EEB5C-8B9B-7420-7C74-725D4DF5CB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8893" y="3302587"/>
            <a:ext cx="2094380" cy="1788459"/>
          </a:xfrm>
          <a:prstGeom prst="rect">
            <a:avLst/>
          </a:prstGeom>
        </p:spPr>
      </p:pic>
      <p:pic>
        <p:nvPicPr>
          <p:cNvPr id="6" name="Picture 5" descr="A face with arrows pointing to the face&#10;&#10;Description automatically generated">
            <a:extLst>
              <a:ext uri="{FF2B5EF4-FFF2-40B4-BE49-F238E27FC236}">
                <a16:creationId xmlns:a16="http://schemas.microsoft.com/office/drawing/2014/main" id="{2D6911C2-2ACF-2520-E3AA-0432E6F3F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323" y="3116155"/>
            <a:ext cx="1892674" cy="1642783"/>
          </a:xfrm>
          <a:prstGeom prst="rect">
            <a:avLst/>
          </a:prstGeom>
        </p:spPr>
      </p:pic>
      <p:pic>
        <p:nvPicPr>
          <p:cNvPr id="7" name="Picture 6" descr="A face with arrows pointing to the top&#10;&#10;Description automatically generated">
            <a:extLst>
              <a:ext uri="{FF2B5EF4-FFF2-40B4-BE49-F238E27FC236}">
                <a16:creationId xmlns:a16="http://schemas.microsoft.com/office/drawing/2014/main" id="{00CC867A-58B7-7314-D16D-397F87321D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7814" y="3335410"/>
            <a:ext cx="1948703" cy="165398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7A91803-51E7-7A39-DCDC-5DFF89FE78CA}"/>
              </a:ext>
            </a:extLst>
          </p:cNvPr>
          <p:cNvCxnSpPr/>
          <p:nvPr/>
        </p:nvCxnSpPr>
        <p:spPr>
          <a:xfrm>
            <a:off x="4138613" y="2868146"/>
            <a:ext cx="17930" cy="1777252"/>
          </a:xfrm>
          <a:prstGeom prst="straightConnector1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D9A1BC4-E147-336E-6547-B9879E7EC0C5}"/>
              </a:ext>
            </a:extLst>
          </p:cNvPr>
          <p:cNvCxnSpPr/>
          <p:nvPr/>
        </p:nvCxnSpPr>
        <p:spPr>
          <a:xfrm>
            <a:off x="6699346" y="2868146"/>
            <a:ext cx="17930" cy="1777252"/>
          </a:xfrm>
          <a:prstGeom prst="straightConnector1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09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938" y="1868809"/>
            <a:ext cx="7115336" cy="300417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The importance of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following rules: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pic>
        <p:nvPicPr>
          <p:cNvPr id="4" name="Picture 3" descr="A cartoon face with a black background&#10;&#10;Description automatically generated">
            <a:extLst>
              <a:ext uri="{FF2B5EF4-FFF2-40B4-BE49-F238E27FC236}">
                <a16:creationId xmlns:a16="http://schemas.microsoft.com/office/drawing/2014/main" id="{C237B17D-ACE1-26B3-C0D7-8BF311BAD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705" y="1039191"/>
            <a:ext cx="3802546" cy="323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06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884971"/>
            <a:ext cx="10656030" cy="1325563"/>
          </a:xfrm>
        </p:spPr>
        <p:txBody>
          <a:bodyPr/>
          <a:lstStyle/>
          <a:p>
            <a:pPr algn="ctr"/>
            <a:r>
              <a:rPr lang="en-US" b="1" dirty="0"/>
              <a:t>Read the book: </a:t>
            </a:r>
            <a:r>
              <a:rPr lang="en-US" b="0" i="1" dirty="0">
                <a:solidFill>
                  <a:srgbClr val="000000"/>
                </a:solidFill>
                <a:effectLst/>
                <a:latin typeface="WordVisi_MSFontService"/>
              </a:rPr>
              <a:t>How Do Dinosaurs Stay Safe</a:t>
            </a:r>
            <a:r>
              <a:rPr lang="en-US" i="1" dirty="0">
                <a:solidFill>
                  <a:srgbClr val="000000"/>
                </a:solidFill>
                <a:latin typeface="WordVisi_MSFontService"/>
              </a:rPr>
              <a:t>?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B6F685-28B9-6A9B-06CA-DDE8F35E6607}"/>
              </a:ext>
            </a:extLst>
          </p:cNvPr>
          <p:cNvSpPr txBox="1"/>
          <p:nvPr/>
        </p:nvSpPr>
        <p:spPr>
          <a:xfrm>
            <a:off x="4836872" y="1901424"/>
            <a:ext cx="251485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Author: Jane Yolen</a:t>
            </a:r>
          </a:p>
        </p:txBody>
      </p:sp>
      <p:pic>
        <p:nvPicPr>
          <p:cNvPr id="6" name="Graphic 5" descr="Open book outline">
            <a:extLst>
              <a:ext uri="{FF2B5EF4-FFF2-40B4-BE49-F238E27FC236}">
                <a16:creationId xmlns:a16="http://schemas.microsoft.com/office/drawing/2014/main" id="{A8512C16-9348-7DFD-F866-2362B512C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0887" y="2971799"/>
            <a:ext cx="1532313" cy="15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6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646" y="1972785"/>
            <a:ext cx="4879570" cy="3116573"/>
          </a:xfrm>
        </p:spPr>
        <p:txBody>
          <a:bodyPr/>
          <a:lstStyle/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Why is it important </a:t>
            </a:r>
            <a:br>
              <a:rPr lang="en-US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to follow the rules?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4828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CD36886C-39D3-A2F0-03D9-1BDDB39B07A7}"/>
              </a:ext>
            </a:extLst>
          </p:cNvPr>
          <p:cNvSpPr txBox="1">
            <a:spLocks/>
          </p:cNvSpPr>
          <p:nvPr/>
        </p:nvSpPr>
        <p:spPr>
          <a:xfrm>
            <a:off x="836500" y="9904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0000"/>
                </a:solidFill>
                <a:latin typeface="+mn-lt"/>
              </a:rPr>
              <a:t>To keep us safe</a:t>
            </a:r>
            <a:endParaRPr lang="en-US" b="1" dirty="0">
              <a:latin typeface="+mn-l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73F6AE5-E96E-A3DC-2C1E-C52DEC4B0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348" y="2009584"/>
            <a:ext cx="5003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034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320AA05-0AC8-B310-A6DF-AA901019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990405"/>
            <a:ext cx="10515600" cy="1325563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To help us make good choices</a:t>
            </a:r>
            <a:endParaRPr lang="en-US" b="1" dirty="0">
              <a:latin typeface="+mn-lt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6D57803-F923-85FA-5902-57E5004A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011" y="2408852"/>
            <a:ext cx="4577480" cy="390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80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D1208BC3-6D22-B98B-D89B-9343435DE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990405"/>
            <a:ext cx="10515600" cy="1325563"/>
          </a:xfrm>
        </p:spPr>
        <p:txBody>
          <a:bodyPr>
            <a:norm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help us be responsible </a:t>
            </a:r>
            <a:endParaRPr lang="en-US" sz="8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B842FB-3656-FA53-332E-90E54FD5F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335" y="2547567"/>
            <a:ext cx="4403720" cy="3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40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2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A4F1FE76-603E-004A-EFFE-F50EF5A8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1038"/>
            <a:ext cx="2633663" cy="27574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E1612271-A047-72FC-9641-BB19CD39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053" y="640080"/>
            <a:ext cx="2633663" cy="2671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96969CE6-83DF-C04A-B77F-97D0A2854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09" y="3673211"/>
            <a:ext cx="2757488" cy="26701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" y="640080"/>
            <a:ext cx="5462932" cy="41128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ity: </a:t>
            </a:r>
            <a: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  <a:t>Are they following a rule or not following a rule?</a:t>
            </a:r>
            <a:r>
              <a:rPr lang="en-US" sz="4400" dirty="0">
                <a:latin typeface="Calibri"/>
                <a:ea typeface="Calibri"/>
                <a:cs typeface="Calibri"/>
              </a:rPr>
              <a:t> </a:t>
            </a:r>
            <a:endParaRPr lang="en-US" sz="4400" kern="12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142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73169C4E-2CE8-FB7F-0146-9D134C25D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2511" y="1187705"/>
            <a:ext cx="4038219" cy="40382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87B0AF6-E4F4-8C68-A5AC-FA9A2FADC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C2819178-9BD5-545F-FB89-491990C85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9AEDD8A4-FF54-303C-EB80-120439A59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8B59E26-839D-551D-A889-76FF4B0F16A4}"/>
              </a:ext>
            </a:extLst>
          </p:cNvPr>
          <p:cNvSpPr txBox="1">
            <a:spLocks/>
          </p:cNvSpPr>
          <p:nvPr/>
        </p:nvSpPr>
        <p:spPr>
          <a:xfrm>
            <a:off x="641774" y="4974649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Wearing a helmet</a:t>
            </a:r>
          </a:p>
        </p:txBody>
      </p:sp>
    </p:spTree>
    <p:extLst>
      <p:ext uri="{BB962C8B-B14F-4D97-AF65-F5344CB8AC3E}">
        <p14:creationId xmlns:p14="http://schemas.microsoft.com/office/powerpoint/2010/main" val="177620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DDCDD7E6-BA8B-1807-CFA0-8A8507746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65302" y="995498"/>
            <a:ext cx="4245805" cy="42458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5C3A2965-A52E-B533-2F6E-8C4022BB5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C00E1B9E-E141-FD78-3B49-C47D59E9B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20EE7A52-30D2-AD4E-7421-34621B097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FF6F834-E5AE-F9F8-72A7-29BB1D8207CB}"/>
              </a:ext>
            </a:extLst>
          </p:cNvPr>
          <p:cNvSpPr txBox="1">
            <a:spLocks/>
          </p:cNvSpPr>
          <p:nvPr/>
        </p:nvSpPr>
        <p:spPr>
          <a:xfrm>
            <a:off x="641774" y="4974649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Washing her hands</a:t>
            </a:r>
          </a:p>
        </p:txBody>
      </p:sp>
    </p:spTree>
    <p:extLst>
      <p:ext uri="{BB962C8B-B14F-4D97-AF65-F5344CB8AC3E}">
        <p14:creationId xmlns:p14="http://schemas.microsoft.com/office/powerpoint/2010/main" val="115199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9CBD8A8C-2EBC-D8AB-B633-E7AF1371A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50675">
            <a:off x="1671131" y="1113679"/>
            <a:ext cx="3940605" cy="39406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E99D9EEB-0472-88F6-8E24-9D5634CF2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F8F6A830-5448-0F87-F0FB-7A29D8B31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C5FD636C-99BF-E298-BD56-2D27A2646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A20E762-881B-5472-F2BA-2B8825CD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9167" y="1129926"/>
            <a:ext cx="3940605" cy="39406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21CD021-7E04-4EC6-C5E1-520DC92298E0}"/>
              </a:ext>
            </a:extLst>
          </p:cNvPr>
          <p:cNvSpPr txBox="1">
            <a:spLocks/>
          </p:cNvSpPr>
          <p:nvPr/>
        </p:nvSpPr>
        <p:spPr>
          <a:xfrm>
            <a:off x="672922" y="4972570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Running in the hallway</a:t>
            </a:r>
          </a:p>
        </p:txBody>
      </p:sp>
    </p:spTree>
    <p:extLst>
      <p:ext uri="{BB962C8B-B14F-4D97-AF65-F5344CB8AC3E}">
        <p14:creationId xmlns:p14="http://schemas.microsoft.com/office/powerpoint/2010/main" val="68319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42300" y="1042343"/>
            <a:ext cx="4093795" cy="40937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B34CA6-0701-CC4C-D4E9-C8EDBAB1D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83F027DC-0826-6656-CD90-94BBD063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0D7A8B1-2CB5-CAD8-9FE4-C344F7ED6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F3B652C-9387-A261-20C8-E9AD43607FC4}"/>
              </a:ext>
            </a:extLst>
          </p:cNvPr>
          <p:cNvSpPr txBox="1">
            <a:spLocks/>
          </p:cNvSpPr>
          <p:nvPr/>
        </p:nvSpPr>
        <p:spPr>
          <a:xfrm>
            <a:off x="641774" y="4986286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Not sharing her toys</a:t>
            </a:r>
          </a:p>
        </p:txBody>
      </p:sp>
    </p:spTree>
    <p:extLst>
      <p:ext uri="{BB962C8B-B14F-4D97-AF65-F5344CB8AC3E}">
        <p14:creationId xmlns:p14="http://schemas.microsoft.com/office/powerpoint/2010/main" val="48687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8434" name="Picture 2">
            <a:extLst>
              <a:ext uri="{FF2B5EF4-FFF2-40B4-BE49-F238E27FC236}">
                <a16:creationId xmlns:a16="http://schemas.microsoft.com/office/drawing/2014/main" id="{36340C60-2EC0-8841-0C25-1E05315B4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92306" y="1003792"/>
            <a:ext cx="4218801" cy="42188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E013D489-2D6B-EB98-D86D-D2F86CBF2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199A3642-52EC-A984-EDD5-CB5D7CF20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2669D8EC-EC11-55CD-B64B-CB0755F4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208D7E7-F742-477B-CECA-17263F10649B}"/>
              </a:ext>
            </a:extLst>
          </p:cNvPr>
          <p:cNvSpPr txBox="1">
            <a:spLocks/>
          </p:cNvSpPr>
          <p:nvPr/>
        </p:nvSpPr>
        <p:spPr>
          <a:xfrm>
            <a:off x="672922" y="4977187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Going down the slide feet first</a:t>
            </a:r>
          </a:p>
        </p:txBody>
      </p:sp>
    </p:spTree>
    <p:extLst>
      <p:ext uri="{BB962C8B-B14F-4D97-AF65-F5344CB8AC3E}">
        <p14:creationId xmlns:p14="http://schemas.microsoft.com/office/powerpoint/2010/main" val="309731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786" y="761915"/>
            <a:ext cx="10900228" cy="1543277"/>
          </a:xfrm>
        </p:spPr>
        <p:txBody>
          <a:bodyPr>
            <a:normAutofit/>
          </a:bodyPr>
          <a:lstStyle/>
          <a:p>
            <a:r>
              <a:rPr lang="en-US" sz="4000" b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A person in authority is a person who is in charge and is responsible for keeping us safe</a:t>
            </a:r>
            <a:r>
              <a:rPr lang="en-US" sz="4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endParaRPr lang="en-US" sz="4000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AFEFDD-4107-E792-2320-CF277CCA9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1633" y="2851308"/>
            <a:ext cx="2898791" cy="28987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 descr="A person reading a book to children&#10;&#10;Description automatically generated">
            <a:extLst>
              <a:ext uri="{FF2B5EF4-FFF2-40B4-BE49-F238E27FC236}">
                <a16:creationId xmlns:a16="http://schemas.microsoft.com/office/drawing/2014/main" id="{F135870F-80E3-104F-6203-3C323A795B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3706">
            <a:off x="5530351" y="2851308"/>
            <a:ext cx="2898791" cy="28987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1150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75" y="1524786"/>
            <a:ext cx="5058037" cy="27898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latin typeface="Calibri"/>
                <a:cs typeface="Calibri"/>
              </a:rPr>
              <a:t>Examples of people in authority:</a:t>
            </a:r>
            <a:endParaRPr lang="en-US" sz="4400" kern="120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54E15B-F409-FDB0-517D-6C38BB007FF6}"/>
              </a:ext>
            </a:extLst>
          </p:cNvPr>
          <p:cNvSpPr txBox="1"/>
          <p:nvPr/>
        </p:nvSpPr>
        <p:spPr>
          <a:xfrm>
            <a:off x="5976594" y="471340"/>
            <a:ext cx="6083431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Parent/guardian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Teacher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Principal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Firefighter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Police officer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/>
              <a:t>Emergency Medical Technician (EMT)</a:t>
            </a:r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3924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8025" y="1684245"/>
            <a:ext cx="7733990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cs typeface="Calibri"/>
              </a:rPr>
              <a:t>: </a:t>
            </a:r>
            <a:r>
              <a:rPr lang="en-US" sz="4400" b="0" i="0" kern="1200" dirty="0">
                <a:effectLst/>
                <a:latin typeface="Calibri"/>
                <a:cs typeface="Calibri"/>
              </a:rPr>
              <a:t>Identify persons with authority and their responsibilities. </a:t>
            </a:r>
            <a:endParaRPr lang="en-US" sz="4400" i="1" kern="1200" dirty="0">
              <a:latin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0763" y="2685968"/>
            <a:ext cx="4977092" cy="14820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Examples of people in authority:</a:t>
            </a:r>
            <a:endParaRPr lang="en-US" kern="1200" dirty="0">
              <a:latin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20482" name="Picture 2">
            <a:extLst>
              <a:ext uri="{FF2B5EF4-FFF2-40B4-BE49-F238E27FC236}">
                <a16:creationId xmlns:a16="http://schemas.microsoft.com/office/drawing/2014/main" id="{1A885832-4EA2-735D-640B-DB4294BE6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13816" y="1017369"/>
            <a:ext cx="3768326" cy="3768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7F72717-4CBC-1001-BE7E-CBE572A9FF3B}"/>
              </a:ext>
            </a:extLst>
          </p:cNvPr>
          <p:cNvSpPr txBox="1">
            <a:spLocks/>
          </p:cNvSpPr>
          <p:nvPr/>
        </p:nvSpPr>
        <p:spPr>
          <a:xfrm>
            <a:off x="674622" y="4538100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Parent/Grandparent/Guardian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541E40E-03BD-4D47-EE50-45A299E27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6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8020" y="2758538"/>
            <a:ext cx="5020636" cy="133690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Examples of people in authority:</a:t>
            </a:r>
            <a:endParaRPr lang="en-US" kern="1200" dirty="0">
              <a:latin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20482" name="Picture 2">
            <a:extLst>
              <a:ext uri="{FF2B5EF4-FFF2-40B4-BE49-F238E27FC236}">
                <a16:creationId xmlns:a16="http://schemas.microsoft.com/office/drawing/2014/main" id="{1A885832-4EA2-735D-640B-DB4294BE6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13816" y="1017369"/>
            <a:ext cx="3768326" cy="3768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7F72717-4CBC-1001-BE7E-CBE572A9FF3B}"/>
              </a:ext>
            </a:extLst>
          </p:cNvPr>
          <p:cNvSpPr txBox="1">
            <a:spLocks/>
          </p:cNvSpPr>
          <p:nvPr/>
        </p:nvSpPr>
        <p:spPr>
          <a:xfrm>
            <a:off x="674622" y="4538100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Teachers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EF7DDBA-D7C7-3440-CBC3-CE2D39004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3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8020" y="2685968"/>
            <a:ext cx="4614236" cy="14965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Examples of people in authority:</a:t>
            </a:r>
            <a:endParaRPr lang="en-US" kern="1200" dirty="0">
              <a:latin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20482" name="Picture 2">
            <a:extLst>
              <a:ext uri="{FF2B5EF4-FFF2-40B4-BE49-F238E27FC236}">
                <a16:creationId xmlns:a16="http://schemas.microsoft.com/office/drawing/2014/main" id="{1A885832-4EA2-735D-640B-DB4294BE6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13816" y="1017369"/>
            <a:ext cx="3768326" cy="3768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7F72717-4CBC-1001-BE7E-CBE572A9FF3B}"/>
              </a:ext>
            </a:extLst>
          </p:cNvPr>
          <p:cNvSpPr txBox="1">
            <a:spLocks/>
          </p:cNvSpPr>
          <p:nvPr/>
        </p:nvSpPr>
        <p:spPr>
          <a:xfrm>
            <a:off x="674622" y="4538100"/>
            <a:ext cx="5421378" cy="10466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346C96"/>
                </a:solidFill>
                <a:latin typeface="Calibri"/>
                <a:cs typeface="Calibri"/>
              </a:rPr>
              <a:t>Police Officers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8A22080-BDBF-AFFE-65C1-47C9FA4C5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9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504" y="2673085"/>
            <a:ext cx="6712858" cy="1325563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Why is it important </a:t>
            </a:r>
            <a:br>
              <a:rPr lang="en-US" b="0" i="0" dirty="0">
                <a:effectLst/>
                <a:latin typeface="+mn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to follow the rules?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897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CD36886C-39D3-A2F0-03D9-1BDDB39B07A7}"/>
              </a:ext>
            </a:extLst>
          </p:cNvPr>
          <p:cNvSpPr txBox="1">
            <a:spLocks/>
          </p:cNvSpPr>
          <p:nvPr/>
        </p:nvSpPr>
        <p:spPr>
          <a:xfrm>
            <a:off x="836500" y="9904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0000"/>
                </a:solidFill>
                <a:latin typeface="+mn-lt"/>
              </a:rPr>
              <a:t>To keep us safe</a:t>
            </a:r>
            <a:endParaRPr lang="en-US" b="1" dirty="0">
              <a:latin typeface="+mn-lt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73F6AE5-E96E-A3DC-2C1E-C52DEC4B0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348" y="2009584"/>
            <a:ext cx="5003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53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320AA05-0AC8-B310-A6DF-AA901019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990405"/>
            <a:ext cx="10515600" cy="1325563"/>
          </a:xfrm>
        </p:spPr>
        <p:txBody>
          <a:bodyPr/>
          <a:lstStyle/>
          <a:p>
            <a:r>
              <a:rPr lang="en-US" b="0" i="0">
                <a:solidFill>
                  <a:srgbClr val="000000"/>
                </a:solidFill>
                <a:effectLst/>
                <a:latin typeface="+mn-lt"/>
              </a:rPr>
              <a:t>To help us make good choices</a:t>
            </a:r>
            <a:endParaRPr lang="en-US" b="1">
              <a:latin typeface="+mn-lt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6D57803-F923-85FA-5902-57E5004A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011" y="2408852"/>
            <a:ext cx="4577480" cy="390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837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D1208BC3-6D22-B98B-D89B-9343435DE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990405"/>
            <a:ext cx="10515600" cy="1325563"/>
          </a:xfrm>
        </p:spPr>
        <p:txBody>
          <a:bodyPr>
            <a:norm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help us be responsible </a:t>
            </a:r>
            <a:endParaRPr lang="en-US" sz="8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B842FB-3656-FA53-332E-90E54FD5F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335" y="2547567"/>
            <a:ext cx="4403720" cy="3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11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08D63-83C8-45C4-38FC-D5BD48149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2715"/>
            <a:ext cx="9144000" cy="1122581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Calibri Light"/>
                <a:ea typeface="Calibri"/>
                <a:cs typeface="Calibri"/>
              </a:rPr>
              <a:t>All done, great job!</a:t>
            </a:r>
          </a:p>
        </p:txBody>
      </p:sp>
      <p:sp>
        <p:nvSpPr>
          <p:cNvPr id="5" name="Right Triangle 18">
            <a:extLst>
              <a:ext uri="{FF2B5EF4-FFF2-40B4-BE49-F238E27FC236}">
                <a16:creationId xmlns:a16="http://schemas.microsoft.com/office/drawing/2014/main" id="{669B0428-CEF7-3C26-587F-2D5347131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B0F0559-CF64-7DB0-A800-DB9EBA121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4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  <SharedWithUsers xmlns="c4d35652-c855-4275-af1e-b545f515243e">
      <UserInfo>
        <DisplayName>Morgan, Rob - morganrm</DisplayName>
        <AccountId>27</AccountId>
        <AccountType/>
      </UserInfo>
      <UserInfo>
        <DisplayName>Estes, Michele - estesmd</DisplayName>
        <AccountId>16</AccountId>
        <AccountType/>
      </UserInfo>
      <UserInfo>
        <DisplayName>Hobson, Jarrod Daniel - hobsonjd</DisplayName>
        <AccountId>15</AccountId>
        <AccountType/>
      </UserInfo>
      <UserInfo>
        <DisplayName>Bailey, Melanie - baile3mm</DisplayName>
        <AccountId>14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098956-7606-4361-A694-380C045954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8214F7-CC35-4393-BCC0-EAED86DC55DD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c4d35652-c855-4275-af1e-b545f515243e"/>
    <ds:schemaRef ds:uri="8b84f0c1-b81e-4a79-9b48-a655cf54ff8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D93262B-26E9-4A5D-B940-4A9D4E8A15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282</Words>
  <Application>Microsoft Office PowerPoint</Application>
  <PresentationFormat>Widescreen</PresentationFormat>
  <Paragraphs>45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Indie Flower</vt:lpstr>
      <vt:lpstr>Lato</vt:lpstr>
      <vt:lpstr>Rubik</vt:lpstr>
      <vt:lpstr>Symbol</vt:lpstr>
      <vt:lpstr>WordVisi_MSFontService</vt:lpstr>
      <vt:lpstr>Office Theme</vt:lpstr>
      <vt:lpstr> Following Rules and Authority Kindergarten Lesson 5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Rule: A rule describes something that we need to do.   </vt:lpstr>
      <vt:lpstr>The importance of  following rules: </vt:lpstr>
      <vt:lpstr>Read the book: How Do Dinosaurs Stay Safe?</vt:lpstr>
      <vt:lpstr>Why is it important  to follow the rules?</vt:lpstr>
      <vt:lpstr>PowerPoint Presentation</vt:lpstr>
      <vt:lpstr>To help us make good choices</vt:lpstr>
      <vt:lpstr>To help us be responsible </vt:lpstr>
      <vt:lpstr>Activity: Are they following a rule or not following a rule?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person in authority is a person who is in charge and is responsible for keeping us safe.</vt:lpstr>
      <vt:lpstr>Examples of people in authority:</vt:lpstr>
      <vt:lpstr>Activity: Identify persons with authority and their responsibilities. </vt:lpstr>
      <vt:lpstr>Examples of people in authority:</vt:lpstr>
      <vt:lpstr>Examples of people in authority:</vt:lpstr>
      <vt:lpstr>Examples of people in authority:</vt:lpstr>
      <vt:lpstr>Why is it important  to follow the rules?</vt:lpstr>
      <vt:lpstr>PowerPoint Presentation</vt:lpstr>
      <vt:lpstr>To help us make good choices</vt:lpstr>
      <vt:lpstr>To help us be responsible 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94</cp:revision>
  <dcterms:created xsi:type="dcterms:W3CDTF">2023-11-13T02:31:18Z</dcterms:created>
  <dcterms:modified xsi:type="dcterms:W3CDTF">2024-07-18T15:33:19Z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