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48" r:id="rId6"/>
    <p:sldId id="347" r:id="rId7"/>
    <p:sldId id="346" r:id="rId8"/>
    <p:sldId id="345" r:id="rId9"/>
    <p:sldId id="344" r:id="rId10"/>
    <p:sldId id="262" r:id="rId11"/>
    <p:sldId id="263" r:id="rId12"/>
    <p:sldId id="271" r:id="rId13"/>
    <p:sldId id="273" r:id="rId14"/>
    <p:sldId id="272" r:id="rId15"/>
    <p:sldId id="352" r:id="rId16"/>
    <p:sldId id="264" r:id="rId17"/>
    <p:sldId id="276" r:id="rId18"/>
    <p:sldId id="286" r:id="rId19"/>
    <p:sldId id="285" r:id="rId20"/>
    <p:sldId id="288" r:id="rId21"/>
    <p:sldId id="289" r:id="rId22"/>
    <p:sldId id="290" r:id="rId23"/>
    <p:sldId id="291" r:id="rId24"/>
    <p:sldId id="296" r:id="rId25"/>
    <p:sldId id="293" r:id="rId26"/>
    <p:sldId id="294" r:id="rId27"/>
    <p:sldId id="295" r:id="rId28"/>
    <p:sldId id="284" r:id="rId29"/>
    <p:sldId id="281" r:id="rId30"/>
    <p:sldId id="270" r:id="rId31"/>
    <p:sldId id="282" r:id="rId32"/>
    <p:sldId id="351" r:id="rId33"/>
    <p:sldId id="35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3CD672-EE17-7163-DC3B-ED079E5FDACD}" name="Hobson, Jarrod Daniel - hobsonjd" initials="Hh" userId="S::hobsonjd@jmu.edu::df8f22fe-d1ff-42d4-9c31-1fc28689c166" providerId="AD"/>
  <p188:author id="{276E0F82-CB80-110E-1B8A-DACF33015651}" name="Estes, Michele - estesmd" initials="Ee" userId="S::estesmd@jmu.edu::7f01444f-bcfd-4926-89f8-dd1142b90e2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55DCA8-1B73-4D16-A957-2507CEF95C8B}" v="30" dt="2024-07-18T16:04:51.4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s, Michele - estesmd" userId="S::estesmd@jmu.edu::7f01444f-bcfd-4926-89f8-dd1142b90e2d" providerId="AD" clId="Web-{E1FE915E-FD26-49CE-A209-5008D6DE54F6}"/>
    <pc:docChg chg="addSld delSld modSld">
      <pc:chgData name="Estes, Michele - estesmd" userId="S::estesmd@jmu.edu::7f01444f-bcfd-4926-89f8-dd1142b90e2d" providerId="AD" clId="Web-{E1FE915E-FD26-49CE-A209-5008D6DE54F6}" dt="2023-11-25T21:11:49.116" v="7"/>
      <pc:docMkLst>
        <pc:docMk/>
      </pc:docMkLst>
      <pc:sldChg chg="addSp">
        <pc:chgData name="Estes, Michele - estesmd" userId="S::estesmd@jmu.edu::7f01444f-bcfd-4926-89f8-dd1142b90e2d" providerId="AD" clId="Web-{E1FE915E-FD26-49CE-A209-5008D6DE54F6}" dt="2023-11-25T21:11:25.865" v="5"/>
        <pc:sldMkLst>
          <pc:docMk/>
          <pc:sldMk cId="134240744" sldId="264"/>
        </pc:sldMkLst>
        <pc:grpChg chg="add">
          <ac:chgData name="Estes, Michele - estesmd" userId="S::estesmd@jmu.edu::7f01444f-bcfd-4926-89f8-dd1142b90e2d" providerId="AD" clId="Web-{E1FE915E-FD26-49CE-A209-5008D6DE54F6}" dt="2023-11-25T21:11:25.865" v="5"/>
          <ac:grpSpMkLst>
            <pc:docMk/>
            <pc:sldMk cId="134240744" sldId="264"/>
            <ac:grpSpMk id="3" creationId="{FF5F4A5A-90F6-457E-3A3F-F221EEA1B46E}"/>
          </ac:grpSpMkLst>
        </pc:grpChg>
      </pc:sldChg>
      <pc:sldChg chg="addSp modSp add del">
        <pc:chgData name="Estes, Michele - estesmd" userId="S::estesmd@jmu.edu::7f01444f-bcfd-4926-89f8-dd1142b90e2d" providerId="AD" clId="Web-{E1FE915E-FD26-49CE-A209-5008D6DE54F6}" dt="2023-11-25T21:11:49.116" v="7"/>
        <pc:sldMkLst>
          <pc:docMk/>
          <pc:sldMk cId="4087244996" sldId="296"/>
        </pc:sldMkLst>
        <pc:spChg chg="mod">
          <ac:chgData name="Estes, Michele - estesmd" userId="S::estesmd@jmu.edu::7f01444f-bcfd-4926-89f8-dd1142b90e2d" providerId="AD" clId="Web-{E1FE915E-FD26-49CE-A209-5008D6DE54F6}" dt="2023-11-25T21:10:46.223" v="1" actId="20577"/>
          <ac:spMkLst>
            <pc:docMk/>
            <pc:sldMk cId="4087244996" sldId="296"/>
            <ac:spMk id="2" creationId="{F9AF390F-372F-3BCB-FCED-352A35938896}"/>
          </ac:spMkLst>
        </pc:spChg>
        <pc:grpChg chg="add">
          <ac:chgData name="Estes, Michele - estesmd" userId="S::estesmd@jmu.edu::7f01444f-bcfd-4926-89f8-dd1142b90e2d" providerId="AD" clId="Web-{E1FE915E-FD26-49CE-A209-5008D6DE54F6}" dt="2023-11-25T21:11:29.974" v="6"/>
          <ac:grpSpMkLst>
            <pc:docMk/>
            <pc:sldMk cId="4087244996" sldId="296"/>
            <ac:grpSpMk id="18" creationId="{D8776F97-4A20-DBCC-0592-87E063EF5841}"/>
          </ac:grpSpMkLst>
        </pc:grpChg>
        <pc:picChg chg="mod">
          <ac:chgData name="Estes, Michele - estesmd" userId="S::estesmd@jmu.edu::7f01444f-bcfd-4926-89f8-dd1142b90e2d" providerId="AD" clId="Web-{E1FE915E-FD26-49CE-A209-5008D6DE54F6}" dt="2023-11-25T21:11:13.911" v="4" actId="1076"/>
          <ac:picMkLst>
            <pc:docMk/>
            <pc:sldMk cId="4087244996" sldId="296"/>
            <ac:picMk id="5" creationId="{8DF0FAA9-1A48-49BB-8C30-1CC4B6429449}"/>
          </ac:picMkLst>
        </pc:picChg>
      </pc:sldChg>
      <pc:sldMasterChg chg="addSldLayout">
        <pc:chgData name="Estes, Michele - estesmd" userId="S::estesmd@jmu.edu::7f01444f-bcfd-4926-89f8-dd1142b90e2d" providerId="AD" clId="Web-{E1FE915E-FD26-49CE-A209-5008D6DE54F6}" dt="2023-11-25T21:10:39.160" v="0"/>
        <pc:sldMasterMkLst>
          <pc:docMk/>
          <pc:sldMasterMk cId="4062626676" sldId="2147483648"/>
        </pc:sldMasterMkLst>
        <pc:sldLayoutChg chg="add">
          <pc:chgData name="Estes, Michele - estesmd" userId="S::estesmd@jmu.edu::7f01444f-bcfd-4926-89f8-dd1142b90e2d" providerId="AD" clId="Web-{E1FE915E-FD26-49CE-A209-5008D6DE54F6}" dt="2023-11-25T21:10:39.160" v="0"/>
          <pc:sldLayoutMkLst>
            <pc:docMk/>
            <pc:sldMasterMk cId="4062626676" sldId="2147483648"/>
            <pc:sldLayoutMk cId="2605011261" sldId="2147483660"/>
          </pc:sldLayoutMkLst>
        </pc:sldLayoutChg>
        <pc:sldLayoutChg chg="add">
          <pc:chgData name="Estes, Michele - estesmd" userId="S::estesmd@jmu.edu::7f01444f-bcfd-4926-89f8-dd1142b90e2d" providerId="AD" clId="Web-{E1FE915E-FD26-49CE-A209-5008D6DE54F6}" dt="2023-11-25T21:10:39.160" v="0"/>
          <pc:sldLayoutMkLst>
            <pc:docMk/>
            <pc:sldMasterMk cId="4062626676" sldId="2147483648"/>
            <pc:sldLayoutMk cId="2998272340" sldId="2147483661"/>
          </pc:sldLayoutMkLst>
        </pc:sldLayoutChg>
      </pc:sldMasterChg>
    </pc:docChg>
  </pc:docChgLst>
  <pc:docChgLst>
    <pc:chgData name="Hobson, Jarrod Daniel - hobsonjd" userId="S::hobsonjd@jmu.edu::df8f22fe-d1ff-42d4-9c31-1fc28689c166" providerId="AD" clId="Web-{A656F370-8778-4151-88E6-3A81BE1ECA0A}"/>
    <pc:docChg chg="addSld delSld modSld sldOrd">
      <pc:chgData name="Hobson, Jarrod Daniel - hobsonjd" userId="S::hobsonjd@jmu.edu::df8f22fe-d1ff-42d4-9c31-1fc28689c166" providerId="AD" clId="Web-{A656F370-8778-4151-88E6-3A81BE1ECA0A}" dt="2023-12-14T18:23:48.341" v="74" actId="14100"/>
      <pc:docMkLst>
        <pc:docMk/>
      </pc:docMkLst>
      <pc:sldChg chg="modSp">
        <pc:chgData name="Hobson, Jarrod Daniel - hobsonjd" userId="S::hobsonjd@jmu.edu::df8f22fe-d1ff-42d4-9c31-1fc28689c166" providerId="AD" clId="Web-{A656F370-8778-4151-88E6-3A81BE1ECA0A}" dt="2023-12-14T18:23:48.341" v="74" actId="14100"/>
        <pc:sldMkLst>
          <pc:docMk/>
          <pc:sldMk cId="2366402958" sldId="284"/>
        </pc:sldMkLst>
        <pc:spChg chg="mod">
          <ac:chgData name="Hobson, Jarrod Daniel - hobsonjd" userId="S::hobsonjd@jmu.edu::df8f22fe-d1ff-42d4-9c31-1fc28689c166" providerId="AD" clId="Web-{A656F370-8778-4151-88E6-3A81BE1ECA0A}" dt="2023-12-14T18:23:44.341" v="73" actId="1076"/>
          <ac:spMkLst>
            <pc:docMk/>
            <pc:sldMk cId="2366402958" sldId="284"/>
            <ac:spMk id="2" creationId="{9D024CA5-05C9-A50B-8A05-4BE8EA423B64}"/>
          </ac:spMkLst>
        </pc:spChg>
        <pc:picChg chg="mod">
          <ac:chgData name="Hobson, Jarrod Daniel - hobsonjd" userId="S::hobsonjd@jmu.edu::df8f22fe-d1ff-42d4-9c31-1fc28689c166" providerId="AD" clId="Web-{A656F370-8778-4151-88E6-3A81BE1ECA0A}" dt="2023-12-14T18:23:48.341" v="74" actId="14100"/>
          <ac:picMkLst>
            <pc:docMk/>
            <pc:sldMk cId="2366402958" sldId="284"/>
            <ac:picMk id="5" creationId="{D98F88B3-2D70-3A7A-4558-9F06E6971FEC}"/>
          </ac:picMkLst>
        </pc:picChg>
      </pc:sldChg>
      <pc:sldChg chg="addSp delSp modSp add ord replId addCm">
        <pc:chgData name="Hobson, Jarrod Daniel - hobsonjd" userId="S::hobsonjd@jmu.edu::df8f22fe-d1ff-42d4-9c31-1fc28689c166" providerId="AD" clId="Web-{A656F370-8778-4151-88E6-3A81BE1ECA0A}" dt="2023-12-14T18:22:58.808" v="55" actId="20577"/>
        <pc:sldMkLst>
          <pc:docMk/>
          <pc:sldMk cId="442877952" sldId="352"/>
        </pc:sldMkLst>
        <pc:spChg chg="mod">
          <ac:chgData name="Hobson, Jarrod Daniel - hobsonjd" userId="S::hobsonjd@jmu.edu::df8f22fe-d1ff-42d4-9c31-1fc28689c166" providerId="AD" clId="Web-{A656F370-8778-4151-88E6-3A81BE1ECA0A}" dt="2023-12-14T18:22:58.808" v="55" actId="20577"/>
          <ac:spMkLst>
            <pc:docMk/>
            <pc:sldMk cId="442877952" sldId="352"/>
            <ac:spMk id="2" creationId="{12137CD7-C57B-0BF1-899C-1C2FF3446DC7}"/>
          </ac:spMkLst>
        </pc:spChg>
        <pc:picChg chg="del">
          <ac:chgData name="Hobson, Jarrod Daniel - hobsonjd" userId="S::hobsonjd@jmu.edu::df8f22fe-d1ff-42d4-9c31-1fc28689c166" providerId="AD" clId="Web-{A656F370-8778-4151-88E6-3A81BE1ECA0A}" dt="2023-12-14T18:19:55.115" v="25"/>
          <ac:picMkLst>
            <pc:docMk/>
            <pc:sldMk cId="442877952" sldId="352"/>
            <ac:picMk id="5" creationId="{1B4103F7-14E6-521C-B3C3-DBBA4D4EC5D0}"/>
          </ac:picMkLst>
        </pc:picChg>
        <pc:picChg chg="add mod">
          <ac:chgData name="Hobson, Jarrod Daniel - hobsonjd" userId="S::hobsonjd@jmu.edu::df8f22fe-d1ff-42d4-9c31-1fc28689c166" providerId="AD" clId="Web-{A656F370-8778-4151-88E6-3A81BE1ECA0A}" dt="2023-12-14T18:20:22.897" v="31" actId="1076"/>
          <ac:picMkLst>
            <pc:docMk/>
            <pc:sldMk cId="442877952" sldId="352"/>
            <ac:picMk id="6" creationId="{28A1E55A-E97E-CCB3-A8DF-3837C27B9A1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Hobson, Jarrod Daniel - hobsonjd" userId="S::hobsonjd@jmu.edu::df8f22fe-d1ff-42d4-9c31-1fc28689c166" providerId="AD" clId="Web-{A656F370-8778-4151-88E6-3A81BE1ECA0A}" dt="2023-12-14T18:21:03.023" v="35"/>
              <pc2:cmMkLst xmlns:pc2="http://schemas.microsoft.com/office/powerpoint/2019/9/main/command">
                <pc:docMk/>
                <pc:sldMk cId="442877952" sldId="352"/>
                <pc2:cmMk id="{D57F069A-3C8D-4921-8976-6D4840A423D1}"/>
              </pc2:cmMkLst>
            </pc226:cmChg>
          </p:ext>
        </pc:extLst>
      </pc:sldChg>
      <pc:sldChg chg="add del replId">
        <pc:chgData name="Hobson, Jarrod Daniel - hobsonjd" userId="S::hobsonjd@jmu.edu::df8f22fe-d1ff-42d4-9c31-1fc28689c166" providerId="AD" clId="Web-{A656F370-8778-4151-88E6-3A81BE1ECA0A}" dt="2023-12-14T18:20:37.835" v="34"/>
        <pc:sldMkLst>
          <pc:docMk/>
          <pc:sldMk cId="3321814720" sldId="353"/>
        </pc:sldMkLst>
      </pc:sldChg>
      <pc:sldChg chg="add del replId">
        <pc:chgData name="Hobson, Jarrod Daniel - hobsonjd" userId="S::hobsonjd@jmu.edu::df8f22fe-d1ff-42d4-9c31-1fc28689c166" providerId="AD" clId="Web-{A656F370-8778-4151-88E6-3A81BE1ECA0A}" dt="2023-12-14T18:20:06.319" v="27"/>
        <pc:sldMkLst>
          <pc:docMk/>
          <pc:sldMk cId="3554707879" sldId="353"/>
        </pc:sldMkLst>
      </pc:sldChg>
    </pc:docChg>
  </pc:docChgLst>
  <pc:docChgLst>
    <pc:chgData name="Estes, Michele - estesmd" userId="S::estesmd@jmu.edu::7f01444f-bcfd-4926-89f8-dd1142b90e2d" providerId="AD" clId="Web-{52EF9155-DF4B-4E23-84E2-390727C8AEC2}"/>
    <pc:docChg chg="addSld delSld modSld sldOrd">
      <pc:chgData name="Estes, Michele - estesmd" userId="S::estesmd@jmu.edu::7f01444f-bcfd-4926-89f8-dd1142b90e2d" providerId="AD" clId="Web-{52EF9155-DF4B-4E23-84E2-390727C8AEC2}" dt="2023-11-25T20:14:35.374" v="554" actId="20577"/>
      <pc:docMkLst>
        <pc:docMk/>
      </pc:docMkLst>
      <pc:sldChg chg="delCm modCm">
        <pc:chgData name="Estes, Michele - estesmd" userId="S::estesmd@jmu.edu::7f01444f-bcfd-4926-89f8-dd1142b90e2d" providerId="AD" clId="Web-{52EF9155-DF4B-4E23-84E2-390727C8AEC2}" dt="2023-11-25T19:37:24.564" v="260"/>
        <pc:sldMkLst>
          <pc:docMk/>
          <pc:sldMk cId="3281928965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Estes, Michele - estesmd" userId="S::estesmd@jmu.edu::7f01444f-bcfd-4926-89f8-dd1142b90e2d" providerId="AD" clId="Web-{52EF9155-DF4B-4E23-84E2-390727C8AEC2}" dt="2023-11-25T19:37:24.564" v="260"/>
              <pc2:cmMkLst xmlns:pc2="http://schemas.microsoft.com/office/powerpoint/2019/9/main/command">
                <pc:docMk/>
                <pc:sldMk cId="3281928965" sldId="256"/>
                <pc2:cmMk id="{E9E30752-7A8F-436B-8279-07DD9876C399}"/>
              </pc2:cmMkLst>
            </pc226:cmChg>
          </p:ext>
        </pc:extLst>
      </pc:sldChg>
      <pc:sldChg chg="addSp delSp modSp">
        <pc:chgData name="Estes, Michele - estesmd" userId="S::estesmd@jmu.edu::7f01444f-bcfd-4926-89f8-dd1142b90e2d" providerId="AD" clId="Web-{52EF9155-DF4B-4E23-84E2-390727C8AEC2}" dt="2023-11-25T19:42:52.620" v="294" actId="1076"/>
        <pc:sldMkLst>
          <pc:docMk/>
          <pc:sldMk cId="4286153928" sldId="258"/>
        </pc:sldMkLst>
        <pc:spChg chg="mod">
          <ac:chgData name="Estes, Michele - estesmd" userId="S::estesmd@jmu.edu::7f01444f-bcfd-4926-89f8-dd1142b90e2d" providerId="AD" clId="Web-{52EF9155-DF4B-4E23-84E2-390727C8AEC2}" dt="2023-11-25T19:07:39.079" v="2" actId="14100"/>
          <ac:spMkLst>
            <pc:docMk/>
            <pc:sldMk cId="4286153928" sldId="258"/>
            <ac:spMk id="2" creationId="{12137CD7-C57B-0BF1-899C-1C2FF3446DC7}"/>
          </ac:spMkLst>
        </pc:spChg>
        <pc:spChg chg="add ord">
          <ac:chgData name="Estes, Michele - estesmd" userId="S::estesmd@jmu.edu::7f01444f-bcfd-4926-89f8-dd1142b90e2d" providerId="AD" clId="Web-{52EF9155-DF4B-4E23-84E2-390727C8AEC2}" dt="2023-11-25T19:41:26.555" v="281"/>
          <ac:spMkLst>
            <pc:docMk/>
            <pc:sldMk cId="4286153928" sldId="258"/>
            <ac:spMk id="6" creationId="{37F44FEB-99A9-808B-B82A-EAB5031B20E9}"/>
          </ac:spMkLst>
        </pc:spChg>
        <pc:spChg chg="ord">
          <ac:chgData name="Estes, Michele - estesmd" userId="S::estesmd@jmu.edu::7f01444f-bcfd-4926-89f8-dd1142b90e2d" providerId="AD" clId="Web-{52EF9155-DF4B-4E23-84E2-390727C8AEC2}" dt="2023-11-25T19:41:46.134" v="282"/>
          <ac:spMkLst>
            <pc:docMk/>
            <pc:sldMk cId="4286153928" sldId="258"/>
            <ac:spMk id="1036" creationId="{5DCB5928-DC7D-4612-9922-441966E15627}"/>
          </ac:spMkLst>
        </pc:spChg>
        <pc:spChg chg="del">
          <ac:chgData name="Estes, Michele - estesmd" userId="S::estesmd@jmu.edu::7f01444f-bcfd-4926-89f8-dd1142b90e2d" providerId="AD" clId="Web-{52EF9155-DF4B-4E23-84E2-390727C8AEC2}" dt="2023-11-25T19:19:31.708" v="89"/>
          <ac:spMkLst>
            <pc:docMk/>
            <pc:sldMk cId="4286153928" sldId="258"/>
            <ac:spMk id="1042" creationId="{AF2F604E-43BE-4DC3-B983-E071523364F8}"/>
          </ac:spMkLst>
        </pc:spChg>
        <pc:picChg chg="add">
          <ac:chgData name="Estes, Michele - estesmd" userId="S::estesmd@jmu.edu::7f01444f-bcfd-4926-89f8-dd1142b90e2d" providerId="AD" clId="Web-{52EF9155-DF4B-4E23-84E2-390727C8AEC2}" dt="2023-11-25T19:39:15.146" v="265"/>
          <ac:picMkLst>
            <pc:docMk/>
            <pc:sldMk cId="4286153928" sldId="258"/>
            <ac:picMk id="4" creationId="{F2A86C28-58A0-B4AC-ED28-7FAA2B9E18B6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42:52.620" v="294" actId="1076"/>
          <ac:picMkLst>
            <pc:docMk/>
            <pc:sldMk cId="4286153928" sldId="258"/>
            <ac:picMk id="1026" creationId="{79E1C6A1-6197-E95D-F628-5DF52B028A3F}"/>
          </ac:picMkLst>
        </pc:picChg>
      </pc:sldChg>
      <pc:sldChg chg="addSp delSp modSp">
        <pc:chgData name="Estes, Michele - estesmd" userId="S::estesmd@jmu.edu::7f01444f-bcfd-4926-89f8-dd1142b90e2d" providerId="AD" clId="Web-{52EF9155-DF4B-4E23-84E2-390727C8AEC2}" dt="2023-11-25T19:42:04.166" v="284" actId="1076"/>
        <pc:sldMkLst>
          <pc:docMk/>
          <pc:sldMk cId="2861626453" sldId="259"/>
        </pc:sldMkLst>
        <pc:spChg chg="mod">
          <ac:chgData name="Estes, Michele - estesmd" userId="S::estesmd@jmu.edu::7f01444f-bcfd-4926-89f8-dd1142b90e2d" providerId="AD" clId="Web-{52EF9155-DF4B-4E23-84E2-390727C8AEC2}" dt="2023-11-25T19:07:54.767" v="5" actId="14100"/>
          <ac:spMkLst>
            <pc:docMk/>
            <pc:sldMk cId="2861626453" sldId="259"/>
            <ac:spMk id="2" creationId="{12137CD7-C57B-0BF1-899C-1C2FF3446DC7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39:57.881" v="269"/>
          <ac:spMkLst>
            <pc:docMk/>
            <pc:sldMk cId="2861626453" sldId="259"/>
            <ac:spMk id="4" creationId="{C52F2990-FF02-EC3B-8B7F-5064367B55D8}"/>
          </ac:spMkLst>
        </pc:spChg>
        <pc:spChg chg="del">
          <ac:chgData name="Estes, Michele - estesmd" userId="S::estesmd@jmu.edu::7f01444f-bcfd-4926-89f8-dd1142b90e2d" providerId="AD" clId="Web-{52EF9155-DF4B-4E23-84E2-390727C8AEC2}" dt="2023-11-25T19:19:34.442" v="90"/>
          <ac:spMkLst>
            <pc:docMk/>
            <pc:sldMk cId="2861626453" sldId="259"/>
            <ac:spMk id="2061" creationId="{AF2F604E-43BE-4DC3-B983-E071523364F8}"/>
          </ac:spMkLst>
        </pc:spChg>
        <pc:picChg chg="add">
          <ac:chgData name="Estes, Michele - estesmd" userId="S::estesmd@jmu.edu::7f01444f-bcfd-4926-89f8-dd1142b90e2d" providerId="AD" clId="Web-{52EF9155-DF4B-4E23-84E2-390727C8AEC2}" dt="2023-11-25T19:39:57.897" v="270"/>
          <ac:picMkLst>
            <pc:docMk/>
            <pc:sldMk cId="2861626453" sldId="259"/>
            <ac:picMk id="6" creationId="{B6547DB8-27EE-F738-F70F-CF0988A85C87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42:04.166" v="284" actId="1076"/>
          <ac:picMkLst>
            <pc:docMk/>
            <pc:sldMk cId="2861626453" sldId="259"/>
            <ac:picMk id="2050" creationId="{A9003557-2282-99BF-9F91-A59862BB8591}"/>
          </ac:picMkLst>
        </pc:picChg>
      </pc:sldChg>
      <pc:sldChg chg="addSp delSp modSp">
        <pc:chgData name="Estes, Michele - estesmd" userId="S::estesmd@jmu.edu::7f01444f-bcfd-4926-89f8-dd1142b90e2d" providerId="AD" clId="Web-{52EF9155-DF4B-4E23-84E2-390727C8AEC2}" dt="2023-11-25T19:42:17.838" v="287" actId="1076"/>
        <pc:sldMkLst>
          <pc:docMk/>
          <pc:sldMk cId="2995651145" sldId="260"/>
        </pc:sldMkLst>
        <pc:spChg chg="mod">
          <ac:chgData name="Estes, Michele - estesmd" userId="S::estesmd@jmu.edu::7f01444f-bcfd-4926-89f8-dd1142b90e2d" providerId="AD" clId="Web-{52EF9155-DF4B-4E23-84E2-390727C8AEC2}" dt="2023-11-25T19:08:10.674" v="8" actId="14100"/>
          <ac:spMkLst>
            <pc:docMk/>
            <pc:sldMk cId="2995651145" sldId="260"/>
            <ac:spMk id="2" creationId="{12137CD7-C57B-0BF1-899C-1C2FF3446DC7}"/>
          </ac:spMkLst>
        </pc:spChg>
        <pc:spChg chg="add ord">
          <ac:chgData name="Estes, Michele - estesmd" userId="S::estesmd@jmu.edu::7f01444f-bcfd-4926-89f8-dd1142b90e2d" providerId="AD" clId="Web-{52EF9155-DF4B-4E23-84E2-390727C8AEC2}" dt="2023-11-25T19:40:27.398" v="274"/>
          <ac:spMkLst>
            <pc:docMk/>
            <pc:sldMk cId="2995651145" sldId="260"/>
            <ac:spMk id="6" creationId="{97AA513D-BD35-32D3-EEC0-8D62F1E0763E}"/>
          </ac:spMkLst>
        </pc:spChg>
        <pc:spChg chg="del">
          <ac:chgData name="Estes, Michele - estesmd" userId="S::estesmd@jmu.edu::7f01444f-bcfd-4926-89f8-dd1142b90e2d" providerId="AD" clId="Web-{52EF9155-DF4B-4E23-84E2-390727C8AEC2}" dt="2023-11-25T19:19:37.630" v="91"/>
          <ac:spMkLst>
            <pc:docMk/>
            <pc:sldMk cId="2995651145" sldId="260"/>
            <ac:spMk id="3085" creationId="{AF2F604E-43BE-4DC3-B983-E071523364F8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40:35.726" v="276" actId="1076"/>
          <ac:picMkLst>
            <pc:docMk/>
            <pc:sldMk cId="2995651145" sldId="260"/>
            <ac:picMk id="4" creationId="{6323C7CC-F097-3CF9-C4C1-5BD730907840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42:17.838" v="287" actId="1076"/>
          <ac:picMkLst>
            <pc:docMk/>
            <pc:sldMk cId="2995651145" sldId="260"/>
            <ac:picMk id="3074" creationId="{83A5E89B-CCA6-90CB-A232-C721D0B4B6F1}"/>
          </ac:picMkLst>
        </pc:picChg>
      </pc:sldChg>
      <pc:sldChg chg="addSp delSp modSp">
        <pc:chgData name="Estes, Michele - estesmd" userId="S::estesmd@jmu.edu::7f01444f-bcfd-4926-89f8-dd1142b90e2d" providerId="AD" clId="Web-{52EF9155-DF4B-4E23-84E2-390727C8AEC2}" dt="2023-11-25T19:42:42.792" v="293" actId="1076"/>
        <pc:sldMkLst>
          <pc:docMk/>
          <pc:sldMk cId="689673926" sldId="261"/>
        </pc:sldMkLst>
        <pc:spChg chg="mod">
          <ac:chgData name="Estes, Michele - estesmd" userId="S::estesmd@jmu.edu::7f01444f-bcfd-4926-89f8-dd1142b90e2d" providerId="AD" clId="Web-{52EF9155-DF4B-4E23-84E2-390727C8AEC2}" dt="2023-11-25T19:08:20.533" v="10"/>
          <ac:spMkLst>
            <pc:docMk/>
            <pc:sldMk cId="689673926" sldId="261"/>
            <ac:spMk id="2" creationId="{12137CD7-C57B-0BF1-899C-1C2FF3446DC7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2:26.057" v="288"/>
          <ac:spMkLst>
            <pc:docMk/>
            <pc:sldMk cId="689673926" sldId="261"/>
            <ac:spMk id="4" creationId="{0432984A-6F30-3BBB-3263-7C9E23CEEBB1}"/>
          </ac:spMkLst>
        </pc:spChg>
        <pc:spChg chg="del">
          <ac:chgData name="Estes, Michele - estesmd" userId="S::estesmd@jmu.edu::7f01444f-bcfd-4926-89f8-dd1142b90e2d" providerId="AD" clId="Web-{52EF9155-DF4B-4E23-84E2-390727C8AEC2}" dt="2023-11-25T19:19:40.489" v="92"/>
          <ac:spMkLst>
            <pc:docMk/>
            <pc:sldMk cId="689673926" sldId="261"/>
            <ac:spMk id="4109" creationId="{AF2F604E-43BE-4DC3-B983-E071523364F8}"/>
          </ac:spMkLst>
        </pc:spChg>
        <pc:picChg chg="add">
          <ac:chgData name="Estes, Michele - estesmd" userId="S::estesmd@jmu.edu::7f01444f-bcfd-4926-89f8-dd1142b90e2d" providerId="AD" clId="Web-{52EF9155-DF4B-4E23-84E2-390727C8AEC2}" dt="2023-11-25T19:42:26.073" v="289"/>
          <ac:picMkLst>
            <pc:docMk/>
            <pc:sldMk cId="689673926" sldId="261"/>
            <ac:picMk id="6" creationId="{0BA74BFE-1DAD-3D6B-7730-D27B18A85F8C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42:42.792" v="293" actId="1076"/>
          <ac:picMkLst>
            <pc:docMk/>
            <pc:sldMk cId="689673926" sldId="261"/>
            <ac:picMk id="4098" creationId="{77AAC474-9D59-2616-9D17-E0233C54DF13}"/>
          </ac:picMkLst>
        </pc:picChg>
      </pc:sldChg>
      <pc:sldChg chg="modSp">
        <pc:chgData name="Estes, Michele - estesmd" userId="S::estesmd@jmu.edu::7f01444f-bcfd-4926-89f8-dd1142b90e2d" providerId="AD" clId="Web-{52EF9155-DF4B-4E23-84E2-390727C8AEC2}" dt="2023-11-25T19:12:07.586" v="41" actId="1076"/>
        <pc:sldMkLst>
          <pc:docMk/>
          <pc:sldMk cId="1504075741" sldId="262"/>
        </pc:sldMkLst>
        <pc:spChg chg="mod">
          <ac:chgData name="Estes, Michele - estesmd" userId="S::estesmd@jmu.edu::7f01444f-bcfd-4926-89f8-dd1142b90e2d" providerId="AD" clId="Web-{52EF9155-DF4B-4E23-84E2-390727C8AEC2}" dt="2023-11-25T19:08:46.628" v="14" actId="14100"/>
          <ac:spMkLst>
            <pc:docMk/>
            <pc:sldMk cId="1504075741" sldId="262"/>
            <ac:spMk id="2" creationId="{12137CD7-C57B-0BF1-899C-1C2FF3446DC7}"/>
          </ac:spMkLst>
        </pc:spChg>
        <pc:picChg chg="mod">
          <ac:chgData name="Estes, Michele - estesmd" userId="S::estesmd@jmu.edu::7f01444f-bcfd-4926-89f8-dd1142b90e2d" providerId="AD" clId="Web-{52EF9155-DF4B-4E23-84E2-390727C8AEC2}" dt="2023-11-25T19:12:07.586" v="41" actId="1076"/>
          <ac:picMkLst>
            <pc:docMk/>
            <pc:sldMk cId="1504075741" sldId="262"/>
            <ac:picMk id="5" creationId="{1B4103F7-14E6-521C-B3C3-DBBA4D4EC5D0}"/>
          </ac:picMkLst>
        </pc:picChg>
      </pc:sldChg>
      <pc:sldChg chg="modSp">
        <pc:chgData name="Estes, Michele - estesmd" userId="S::estesmd@jmu.edu::7f01444f-bcfd-4926-89f8-dd1142b90e2d" providerId="AD" clId="Web-{52EF9155-DF4B-4E23-84E2-390727C8AEC2}" dt="2023-11-25T19:33:33.074" v="243" actId="20577"/>
        <pc:sldMkLst>
          <pc:docMk/>
          <pc:sldMk cId="368142620" sldId="263"/>
        </pc:sldMkLst>
        <pc:spChg chg="mod">
          <ac:chgData name="Estes, Michele - estesmd" userId="S::estesmd@jmu.edu::7f01444f-bcfd-4926-89f8-dd1142b90e2d" providerId="AD" clId="Web-{52EF9155-DF4B-4E23-84E2-390727C8AEC2}" dt="2023-11-25T19:33:33.074" v="243" actId="20577"/>
          <ac:spMkLst>
            <pc:docMk/>
            <pc:sldMk cId="368142620" sldId="263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52EF9155-DF4B-4E23-84E2-390727C8AEC2}" dt="2023-11-25T19:14:55.419" v="65" actId="1076"/>
          <ac:picMkLst>
            <pc:docMk/>
            <pc:sldMk cId="368142620" sldId="263"/>
            <ac:picMk id="6" creationId="{3D5E0DCB-8D64-5E95-4FDD-92515FB293CC}"/>
          </ac:picMkLst>
        </pc:picChg>
      </pc:sldChg>
      <pc:sldChg chg="modSp">
        <pc:chgData name="Estes, Michele - estesmd" userId="S::estesmd@jmu.edu::7f01444f-bcfd-4926-89f8-dd1142b90e2d" providerId="AD" clId="Web-{52EF9155-DF4B-4E23-84E2-390727C8AEC2}" dt="2023-11-25T19:46:53.752" v="345" actId="1076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52EF9155-DF4B-4E23-84E2-390727C8AEC2}" dt="2023-11-25T19:46:53.752" v="345" actId="1076"/>
          <ac:spMkLst>
            <pc:docMk/>
            <pc:sldMk cId="134240744" sldId="264"/>
            <ac:spMk id="2" creationId="{0F43C5B3-1724-AFE1-6BD2-E6BB792BF2A1}"/>
          </ac:spMkLst>
        </pc:spChg>
      </pc:sldChg>
      <pc:sldChg chg="delSp modSp del">
        <pc:chgData name="Estes, Michele - estesmd" userId="S::estesmd@jmu.edu::7f01444f-bcfd-4926-89f8-dd1142b90e2d" providerId="AD" clId="Web-{52EF9155-DF4B-4E23-84E2-390727C8AEC2}" dt="2023-11-25T19:24:39.372" v="128"/>
        <pc:sldMkLst>
          <pc:docMk/>
          <pc:sldMk cId="2595544935" sldId="265"/>
        </pc:sldMkLst>
        <pc:spChg chg="mod">
          <ac:chgData name="Estes, Michele - estesmd" userId="S::estesmd@jmu.edu::7f01444f-bcfd-4926-89f8-dd1142b90e2d" providerId="AD" clId="Web-{52EF9155-DF4B-4E23-84E2-390727C8AEC2}" dt="2023-11-25T19:23:35.542" v="115" actId="20577"/>
          <ac:spMkLst>
            <pc:docMk/>
            <pc:sldMk cId="2595544935" sldId="265"/>
            <ac:spMk id="2" creationId="{85E1F4A3-0A15-BC7E-241A-62AC019C3B05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23:14.964" v="110"/>
          <ac:picMkLst>
            <pc:docMk/>
            <pc:sldMk cId="2595544935" sldId="265"/>
            <ac:picMk id="5" creationId="{62BA5C4A-F144-8A4D-B916-B62FD27DEF9F}"/>
          </ac:picMkLst>
        </pc:picChg>
      </pc:sldChg>
      <pc:sldChg chg="addSp delSp modSp del">
        <pc:chgData name="Estes, Michele - estesmd" userId="S::estesmd@jmu.edu::7f01444f-bcfd-4926-89f8-dd1142b90e2d" providerId="AD" clId="Web-{52EF9155-DF4B-4E23-84E2-390727C8AEC2}" dt="2023-11-25T19:48:09.894" v="351"/>
        <pc:sldMkLst>
          <pc:docMk/>
          <pc:sldMk cId="3902169376" sldId="266"/>
        </pc:sldMkLst>
        <pc:spChg chg="mod">
          <ac:chgData name="Estes, Michele - estesmd" userId="S::estesmd@jmu.edu::7f01444f-bcfd-4926-89f8-dd1142b90e2d" providerId="AD" clId="Web-{52EF9155-DF4B-4E23-84E2-390727C8AEC2}" dt="2023-11-25T19:48:04.832" v="350" actId="20577"/>
          <ac:spMkLst>
            <pc:docMk/>
            <pc:sldMk cId="3902169376" sldId="266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27.466" v="315"/>
          <ac:spMkLst>
            <pc:docMk/>
            <pc:sldMk cId="3902169376" sldId="266"/>
            <ac:spMk id="6" creationId="{47816058-40A9-F336-F5D6-ECA6FA443E6F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44:26.435" v="314"/>
          <ac:picMkLst>
            <pc:docMk/>
            <pc:sldMk cId="3902169376" sldId="266"/>
            <ac:picMk id="4" creationId="{F2C914EE-397C-55C8-5CE8-36554C1CAB9A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48:01.550" v="349"/>
          <ac:picMkLst>
            <pc:docMk/>
            <pc:sldMk cId="3902169376" sldId="266"/>
            <ac:picMk id="5" creationId="{6C248FD3-9A4C-1580-B13F-0CD69D1F8CD9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27.482" v="316"/>
          <ac:picMkLst>
            <pc:docMk/>
            <pc:sldMk cId="3902169376" sldId="266"/>
            <ac:picMk id="8" creationId="{F0D0FA99-C41A-EAF3-C258-97575A8EDA14}"/>
          </ac:picMkLst>
        </pc:picChg>
      </pc:sldChg>
      <pc:sldChg chg="addSp delSp modSp del">
        <pc:chgData name="Estes, Michele - estesmd" userId="S::estesmd@jmu.edu::7f01444f-bcfd-4926-89f8-dd1142b90e2d" providerId="AD" clId="Web-{52EF9155-DF4B-4E23-84E2-390727C8AEC2}" dt="2023-11-25T19:54:46.327" v="442"/>
        <pc:sldMkLst>
          <pc:docMk/>
          <pc:sldMk cId="4191177408" sldId="268"/>
        </pc:sldMkLst>
        <pc:spChg chg="mod">
          <ac:chgData name="Estes, Michele - estesmd" userId="S::estesmd@jmu.edu::7f01444f-bcfd-4926-89f8-dd1142b90e2d" providerId="AD" clId="Web-{52EF9155-DF4B-4E23-84E2-390727C8AEC2}" dt="2023-11-25T19:54:12.717" v="432" actId="20577"/>
          <ac:spMkLst>
            <pc:docMk/>
            <pc:sldMk cId="4191177408" sldId="268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34.451" v="318"/>
          <ac:spMkLst>
            <pc:docMk/>
            <pc:sldMk cId="4191177408" sldId="268"/>
            <ac:spMk id="6" creationId="{1A438312-3A7F-4030-DDA0-C59259A8FCB4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44:33.404" v="317"/>
          <ac:picMkLst>
            <pc:docMk/>
            <pc:sldMk cId="4191177408" sldId="268"/>
            <ac:picMk id="4" creationId="{019B6D9B-D6E6-575A-BFC4-8F24042555F3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54:09.560" v="431"/>
          <ac:picMkLst>
            <pc:docMk/>
            <pc:sldMk cId="4191177408" sldId="268"/>
            <ac:picMk id="5" creationId="{464E2A92-5234-9114-B08B-E12FC1741819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34.482" v="319"/>
          <ac:picMkLst>
            <pc:docMk/>
            <pc:sldMk cId="4191177408" sldId="268"/>
            <ac:picMk id="8" creationId="{B9DBE9E8-BB18-7AC9-C50A-35FD6B690856}"/>
          </ac:picMkLst>
        </pc:picChg>
      </pc:sldChg>
      <pc:sldChg chg="addSp delSp modSp del ord">
        <pc:chgData name="Estes, Michele - estesmd" userId="S::estesmd@jmu.edu::7f01444f-bcfd-4926-89f8-dd1142b90e2d" providerId="AD" clId="Web-{52EF9155-DF4B-4E23-84E2-390727C8AEC2}" dt="2023-11-25T19:57:11.628" v="463"/>
        <pc:sldMkLst>
          <pc:docMk/>
          <pc:sldMk cId="183719477" sldId="269"/>
        </pc:sldMkLst>
        <pc:spChg chg="mod">
          <ac:chgData name="Estes, Michele - estesmd" userId="S::estesmd@jmu.edu::7f01444f-bcfd-4926-89f8-dd1142b90e2d" providerId="AD" clId="Web-{52EF9155-DF4B-4E23-84E2-390727C8AEC2}" dt="2023-11-25T19:55:59.704" v="450" actId="20577"/>
          <ac:spMkLst>
            <pc:docMk/>
            <pc:sldMk cId="183719477" sldId="269"/>
            <ac:spMk id="2" creationId="{ACA92F16-9F2E-A981-195D-A51D74D3123E}"/>
          </ac:spMkLst>
        </pc:spChg>
        <pc:spChg chg="add del">
          <ac:chgData name="Estes, Michele - estesmd" userId="S::estesmd@jmu.edu::7f01444f-bcfd-4926-89f8-dd1142b90e2d" providerId="AD" clId="Web-{52EF9155-DF4B-4E23-84E2-390727C8AEC2}" dt="2023-11-25T19:44:41.482" v="323"/>
          <ac:spMkLst>
            <pc:docMk/>
            <pc:sldMk cId="183719477" sldId="269"/>
            <ac:spMk id="6" creationId="{8B41BFE8-53E2-5A00-9E63-447F16A07EE6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44.826" v="325"/>
          <ac:spMkLst>
            <pc:docMk/>
            <pc:sldMk cId="183719477" sldId="269"/>
            <ac:spMk id="10" creationId="{835AD647-0185-A096-463C-59C0C694F3B0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44:43.826" v="324"/>
          <ac:picMkLst>
            <pc:docMk/>
            <pc:sldMk cId="183719477" sldId="269"/>
            <ac:picMk id="4" creationId="{373BB2CE-7E3C-694F-3B4F-B34480D0B811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56:41.377" v="458"/>
          <ac:picMkLst>
            <pc:docMk/>
            <pc:sldMk cId="183719477" sldId="269"/>
            <ac:picMk id="5" creationId="{7EE3EB90-535C-10FC-109A-2E0D6C19958E}"/>
          </ac:picMkLst>
        </pc:picChg>
        <pc:picChg chg="add del">
          <ac:chgData name="Estes, Michele - estesmd" userId="S::estesmd@jmu.edu::7f01444f-bcfd-4926-89f8-dd1142b90e2d" providerId="AD" clId="Web-{52EF9155-DF4B-4E23-84E2-390727C8AEC2}" dt="2023-11-25T19:44:41.482" v="322"/>
          <ac:picMkLst>
            <pc:docMk/>
            <pc:sldMk cId="183719477" sldId="269"/>
            <ac:picMk id="8" creationId="{FC09C69C-4C10-4D2A-8690-68A8B41BB8AF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44.858" v="326"/>
          <ac:picMkLst>
            <pc:docMk/>
            <pc:sldMk cId="183719477" sldId="269"/>
            <ac:picMk id="12" creationId="{19B70274-18F9-4D1F-87CE-7A5783E7C684}"/>
          </ac:picMkLst>
        </pc:picChg>
      </pc:sldChg>
      <pc:sldChg chg="addSp delSp modSp">
        <pc:chgData name="Estes, Michele - estesmd" userId="S::estesmd@jmu.edu::7f01444f-bcfd-4926-89f8-dd1142b90e2d" providerId="AD" clId="Web-{52EF9155-DF4B-4E23-84E2-390727C8AEC2}" dt="2023-11-25T20:08:48.912" v="518"/>
        <pc:sldMkLst>
          <pc:docMk/>
          <pc:sldMk cId="521166187" sldId="270"/>
        </pc:sldMkLst>
        <pc:spChg chg="mod">
          <ac:chgData name="Estes, Michele - estesmd" userId="S::estesmd@jmu.edu::7f01444f-bcfd-4926-89f8-dd1142b90e2d" providerId="AD" clId="Web-{52EF9155-DF4B-4E23-84E2-390727C8AEC2}" dt="2023-11-25T19:35:51.828" v="255"/>
          <ac:spMkLst>
            <pc:docMk/>
            <pc:sldMk cId="521166187" sldId="270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56.733" v="332"/>
          <ac:spMkLst>
            <pc:docMk/>
            <pc:sldMk cId="521166187" sldId="270"/>
            <ac:spMk id="4" creationId="{B788109E-F38F-B7FB-79B3-EEA06E8C5EFA}"/>
          </ac:spMkLst>
        </pc:spChg>
        <pc:picChg chg="add">
          <ac:chgData name="Estes, Michele - estesmd" userId="S::estesmd@jmu.edu::7f01444f-bcfd-4926-89f8-dd1142b90e2d" providerId="AD" clId="Web-{52EF9155-DF4B-4E23-84E2-390727C8AEC2}" dt="2023-11-25T19:44:56.764" v="333"/>
          <ac:picMkLst>
            <pc:docMk/>
            <pc:sldMk cId="521166187" sldId="270"/>
            <ac:picMk id="6" creationId="{8DAD4E2B-93E1-6CA4-3F5B-A54E2DCDC319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20:08:48.912" v="518"/>
          <ac:picMkLst>
            <pc:docMk/>
            <pc:sldMk cId="521166187" sldId="270"/>
            <ac:picMk id="8" creationId="{72C27AE4-7BC2-62B5-C8A2-697434017413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45:23.718" v="336" actId="1076"/>
          <ac:picMkLst>
            <pc:docMk/>
            <pc:sldMk cId="521166187" sldId="270"/>
            <ac:picMk id="9" creationId="{9AA8BBED-052D-94CD-5483-3F872875A068}"/>
          </ac:picMkLst>
        </pc:picChg>
      </pc:sldChg>
      <pc:sldChg chg="modSp">
        <pc:chgData name="Estes, Michele - estesmd" userId="S::estesmd@jmu.edu::7f01444f-bcfd-4926-89f8-dd1142b90e2d" providerId="AD" clId="Web-{52EF9155-DF4B-4E23-84E2-390727C8AEC2}" dt="2023-11-25T19:33:36.574" v="244" actId="20577"/>
        <pc:sldMkLst>
          <pc:docMk/>
          <pc:sldMk cId="1077794125" sldId="271"/>
        </pc:sldMkLst>
        <pc:spChg chg="mod">
          <ac:chgData name="Estes, Michele - estesmd" userId="S::estesmd@jmu.edu::7f01444f-bcfd-4926-89f8-dd1142b90e2d" providerId="AD" clId="Web-{52EF9155-DF4B-4E23-84E2-390727C8AEC2}" dt="2023-11-25T19:33:36.574" v="244" actId="20577"/>
          <ac:spMkLst>
            <pc:docMk/>
            <pc:sldMk cId="1077794125" sldId="271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52EF9155-DF4B-4E23-84E2-390727C8AEC2}" dt="2023-11-25T19:14:46.497" v="64" actId="1076"/>
          <ac:picMkLst>
            <pc:docMk/>
            <pc:sldMk cId="1077794125" sldId="271"/>
            <ac:picMk id="5" creationId="{C3B144D8-4560-28C9-5253-4417CB11F77E}"/>
          </ac:picMkLst>
        </pc:picChg>
      </pc:sldChg>
      <pc:sldChg chg="addSp modSp">
        <pc:chgData name="Estes, Michele - estesmd" userId="S::estesmd@jmu.edu::7f01444f-bcfd-4926-89f8-dd1142b90e2d" providerId="AD" clId="Web-{52EF9155-DF4B-4E23-84E2-390727C8AEC2}" dt="2023-11-25T19:38:28.832" v="264" actId="1076"/>
        <pc:sldMkLst>
          <pc:docMk/>
          <pc:sldMk cId="3595930829" sldId="272"/>
        </pc:sldMkLst>
        <pc:spChg chg="mod">
          <ac:chgData name="Estes, Michele - estesmd" userId="S::estesmd@jmu.edu::7f01444f-bcfd-4926-89f8-dd1142b90e2d" providerId="AD" clId="Web-{52EF9155-DF4B-4E23-84E2-390727C8AEC2}" dt="2023-11-25T19:33:42.777" v="246" actId="20577"/>
          <ac:spMkLst>
            <pc:docMk/>
            <pc:sldMk cId="3595930829" sldId="272"/>
            <ac:spMk id="2" creationId="{543BFF9E-BEB5-6427-046F-859A3AF8EAD9}"/>
          </ac:spMkLst>
        </pc:spChg>
        <pc:grpChg chg="add mod">
          <ac:chgData name="Estes, Michele - estesmd" userId="S::estesmd@jmu.edu::7f01444f-bcfd-4926-89f8-dd1142b90e2d" providerId="AD" clId="Web-{52EF9155-DF4B-4E23-84E2-390727C8AEC2}" dt="2023-11-25T19:38:28.832" v="264" actId="1076"/>
          <ac:grpSpMkLst>
            <pc:docMk/>
            <pc:sldMk cId="3595930829" sldId="272"/>
            <ac:grpSpMk id="3" creationId="{6D785BA1-E823-0DF7-BB41-5367BA6DE9C0}"/>
          </ac:grpSpMkLst>
        </pc:grpChg>
        <pc:picChg chg="mod">
          <ac:chgData name="Estes, Michele - estesmd" userId="S::estesmd@jmu.edu::7f01444f-bcfd-4926-89f8-dd1142b90e2d" providerId="AD" clId="Web-{52EF9155-DF4B-4E23-84E2-390727C8AEC2}" dt="2023-11-25T19:13:55.449" v="54" actId="1076"/>
          <ac:picMkLst>
            <pc:docMk/>
            <pc:sldMk cId="3595930829" sldId="272"/>
            <ac:picMk id="1026" creationId="{0FA86652-77E4-ED7A-783D-21D9DDD0CA76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13:55.464" v="55" actId="1076"/>
          <ac:picMkLst>
            <pc:docMk/>
            <pc:sldMk cId="3595930829" sldId="272"/>
            <ac:picMk id="1027" creationId="{BBF27A54-3370-A01F-D5D1-F3D94BD91731}"/>
          </ac:picMkLst>
        </pc:picChg>
        <pc:picChg chg="mod">
          <ac:chgData name="Estes, Michele - estesmd" userId="S::estesmd@jmu.edu::7f01444f-bcfd-4926-89f8-dd1142b90e2d" providerId="AD" clId="Web-{52EF9155-DF4B-4E23-84E2-390727C8AEC2}" dt="2023-11-25T19:13:55.480" v="56" actId="1076"/>
          <ac:picMkLst>
            <pc:docMk/>
            <pc:sldMk cId="3595930829" sldId="272"/>
            <ac:picMk id="1028" creationId="{A0AEDBCA-2437-AC17-3145-CE54827F48FB}"/>
          </ac:picMkLst>
        </pc:picChg>
        <pc:cxnChg chg="mod">
          <ac:chgData name="Estes, Michele - estesmd" userId="S::estesmd@jmu.edu::7f01444f-bcfd-4926-89f8-dd1142b90e2d" providerId="AD" clId="Web-{52EF9155-DF4B-4E23-84E2-390727C8AEC2}" dt="2023-11-25T19:13:55.496" v="57" actId="1076"/>
          <ac:cxnSpMkLst>
            <pc:docMk/>
            <pc:sldMk cId="3595930829" sldId="272"/>
            <ac:cxnSpMk id="6" creationId="{F32DCDCD-C4E5-BE49-646F-302233B08A50}"/>
          </ac:cxnSpMkLst>
        </pc:cxnChg>
        <pc:cxnChg chg="mod">
          <ac:chgData name="Estes, Michele - estesmd" userId="S::estesmd@jmu.edu::7f01444f-bcfd-4926-89f8-dd1142b90e2d" providerId="AD" clId="Web-{52EF9155-DF4B-4E23-84E2-390727C8AEC2}" dt="2023-11-25T19:13:55.496" v="58" actId="1076"/>
          <ac:cxnSpMkLst>
            <pc:docMk/>
            <pc:sldMk cId="3595930829" sldId="272"/>
            <ac:cxnSpMk id="7" creationId="{11AE66E8-1935-8585-2E68-856417F7D951}"/>
          </ac:cxnSpMkLst>
        </pc:cxnChg>
      </pc:sldChg>
      <pc:sldChg chg="modSp">
        <pc:chgData name="Estes, Michele - estesmd" userId="S::estesmd@jmu.edu::7f01444f-bcfd-4926-89f8-dd1142b90e2d" providerId="AD" clId="Web-{52EF9155-DF4B-4E23-84E2-390727C8AEC2}" dt="2023-11-25T19:33:39.574" v="245" actId="20577"/>
        <pc:sldMkLst>
          <pc:docMk/>
          <pc:sldMk cId="1734527659" sldId="273"/>
        </pc:sldMkLst>
        <pc:spChg chg="mod">
          <ac:chgData name="Estes, Michele - estesmd" userId="S::estesmd@jmu.edu::7f01444f-bcfd-4926-89f8-dd1142b90e2d" providerId="AD" clId="Web-{52EF9155-DF4B-4E23-84E2-390727C8AEC2}" dt="2023-11-25T19:33:39.574" v="245" actId="20577"/>
          <ac:spMkLst>
            <pc:docMk/>
            <pc:sldMk cId="1734527659" sldId="273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52EF9155-DF4B-4E23-84E2-390727C8AEC2}" dt="2023-11-25T19:14:37.934" v="63" actId="1076"/>
          <ac:picMkLst>
            <pc:docMk/>
            <pc:sldMk cId="1734527659" sldId="273"/>
            <ac:picMk id="5" creationId="{D8A4189A-006B-6F61-3D50-03612DDF4FC3}"/>
          </ac:picMkLst>
        </pc:picChg>
      </pc:sldChg>
      <pc:sldChg chg="modSp del">
        <pc:chgData name="Estes, Michele - estesmd" userId="S::estesmd@jmu.edu::7f01444f-bcfd-4926-89f8-dd1142b90e2d" providerId="AD" clId="Web-{52EF9155-DF4B-4E23-84E2-390727C8AEC2}" dt="2023-11-25T19:25:25.655" v="136"/>
        <pc:sldMkLst>
          <pc:docMk/>
          <pc:sldMk cId="3564327131" sldId="274"/>
        </pc:sldMkLst>
        <pc:spChg chg="mod">
          <ac:chgData name="Estes, Michele - estesmd" userId="S::estesmd@jmu.edu::7f01444f-bcfd-4926-89f8-dd1142b90e2d" providerId="AD" clId="Web-{52EF9155-DF4B-4E23-84E2-390727C8AEC2}" dt="2023-11-25T19:25:01.295" v="130" actId="20577"/>
          <ac:spMkLst>
            <pc:docMk/>
            <pc:sldMk cId="3564327131" sldId="274"/>
            <ac:spMk id="2" creationId="{85E1F4A3-0A15-BC7E-241A-62AC019C3B05}"/>
          </ac:spMkLst>
        </pc:spChg>
        <pc:picChg chg="mod">
          <ac:chgData name="Estes, Michele - estesmd" userId="S::estesmd@jmu.edu::7f01444f-bcfd-4926-89f8-dd1142b90e2d" providerId="AD" clId="Web-{52EF9155-DF4B-4E23-84E2-390727C8AEC2}" dt="2023-11-25T19:15:53.483" v="70" actId="1076"/>
          <ac:picMkLst>
            <pc:docMk/>
            <pc:sldMk cId="3564327131" sldId="274"/>
            <ac:picMk id="4" creationId="{5627F3EF-C750-EEF2-4CE3-982998435892}"/>
          </ac:picMkLst>
        </pc:picChg>
      </pc:sldChg>
      <pc:sldChg chg="addSp delSp modSp">
        <pc:chgData name="Estes, Michele - estesmd" userId="S::estesmd@jmu.edu::7f01444f-bcfd-4926-89f8-dd1142b90e2d" providerId="AD" clId="Web-{52EF9155-DF4B-4E23-84E2-390727C8AEC2}" dt="2023-11-25T20:07:40.848" v="506"/>
        <pc:sldMkLst>
          <pc:docMk/>
          <pc:sldMk cId="4061019133" sldId="275"/>
        </pc:sldMkLst>
        <pc:spChg chg="mod">
          <ac:chgData name="Estes, Michele - estesmd" userId="S::estesmd@jmu.edu::7f01444f-bcfd-4926-89f8-dd1142b90e2d" providerId="AD" clId="Web-{52EF9155-DF4B-4E23-84E2-390727C8AEC2}" dt="2023-11-25T19:18:51.847" v="86" actId="1076"/>
          <ac:spMkLst>
            <pc:docMk/>
            <pc:sldMk cId="4061019133" sldId="275"/>
            <ac:spMk id="2" creationId="{85E1F4A3-0A15-BC7E-241A-62AC019C3B05}"/>
          </ac:spMkLst>
        </pc:spChg>
        <pc:spChg chg="add del ord">
          <ac:chgData name="Estes, Michele - estesmd" userId="S::estesmd@jmu.edu::7f01444f-bcfd-4926-89f8-dd1142b90e2d" providerId="AD" clId="Web-{52EF9155-DF4B-4E23-84E2-390727C8AEC2}" dt="2023-11-25T20:07:40.848" v="506"/>
          <ac:spMkLst>
            <pc:docMk/>
            <pc:sldMk cId="4061019133" sldId="275"/>
            <ac:spMk id="5" creationId="{A9CF5FD8-3FB8-7132-0A33-ADE452E0716C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3:51.825" v="303"/>
          <ac:spMkLst>
            <pc:docMk/>
            <pc:sldMk cId="4061019133" sldId="275"/>
            <ac:spMk id="7" creationId="{E12D878D-67B7-12D4-9F08-A0A69D851CAA}"/>
          </ac:spMkLst>
        </pc:spChg>
        <pc:spChg chg="ord">
          <ac:chgData name="Estes, Michele - estesmd" userId="S::estesmd@jmu.edu::7f01444f-bcfd-4926-89f8-dd1142b90e2d" providerId="AD" clId="Web-{52EF9155-DF4B-4E23-84E2-390727C8AEC2}" dt="2023-11-25T19:20:16.896" v="96"/>
          <ac:spMkLst>
            <pc:docMk/>
            <pc:sldMk cId="4061019133" sldId="275"/>
            <ac:spMk id="19" creationId="{9180DE06-7362-4888-AADA-7AADD57AC49D}"/>
          </ac:spMkLst>
        </pc:spChg>
        <pc:grpChg chg="add del">
          <ac:chgData name="Estes, Michele - estesmd" userId="S::estesmd@jmu.edu::7f01444f-bcfd-4926-89f8-dd1142b90e2d" providerId="AD" clId="Web-{52EF9155-DF4B-4E23-84E2-390727C8AEC2}" dt="2023-11-25T19:20:03.412" v="93"/>
          <ac:grpSpMkLst>
            <pc:docMk/>
            <pc:sldMk cId="4061019133" sldId="275"/>
            <ac:grpSpMk id="21" creationId="{3AF6A671-C637-4547-85F4-51B6D1881399}"/>
          </ac:grpSpMkLst>
        </pc:grpChg>
        <pc:picChg chg="mod">
          <ac:chgData name="Estes, Michele - estesmd" userId="S::estesmd@jmu.edu::7f01444f-bcfd-4926-89f8-dd1142b90e2d" providerId="AD" clId="Web-{52EF9155-DF4B-4E23-84E2-390727C8AEC2}" dt="2023-11-25T19:20:30.178" v="98" actId="1076"/>
          <ac:picMkLst>
            <pc:docMk/>
            <pc:sldMk cId="4061019133" sldId="275"/>
            <ac:picMk id="3" creationId="{859FAAB8-64CA-0B2C-D20C-63BF74E57E67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3:51.841" v="304"/>
          <ac:picMkLst>
            <pc:docMk/>
            <pc:sldMk cId="4061019133" sldId="275"/>
            <ac:picMk id="9" creationId="{A814A7EB-F9E5-EC72-9695-15592FF2AF0E}"/>
          </ac:picMkLst>
        </pc:picChg>
      </pc:sldChg>
      <pc:sldChg chg="addSp delSp modSp ord">
        <pc:chgData name="Estes, Michele - estesmd" userId="S::estesmd@jmu.edu::7f01444f-bcfd-4926-89f8-dd1142b90e2d" providerId="AD" clId="Web-{52EF9155-DF4B-4E23-84E2-390727C8AEC2}" dt="2023-11-25T20:07:35.269" v="504"/>
        <pc:sldMkLst>
          <pc:docMk/>
          <pc:sldMk cId="23982810" sldId="276"/>
        </pc:sldMkLst>
        <pc:spChg chg="mod">
          <ac:chgData name="Estes, Michele - estesmd" userId="S::estesmd@jmu.edu::7f01444f-bcfd-4926-89f8-dd1142b90e2d" providerId="AD" clId="Web-{52EF9155-DF4B-4E23-84E2-390727C8AEC2}" dt="2023-11-25T19:24:31.122" v="127" actId="1076"/>
          <ac:spMkLst>
            <pc:docMk/>
            <pc:sldMk cId="23982810" sldId="276"/>
            <ac:spMk id="2" creationId="{85E1F4A3-0A15-BC7E-241A-62AC019C3B05}"/>
          </ac:spMkLst>
        </pc:spChg>
        <pc:spChg chg="add del ord">
          <ac:chgData name="Estes, Michele - estesmd" userId="S::estesmd@jmu.edu::7f01444f-bcfd-4926-89f8-dd1142b90e2d" providerId="AD" clId="Web-{52EF9155-DF4B-4E23-84E2-390727C8AEC2}" dt="2023-11-25T20:07:35.269" v="504"/>
          <ac:spMkLst>
            <pc:docMk/>
            <pc:sldMk cId="23982810" sldId="276"/>
            <ac:spMk id="7" creationId="{615B2FE5-A6A1-AF4D-A462-8129A5BF1DFF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3:36.106" v="296"/>
          <ac:spMkLst>
            <pc:docMk/>
            <pc:sldMk cId="23982810" sldId="276"/>
            <ac:spMk id="10" creationId="{A455B17F-17B9-C760-1CA8-C7388E83E3C4}"/>
          </ac:spMkLst>
        </pc:spChg>
        <pc:spChg chg="ord">
          <ac:chgData name="Estes, Michele - estesmd" userId="S::estesmd@jmu.edu::7f01444f-bcfd-4926-89f8-dd1142b90e2d" providerId="AD" clId="Web-{52EF9155-DF4B-4E23-84E2-390727C8AEC2}" dt="2023-11-25T19:21:00.913" v="102"/>
          <ac:spMkLst>
            <pc:docMk/>
            <pc:sldMk cId="23982810" sldId="276"/>
            <ac:spMk id="24" creationId="{87E5499B-AC4D-4A4A-8703-C49F2827266B}"/>
          </ac:spMkLst>
        </pc:spChg>
        <pc:grpChg chg="del">
          <ac:chgData name="Estes, Michele - estesmd" userId="S::estesmd@jmu.edu::7f01444f-bcfd-4926-89f8-dd1142b90e2d" providerId="AD" clId="Web-{52EF9155-DF4B-4E23-84E2-390727C8AEC2}" dt="2023-11-25T19:20:50.569" v="99"/>
          <ac:grpSpMkLst>
            <pc:docMk/>
            <pc:sldMk cId="23982810" sldId="276"/>
            <ac:grpSpMk id="21" creationId="{3AF6A671-C637-4547-85F4-51B6D1881399}"/>
          </ac:grpSpMkLst>
        </pc:grpChg>
        <pc:picChg chg="del">
          <ac:chgData name="Estes, Michele - estesmd" userId="S::estesmd@jmu.edu::7f01444f-bcfd-4926-89f8-dd1142b90e2d" providerId="AD" clId="Web-{52EF9155-DF4B-4E23-84E2-390727C8AEC2}" dt="2023-11-25T19:22:53.635" v="105"/>
          <ac:picMkLst>
            <pc:docMk/>
            <pc:sldMk cId="23982810" sldId="276"/>
            <ac:picMk id="4" creationId="{D4C403C6-E2F0-7541-63CF-FF80B7BC9F9F}"/>
          </ac:picMkLst>
        </pc:picChg>
        <pc:picChg chg="del mod">
          <ac:chgData name="Estes, Michele - estesmd" userId="S::estesmd@jmu.edu::7f01444f-bcfd-4926-89f8-dd1142b90e2d" providerId="AD" clId="Web-{52EF9155-DF4B-4E23-84E2-390727C8AEC2}" dt="2023-11-25T19:43:38.512" v="298"/>
          <ac:picMkLst>
            <pc:docMk/>
            <pc:sldMk cId="23982810" sldId="276"/>
            <ac:picMk id="5" creationId="{1EB25C29-63E8-CC66-EB9F-F6CE24D63F44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22:52.463" v="104"/>
          <ac:picMkLst>
            <pc:docMk/>
            <pc:sldMk cId="23982810" sldId="276"/>
            <ac:picMk id="6" creationId="{EDD8D7E4-5B1A-FE28-5C6E-B5CC0F9668B2}"/>
          </ac:picMkLst>
        </pc:picChg>
        <pc:picChg chg="add mod">
          <ac:chgData name="Estes, Michele - estesmd" userId="S::estesmd@jmu.edu::7f01444f-bcfd-4926-89f8-dd1142b90e2d" providerId="AD" clId="Web-{52EF9155-DF4B-4E23-84E2-390727C8AEC2}" dt="2023-11-25T19:23:29.745" v="114" actId="1076"/>
          <ac:picMkLst>
            <pc:docMk/>
            <pc:sldMk cId="23982810" sldId="276"/>
            <ac:picMk id="8" creationId="{7A0E2231-6323-1CFA-377C-B9B30089D360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3:36.121" v="297"/>
          <ac:picMkLst>
            <pc:docMk/>
            <pc:sldMk cId="23982810" sldId="276"/>
            <ac:picMk id="12" creationId="{23E68EAD-DFBA-0A92-D93D-82FDA4C6F044}"/>
          </ac:picMkLst>
        </pc:picChg>
      </pc:sldChg>
      <pc:sldChg chg="delSp modSp del">
        <pc:chgData name="Estes, Michele - estesmd" userId="S::estesmd@jmu.edu::7f01444f-bcfd-4926-89f8-dd1142b90e2d" providerId="AD" clId="Web-{52EF9155-DF4B-4E23-84E2-390727C8AEC2}" dt="2023-11-25T19:49:36.428" v="368"/>
        <pc:sldMkLst>
          <pc:docMk/>
          <pc:sldMk cId="1399362834" sldId="277"/>
        </pc:sldMkLst>
        <pc:spChg chg="mod">
          <ac:chgData name="Estes, Michele - estesmd" userId="S::estesmd@jmu.edu::7f01444f-bcfd-4926-89f8-dd1142b90e2d" providerId="AD" clId="Web-{52EF9155-DF4B-4E23-84E2-390727C8AEC2}" dt="2023-11-25T19:26:01.187" v="141" actId="1076"/>
          <ac:spMkLst>
            <pc:docMk/>
            <pc:sldMk cId="1399362834" sldId="277"/>
            <ac:spMk id="2" creationId="{85E1F4A3-0A15-BC7E-241A-62AC019C3B05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49:15.193" v="363"/>
          <ac:picMkLst>
            <pc:docMk/>
            <pc:sldMk cId="1399362834" sldId="277"/>
            <ac:picMk id="6" creationId="{66E86F84-E151-63D4-3F5D-4A0ABDF02AE4}"/>
          </ac:picMkLst>
        </pc:picChg>
      </pc:sldChg>
      <pc:sldChg chg="addSp delSp modSp del">
        <pc:chgData name="Estes, Michele - estesmd" userId="S::estesmd@jmu.edu::7f01444f-bcfd-4926-89f8-dd1142b90e2d" providerId="AD" clId="Web-{52EF9155-DF4B-4E23-84E2-390727C8AEC2}" dt="2023-11-25T19:51:02.149" v="391"/>
        <pc:sldMkLst>
          <pc:docMk/>
          <pc:sldMk cId="2437152107" sldId="278"/>
        </pc:sldMkLst>
        <pc:spChg chg="mod">
          <ac:chgData name="Estes, Michele - estesmd" userId="S::estesmd@jmu.edu::7f01444f-bcfd-4926-89f8-dd1142b90e2d" providerId="AD" clId="Web-{52EF9155-DF4B-4E23-84E2-390727C8AEC2}" dt="2023-11-25T19:50:20.929" v="377" actId="20577"/>
          <ac:spMkLst>
            <pc:docMk/>
            <pc:sldMk cId="2437152107" sldId="278"/>
            <ac:spMk id="2" creationId="{85E1F4A3-0A15-BC7E-241A-62AC019C3B05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04.638" v="309"/>
          <ac:spMkLst>
            <pc:docMk/>
            <pc:sldMk cId="2437152107" sldId="278"/>
            <ac:spMk id="5" creationId="{BCC48B70-3845-DEFF-BDB7-51705E46D5E7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49:40.834" v="369"/>
          <ac:picMkLst>
            <pc:docMk/>
            <pc:sldMk cId="2437152107" sldId="278"/>
            <ac:picMk id="4" creationId="{15DAC343-4757-DC64-BCF1-BBC94E83C78C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04.669" v="310"/>
          <ac:picMkLst>
            <pc:docMk/>
            <pc:sldMk cId="2437152107" sldId="278"/>
            <ac:picMk id="7" creationId="{715355EB-BF4A-13FA-05CC-08A66ED32932}"/>
          </ac:picMkLst>
        </pc:picChg>
      </pc:sldChg>
      <pc:sldChg chg="addSp delSp modSp del">
        <pc:chgData name="Estes, Michele - estesmd" userId="S::estesmd@jmu.edu::7f01444f-bcfd-4926-89f8-dd1142b90e2d" providerId="AD" clId="Web-{52EF9155-DF4B-4E23-84E2-390727C8AEC2}" dt="2023-11-25T19:52:24.542" v="411"/>
        <pc:sldMkLst>
          <pc:docMk/>
          <pc:sldMk cId="3459927524" sldId="279"/>
        </pc:sldMkLst>
        <pc:spChg chg="mod">
          <ac:chgData name="Estes, Michele - estesmd" userId="S::estesmd@jmu.edu::7f01444f-bcfd-4926-89f8-dd1142b90e2d" providerId="AD" clId="Web-{52EF9155-DF4B-4E23-84E2-390727C8AEC2}" dt="2023-11-25T19:51:25.650" v="397" actId="20577"/>
          <ac:spMkLst>
            <pc:docMk/>
            <pc:sldMk cId="3459927524" sldId="279"/>
            <ac:spMk id="2" creationId="{85E1F4A3-0A15-BC7E-241A-62AC019C3B05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23.294" v="312"/>
          <ac:spMkLst>
            <pc:docMk/>
            <pc:sldMk cId="3459927524" sldId="279"/>
            <ac:spMk id="5" creationId="{22A9FE37-772A-95F5-6755-644B0DCDF4C5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51:06.227" v="392"/>
          <ac:picMkLst>
            <pc:docMk/>
            <pc:sldMk cId="3459927524" sldId="279"/>
            <ac:picMk id="4" creationId="{E44F471D-D5CA-7E96-EC47-4331ABA36796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23.310" v="313"/>
          <ac:picMkLst>
            <pc:docMk/>
            <pc:sldMk cId="3459927524" sldId="279"/>
            <ac:picMk id="7" creationId="{D39FAA86-D584-5C52-E10D-1F83EAC06B5D}"/>
          </ac:picMkLst>
        </pc:picChg>
      </pc:sldChg>
      <pc:sldChg chg="addSp delSp modSp del ord">
        <pc:chgData name="Estes, Michele - estesmd" userId="S::estesmd@jmu.edu::7f01444f-bcfd-4926-89f8-dd1142b90e2d" providerId="AD" clId="Web-{52EF9155-DF4B-4E23-84E2-390727C8AEC2}" dt="2023-11-25T19:59:58.101" v="490"/>
        <pc:sldMkLst>
          <pc:docMk/>
          <pc:sldMk cId="1105150196" sldId="280"/>
        </pc:sldMkLst>
        <pc:spChg chg="mod">
          <ac:chgData name="Estes, Michele - estesmd" userId="S::estesmd@jmu.edu::7f01444f-bcfd-4926-89f8-dd1142b90e2d" providerId="AD" clId="Web-{52EF9155-DF4B-4E23-84E2-390727C8AEC2}" dt="2023-11-25T19:57:33.316" v="470" actId="20577"/>
          <ac:spMkLst>
            <pc:docMk/>
            <pc:sldMk cId="1105150196" sldId="280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50.701" v="328"/>
          <ac:spMkLst>
            <pc:docMk/>
            <pc:sldMk cId="1105150196" sldId="280"/>
            <ac:spMk id="6" creationId="{72A739CE-4CBB-2E5D-6492-64A7707B9C2C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57:15.768" v="464"/>
          <ac:picMkLst>
            <pc:docMk/>
            <pc:sldMk cId="1105150196" sldId="280"/>
            <ac:picMk id="3" creationId="{2C0645BA-A6E0-2DF0-3D83-6256288C74C4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44:49.717" v="327"/>
          <ac:picMkLst>
            <pc:docMk/>
            <pc:sldMk cId="1105150196" sldId="280"/>
            <ac:picMk id="4" creationId="{60C2F9D8-A6D2-8261-900F-629F21AE5E72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50.733" v="329"/>
          <ac:picMkLst>
            <pc:docMk/>
            <pc:sldMk cId="1105150196" sldId="280"/>
            <ac:picMk id="8" creationId="{2C4F221B-DB1C-E2D6-8854-E99CB7293D87}"/>
          </ac:picMkLst>
        </pc:picChg>
      </pc:sldChg>
      <pc:sldChg chg="modSp">
        <pc:chgData name="Estes, Michele - estesmd" userId="S::estesmd@jmu.edu::7f01444f-bcfd-4926-89f8-dd1142b90e2d" providerId="AD" clId="Web-{52EF9155-DF4B-4E23-84E2-390727C8AEC2}" dt="2023-11-25T20:14:06.155" v="553" actId="20577"/>
        <pc:sldMkLst>
          <pc:docMk/>
          <pc:sldMk cId="1978123281" sldId="281"/>
        </pc:sldMkLst>
        <pc:spChg chg="mod">
          <ac:chgData name="Estes, Michele - estesmd" userId="S::estesmd@jmu.edu::7f01444f-bcfd-4926-89f8-dd1142b90e2d" providerId="AD" clId="Web-{52EF9155-DF4B-4E23-84E2-390727C8AEC2}" dt="2023-11-25T20:14:06.155" v="553" actId="20577"/>
          <ac:spMkLst>
            <pc:docMk/>
            <pc:sldMk cId="1978123281" sldId="281"/>
            <ac:spMk id="2" creationId="{0F43C5B3-1724-AFE1-6BD2-E6BB792BF2A1}"/>
          </ac:spMkLst>
        </pc:spChg>
      </pc:sldChg>
      <pc:sldChg chg="addSp delSp modSp">
        <pc:chgData name="Estes, Michele - estesmd" userId="S::estesmd@jmu.edu::7f01444f-bcfd-4926-89f8-dd1142b90e2d" providerId="AD" clId="Web-{52EF9155-DF4B-4E23-84E2-390727C8AEC2}" dt="2023-11-25T20:13:03.981" v="551"/>
        <pc:sldMkLst>
          <pc:docMk/>
          <pc:sldMk cId="597241326" sldId="282"/>
        </pc:sldMkLst>
        <pc:spChg chg="add del">
          <ac:chgData name="Estes, Michele - estesmd" userId="S::estesmd@jmu.edu::7f01444f-bcfd-4926-89f8-dd1142b90e2d" providerId="AD" clId="Web-{52EF9155-DF4B-4E23-84E2-390727C8AEC2}" dt="2023-11-25T20:02:35.980" v="499"/>
          <ac:spMkLst>
            <pc:docMk/>
            <pc:sldMk cId="597241326" sldId="282"/>
            <ac:spMk id="3" creationId="{1B4F0B2C-F288-55F1-B38E-A73317260BF6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12:10.214" v="543"/>
          <ac:spMkLst>
            <pc:docMk/>
            <pc:sldMk cId="597241326" sldId="282"/>
            <ac:spMk id="5" creationId="{6B03BF87-4955-B09C-D345-3DD9B4AFCAAC}"/>
          </ac:spMkLst>
        </pc:spChg>
        <pc:spChg chg="add mod ord">
          <ac:chgData name="Estes, Michele - estesmd" userId="S::estesmd@jmu.edu::7f01444f-bcfd-4926-89f8-dd1142b90e2d" providerId="AD" clId="Web-{52EF9155-DF4B-4E23-84E2-390727C8AEC2}" dt="2023-11-25T20:10:11.320" v="527" actId="1076"/>
          <ac:spMkLst>
            <pc:docMk/>
            <pc:sldMk cId="597241326" sldId="282"/>
            <ac:spMk id="7" creationId="{C8D5C11E-757A-798B-3D67-BFB1B78F4361}"/>
          </ac:spMkLst>
        </pc:spChg>
        <pc:spChg chg="add mod">
          <ac:chgData name="Estes, Michele - estesmd" userId="S::estesmd@jmu.edu::7f01444f-bcfd-4926-89f8-dd1142b90e2d" providerId="AD" clId="Web-{52EF9155-DF4B-4E23-84E2-390727C8AEC2}" dt="2023-11-25T20:10:42.962" v="533" actId="1076"/>
          <ac:spMkLst>
            <pc:docMk/>
            <pc:sldMk cId="597241326" sldId="282"/>
            <ac:spMk id="8" creationId="{F7212EE2-E08E-0F96-3A3D-7A8CEF219CA1}"/>
          </ac:spMkLst>
        </pc:spChg>
        <pc:spChg chg="add mod">
          <ac:chgData name="Estes, Michele - estesmd" userId="S::estesmd@jmu.edu::7f01444f-bcfd-4926-89f8-dd1142b90e2d" providerId="AD" clId="Web-{52EF9155-DF4B-4E23-84E2-390727C8AEC2}" dt="2023-11-25T20:10:55.571" v="537" actId="1076"/>
          <ac:spMkLst>
            <pc:docMk/>
            <pc:sldMk cId="597241326" sldId="282"/>
            <ac:spMk id="9" creationId="{0346FBC5-6015-C6C0-268B-26FE29818FBF}"/>
          </ac:spMkLst>
        </pc:spChg>
        <pc:spChg chg="add ord">
          <ac:chgData name="Estes, Michele - estesmd" userId="S::estesmd@jmu.edu::7f01444f-bcfd-4926-89f8-dd1142b90e2d" providerId="AD" clId="Web-{52EF9155-DF4B-4E23-84E2-390727C8AEC2}" dt="2023-11-25T20:12:48.950" v="548"/>
          <ac:spMkLst>
            <pc:docMk/>
            <pc:sldMk cId="597241326" sldId="282"/>
            <ac:spMk id="12" creationId="{510D3416-4283-3D5F-201D-B319C731CA1B}"/>
          </ac:spMkLst>
        </pc:spChg>
        <pc:spChg chg="ord">
          <ac:chgData name="Estes, Michele - estesmd" userId="S::estesmd@jmu.edu::7f01444f-bcfd-4926-89f8-dd1142b90e2d" providerId="AD" clId="Web-{52EF9155-DF4B-4E23-84E2-390727C8AEC2}" dt="2023-11-25T20:12:53.028" v="549"/>
          <ac:spMkLst>
            <pc:docMk/>
            <pc:sldMk cId="597241326" sldId="282"/>
            <ac:spMk id="2057" creationId="{C96C8BAF-68F3-4B78-B238-35DF5D86560D}"/>
          </ac:spMkLst>
        </pc:spChg>
        <pc:grpChg chg="add mod">
          <ac:chgData name="Estes, Michele - estesmd" userId="S::estesmd@jmu.edu::7f01444f-bcfd-4926-89f8-dd1142b90e2d" providerId="AD" clId="Web-{52EF9155-DF4B-4E23-84E2-390727C8AEC2}" dt="2023-11-25T20:12:33.902" v="545" actId="14100"/>
          <ac:grpSpMkLst>
            <pc:docMk/>
            <pc:sldMk cId="597241326" sldId="282"/>
            <ac:grpSpMk id="10" creationId="{DF2FD873-0AD8-9201-3E5F-3D6E9569AD45}"/>
          </ac:grpSpMkLst>
        </pc:grpChg>
        <pc:picChg chg="add del mod ord">
          <ac:chgData name="Estes, Michele - estesmd" userId="S::estesmd@jmu.edu::7f01444f-bcfd-4926-89f8-dd1142b90e2d" providerId="AD" clId="Web-{52EF9155-DF4B-4E23-84E2-390727C8AEC2}" dt="2023-11-25T20:13:03.981" v="551"/>
          <ac:picMkLst>
            <pc:docMk/>
            <pc:sldMk cId="597241326" sldId="282"/>
            <ac:picMk id="6" creationId="{DE04A6A6-DA9C-DEDE-E1D7-4FD616A15149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20:13:01.731" v="550"/>
          <ac:picMkLst>
            <pc:docMk/>
            <pc:sldMk cId="597241326" sldId="282"/>
            <ac:picMk id="14" creationId="{AB4EBD2E-BA78-6845-EDE1-1AD38A8C8D53}"/>
          </ac:picMkLst>
        </pc:picChg>
        <pc:picChg chg="mod ord">
          <ac:chgData name="Estes, Michele - estesmd" userId="S::estesmd@jmu.edu::7f01444f-bcfd-4926-89f8-dd1142b90e2d" providerId="AD" clId="Web-{52EF9155-DF4B-4E23-84E2-390727C8AEC2}" dt="2023-11-25T20:10:05.742" v="526"/>
          <ac:picMkLst>
            <pc:docMk/>
            <pc:sldMk cId="597241326" sldId="282"/>
            <ac:picMk id="2050" creationId="{7938D35C-6A99-07C0-F69D-6D40A299EFF1}"/>
          </ac:picMkLst>
        </pc:picChg>
        <pc:picChg chg="mod ord">
          <ac:chgData name="Estes, Michele - estesmd" userId="S::estesmd@jmu.edu::7f01444f-bcfd-4926-89f8-dd1142b90e2d" providerId="AD" clId="Web-{52EF9155-DF4B-4E23-84E2-390727C8AEC2}" dt="2023-11-25T20:10:37.618" v="532" actId="1076"/>
          <ac:picMkLst>
            <pc:docMk/>
            <pc:sldMk cId="597241326" sldId="282"/>
            <ac:picMk id="2051" creationId="{390C6E8A-109B-2526-BB6E-42C2097E57FC}"/>
          </ac:picMkLst>
        </pc:picChg>
        <pc:picChg chg="mod ord">
          <ac:chgData name="Estes, Michele - estesmd" userId="S::estesmd@jmu.edu::7f01444f-bcfd-4926-89f8-dd1142b90e2d" providerId="AD" clId="Web-{52EF9155-DF4B-4E23-84E2-390727C8AEC2}" dt="2023-11-25T20:11:02.431" v="538" actId="1076"/>
          <ac:picMkLst>
            <pc:docMk/>
            <pc:sldMk cId="597241326" sldId="282"/>
            <ac:picMk id="2052" creationId="{A9D20B71-0B34-F424-8725-AE27E53CEB34}"/>
          </ac:picMkLst>
        </pc:picChg>
      </pc:sldChg>
      <pc:sldChg chg="modSp">
        <pc:chgData name="Estes, Michele - estesmd" userId="S::estesmd@jmu.edu::7f01444f-bcfd-4926-89f8-dd1142b90e2d" providerId="AD" clId="Web-{52EF9155-DF4B-4E23-84E2-390727C8AEC2}" dt="2023-11-25T19:34:55.201" v="248"/>
        <pc:sldMkLst>
          <pc:docMk/>
          <pc:sldMk cId="3176085848" sldId="283"/>
        </pc:sldMkLst>
        <pc:spChg chg="mod">
          <ac:chgData name="Estes, Michele - estesmd" userId="S::estesmd@jmu.edu::7f01444f-bcfd-4926-89f8-dd1142b90e2d" providerId="AD" clId="Web-{52EF9155-DF4B-4E23-84E2-390727C8AEC2}" dt="2023-11-25T19:34:55.201" v="248"/>
          <ac:spMkLst>
            <pc:docMk/>
            <pc:sldMk cId="3176085848" sldId="283"/>
            <ac:spMk id="2" creationId="{F9AF390F-372F-3BCB-FCED-352A35938896}"/>
          </ac:spMkLst>
        </pc:spChg>
      </pc:sldChg>
      <pc:sldChg chg="addSp delSp modSp">
        <pc:chgData name="Estes, Michele - estesmd" userId="S::estesmd@jmu.edu::7f01444f-bcfd-4926-89f8-dd1142b90e2d" providerId="AD" clId="Web-{52EF9155-DF4B-4E23-84E2-390727C8AEC2}" dt="2023-11-25T20:08:42.146" v="517"/>
        <pc:sldMkLst>
          <pc:docMk/>
          <pc:sldMk cId="2366402958" sldId="284"/>
        </pc:sldMkLst>
        <pc:spChg chg="mod">
          <ac:chgData name="Estes, Michele - estesmd" userId="S::estesmd@jmu.edu::7f01444f-bcfd-4926-89f8-dd1142b90e2d" providerId="AD" clId="Web-{52EF9155-DF4B-4E23-84E2-390727C8AEC2}" dt="2023-11-25T19:35:31.702" v="251" actId="14100"/>
          <ac:spMkLst>
            <pc:docMk/>
            <pc:sldMk cId="2366402958" sldId="284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4:54.452" v="330"/>
          <ac:spMkLst>
            <pc:docMk/>
            <pc:sldMk cId="2366402958" sldId="284"/>
            <ac:spMk id="4" creationId="{2EC634D4-35F2-4556-C4C6-677DFD607DDE}"/>
          </ac:spMkLst>
        </pc:spChg>
        <pc:picChg chg="mod">
          <ac:chgData name="Estes, Michele - estesmd" userId="S::estesmd@jmu.edu::7f01444f-bcfd-4926-89f8-dd1142b90e2d" providerId="AD" clId="Web-{52EF9155-DF4B-4E23-84E2-390727C8AEC2}" dt="2023-11-25T19:45:33.593" v="337" actId="1076"/>
          <ac:picMkLst>
            <pc:docMk/>
            <pc:sldMk cId="2366402958" sldId="284"/>
            <ac:picMk id="5" creationId="{D98F88B3-2D70-3A7A-4558-9F06E6971FEC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4:54.467" v="331"/>
          <ac:picMkLst>
            <pc:docMk/>
            <pc:sldMk cId="2366402958" sldId="284"/>
            <ac:picMk id="7" creationId="{9DFD63C2-DBB4-1445-9518-762F37322D1A}"/>
          </ac:picMkLst>
        </pc:picChg>
        <pc:picChg chg="del mod">
          <ac:chgData name="Estes, Michele - estesmd" userId="S::estesmd@jmu.edu::7f01444f-bcfd-4926-89f8-dd1142b90e2d" providerId="AD" clId="Web-{52EF9155-DF4B-4E23-84E2-390727C8AEC2}" dt="2023-11-25T20:08:42.146" v="517"/>
          <ac:picMkLst>
            <pc:docMk/>
            <pc:sldMk cId="2366402958" sldId="284"/>
            <ac:picMk id="8" creationId="{72C27AE4-7BC2-62B5-C8A2-697434017413}"/>
          </ac:picMkLst>
        </pc:picChg>
      </pc:sldChg>
      <pc:sldChg chg="addSp delSp modSp add replId">
        <pc:chgData name="Estes, Michele - estesmd" userId="S::estesmd@jmu.edu::7f01444f-bcfd-4926-89f8-dd1142b90e2d" providerId="AD" clId="Web-{52EF9155-DF4B-4E23-84E2-390727C8AEC2}" dt="2023-11-25T20:07:42.801" v="507"/>
        <pc:sldMkLst>
          <pc:docMk/>
          <pc:sldMk cId="4145788587" sldId="285"/>
        </pc:sldMkLst>
        <pc:spChg chg="mod">
          <ac:chgData name="Estes, Michele - estesmd" userId="S::estesmd@jmu.edu::7f01444f-bcfd-4926-89f8-dd1142b90e2d" providerId="AD" clId="Web-{52EF9155-DF4B-4E23-84E2-390727C8AEC2}" dt="2023-11-25T19:47:21.596" v="347" actId="1076"/>
          <ac:spMkLst>
            <pc:docMk/>
            <pc:sldMk cId="4145788587" sldId="285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42.801" v="507"/>
          <ac:spMkLst>
            <pc:docMk/>
            <pc:sldMk cId="4145788587" sldId="285"/>
            <ac:spMk id="7" creationId="{615B2FE5-A6A1-AF4D-A462-8129A5BF1DFF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3:56.513" v="306"/>
          <ac:spMkLst>
            <pc:docMk/>
            <pc:sldMk cId="4145788587" sldId="285"/>
            <ac:spMk id="8" creationId="{D5E18ADF-A14A-C990-3136-8935A83B22F5}"/>
          </ac:spMkLst>
        </pc:spChg>
        <pc:picChg chg="del mod">
          <ac:chgData name="Estes, Michele - estesmd" userId="S::estesmd@jmu.edu::7f01444f-bcfd-4926-89f8-dd1142b90e2d" providerId="AD" clId="Web-{52EF9155-DF4B-4E23-84E2-390727C8AEC2}" dt="2023-11-25T19:43:58.013" v="308"/>
          <ac:picMkLst>
            <pc:docMk/>
            <pc:sldMk cId="4145788587" sldId="285"/>
            <ac:picMk id="5" creationId="{1EB25C29-63E8-CC66-EB9F-F6CE24D63F44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3:56.544" v="307"/>
          <ac:picMkLst>
            <pc:docMk/>
            <pc:sldMk cId="4145788587" sldId="285"/>
            <ac:picMk id="10" creationId="{E779AAEC-4E58-085A-A1A1-A537BA0031F4}"/>
          </ac:picMkLst>
        </pc:picChg>
      </pc:sldChg>
      <pc:sldChg chg="addSp delSp modSp add replId">
        <pc:chgData name="Estes, Michele - estesmd" userId="S::estesmd@jmu.edu::7f01444f-bcfd-4926-89f8-dd1142b90e2d" providerId="AD" clId="Web-{52EF9155-DF4B-4E23-84E2-390727C8AEC2}" dt="2023-11-25T20:07:38.691" v="505"/>
        <pc:sldMkLst>
          <pc:docMk/>
          <pc:sldMk cId="1232712488" sldId="286"/>
        </pc:sldMkLst>
        <pc:spChg chg="mod">
          <ac:chgData name="Estes, Michele - estesmd" userId="S::estesmd@jmu.edu::7f01444f-bcfd-4926-89f8-dd1142b90e2d" providerId="AD" clId="Web-{52EF9155-DF4B-4E23-84E2-390727C8AEC2}" dt="2023-11-25T19:47:08.299" v="346" actId="1076"/>
          <ac:spMkLst>
            <pc:docMk/>
            <pc:sldMk cId="1232712488" sldId="286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38.691" v="505"/>
          <ac:spMkLst>
            <pc:docMk/>
            <pc:sldMk cId="1232712488" sldId="286"/>
            <ac:spMk id="7" creationId="{615B2FE5-A6A1-AF4D-A462-8129A5BF1DFF}"/>
          </ac:spMkLst>
        </pc:spChg>
        <pc:spChg chg="add">
          <ac:chgData name="Estes, Michele - estesmd" userId="S::estesmd@jmu.edu::7f01444f-bcfd-4926-89f8-dd1142b90e2d" providerId="AD" clId="Web-{52EF9155-DF4B-4E23-84E2-390727C8AEC2}" dt="2023-11-25T19:43:45.247" v="300"/>
          <ac:spMkLst>
            <pc:docMk/>
            <pc:sldMk cId="1232712488" sldId="286"/>
            <ac:spMk id="8" creationId="{BD9FF6BE-15CB-A184-4AB6-2BDF3B4A5C0F}"/>
          </ac:spMkLst>
        </pc:spChg>
        <pc:picChg chg="add">
          <ac:chgData name="Estes, Michele - estesmd" userId="S::estesmd@jmu.edu::7f01444f-bcfd-4926-89f8-dd1142b90e2d" providerId="AD" clId="Web-{52EF9155-DF4B-4E23-84E2-390727C8AEC2}" dt="2023-11-25T19:24:52.716" v="129"/>
          <ac:picMkLst>
            <pc:docMk/>
            <pc:sldMk cId="1232712488" sldId="286"/>
            <ac:picMk id="4" creationId="{26F80300-70A5-3329-C895-B1E16626CC65}"/>
          </ac:picMkLst>
        </pc:picChg>
        <pc:picChg chg="del mod">
          <ac:chgData name="Estes, Michele - estesmd" userId="S::estesmd@jmu.edu::7f01444f-bcfd-4926-89f8-dd1142b90e2d" providerId="AD" clId="Web-{52EF9155-DF4B-4E23-84E2-390727C8AEC2}" dt="2023-11-25T19:43:46.715" v="302"/>
          <ac:picMkLst>
            <pc:docMk/>
            <pc:sldMk cId="1232712488" sldId="286"/>
            <ac:picMk id="5" creationId="{1EB25C29-63E8-CC66-EB9F-F6CE24D63F44}"/>
          </ac:picMkLst>
        </pc:picChg>
        <pc:picChg chg="add">
          <ac:chgData name="Estes, Michele - estesmd" userId="S::estesmd@jmu.edu::7f01444f-bcfd-4926-89f8-dd1142b90e2d" providerId="AD" clId="Web-{52EF9155-DF4B-4E23-84E2-390727C8AEC2}" dt="2023-11-25T19:43:45.262" v="301"/>
          <ac:picMkLst>
            <pc:docMk/>
            <pc:sldMk cId="1232712488" sldId="286"/>
            <ac:picMk id="10" creationId="{98359738-5253-7A04-B7C3-85AA7CDFE7EE}"/>
          </ac:picMkLst>
        </pc:picChg>
      </pc:sldChg>
      <pc:sldChg chg="add del replId">
        <pc:chgData name="Estes, Michele - estesmd" userId="S::estesmd@jmu.edu::7f01444f-bcfd-4926-89f8-dd1142b90e2d" providerId="AD" clId="Web-{52EF9155-DF4B-4E23-84E2-390727C8AEC2}" dt="2023-11-25T19:52:44.745" v="414"/>
        <pc:sldMkLst>
          <pc:docMk/>
          <pc:sldMk cId="4193288670" sldId="287"/>
        </pc:sldMkLst>
      </pc:sldChg>
      <pc:sldChg chg="addSp delSp modSp add replId">
        <pc:chgData name="Estes, Michele - estesmd" userId="S::estesmd@jmu.edu::7f01444f-bcfd-4926-89f8-dd1142b90e2d" providerId="AD" clId="Web-{52EF9155-DF4B-4E23-84E2-390727C8AEC2}" dt="2023-11-25T20:07:45.285" v="508"/>
        <pc:sldMkLst>
          <pc:docMk/>
          <pc:sldMk cId="4251684006" sldId="288"/>
        </pc:sldMkLst>
        <pc:spChg chg="mod">
          <ac:chgData name="Estes, Michele - estesmd" userId="S::estesmd@jmu.edu::7f01444f-bcfd-4926-89f8-dd1142b90e2d" providerId="AD" clId="Web-{52EF9155-DF4B-4E23-84E2-390727C8AEC2}" dt="2023-11-25T19:49:08.490" v="362"/>
          <ac:spMkLst>
            <pc:docMk/>
            <pc:sldMk cId="4251684006" sldId="288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45.285" v="508"/>
          <ac:spMkLst>
            <pc:docMk/>
            <pc:sldMk cId="4251684006" sldId="288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2:06.604" v="408" actId="1076"/>
          <ac:picMkLst>
            <pc:docMk/>
            <pc:sldMk cId="4251684006" sldId="288"/>
            <ac:picMk id="3" creationId="{05161E24-2AFD-6AF2-435A-FAC1DD67C292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48:24.442" v="353"/>
          <ac:picMkLst>
            <pc:docMk/>
            <pc:sldMk cId="4251684006" sldId="288"/>
            <ac:picMk id="4" creationId="{D4C403C6-E2F0-7541-63CF-FF80B7BC9F9F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48:25.692" v="354"/>
          <ac:picMkLst>
            <pc:docMk/>
            <pc:sldMk cId="4251684006" sldId="288"/>
            <ac:picMk id="6" creationId="{EDD8D7E4-5B1A-FE28-5C6E-B5CC0F9668B2}"/>
          </ac:picMkLst>
        </pc:picChg>
      </pc:sldChg>
      <pc:sldChg chg="addSp delSp modSp add replId">
        <pc:chgData name="Estes, Michele - estesmd" userId="S::estesmd@jmu.edu::7f01444f-bcfd-4926-89f8-dd1142b90e2d" providerId="AD" clId="Web-{52EF9155-DF4B-4E23-84E2-390727C8AEC2}" dt="2023-11-25T20:07:49.754" v="509"/>
        <pc:sldMkLst>
          <pc:docMk/>
          <pc:sldMk cId="3206617253" sldId="289"/>
        </pc:sldMkLst>
        <pc:spChg chg="mod">
          <ac:chgData name="Estes, Michele - estesmd" userId="S::estesmd@jmu.edu::7f01444f-bcfd-4926-89f8-dd1142b90e2d" providerId="AD" clId="Web-{52EF9155-DF4B-4E23-84E2-390727C8AEC2}" dt="2023-11-25T19:50:53.492" v="390" actId="1076"/>
          <ac:spMkLst>
            <pc:docMk/>
            <pc:sldMk cId="3206617253" sldId="289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49.754" v="509"/>
          <ac:spMkLst>
            <pc:docMk/>
            <pc:sldMk cId="3206617253" sldId="289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2:13.448" v="410" actId="1076"/>
          <ac:picMkLst>
            <pc:docMk/>
            <pc:sldMk cId="3206617253" sldId="289"/>
            <ac:picMk id="3" creationId="{43F3DC2F-ABD0-1AFA-117E-B04EDF4BA434}"/>
          </ac:picMkLst>
        </pc:picChg>
      </pc:sldChg>
      <pc:sldChg chg="addSp delSp modSp add replId">
        <pc:chgData name="Estes, Michele - estesmd" userId="S::estesmd@jmu.edu::7f01444f-bcfd-4926-89f8-dd1142b90e2d" providerId="AD" clId="Web-{52EF9155-DF4B-4E23-84E2-390727C8AEC2}" dt="2023-11-25T20:07:52.004" v="510"/>
        <pc:sldMkLst>
          <pc:docMk/>
          <pc:sldMk cId="4065374354" sldId="290"/>
        </pc:sldMkLst>
        <pc:spChg chg="mod">
          <ac:chgData name="Estes, Michele - estesmd" userId="S::estesmd@jmu.edu::7f01444f-bcfd-4926-89f8-dd1142b90e2d" providerId="AD" clId="Web-{52EF9155-DF4B-4E23-84E2-390727C8AEC2}" dt="2023-11-25T19:51:52.869" v="406" actId="1076"/>
          <ac:spMkLst>
            <pc:docMk/>
            <pc:sldMk cId="4065374354" sldId="290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52.004" v="510"/>
          <ac:spMkLst>
            <pc:docMk/>
            <pc:sldMk cId="4065374354" sldId="290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1:18.134" v="396" actId="14100"/>
          <ac:picMkLst>
            <pc:docMk/>
            <pc:sldMk cId="4065374354" sldId="290"/>
            <ac:picMk id="3" creationId="{1F59C99B-89D8-665D-1F9D-C47E3C8AE1F1}"/>
          </ac:picMkLst>
        </pc:picChg>
      </pc:sldChg>
      <pc:sldChg chg="addSp delSp modSp add replId">
        <pc:chgData name="Estes, Michele - estesmd" userId="S::estesmd@jmu.edu::7f01444f-bcfd-4926-89f8-dd1142b90e2d" providerId="AD" clId="Web-{52EF9155-DF4B-4E23-84E2-390727C8AEC2}" dt="2023-11-25T20:14:35.374" v="554" actId="20577"/>
        <pc:sldMkLst>
          <pc:docMk/>
          <pc:sldMk cId="1553854856" sldId="291"/>
        </pc:sldMkLst>
        <pc:spChg chg="mod">
          <ac:chgData name="Estes, Michele - estesmd" userId="S::estesmd@jmu.edu::7f01444f-bcfd-4926-89f8-dd1142b90e2d" providerId="AD" clId="Web-{52EF9155-DF4B-4E23-84E2-390727C8AEC2}" dt="2023-11-25T20:14:35.374" v="554" actId="20577"/>
          <ac:spMkLst>
            <pc:docMk/>
            <pc:sldMk cId="1553854856" sldId="291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55.192" v="511"/>
          <ac:spMkLst>
            <pc:docMk/>
            <pc:sldMk cId="1553854856" sldId="291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3:03.058" v="419" actId="1076"/>
          <ac:picMkLst>
            <pc:docMk/>
            <pc:sldMk cId="1553854856" sldId="291"/>
            <ac:picMk id="3" creationId="{EF5BC4CB-82CA-33D5-F572-3AD58AD157EA}"/>
          </ac:picMkLst>
        </pc:picChg>
      </pc:sldChg>
      <pc:sldChg chg="delSp modSp add del replId">
        <pc:chgData name="Estes, Michele - estesmd" userId="S::estesmd@jmu.edu::7f01444f-bcfd-4926-89f8-dd1142b90e2d" providerId="AD" clId="Web-{52EF9155-DF4B-4E23-84E2-390727C8AEC2}" dt="2023-11-25T19:55:16.578" v="443"/>
        <pc:sldMkLst>
          <pc:docMk/>
          <pc:sldMk cId="3299333320" sldId="292"/>
        </pc:sldMkLst>
        <pc:spChg chg="mod">
          <ac:chgData name="Estes, Michele - estesmd" userId="S::estesmd@jmu.edu::7f01444f-bcfd-4926-89f8-dd1142b90e2d" providerId="AD" clId="Web-{52EF9155-DF4B-4E23-84E2-390727C8AEC2}" dt="2023-11-25T19:53:08.809" v="420" actId="20577"/>
          <ac:spMkLst>
            <pc:docMk/>
            <pc:sldMk cId="3299333320" sldId="292"/>
            <ac:spMk id="2" creationId="{ACA92F16-9F2E-A981-195D-A51D74D3123E}"/>
          </ac:spMkLst>
        </pc:spChg>
        <pc:picChg chg="del">
          <ac:chgData name="Estes, Michele - estesmd" userId="S::estesmd@jmu.edu::7f01444f-bcfd-4926-89f8-dd1142b90e2d" providerId="AD" clId="Web-{52EF9155-DF4B-4E23-84E2-390727C8AEC2}" dt="2023-11-25T19:52:48.011" v="415"/>
          <ac:picMkLst>
            <pc:docMk/>
            <pc:sldMk cId="3299333320" sldId="292"/>
            <ac:picMk id="5" creationId="{6C248FD3-9A4C-1580-B13F-0CD69D1F8CD9}"/>
          </ac:picMkLst>
        </pc:picChg>
      </pc:sldChg>
      <pc:sldChg chg="addSp delSp modSp add replId">
        <pc:chgData name="Estes, Michele - estesmd" userId="S::estesmd@jmu.edu::7f01444f-bcfd-4926-89f8-dd1142b90e2d" providerId="AD" clId="Web-{52EF9155-DF4B-4E23-84E2-390727C8AEC2}" dt="2023-11-25T20:07:59.504" v="512"/>
        <pc:sldMkLst>
          <pc:docMk/>
          <pc:sldMk cId="4007080393" sldId="293"/>
        </pc:sldMkLst>
        <pc:spChg chg="mod">
          <ac:chgData name="Estes, Michele - estesmd" userId="S::estesmd@jmu.edu::7f01444f-bcfd-4926-89f8-dd1142b90e2d" providerId="AD" clId="Web-{52EF9155-DF4B-4E23-84E2-390727C8AEC2}" dt="2023-11-25T19:54:34.186" v="439" actId="1076"/>
          <ac:spMkLst>
            <pc:docMk/>
            <pc:sldMk cId="4007080393" sldId="293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7:59.504" v="512"/>
          <ac:spMkLst>
            <pc:docMk/>
            <pc:sldMk cId="4007080393" sldId="293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4:06.232" v="430" actId="1076"/>
          <ac:picMkLst>
            <pc:docMk/>
            <pc:sldMk cId="4007080393" sldId="293"/>
            <ac:picMk id="4" creationId="{4F582360-109B-1A60-E7D6-E3A746003692}"/>
          </ac:picMkLst>
        </pc:picChg>
      </pc:sldChg>
      <pc:sldChg chg="add del replId">
        <pc:chgData name="Estes, Michele - estesmd" userId="S::estesmd@jmu.edu::7f01444f-bcfd-4926-89f8-dd1142b90e2d" providerId="AD" clId="Web-{52EF9155-DF4B-4E23-84E2-390727C8AEC2}" dt="2023-11-25T19:55:18.234" v="444"/>
        <pc:sldMkLst>
          <pc:docMk/>
          <pc:sldMk cId="7366065" sldId="294"/>
        </pc:sldMkLst>
      </pc:sldChg>
      <pc:sldChg chg="addSp delSp modSp add replId">
        <pc:chgData name="Estes, Michele - estesmd" userId="S::estesmd@jmu.edu::7f01444f-bcfd-4926-89f8-dd1142b90e2d" providerId="AD" clId="Web-{52EF9155-DF4B-4E23-84E2-390727C8AEC2}" dt="2023-11-25T20:08:30.989" v="515" actId="14100"/>
        <pc:sldMkLst>
          <pc:docMk/>
          <pc:sldMk cId="2126497238" sldId="294"/>
        </pc:sldMkLst>
        <pc:spChg chg="mod">
          <ac:chgData name="Estes, Michele - estesmd" userId="S::estesmd@jmu.edu::7f01444f-bcfd-4926-89f8-dd1142b90e2d" providerId="AD" clId="Web-{52EF9155-DF4B-4E23-84E2-390727C8AEC2}" dt="2023-11-25T20:08:30.989" v="515" actId="14100"/>
          <ac:spMkLst>
            <pc:docMk/>
            <pc:sldMk cId="2126497238" sldId="294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8:02.723" v="513"/>
          <ac:spMkLst>
            <pc:docMk/>
            <pc:sldMk cId="2126497238" sldId="294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6:52.143" v="462" actId="1076"/>
          <ac:picMkLst>
            <pc:docMk/>
            <pc:sldMk cId="2126497238" sldId="294"/>
            <ac:picMk id="3" creationId="{36897390-17FD-4E64-238B-67D62FB2F833}"/>
          </ac:picMkLst>
        </pc:picChg>
        <pc:picChg chg="del">
          <ac:chgData name="Estes, Michele - estesmd" userId="S::estesmd@jmu.edu::7f01444f-bcfd-4926-89f8-dd1142b90e2d" providerId="AD" clId="Web-{52EF9155-DF4B-4E23-84E2-390727C8AEC2}" dt="2023-11-25T19:55:33.937" v="446"/>
          <ac:picMkLst>
            <pc:docMk/>
            <pc:sldMk cId="2126497238" sldId="294"/>
            <ac:picMk id="4" creationId="{4F582360-109B-1A60-E7D6-E3A746003692}"/>
          </ac:picMkLst>
        </pc:picChg>
      </pc:sldChg>
      <pc:sldChg chg="addSp delSp modSp add ord replId">
        <pc:chgData name="Estes, Michele - estesmd" userId="S::estesmd@jmu.edu::7f01444f-bcfd-4926-89f8-dd1142b90e2d" providerId="AD" clId="Web-{52EF9155-DF4B-4E23-84E2-390727C8AEC2}" dt="2023-11-25T20:08:05.208" v="514"/>
        <pc:sldMkLst>
          <pc:docMk/>
          <pc:sldMk cId="995370931" sldId="295"/>
        </pc:sldMkLst>
        <pc:spChg chg="mod">
          <ac:chgData name="Estes, Michele - estesmd" userId="S::estesmd@jmu.edu::7f01444f-bcfd-4926-89f8-dd1142b90e2d" providerId="AD" clId="Web-{52EF9155-DF4B-4E23-84E2-390727C8AEC2}" dt="2023-11-25T19:59:49.491" v="489" actId="1076"/>
          <ac:spMkLst>
            <pc:docMk/>
            <pc:sldMk cId="995370931" sldId="295"/>
            <ac:spMk id="2" creationId="{85E1F4A3-0A15-BC7E-241A-62AC019C3B05}"/>
          </ac:spMkLst>
        </pc:spChg>
        <pc:spChg chg="del">
          <ac:chgData name="Estes, Michele - estesmd" userId="S::estesmd@jmu.edu::7f01444f-bcfd-4926-89f8-dd1142b90e2d" providerId="AD" clId="Web-{52EF9155-DF4B-4E23-84E2-390727C8AEC2}" dt="2023-11-25T20:08:05.208" v="514"/>
          <ac:spMkLst>
            <pc:docMk/>
            <pc:sldMk cId="995370931" sldId="295"/>
            <ac:spMk id="7" creationId="{615B2FE5-A6A1-AF4D-A462-8129A5BF1DFF}"/>
          </ac:spMkLst>
        </pc:spChg>
        <pc:picChg chg="add mod">
          <ac:chgData name="Estes, Michele - estesmd" userId="S::estesmd@jmu.edu::7f01444f-bcfd-4926-89f8-dd1142b90e2d" providerId="AD" clId="Web-{52EF9155-DF4B-4E23-84E2-390727C8AEC2}" dt="2023-11-25T19:57:27.269" v="468" actId="1076"/>
          <ac:picMkLst>
            <pc:docMk/>
            <pc:sldMk cId="995370931" sldId="295"/>
            <ac:picMk id="3" creationId="{199492E4-F44D-5104-E624-5B92471EB9B4}"/>
          </ac:picMkLst>
        </pc:picChg>
      </pc:sldChg>
    </pc:docChg>
  </pc:docChgLst>
  <pc:docChgLst>
    <pc:chgData name="Anderson, Dannie (DCJS)" userId="3309786d-ca09-4b25-9407-7fcc16175d79" providerId="ADAL" clId="{3B55DCA8-1B73-4D16-A957-2507CEF95C8B}"/>
    <pc:docChg chg="custSel modSld sldOrd">
      <pc:chgData name="Anderson, Dannie (DCJS)" userId="3309786d-ca09-4b25-9407-7fcc16175d79" providerId="ADAL" clId="{3B55DCA8-1B73-4D16-A957-2507CEF95C8B}" dt="2024-07-18T16:33:22.759" v="166" actId="114"/>
      <pc:docMkLst>
        <pc:docMk/>
      </pc:docMkLst>
      <pc:sldChg chg="modSp mod">
        <pc:chgData name="Anderson, Dannie (DCJS)" userId="3309786d-ca09-4b25-9407-7fcc16175d79" providerId="ADAL" clId="{3B55DCA8-1B73-4D16-A957-2507CEF95C8B}" dt="2024-07-18T15:44:42.194" v="3" actId="1076"/>
        <pc:sldMkLst>
          <pc:docMk/>
          <pc:sldMk cId="3281928965" sldId="256"/>
        </pc:sldMkLst>
        <pc:spChg chg="mod">
          <ac:chgData name="Anderson, Dannie (DCJS)" userId="3309786d-ca09-4b25-9407-7fcc16175d79" providerId="ADAL" clId="{3B55DCA8-1B73-4D16-A957-2507CEF95C8B}" dt="2024-07-18T15:44:35.748" v="1" actId="1076"/>
          <ac:spMkLst>
            <pc:docMk/>
            <pc:sldMk cId="3281928965" sldId="256"/>
            <ac:spMk id="2" creationId="{F9AF390F-372F-3BCB-FCED-352A35938896}"/>
          </ac:spMkLst>
        </pc:spChg>
        <pc:spChg chg="mod">
          <ac:chgData name="Anderson, Dannie (DCJS)" userId="3309786d-ca09-4b25-9407-7fcc16175d79" providerId="ADAL" clId="{3B55DCA8-1B73-4D16-A957-2507CEF95C8B}" dt="2024-07-18T15:44:42.194" v="3" actId="1076"/>
          <ac:spMkLst>
            <pc:docMk/>
            <pc:sldMk cId="3281928965" sldId="256"/>
            <ac:spMk id="3" creationId="{A11059D6-CACD-79CA-47D4-FB4D941E1819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5:01.802" v="6" actId="1076"/>
        <pc:sldMkLst>
          <pc:docMk/>
          <pc:sldMk cId="1504075741" sldId="262"/>
        </pc:sldMkLst>
        <pc:spChg chg="mod">
          <ac:chgData name="Anderson, Dannie (DCJS)" userId="3309786d-ca09-4b25-9407-7fcc16175d79" providerId="ADAL" clId="{3B55DCA8-1B73-4D16-A957-2507CEF95C8B}" dt="2024-07-18T15:45:01.802" v="6" actId="1076"/>
          <ac:spMkLst>
            <pc:docMk/>
            <pc:sldMk cId="1504075741" sldId="262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5:25.116" v="16" actId="1076"/>
        <pc:sldMkLst>
          <pc:docMk/>
          <pc:sldMk cId="368142620" sldId="263"/>
        </pc:sldMkLst>
        <pc:spChg chg="mod">
          <ac:chgData name="Anderson, Dannie (DCJS)" userId="3309786d-ca09-4b25-9407-7fcc16175d79" providerId="ADAL" clId="{3B55DCA8-1B73-4D16-A957-2507CEF95C8B}" dt="2024-07-18T15:45:25.116" v="16" actId="1076"/>
          <ac:spMkLst>
            <pc:docMk/>
            <pc:sldMk cId="368142620" sldId="263"/>
            <ac:spMk id="2" creationId="{543BFF9E-BEB5-6427-046F-859A3AF8EAD9}"/>
          </ac:spMkLst>
        </pc:spChg>
      </pc:sldChg>
      <pc:sldChg chg="delSp modSp mod">
        <pc:chgData name="Anderson, Dannie (DCJS)" userId="3309786d-ca09-4b25-9407-7fcc16175d79" providerId="ADAL" clId="{3B55DCA8-1B73-4D16-A957-2507CEF95C8B}" dt="2024-07-18T15:50:16.951" v="98" actId="1076"/>
        <pc:sldMkLst>
          <pc:docMk/>
          <pc:sldMk cId="134240744" sldId="264"/>
        </pc:sldMkLst>
        <pc:spChg chg="mod">
          <ac:chgData name="Anderson, Dannie (DCJS)" userId="3309786d-ca09-4b25-9407-7fcc16175d79" providerId="ADAL" clId="{3B55DCA8-1B73-4D16-A957-2507CEF95C8B}" dt="2024-07-18T15:50:16.951" v="98" actId="1076"/>
          <ac:spMkLst>
            <pc:docMk/>
            <pc:sldMk cId="134240744" sldId="264"/>
            <ac:spMk id="2" creationId="{0F43C5B3-1724-AFE1-6BD2-E6BB792BF2A1}"/>
          </ac:spMkLst>
        </pc:spChg>
        <pc:picChg chg="del">
          <ac:chgData name="Anderson, Dannie (DCJS)" userId="3309786d-ca09-4b25-9407-7fcc16175d79" providerId="ADAL" clId="{3B55DCA8-1B73-4D16-A957-2507CEF95C8B}" dt="2024-07-18T15:49:50.759" v="92" actId="478"/>
          <ac:picMkLst>
            <pc:docMk/>
            <pc:sldMk cId="134240744" sldId="264"/>
            <ac:picMk id="7" creationId="{AEBC6362-E49C-2DA8-5775-1BC6D750A96C}"/>
          </ac:picMkLst>
        </pc:picChg>
        <pc:picChg chg="mod">
          <ac:chgData name="Anderson, Dannie (DCJS)" userId="3309786d-ca09-4b25-9407-7fcc16175d79" providerId="ADAL" clId="{3B55DCA8-1B73-4D16-A957-2507CEF95C8B}" dt="2024-07-18T15:49:57.316" v="94" actId="1076"/>
          <ac:picMkLst>
            <pc:docMk/>
            <pc:sldMk cId="134240744" sldId="264"/>
            <ac:picMk id="9" creationId="{DFAF31C8-868F-4987-D552-7E22D7ECD879}"/>
          </ac:picMkLst>
        </pc:picChg>
        <pc:picChg chg="mod">
          <ac:chgData name="Anderson, Dannie (DCJS)" userId="3309786d-ca09-4b25-9407-7fcc16175d79" providerId="ADAL" clId="{3B55DCA8-1B73-4D16-A957-2507CEF95C8B}" dt="2024-07-18T15:50:10.814" v="97" actId="1076"/>
          <ac:picMkLst>
            <pc:docMk/>
            <pc:sldMk cId="134240744" sldId="264"/>
            <ac:picMk id="11" creationId="{3F2E4E8D-5B5D-640A-1B4F-05BAB77A9631}"/>
          </ac:picMkLst>
        </pc:picChg>
        <pc:picChg chg="mod">
          <ac:chgData name="Anderson, Dannie (DCJS)" userId="3309786d-ca09-4b25-9407-7fcc16175d79" providerId="ADAL" clId="{3B55DCA8-1B73-4D16-A957-2507CEF95C8B}" dt="2024-07-18T15:47:42.599" v="90" actId="1076"/>
          <ac:picMkLst>
            <pc:docMk/>
            <pc:sldMk cId="134240744" sldId="264"/>
            <ac:picMk id="13" creationId="{887DB225-4B90-3629-D201-5189DEDDD674}"/>
          </ac:picMkLst>
        </pc:picChg>
        <pc:picChg chg="mod">
          <ac:chgData name="Anderson, Dannie (DCJS)" userId="3309786d-ca09-4b25-9407-7fcc16175d79" providerId="ADAL" clId="{3B55DCA8-1B73-4D16-A957-2507CEF95C8B}" dt="2024-07-18T15:49:44.973" v="91" actId="1076"/>
          <ac:picMkLst>
            <pc:docMk/>
            <pc:sldMk cId="134240744" sldId="264"/>
            <ac:picMk id="15" creationId="{7911E95C-ABF5-8429-061D-356243E74F70}"/>
          </ac:picMkLst>
        </pc:picChg>
        <pc:picChg chg="del mod">
          <ac:chgData name="Anderson, Dannie (DCJS)" userId="3309786d-ca09-4b25-9407-7fcc16175d79" providerId="ADAL" clId="{3B55DCA8-1B73-4D16-A957-2507CEF95C8B}" dt="2024-07-18T15:47:37.643" v="89" actId="478"/>
          <ac:picMkLst>
            <pc:docMk/>
            <pc:sldMk cId="134240744" sldId="264"/>
            <ac:picMk id="17" creationId="{78BF71BC-53AB-86F8-75BB-7848D008C8E3}"/>
          </ac:picMkLst>
        </pc:picChg>
      </pc:sldChg>
      <pc:sldChg chg="modSp mod">
        <pc:chgData name="Anderson, Dannie (DCJS)" userId="3309786d-ca09-4b25-9407-7fcc16175d79" providerId="ADAL" clId="{3B55DCA8-1B73-4D16-A957-2507CEF95C8B}" dt="2024-07-18T16:30:34.052" v="143" actId="1076"/>
        <pc:sldMkLst>
          <pc:docMk/>
          <pc:sldMk cId="521166187" sldId="270"/>
        </pc:sldMkLst>
        <pc:spChg chg="mod">
          <ac:chgData name="Anderson, Dannie (DCJS)" userId="3309786d-ca09-4b25-9407-7fcc16175d79" providerId="ADAL" clId="{3B55DCA8-1B73-4D16-A957-2507CEF95C8B}" dt="2024-07-18T16:30:34.052" v="143" actId="1076"/>
          <ac:spMkLst>
            <pc:docMk/>
            <pc:sldMk cId="521166187" sldId="270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5:41.101" v="22" actId="1076"/>
        <pc:sldMkLst>
          <pc:docMk/>
          <pc:sldMk cId="1077794125" sldId="271"/>
        </pc:sldMkLst>
        <pc:spChg chg="mod">
          <ac:chgData name="Anderson, Dannie (DCJS)" userId="3309786d-ca09-4b25-9407-7fcc16175d79" providerId="ADAL" clId="{3B55DCA8-1B73-4D16-A957-2507CEF95C8B}" dt="2024-07-18T15:45:41.101" v="22" actId="1076"/>
          <ac:spMkLst>
            <pc:docMk/>
            <pc:sldMk cId="1077794125" sldId="271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6:15.981" v="47" actId="1076"/>
        <pc:sldMkLst>
          <pc:docMk/>
          <pc:sldMk cId="3595930829" sldId="272"/>
        </pc:sldMkLst>
        <pc:spChg chg="mod">
          <ac:chgData name="Anderson, Dannie (DCJS)" userId="3309786d-ca09-4b25-9407-7fcc16175d79" providerId="ADAL" clId="{3B55DCA8-1B73-4D16-A957-2507CEF95C8B}" dt="2024-07-18T15:46:15.981" v="47" actId="1076"/>
          <ac:spMkLst>
            <pc:docMk/>
            <pc:sldMk cId="3595930829" sldId="272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6:04.410" v="41" actId="1076"/>
        <pc:sldMkLst>
          <pc:docMk/>
          <pc:sldMk cId="1734527659" sldId="273"/>
        </pc:sldMkLst>
        <pc:spChg chg="mod">
          <ac:chgData name="Anderson, Dannie (DCJS)" userId="3309786d-ca09-4b25-9407-7fcc16175d79" providerId="ADAL" clId="{3B55DCA8-1B73-4D16-A957-2507CEF95C8B}" dt="2024-07-18T15:46:04.410" v="41" actId="1076"/>
          <ac:spMkLst>
            <pc:docMk/>
            <pc:sldMk cId="1734527659" sldId="273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3B55DCA8-1B73-4D16-A957-2507CEF95C8B}" dt="2024-07-18T16:05:02.806" v="137" actId="1076"/>
        <pc:sldMkLst>
          <pc:docMk/>
          <pc:sldMk cId="1978123281" sldId="281"/>
        </pc:sldMkLst>
        <pc:spChg chg="mod">
          <ac:chgData name="Anderson, Dannie (DCJS)" userId="3309786d-ca09-4b25-9407-7fcc16175d79" providerId="ADAL" clId="{3B55DCA8-1B73-4D16-A957-2507CEF95C8B}" dt="2024-07-18T16:05:02.806" v="137" actId="1076"/>
          <ac:spMkLst>
            <pc:docMk/>
            <pc:sldMk cId="1978123281" sldId="281"/>
            <ac:spMk id="2" creationId="{0F43C5B3-1724-AFE1-6BD2-E6BB792BF2A1}"/>
          </ac:spMkLst>
        </pc:spChg>
      </pc:sldChg>
      <pc:sldChg chg="modSp mod ord">
        <pc:chgData name="Anderson, Dannie (DCJS)" userId="3309786d-ca09-4b25-9407-7fcc16175d79" providerId="ADAL" clId="{3B55DCA8-1B73-4D16-A957-2507CEF95C8B}" dt="2024-07-18T16:33:22.759" v="166" actId="114"/>
        <pc:sldMkLst>
          <pc:docMk/>
          <pc:sldMk cId="2366402958" sldId="284"/>
        </pc:sldMkLst>
        <pc:spChg chg="mod">
          <ac:chgData name="Anderson, Dannie (DCJS)" userId="3309786d-ca09-4b25-9407-7fcc16175d79" providerId="ADAL" clId="{3B55DCA8-1B73-4D16-A957-2507CEF95C8B}" dt="2024-07-18T16:33:22.759" v="166" actId="114"/>
          <ac:spMkLst>
            <pc:docMk/>
            <pc:sldMk cId="2366402958" sldId="284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50:52.466" v="99" actId="1076"/>
        <pc:sldMkLst>
          <pc:docMk/>
          <pc:sldMk cId="4065374354" sldId="290"/>
        </pc:sldMkLst>
        <pc:spChg chg="mod">
          <ac:chgData name="Anderson, Dannie (DCJS)" userId="3309786d-ca09-4b25-9407-7fcc16175d79" providerId="ADAL" clId="{3B55DCA8-1B73-4D16-A957-2507CEF95C8B}" dt="2024-07-18T15:50:52.466" v="99" actId="1076"/>
          <ac:spMkLst>
            <pc:docMk/>
            <pc:sldMk cId="4065374354" sldId="290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51:03.764" v="100" actId="255"/>
        <pc:sldMkLst>
          <pc:docMk/>
          <pc:sldMk cId="1553854856" sldId="291"/>
        </pc:sldMkLst>
        <pc:spChg chg="mod">
          <ac:chgData name="Anderson, Dannie (DCJS)" userId="3309786d-ca09-4b25-9407-7fcc16175d79" providerId="ADAL" clId="{3B55DCA8-1B73-4D16-A957-2507CEF95C8B}" dt="2024-07-18T15:51:03.764" v="100" actId="255"/>
          <ac:spMkLst>
            <pc:docMk/>
            <pc:sldMk cId="1553854856" sldId="291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52:41.151" v="114" actId="1076"/>
        <pc:sldMkLst>
          <pc:docMk/>
          <pc:sldMk cId="4007080393" sldId="293"/>
        </pc:sldMkLst>
        <pc:spChg chg="mod">
          <ac:chgData name="Anderson, Dannie (DCJS)" userId="3309786d-ca09-4b25-9407-7fcc16175d79" providerId="ADAL" clId="{3B55DCA8-1B73-4D16-A957-2507CEF95C8B}" dt="2024-07-18T15:52:41.151" v="114" actId="1076"/>
          <ac:spMkLst>
            <pc:docMk/>
            <pc:sldMk cId="4007080393" sldId="293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53:11.603" v="127" actId="1076"/>
        <pc:sldMkLst>
          <pc:docMk/>
          <pc:sldMk cId="2126497238" sldId="294"/>
        </pc:sldMkLst>
        <pc:spChg chg="mod">
          <ac:chgData name="Anderson, Dannie (DCJS)" userId="3309786d-ca09-4b25-9407-7fcc16175d79" providerId="ADAL" clId="{3B55DCA8-1B73-4D16-A957-2507CEF95C8B}" dt="2024-07-18T15:53:11.603" v="127" actId="1076"/>
          <ac:spMkLst>
            <pc:docMk/>
            <pc:sldMk cId="2126497238" sldId="294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53:38.939" v="134" actId="1076"/>
        <pc:sldMkLst>
          <pc:docMk/>
          <pc:sldMk cId="995370931" sldId="295"/>
        </pc:sldMkLst>
        <pc:spChg chg="mod">
          <ac:chgData name="Anderson, Dannie (DCJS)" userId="3309786d-ca09-4b25-9407-7fcc16175d79" providerId="ADAL" clId="{3B55DCA8-1B73-4D16-A957-2507CEF95C8B}" dt="2024-07-18T15:53:38.939" v="134" actId="1076"/>
          <ac:spMkLst>
            <pc:docMk/>
            <pc:sldMk cId="995370931" sldId="295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52:14.723" v="105" actId="20577"/>
        <pc:sldMkLst>
          <pc:docMk/>
          <pc:sldMk cId="4144082660" sldId="296"/>
        </pc:sldMkLst>
        <pc:spChg chg="mod">
          <ac:chgData name="Anderson, Dannie (DCJS)" userId="3309786d-ca09-4b25-9407-7fcc16175d79" providerId="ADAL" clId="{3B55DCA8-1B73-4D16-A957-2507CEF95C8B}" dt="2024-07-18T15:52:14.723" v="105" actId="20577"/>
          <ac:spMkLst>
            <pc:docMk/>
            <pc:sldMk cId="4144082660" sldId="296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4:53.381" v="5" actId="14100"/>
        <pc:sldMkLst>
          <pc:docMk/>
          <pc:sldMk cId="2532568232" sldId="348"/>
        </pc:sldMkLst>
        <pc:spChg chg="mod">
          <ac:chgData name="Anderson, Dannie (DCJS)" userId="3309786d-ca09-4b25-9407-7fcc16175d79" providerId="ADAL" clId="{3B55DCA8-1B73-4D16-A957-2507CEF95C8B}" dt="2024-07-18T15:44:53.381" v="5" actId="14100"/>
          <ac:spMkLst>
            <pc:docMk/>
            <pc:sldMk cId="2532568232" sldId="348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3B55DCA8-1B73-4D16-A957-2507CEF95C8B}" dt="2024-07-18T16:30:41.921" v="164" actId="113"/>
        <pc:sldMkLst>
          <pc:docMk/>
          <pc:sldMk cId="3336447086" sldId="350"/>
        </pc:sldMkLst>
        <pc:spChg chg="mod">
          <ac:chgData name="Anderson, Dannie (DCJS)" userId="3309786d-ca09-4b25-9407-7fcc16175d79" providerId="ADAL" clId="{3B55DCA8-1B73-4D16-A957-2507CEF95C8B}" dt="2024-07-18T16:30:41.921" v="164" actId="113"/>
          <ac:spMkLst>
            <pc:docMk/>
            <pc:sldMk cId="3336447086" sldId="350"/>
            <ac:spMk id="6" creationId="{E8C6DBDB-B9E6-A793-0FFB-8EF3A76FF7FE}"/>
          </ac:spMkLst>
        </pc:spChg>
      </pc:sldChg>
      <pc:sldChg chg="modSp mod">
        <pc:chgData name="Anderson, Dannie (DCJS)" userId="3309786d-ca09-4b25-9407-7fcc16175d79" providerId="ADAL" clId="{3B55DCA8-1B73-4D16-A957-2507CEF95C8B}" dt="2024-07-18T16:30:27.449" v="142" actId="1076"/>
        <pc:sldMkLst>
          <pc:docMk/>
          <pc:sldMk cId="2103359526" sldId="351"/>
        </pc:sldMkLst>
        <pc:spChg chg="mod">
          <ac:chgData name="Anderson, Dannie (DCJS)" userId="3309786d-ca09-4b25-9407-7fcc16175d79" providerId="ADAL" clId="{3B55DCA8-1B73-4D16-A957-2507CEF95C8B}" dt="2024-07-18T16:30:27.449" v="142" actId="1076"/>
          <ac:spMkLst>
            <pc:docMk/>
            <pc:sldMk cId="2103359526" sldId="351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3B55DCA8-1B73-4D16-A957-2507CEF95C8B}" dt="2024-07-18T15:46:31.780" v="55" actId="121"/>
        <pc:sldMkLst>
          <pc:docMk/>
          <pc:sldMk cId="442877952" sldId="352"/>
        </pc:sldMkLst>
        <pc:spChg chg="mod">
          <ac:chgData name="Anderson, Dannie (DCJS)" userId="3309786d-ca09-4b25-9407-7fcc16175d79" providerId="ADAL" clId="{3B55DCA8-1B73-4D16-A957-2507CEF95C8B}" dt="2024-07-18T15:46:31.780" v="55" actId="121"/>
          <ac:spMkLst>
            <pc:docMk/>
            <pc:sldMk cId="442877952" sldId="352"/>
            <ac:spMk id="2" creationId="{12137CD7-C57B-0BF1-899C-1C2FF3446DC7}"/>
          </ac:spMkLst>
        </pc:spChg>
      </pc:sldChg>
    </pc:docChg>
  </pc:docChgLst>
  <pc:docChgLst>
    <pc:chgData name="Hobson, Jarrod Daniel - hobsonjd" userId="S::hobsonjd@jmu.edu::df8f22fe-d1ff-42d4-9c31-1fc28689c166" providerId="AD" clId="Web-{D3F717CC-68BA-4D01-946D-8A5F4BBE51EA}"/>
    <pc:docChg chg="addSld modSld">
      <pc:chgData name="Hobson, Jarrod Daniel - hobsonjd" userId="S::hobsonjd@jmu.edu::df8f22fe-d1ff-42d4-9c31-1fc28689c166" providerId="AD" clId="Web-{D3F717CC-68BA-4D01-946D-8A5F4BBE51EA}" dt="2023-11-16T18:24:29.447" v="4" actId="1076"/>
      <pc:docMkLst>
        <pc:docMk/>
      </pc:docMkLst>
      <pc:sldChg chg="modCm">
        <pc:chgData name="Hobson, Jarrod Daniel - hobsonjd" userId="S::hobsonjd@jmu.edu::df8f22fe-d1ff-42d4-9c31-1fc28689c166" providerId="AD" clId="Web-{D3F717CC-68BA-4D01-946D-8A5F4BBE51EA}" dt="2023-11-16T18:24:08.181" v="0"/>
        <pc:sldMkLst>
          <pc:docMk/>
          <pc:sldMk cId="3281928965" sldId="256"/>
        </pc:sldMkLst>
      </pc:sldChg>
      <pc:sldChg chg="modSp">
        <pc:chgData name="Hobson, Jarrod Daniel - hobsonjd" userId="S::hobsonjd@jmu.edu::df8f22fe-d1ff-42d4-9c31-1fc28689c166" providerId="AD" clId="Web-{D3F717CC-68BA-4D01-946D-8A5F4BBE51EA}" dt="2023-11-16T18:24:29.447" v="4" actId="1076"/>
        <pc:sldMkLst>
          <pc:docMk/>
          <pc:sldMk cId="597241326" sldId="282"/>
        </pc:sldMkLst>
        <pc:picChg chg="mod">
          <ac:chgData name="Hobson, Jarrod Daniel - hobsonjd" userId="S::hobsonjd@jmu.edu::df8f22fe-d1ff-42d4-9c31-1fc28689c166" providerId="AD" clId="Web-{D3F717CC-68BA-4D01-946D-8A5F4BBE51EA}" dt="2023-11-16T18:24:20.556" v="3" actId="1076"/>
          <ac:picMkLst>
            <pc:docMk/>
            <pc:sldMk cId="597241326" sldId="282"/>
            <ac:picMk id="6" creationId="{A008A950-63BE-33D3-A826-8C7A6A7ADD5C}"/>
          </ac:picMkLst>
        </pc:picChg>
        <pc:picChg chg="mod">
          <ac:chgData name="Hobson, Jarrod Daniel - hobsonjd" userId="S::hobsonjd@jmu.edu::df8f22fe-d1ff-42d4-9c31-1fc28689c166" providerId="AD" clId="Web-{D3F717CC-68BA-4D01-946D-8A5F4BBE51EA}" dt="2023-11-16T18:24:29.447" v="4" actId="1076"/>
          <ac:picMkLst>
            <pc:docMk/>
            <pc:sldMk cId="597241326" sldId="282"/>
            <ac:picMk id="7" creationId="{C4E5923D-7DEE-BD84-C735-81B70A4D3060}"/>
          </ac:picMkLst>
        </pc:picChg>
      </pc:sldChg>
      <pc:sldChg chg="new">
        <pc:chgData name="Hobson, Jarrod Daniel - hobsonjd" userId="S::hobsonjd@jmu.edu::df8f22fe-d1ff-42d4-9c31-1fc28689c166" providerId="AD" clId="Web-{D3F717CC-68BA-4D01-946D-8A5F4BBE51EA}" dt="2023-11-16T18:24:11.540" v="1"/>
        <pc:sldMkLst>
          <pc:docMk/>
          <pc:sldMk cId="541946258" sldId="285"/>
        </pc:sldMkLst>
      </pc:sldChg>
    </pc:docChg>
  </pc:docChgLst>
  <pc:docChgLst>
    <pc:chgData name="Morgan, Rob - morganrm" userId="2202593e-d52f-4214-b8a9-788363247110" providerId="ADAL" clId="{96730F22-9BE5-465C-98EA-B6011F8043DD}"/>
    <pc:docChg chg="undo redo custSel modSld">
      <pc:chgData name="Morgan, Rob - morganrm" userId="2202593e-d52f-4214-b8a9-788363247110" providerId="ADAL" clId="{96730F22-9BE5-465C-98EA-B6011F8043DD}" dt="2023-11-19T00:50:13.702" v="89" actId="207"/>
      <pc:docMkLst>
        <pc:docMk/>
      </pc:docMkLst>
      <pc:sldChg chg="delSp mod">
        <pc:chgData name="Morgan, Rob - morganrm" userId="2202593e-d52f-4214-b8a9-788363247110" providerId="ADAL" clId="{96730F22-9BE5-465C-98EA-B6011F8043DD}" dt="2023-11-19T00:06:37.846" v="0" actId="478"/>
        <pc:sldMkLst>
          <pc:docMk/>
          <pc:sldMk cId="4286153928" sldId="258"/>
        </pc:sldMkLst>
        <pc:picChg chg="del">
          <ac:chgData name="Morgan, Rob - morganrm" userId="2202593e-d52f-4214-b8a9-788363247110" providerId="ADAL" clId="{96730F22-9BE5-465C-98EA-B6011F8043DD}" dt="2023-11-19T00:06:37.846" v="0" actId="478"/>
          <ac:picMkLst>
            <pc:docMk/>
            <pc:sldMk cId="4286153928" sldId="258"/>
            <ac:picMk id="4" creationId="{C25832BC-67F1-1CDF-4E3D-6C2D0485A06E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6:42.259" v="1" actId="478"/>
        <pc:sldMkLst>
          <pc:docMk/>
          <pc:sldMk cId="2861626453" sldId="259"/>
        </pc:sldMkLst>
        <pc:picChg chg="del">
          <ac:chgData name="Morgan, Rob - morganrm" userId="2202593e-d52f-4214-b8a9-788363247110" providerId="ADAL" clId="{96730F22-9BE5-465C-98EA-B6011F8043DD}" dt="2023-11-19T00:06:42.259" v="1" actId="478"/>
          <ac:picMkLst>
            <pc:docMk/>
            <pc:sldMk cId="2861626453" sldId="259"/>
            <ac:picMk id="4" creationId="{CC597EE3-11A8-29CC-8B61-FBB0DB775CE9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6:48.528" v="2" actId="478"/>
        <pc:sldMkLst>
          <pc:docMk/>
          <pc:sldMk cId="2995651145" sldId="260"/>
        </pc:sldMkLst>
        <pc:picChg chg="del">
          <ac:chgData name="Morgan, Rob - morganrm" userId="2202593e-d52f-4214-b8a9-788363247110" providerId="ADAL" clId="{96730F22-9BE5-465C-98EA-B6011F8043DD}" dt="2023-11-19T00:06:48.528" v="2" actId="478"/>
          <ac:picMkLst>
            <pc:docMk/>
            <pc:sldMk cId="2995651145" sldId="260"/>
            <ac:picMk id="4" creationId="{FB340546-3673-32C0-0423-ADFA6B0DE68E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6:56.786" v="3" actId="478"/>
        <pc:sldMkLst>
          <pc:docMk/>
          <pc:sldMk cId="689673926" sldId="261"/>
        </pc:sldMkLst>
        <pc:picChg chg="del">
          <ac:chgData name="Morgan, Rob - morganrm" userId="2202593e-d52f-4214-b8a9-788363247110" providerId="ADAL" clId="{96730F22-9BE5-465C-98EA-B6011F8043DD}" dt="2023-11-19T00:06:56.786" v="3" actId="478"/>
          <ac:picMkLst>
            <pc:docMk/>
            <pc:sldMk cId="689673926" sldId="261"/>
            <ac:picMk id="4" creationId="{DCD28DF2-2478-392E-AE5A-DA7B06E9E907}"/>
          </ac:picMkLst>
        </pc:picChg>
      </pc:sldChg>
      <pc:sldChg chg="modSp mod">
        <pc:chgData name="Morgan, Rob - morganrm" userId="2202593e-d52f-4214-b8a9-788363247110" providerId="ADAL" clId="{96730F22-9BE5-465C-98EA-B6011F8043DD}" dt="2023-11-19T00:07:01.946" v="4" actId="113"/>
        <pc:sldMkLst>
          <pc:docMk/>
          <pc:sldMk cId="1504075741" sldId="262"/>
        </pc:sldMkLst>
        <pc:spChg chg="mod">
          <ac:chgData name="Morgan, Rob - morganrm" userId="2202593e-d52f-4214-b8a9-788363247110" providerId="ADAL" clId="{96730F22-9BE5-465C-98EA-B6011F8043DD}" dt="2023-11-19T00:07:01.946" v="4" actId="113"/>
          <ac:spMkLst>
            <pc:docMk/>
            <pc:sldMk cId="1504075741" sldId="262"/>
            <ac:spMk id="2" creationId="{12137CD7-C57B-0BF1-899C-1C2FF3446DC7}"/>
          </ac:spMkLst>
        </pc:spChg>
      </pc:sldChg>
      <pc:sldChg chg="delSp modSp mod">
        <pc:chgData name="Morgan, Rob - morganrm" userId="2202593e-d52f-4214-b8a9-788363247110" providerId="ADAL" clId="{96730F22-9BE5-465C-98EA-B6011F8043DD}" dt="2023-11-19T00:08:57.418" v="17" actId="478"/>
        <pc:sldMkLst>
          <pc:docMk/>
          <pc:sldMk cId="2595544935" sldId="265"/>
        </pc:sldMkLst>
        <pc:spChg chg="mod">
          <ac:chgData name="Morgan, Rob - morganrm" userId="2202593e-d52f-4214-b8a9-788363247110" providerId="ADAL" clId="{96730F22-9BE5-465C-98EA-B6011F8043DD}" dt="2023-11-19T00:08:52.803" v="16" actId="113"/>
          <ac:spMkLst>
            <pc:docMk/>
            <pc:sldMk cId="2595544935" sldId="265"/>
            <ac:spMk id="2" creationId="{85E1F4A3-0A15-BC7E-241A-62AC019C3B05}"/>
          </ac:spMkLst>
        </pc:spChg>
        <pc:picChg chg="del">
          <ac:chgData name="Morgan, Rob - morganrm" userId="2202593e-d52f-4214-b8a9-788363247110" providerId="ADAL" clId="{96730F22-9BE5-465C-98EA-B6011F8043DD}" dt="2023-11-19T00:08:57.418" v="17" actId="478"/>
          <ac:picMkLst>
            <pc:docMk/>
            <pc:sldMk cId="2595544935" sldId="265"/>
            <ac:picMk id="7" creationId="{971F8227-766C-FBA4-E608-BE09C4213FC4}"/>
          </ac:picMkLst>
        </pc:picChg>
      </pc:sldChg>
      <pc:sldChg chg="addSp delSp modSp mod">
        <pc:chgData name="Morgan, Rob - morganrm" userId="2202593e-d52f-4214-b8a9-788363247110" providerId="ADAL" clId="{96730F22-9BE5-465C-98EA-B6011F8043DD}" dt="2023-11-19T00:18:20.396" v="45" actId="1076"/>
        <pc:sldMkLst>
          <pc:docMk/>
          <pc:sldMk cId="3902169376" sldId="266"/>
        </pc:sldMkLst>
        <pc:spChg chg="mod">
          <ac:chgData name="Morgan, Rob - morganrm" userId="2202593e-d52f-4214-b8a9-788363247110" providerId="ADAL" clId="{96730F22-9BE5-465C-98EA-B6011F8043DD}" dt="2023-11-19T00:17:29.612" v="41" actId="20577"/>
          <ac:spMkLst>
            <pc:docMk/>
            <pc:sldMk cId="3902169376" sldId="266"/>
            <ac:spMk id="2" creationId="{ACA92F16-9F2E-A981-195D-A51D74D3123E}"/>
          </ac:spMkLst>
        </pc:spChg>
        <pc:picChg chg="add del mod">
          <ac:chgData name="Morgan, Rob - morganrm" userId="2202593e-d52f-4214-b8a9-788363247110" providerId="ADAL" clId="{96730F22-9BE5-465C-98EA-B6011F8043DD}" dt="2023-11-19T00:18:20.396" v="45" actId="1076"/>
          <ac:picMkLst>
            <pc:docMk/>
            <pc:sldMk cId="3902169376" sldId="266"/>
            <ac:picMk id="4" creationId="{F2C914EE-397C-55C8-5CE8-36554C1CAB9A}"/>
          </ac:picMkLst>
        </pc:picChg>
        <pc:picChg chg="add mod">
          <ac:chgData name="Morgan, Rob - morganrm" userId="2202593e-d52f-4214-b8a9-788363247110" providerId="ADAL" clId="{96730F22-9BE5-465C-98EA-B6011F8043DD}" dt="2023-11-19T00:17:22.985" v="38" actId="1035"/>
          <ac:picMkLst>
            <pc:docMk/>
            <pc:sldMk cId="3902169376" sldId="266"/>
            <ac:picMk id="5" creationId="{6C248FD3-9A4C-1580-B13F-0CD69D1F8CD9}"/>
          </ac:picMkLst>
        </pc:picChg>
      </pc:sldChg>
      <pc:sldChg chg="addSp modSp mod">
        <pc:chgData name="Morgan, Rob - morganrm" userId="2202593e-d52f-4214-b8a9-788363247110" providerId="ADAL" clId="{96730F22-9BE5-465C-98EA-B6011F8043DD}" dt="2023-11-19T00:26:36.162" v="52" actId="1076"/>
        <pc:sldMkLst>
          <pc:docMk/>
          <pc:sldMk cId="4191177408" sldId="268"/>
        </pc:sldMkLst>
        <pc:spChg chg="mod">
          <ac:chgData name="Morgan, Rob - morganrm" userId="2202593e-d52f-4214-b8a9-788363247110" providerId="ADAL" clId="{96730F22-9BE5-465C-98EA-B6011F8043DD}" dt="2023-11-19T00:26:17.230" v="47" actId="27636"/>
          <ac:spMkLst>
            <pc:docMk/>
            <pc:sldMk cId="4191177408" sldId="268"/>
            <ac:spMk id="2" creationId="{ACA92F16-9F2E-A981-195D-A51D74D3123E}"/>
          </ac:spMkLst>
        </pc:spChg>
        <pc:picChg chg="add mod">
          <ac:chgData name="Morgan, Rob - morganrm" userId="2202593e-d52f-4214-b8a9-788363247110" providerId="ADAL" clId="{96730F22-9BE5-465C-98EA-B6011F8043DD}" dt="2023-11-19T00:26:36.162" v="52" actId="1076"/>
          <ac:picMkLst>
            <pc:docMk/>
            <pc:sldMk cId="4191177408" sldId="268"/>
            <ac:picMk id="5" creationId="{464E2A92-5234-9114-B08B-E12FC1741819}"/>
          </ac:picMkLst>
        </pc:picChg>
      </pc:sldChg>
      <pc:sldChg chg="addSp modSp mod">
        <pc:chgData name="Morgan, Rob - morganrm" userId="2202593e-d52f-4214-b8a9-788363247110" providerId="ADAL" clId="{96730F22-9BE5-465C-98EA-B6011F8043DD}" dt="2023-11-19T00:45:02.887" v="64" actId="14826"/>
        <pc:sldMkLst>
          <pc:docMk/>
          <pc:sldMk cId="183719477" sldId="269"/>
        </pc:sldMkLst>
        <pc:spChg chg="mod">
          <ac:chgData name="Morgan, Rob - morganrm" userId="2202593e-d52f-4214-b8a9-788363247110" providerId="ADAL" clId="{96730F22-9BE5-465C-98EA-B6011F8043DD}" dt="2023-11-19T00:29:05.830" v="53" actId="20577"/>
          <ac:spMkLst>
            <pc:docMk/>
            <pc:sldMk cId="183719477" sldId="269"/>
            <ac:spMk id="2" creationId="{ACA92F16-9F2E-A981-195D-A51D74D3123E}"/>
          </ac:spMkLst>
        </pc:spChg>
        <pc:picChg chg="add mod">
          <ac:chgData name="Morgan, Rob - morganrm" userId="2202593e-d52f-4214-b8a9-788363247110" providerId="ADAL" clId="{96730F22-9BE5-465C-98EA-B6011F8043DD}" dt="2023-11-19T00:45:02.887" v="64" actId="14826"/>
          <ac:picMkLst>
            <pc:docMk/>
            <pc:sldMk cId="183719477" sldId="269"/>
            <ac:picMk id="5" creationId="{7EE3EB90-535C-10FC-109A-2E0D6C19958E}"/>
          </ac:picMkLst>
        </pc:picChg>
      </pc:sldChg>
      <pc:sldChg chg="modSp mod">
        <pc:chgData name="Morgan, Rob - morganrm" userId="2202593e-d52f-4214-b8a9-788363247110" providerId="ADAL" clId="{96730F22-9BE5-465C-98EA-B6011F8043DD}" dt="2023-11-19T00:50:13.702" v="89" actId="207"/>
        <pc:sldMkLst>
          <pc:docMk/>
          <pc:sldMk cId="521166187" sldId="270"/>
        </pc:sldMkLst>
        <pc:spChg chg="mod">
          <ac:chgData name="Morgan, Rob - morganrm" userId="2202593e-d52f-4214-b8a9-788363247110" providerId="ADAL" clId="{96730F22-9BE5-465C-98EA-B6011F8043DD}" dt="2023-11-19T00:50:13.702" v="89" actId="207"/>
          <ac:spMkLst>
            <pc:docMk/>
            <pc:sldMk cId="521166187" sldId="270"/>
            <ac:spMk id="14" creationId="{114A821F-8663-46BA-8CC0-D4C44F639F3A}"/>
          </ac:spMkLst>
        </pc:spChg>
      </pc:sldChg>
      <pc:sldChg chg="addSp delSp modSp mod">
        <pc:chgData name="Morgan, Rob - morganrm" userId="2202593e-d52f-4214-b8a9-788363247110" providerId="ADAL" clId="{96730F22-9BE5-465C-98EA-B6011F8043DD}" dt="2023-11-19T00:08:36.777" v="15" actId="554"/>
        <pc:sldMkLst>
          <pc:docMk/>
          <pc:sldMk cId="3595930829" sldId="272"/>
        </pc:sldMkLst>
        <pc:spChg chg="mod">
          <ac:chgData name="Morgan, Rob - morganrm" userId="2202593e-d52f-4214-b8a9-788363247110" providerId="ADAL" clId="{96730F22-9BE5-465C-98EA-B6011F8043DD}" dt="2023-11-19T00:07:53.801" v="7" actId="27636"/>
          <ac:spMkLst>
            <pc:docMk/>
            <pc:sldMk cId="3595930829" sldId="272"/>
            <ac:spMk id="2" creationId="{543BFF9E-BEB5-6427-046F-859A3AF8EAD9}"/>
          </ac:spMkLst>
        </pc:spChg>
        <pc:picChg chg="del">
          <ac:chgData name="Morgan, Rob - morganrm" userId="2202593e-d52f-4214-b8a9-788363247110" providerId="ADAL" clId="{96730F22-9BE5-465C-98EA-B6011F8043DD}" dt="2023-11-19T00:07:22.298" v="5" actId="478"/>
          <ac:picMkLst>
            <pc:docMk/>
            <pc:sldMk cId="3595930829" sldId="272"/>
            <ac:picMk id="5" creationId="{D0C74736-3BDE-DB5E-B156-348E234E59AE}"/>
          </ac:picMkLst>
        </pc:picChg>
        <pc:picChg chg="add mod">
          <ac:chgData name="Morgan, Rob - morganrm" userId="2202593e-d52f-4214-b8a9-788363247110" providerId="ADAL" clId="{96730F22-9BE5-465C-98EA-B6011F8043DD}" dt="2023-11-19T00:08:00.721" v="9" actId="1076"/>
          <ac:picMkLst>
            <pc:docMk/>
            <pc:sldMk cId="3595930829" sldId="272"/>
            <ac:picMk id="1026" creationId="{0FA86652-77E4-ED7A-783D-21D9DDD0CA76}"/>
          </ac:picMkLst>
        </pc:picChg>
        <pc:picChg chg="add mod">
          <ac:chgData name="Morgan, Rob - morganrm" userId="2202593e-d52f-4214-b8a9-788363247110" providerId="ADAL" clId="{96730F22-9BE5-465C-98EA-B6011F8043DD}" dt="2023-11-19T00:08:00.721" v="9" actId="1076"/>
          <ac:picMkLst>
            <pc:docMk/>
            <pc:sldMk cId="3595930829" sldId="272"/>
            <ac:picMk id="1027" creationId="{BBF27A54-3370-A01F-D5D1-F3D94BD91731}"/>
          </ac:picMkLst>
        </pc:picChg>
        <pc:picChg chg="add mod">
          <ac:chgData name="Morgan, Rob - morganrm" userId="2202593e-d52f-4214-b8a9-788363247110" providerId="ADAL" clId="{96730F22-9BE5-465C-98EA-B6011F8043DD}" dt="2023-11-19T00:08:00.721" v="9" actId="1076"/>
          <ac:picMkLst>
            <pc:docMk/>
            <pc:sldMk cId="3595930829" sldId="272"/>
            <ac:picMk id="1028" creationId="{A0AEDBCA-2437-AC17-3145-CE54827F48FB}"/>
          </ac:picMkLst>
        </pc:picChg>
        <pc:cxnChg chg="add mod">
          <ac:chgData name="Morgan, Rob - morganrm" userId="2202593e-d52f-4214-b8a9-788363247110" providerId="ADAL" clId="{96730F22-9BE5-465C-98EA-B6011F8043DD}" dt="2023-11-19T00:08:36.777" v="15" actId="554"/>
          <ac:cxnSpMkLst>
            <pc:docMk/>
            <pc:sldMk cId="3595930829" sldId="272"/>
            <ac:cxnSpMk id="6" creationId="{F32DCDCD-C4E5-BE49-646F-302233B08A50}"/>
          </ac:cxnSpMkLst>
        </pc:cxnChg>
        <pc:cxnChg chg="add mod">
          <ac:chgData name="Morgan, Rob - morganrm" userId="2202593e-d52f-4214-b8a9-788363247110" providerId="ADAL" clId="{96730F22-9BE5-465C-98EA-B6011F8043DD}" dt="2023-11-19T00:08:36.777" v="15" actId="554"/>
          <ac:cxnSpMkLst>
            <pc:docMk/>
            <pc:sldMk cId="3595930829" sldId="272"/>
            <ac:cxnSpMk id="7" creationId="{11AE66E8-1935-8585-2E68-856417F7D951}"/>
          </ac:cxnSpMkLst>
        </pc:cxnChg>
      </pc:sldChg>
      <pc:sldChg chg="delSp mod">
        <pc:chgData name="Morgan, Rob - morganrm" userId="2202593e-d52f-4214-b8a9-788363247110" providerId="ADAL" clId="{96730F22-9BE5-465C-98EA-B6011F8043DD}" dt="2023-11-19T00:09:00.978" v="18" actId="478"/>
        <pc:sldMkLst>
          <pc:docMk/>
          <pc:sldMk cId="3564327131" sldId="274"/>
        </pc:sldMkLst>
        <pc:picChg chg="del">
          <ac:chgData name="Morgan, Rob - morganrm" userId="2202593e-d52f-4214-b8a9-788363247110" providerId="ADAL" clId="{96730F22-9BE5-465C-98EA-B6011F8043DD}" dt="2023-11-19T00:09:00.978" v="18" actId="478"/>
          <ac:picMkLst>
            <pc:docMk/>
            <pc:sldMk cId="3564327131" sldId="274"/>
            <ac:picMk id="5" creationId="{843CD0EF-0DB2-B3D8-7536-4E3AAEF50AC0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9:10.100" v="19" actId="478"/>
        <pc:sldMkLst>
          <pc:docMk/>
          <pc:sldMk cId="4061019133" sldId="275"/>
        </pc:sldMkLst>
        <pc:picChg chg="del">
          <ac:chgData name="Morgan, Rob - morganrm" userId="2202593e-d52f-4214-b8a9-788363247110" providerId="ADAL" clId="{96730F22-9BE5-465C-98EA-B6011F8043DD}" dt="2023-11-19T00:09:10.100" v="19" actId="478"/>
          <ac:picMkLst>
            <pc:docMk/>
            <pc:sldMk cId="4061019133" sldId="275"/>
            <ac:picMk id="5" creationId="{BAD34079-76FC-0899-250C-B84391B9AE64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9:13.787" v="20" actId="478"/>
        <pc:sldMkLst>
          <pc:docMk/>
          <pc:sldMk cId="1399362834" sldId="277"/>
        </pc:sldMkLst>
        <pc:picChg chg="del">
          <ac:chgData name="Morgan, Rob - morganrm" userId="2202593e-d52f-4214-b8a9-788363247110" providerId="ADAL" clId="{96730F22-9BE5-465C-98EA-B6011F8043DD}" dt="2023-11-19T00:09:13.787" v="20" actId="478"/>
          <ac:picMkLst>
            <pc:docMk/>
            <pc:sldMk cId="1399362834" sldId="277"/>
            <ac:picMk id="4" creationId="{E17BF22A-CE07-9DE6-BD65-DFE75D61414C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9:22.293" v="21" actId="478"/>
        <pc:sldMkLst>
          <pc:docMk/>
          <pc:sldMk cId="2437152107" sldId="278"/>
        </pc:sldMkLst>
        <pc:picChg chg="del">
          <ac:chgData name="Morgan, Rob - morganrm" userId="2202593e-d52f-4214-b8a9-788363247110" providerId="ADAL" clId="{96730F22-9BE5-465C-98EA-B6011F8043DD}" dt="2023-11-19T00:09:22.293" v="21" actId="478"/>
          <ac:picMkLst>
            <pc:docMk/>
            <pc:sldMk cId="2437152107" sldId="278"/>
            <ac:picMk id="5" creationId="{68C8EA4C-85E2-EC06-ADC3-F492DEDF55AA}"/>
          </ac:picMkLst>
        </pc:picChg>
      </pc:sldChg>
      <pc:sldChg chg="delSp mod">
        <pc:chgData name="Morgan, Rob - morganrm" userId="2202593e-d52f-4214-b8a9-788363247110" providerId="ADAL" clId="{96730F22-9BE5-465C-98EA-B6011F8043DD}" dt="2023-11-19T00:09:29.240" v="22" actId="478"/>
        <pc:sldMkLst>
          <pc:docMk/>
          <pc:sldMk cId="3459927524" sldId="279"/>
        </pc:sldMkLst>
        <pc:picChg chg="del">
          <ac:chgData name="Morgan, Rob - morganrm" userId="2202593e-d52f-4214-b8a9-788363247110" providerId="ADAL" clId="{96730F22-9BE5-465C-98EA-B6011F8043DD}" dt="2023-11-19T00:09:29.240" v="22" actId="478"/>
          <ac:picMkLst>
            <pc:docMk/>
            <pc:sldMk cId="3459927524" sldId="279"/>
            <ac:picMk id="5" creationId="{4BAD8381-FFE3-A08F-EECF-651BE689C4BC}"/>
          </ac:picMkLst>
        </pc:picChg>
      </pc:sldChg>
      <pc:sldChg chg="addSp modSp mod">
        <pc:chgData name="Morgan, Rob - morganrm" userId="2202593e-d52f-4214-b8a9-788363247110" providerId="ADAL" clId="{96730F22-9BE5-465C-98EA-B6011F8043DD}" dt="2023-11-19T00:36:05.848" v="63" actId="27636"/>
        <pc:sldMkLst>
          <pc:docMk/>
          <pc:sldMk cId="1105150196" sldId="280"/>
        </pc:sldMkLst>
        <pc:spChg chg="mod">
          <ac:chgData name="Morgan, Rob - morganrm" userId="2202593e-d52f-4214-b8a9-788363247110" providerId="ADAL" clId="{96730F22-9BE5-465C-98EA-B6011F8043DD}" dt="2023-11-19T00:36:05.848" v="63" actId="27636"/>
          <ac:spMkLst>
            <pc:docMk/>
            <pc:sldMk cId="1105150196" sldId="280"/>
            <ac:spMk id="2" creationId="{ACA92F16-9F2E-A981-195D-A51D74D3123E}"/>
          </ac:spMkLst>
        </pc:spChg>
        <pc:picChg chg="add mod">
          <ac:chgData name="Morgan, Rob - morganrm" userId="2202593e-d52f-4214-b8a9-788363247110" providerId="ADAL" clId="{96730F22-9BE5-465C-98EA-B6011F8043DD}" dt="2023-11-19T00:35:35.862" v="61"/>
          <ac:picMkLst>
            <pc:docMk/>
            <pc:sldMk cId="1105150196" sldId="280"/>
            <ac:picMk id="3" creationId="{2C0645BA-A6E0-2DF0-3D83-6256288C74C4}"/>
          </ac:picMkLst>
        </pc:picChg>
      </pc:sldChg>
      <pc:sldChg chg="addSp delSp mod">
        <pc:chgData name="Morgan, Rob - morganrm" userId="2202593e-d52f-4214-b8a9-788363247110" providerId="ADAL" clId="{96730F22-9BE5-465C-98EA-B6011F8043DD}" dt="2023-11-19T00:45:45.420" v="67" actId="478"/>
        <pc:sldMkLst>
          <pc:docMk/>
          <pc:sldMk cId="1978123281" sldId="281"/>
        </pc:sldMkLst>
        <pc:spChg chg="add del">
          <ac:chgData name="Morgan, Rob - morganrm" userId="2202593e-d52f-4214-b8a9-788363247110" providerId="ADAL" clId="{96730F22-9BE5-465C-98EA-B6011F8043DD}" dt="2023-11-19T00:45:42.202" v="66" actId="478"/>
          <ac:spMkLst>
            <pc:docMk/>
            <pc:sldMk cId="1978123281" sldId="281"/>
            <ac:spMk id="25" creationId="{934F1179-B481-4F9E-BCA3-AFB972070F83}"/>
          </ac:spMkLst>
        </pc:spChg>
        <pc:spChg chg="del">
          <ac:chgData name="Morgan, Rob - morganrm" userId="2202593e-d52f-4214-b8a9-788363247110" providerId="ADAL" clId="{96730F22-9BE5-465C-98EA-B6011F8043DD}" dt="2023-11-19T00:45:45.420" v="67" actId="478"/>
          <ac:spMkLst>
            <pc:docMk/>
            <pc:sldMk cId="1978123281" sldId="281"/>
            <ac:spMk id="27" creationId="{EE04B5EB-F158-4507-90DD-BD23620C7CC9}"/>
          </ac:spMkLst>
        </pc:spChg>
      </pc:sldChg>
      <pc:sldChg chg="addSp delSp modSp mod">
        <pc:chgData name="Morgan, Rob - morganrm" userId="2202593e-d52f-4214-b8a9-788363247110" providerId="ADAL" clId="{96730F22-9BE5-465C-98EA-B6011F8043DD}" dt="2023-11-19T00:49:23.252" v="87" actId="478"/>
        <pc:sldMkLst>
          <pc:docMk/>
          <pc:sldMk cId="597241326" sldId="282"/>
        </pc:sldMkLst>
        <pc:spChg chg="mod topLvl">
          <ac:chgData name="Morgan, Rob - morganrm" userId="2202593e-d52f-4214-b8a9-788363247110" providerId="ADAL" clId="{96730F22-9BE5-465C-98EA-B6011F8043DD}" dt="2023-11-19T00:49:23.252" v="87" actId="478"/>
          <ac:spMkLst>
            <pc:docMk/>
            <pc:sldMk cId="597241326" sldId="282"/>
            <ac:spMk id="5" creationId="{6B03BF87-4955-B09C-D345-3DD9B4AFCAAC}"/>
          </ac:spMkLst>
        </pc:spChg>
        <pc:spChg chg="del">
          <ac:chgData name="Morgan, Rob - morganrm" userId="2202593e-d52f-4214-b8a9-788363247110" providerId="ADAL" clId="{96730F22-9BE5-465C-98EA-B6011F8043DD}" dt="2023-11-19T00:47:18.890" v="68" actId="478"/>
          <ac:spMkLst>
            <pc:docMk/>
            <pc:sldMk cId="597241326" sldId="282"/>
            <ac:spMk id="48" creationId="{C96C8BAF-68F3-4B78-B238-35DF5D86560D}"/>
          </ac:spMkLst>
        </pc:spChg>
        <pc:spChg chg="add">
          <ac:chgData name="Morgan, Rob - morganrm" userId="2202593e-d52f-4214-b8a9-788363247110" providerId="ADAL" clId="{96730F22-9BE5-465C-98EA-B6011F8043DD}" dt="2023-11-19T00:47:26.757" v="71" actId="26606"/>
          <ac:spMkLst>
            <pc:docMk/>
            <pc:sldMk cId="597241326" sldId="282"/>
            <ac:spMk id="2057" creationId="{C96C8BAF-68F3-4B78-B238-35DF5D86560D}"/>
          </ac:spMkLst>
        </pc:spChg>
        <pc:grpChg chg="add del mod ord">
          <ac:chgData name="Morgan, Rob - morganrm" userId="2202593e-d52f-4214-b8a9-788363247110" providerId="ADAL" clId="{96730F22-9BE5-465C-98EA-B6011F8043DD}" dt="2023-11-19T00:49:23.252" v="87" actId="478"/>
          <ac:grpSpMkLst>
            <pc:docMk/>
            <pc:sldMk cId="597241326" sldId="282"/>
            <ac:grpSpMk id="2" creationId="{5997127B-F36B-2633-7FAB-EF247524E317}"/>
          </ac:grpSpMkLst>
        </pc:grpChg>
        <pc:grpChg chg="del">
          <ac:chgData name="Morgan, Rob - morganrm" userId="2202593e-d52f-4214-b8a9-788363247110" providerId="ADAL" clId="{96730F22-9BE5-465C-98EA-B6011F8043DD}" dt="2023-11-19T00:47:18.890" v="68" actId="478"/>
          <ac:grpSpMkLst>
            <pc:docMk/>
            <pc:sldMk cId="597241326" sldId="282"/>
            <ac:grpSpMk id="50" creationId="{4F4CD6D0-5A87-4BA2-A13A-0E40511C3CFA}"/>
          </ac:grpSpMkLst>
        </pc:grpChg>
        <pc:grpChg chg="del">
          <ac:chgData name="Morgan, Rob - morganrm" userId="2202593e-d52f-4214-b8a9-788363247110" providerId="ADAL" clId="{96730F22-9BE5-465C-98EA-B6011F8043DD}" dt="2023-11-19T00:47:18.890" v="68" actId="478"/>
          <ac:grpSpMkLst>
            <pc:docMk/>
            <pc:sldMk cId="597241326" sldId="282"/>
            <ac:grpSpMk id="54" creationId="{E9537076-EF48-4F72-9164-FD8260D550AC}"/>
          </ac:grpSpMkLst>
        </pc:grpChg>
        <pc:grpChg chg="del">
          <ac:chgData name="Morgan, Rob - morganrm" userId="2202593e-d52f-4214-b8a9-788363247110" providerId="ADAL" clId="{96730F22-9BE5-465C-98EA-B6011F8043DD}" dt="2023-11-19T00:47:18.890" v="68" actId="478"/>
          <ac:grpSpMkLst>
            <pc:docMk/>
            <pc:sldMk cId="597241326" sldId="282"/>
            <ac:grpSpMk id="58" creationId="{6EFC3492-86BD-4D75-B5B4-C2DBFE0BD106}"/>
          </ac:grpSpMkLst>
        </pc:grpChg>
        <pc:grpChg chg="add">
          <ac:chgData name="Morgan, Rob - morganrm" userId="2202593e-d52f-4214-b8a9-788363247110" providerId="ADAL" clId="{96730F22-9BE5-465C-98EA-B6011F8043DD}" dt="2023-11-19T00:47:26.757" v="71" actId="26606"/>
          <ac:grpSpMkLst>
            <pc:docMk/>
            <pc:sldMk cId="597241326" sldId="282"/>
            <ac:grpSpMk id="2059" creationId="{4F4CD6D0-5A87-4BA2-A13A-0E40511C3CFA}"/>
          </ac:grpSpMkLst>
        </pc:grpChg>
        <pc:grpChg chg="add">
          <ac:chgData name="Morgan, Rob - morganrm" userId="2202593e-d52f-4214-b8a9-788363247110" providerId="ADAL" clId="{96730F22-9BE5-465C-98EA-B6011F8043DD}" dt="2023-11-19T00:47:26.757" v="71" actId="26606"/>
          <ac:grpSpMkLst>
            <pc:docMk/>
            <pc:sldMk cId="597241326" sldId="282"/>
            <ac:grpSpMk id="2063" creationId="{E9537076-EF48-4F72-9164-FD8260D550AC}"/>
          </ac:grpSpMkLst>
        </pc:grpChg>
        <pc:grpChg chg="add">
          <ac:chgData name="Morgan, Rob - morganrm" userId="2202593e-d52f-4214-b8a9-788363247110" providerId="ADAL" clId="{96730F22-9BE5-465C-98EA-B6011F8043DD}" dt="2023-11-19T00:47:26.757" v="71" actId="26606"/>
          <ac:grpSpMkLst>
            <pc:docMk/>
            <pc:sldMk cId="597241326" sldId="282"/>
            <ac:grpSpMk id="2067" creationId="{6EFC3492-86BD-4D75-B5B4-C2DBFE0BD106}"/>
          </ac:grpSpMkLst>
        </pc:grpChg>
        <pc:picChg chg="del">
          <ac:chgData name="Morgan, Rob - morganrm" userId="2202593e-d52f-4214-b8a9-788363247110" providerId="ADAL" clId="{96730F22-9BE5-465C-98EA-B6011F8043DD}" dt="2023-11-19T00:47:18.890" v="68" actId="478"/>
          <ac:picMkLst>
            <pc:docMk/>
            <pc:sldMk cId="597241326" sldId="282"/>
            <ac:picMk id="4" creationId="{FB24711F-5811-104C-767E-59BAD18799EC}"/>
          </ac:picMkLst>
        </pc:picChg>
        <pc:picChg chg="del">
          <ac:chgData name="Morgan, Rob - morganrm" userId="2202593e-d52f-4214-b8a9-788363247110" providerId="ADAL" clId="{96730F22-9BE5-465C-98EA-B6011F8043DD}" dt="2023-11-19T00:47:18.890" v="68" actId="478"/>
          <ac:picMkLst>
            <pc:docMk/>
            <pc:sldMk cId="597241326" sldId="282"/>
            <ac:picMk id="6" creationId="{A008A950-63BE-33D3-A826-8C7A6A7ADD5C}"/>
          </ac:picMkLst>
        </pc:picChg>
        <pc:picChg chg="del">
          <ac:chgData name="Morgan, Rob - morganrm" userId="2202593e-d52f-4214-b8a9-788363247110" providerId="ADAL" clId="{96730F22-9BE5-465C-98EA-B6011F8043DD}" dt="2023-11-19T00:47:18.890" v="68" actId="478"/>
          <ac:picMkLst>
            <pc:docMk/>
            <pc:sldMk cId="597241326" sldId="282"/>
            <ac:picMk id="7" creationId="{C4E5923D-7DEE-BD84-C735-81B70A4D3060}"/>
          </ac:picMkLst>
        </pc:picChg>
        <pc:picChg chg="add mod">
          <ac:chgData name="Morgan, Rob - morganrm" userId="2202593e-d52f-4214-b8a9-788363247110" providerId="ADAL" clId="{96730F22-9BE5-465C-98EA-B6011F8043DD}" dt="2023-11-19T00:47:26.757" v="71" actId="26606"/>
          <ac:picMkLst>
            <pc:docMk/>
            <pc:sldMk cId="597241326" sldId="282"/>
            <ac:picMk id="2050" creationId="{7938D35C-6A99-07C0-F69D-6D40A299EFF1}"/>
          </ac:picMkLst>
        </pc:picChg>
        <pc:picChg chg="add mod">
          <ac:chgData name="Morgan, Rob - morganrm" userId="2202593e-d52f-4214-b8a9-788363247110" providerId="ADAL" clId="{96730F22-9BE5-465C-98EA-B6011F8043DD}" dt="2023-11-19T00:47:26.757" v="71" actId="26606"/>
          <ac:picMkLst>
            <pc:docMk/>
            <pc:sldMk cId="597241326" sldId="282"/>
            <ac:picMk id="2051" creationId="{390C6E8A-109B-2526-BB6E-42C2097E57FC}"/>
          </ac:picMkLst>
        </pc:picChg>
        <pc:picChg chg="add mod">
          <ac:chgData name="Morgan, Rob - morganrm" userId="2202593e-d52f-4214-b8a9-788363247110" providerId="ADAL" clId="{96730F22-9BE5-465C-98EA-B6011F8043DD}" dt="2023-11-19T00:47:26.757" v="71" actId="26606"/>
          <ac:picMkLst>
            <pc:docMk/>
            <pc:sldMk cId="597241326" sldId="282"/>
            <ac:picMk id="2052" creationId="{A9D20B71-0B34-F424-8725-AE27E53CEB34}"/>
          </ac:picMkLst>
        </pc:picChg>
        <pc:cxnChg chg="add del mod topLvl modVis">
          <ac:chgData name="Morgan, Rob - morganrm" userId="2202593e-d52f-4214-b8a9-788363247110" providerId="ADAL" clId="{96730F22-9BE5-465C-98EA-B6011F8043DD}" dt="2023-11-19T00:49:23.252" v="87" actId="478"/>
          <ac:cxnSpMkLst>
            <pc:docMk/>
            <pc:sldMk cId="597241326" sldId="282"/>
            <ac:cxnSpMk id="3" creationId="{D98994FC-A8EB-474F-8DF6-F72D95C5E707}"/>
          </ac:cxnSpMkLst>
        </pc:cxnChg>
      </pc:sldChg>
      <pc:sldChg chg="modSp mod">
        <pc:chgData name="Morgan, Rob - morganrm" userId="2202593e-d52f-4214-b8a9-788363247110" providerId="ADAL" clId="{96730F22-9BE5-465C-98EA-B6011F8043DD}" dt="2023-11-19T00:50:05.346" v="88" actId="207"/>
        <pc:sldMkLst>
          <pc:docMk/>
          <pc:sldMk cId="2366402958" sldId="284"/>
        </pc:sldMkLst>
        <pc:spChg chg="mod">
          <ac:chgData name="Morgan, Rob - morganrm" userId="2202593e-d52f-4214-b8a9-788363247110" providerId="ADAL" clId="{96730F22-9BE5-465C-98EA-B6011F8043DD}" dt="2023-11-19T00:50:05.346" v="88" actId="207"/>
          <ac:spMkLst>
            <pc:docMk/>
            <pc:sldMk cId="2366402958" sldId="284"/>
            <ac:spMk id="14" creationId="{114A821F-8663-46BA-8CC0-D4C44F639F3A}"/>
          </ac:spMkLst>
        </pc:spChg>
      </pc:sldChg>
    </pc:docChg>
  </pc:docChgLst>
  <pc:docChgLst>
    <pc:chgData name="Minnis-McClain, Jessica - minnisjl" userId="S::minnisjl@jmu.edu::f8e4ea62-acf4-407a-9d20-f8a6b1277f80" providerId="AD" clId="Web-{B7ADFFB4-FB68-4923-81B3-CC850B5F9494}"/>
    <pc:docChg chg="addSld modSld sldOrd">
      <pc:chgData name="Minnis-McClain, Jessica - minnisjl" userId="S::minnisjl@jmu.edu::f8e4ea62-acf4-407a-9d20-f8a6b1277f80" providerId="AD" clId="Web-{B7ADFFB4-FB68-4923-81B3-CC850B5F9494}" dt="2023-12-10T15:05:08.391" v="39" actId="20577"/>
      <pc:docMkLst>
        <pc:docMk/>
      </pc:docMkLst>
      <pc:sldChg chg="ord">
        <pc:chgData name="Minnis-McClain, Jessica - minnisjl" userId="S::minnisjl@jmu.edu::f8e4ea62-acf4-407a-9d20-f8a6b1277f80" providerId="AD" clId="Web-{B7ADFFB4-FB68-4923-81B3-CC850B5F9494}" dt="2023-12-10T15:00:13.663" v="0"/>
        <pc:sldMkLst>
          <pc:docMk/>
          <pc:sldMk cId="4061019133" sldId="275"/>
        </pc:sldMkLst>
      </pc:sldChg>
      <pc:sldChg chg="modSp">
        <pc:chgData name="Minnis-McClain, Jessica - minnisjl" userId="S::minnisjl@jmu.edu::f8e4ea62-acf4-407a-9d20-f8a6b1277f80" providerId="AD" clId="Web-{B7ADFFB4-FB68-4923-81B3-CC850B5F9494}" dt="2023-12-10T15:04:51.281" v="34" actId="20577"/>
        <pc:sldMkLst>
          <pc:docMk/>
          <pc:sldMk cId="1553854856" sldId="291"/>
        </pc:sldMkLst>
        <pc:spChg chg="mod">
          <ac:chgData name="Minnis-McClain, Jessica - minnisjl" userId="S::minnisjl@jmu.edu::f8e4ea62-acf4-407a-9d20-f8a6b1277f80" providerId="AD" clId="Web-{B7ADFFB4-FB68-4923-81B3-CC850B5F9494}" dt="2023-12-10T15:04:51.281" v="34" actId="20577"/>
          <ac:spMkLst>
            <pc:docMk/>
            <pc:sldMk cId="1553854856" sldId="291"/>
            <ac:spMk id="2" creationId="{85E1F4A3-0A15-BC7E-241A-62AC019C3B05}"/>
          </ac:spMkLst>
        </pc:spChg>
      </pc:sldChg>
      <pc:sldChg chg="modSp">
        <pc:chgData name="Minnis-McClain, Jessica - minnisjl" userId="S::minnisjl@jmu.edu::f8e4ea62-acf4-407a-9d20-f8a6b1277f80" providerId="AD" clId="Web-{B7ADFFB4-FB68-4923-81B3-CC850B5F9494}" dt="2023-12-10T15:04:56.922" v="35" actId="20577"/>
        <pc:sldMkLst>
          <pc:docMk/>
          <pc:sldMk cId="4007080393" sldId="293"/>
        </pc:sldMkLst>
        <pc:spChg chg="mod">
          <ac:chgData name="Minnis-McClain, Jessica - minnisjl" userId="S::minnisjl@jmu.edu::f8e4ea62-acf4-407a-9d20-f8a6b1277f80" providerId="AD" clId="Web-{B7ADFFB4-FB68-4923-81B3-CC850B5F9494}" dt="2023-12-10T15:04:56.922" v="35" actId="20577"/>
          <ac:spMkLst>
            <pc:docMk/>
            <pc:sldMk cId="4007080393" sldId="293"/>
            <ac:spMk id="2" creationId="{85E1F4A3-0A15-BC7E-241A-62AC019C3B05}"/>
          </ac:spMkLst>
        </pc:spChg>
      </pc:sldChg>
      <pc:sldChg chg="modSp">
        <pc:chgData name="Minnis-McClain, Jessica - minnisjl" userId="S::minnisjl@jmu.edu::f8e4ea62-acf4-407a-9d20-f8a6b1277f80" providerId="AD" clId="Web-{B7ADFFB4-FB68-4923-81B3-CC850B5F9494}" dt="2023-12-10T15:05:02.234" v="38" actId="20577"/>
        <pc:sldMkLst>
          <pc:docMk/>
          <pc:sldMk cId="2126497238" sldId="294"/>
        </pc:sldMkLst>
        <pc:spChg chg="mod">
          <ac:chgData name="Minnis-McClain, Jessica - minnisjl" userId="S::minnisjl@jmu.edu::f8e4ea62-acf4-407a-9d20-f8a6b1277f80" providerId="AD" clId="Web-{B7ADFFB4-FB68-4923-81B3-CC850B5F9494}" dt="2023-12-10T15:05:02.234" v="38" actId="20577"/>
          <ac:spMkLst>
            <pc:docMk/>
            <pc:sldMk cId="2126497238" sldId="294"/>
            <ac:spMk id="2" creationId="{85E1F4A3-0A15-BC7E-241A-62AC019C3B05}"/>
          </ac:spMkLst>
        </pc:spChg>
      </pc:sldChg>
      <pc:sldChg chg="modSp">
        <pc:chgData name="Minnis-McClain, Jessica - minnisjl" userId="S::minnisjl@jmu.edu::f8e4ea62-acf4-407a-9d20-f8a6b1277f80" providerId="AD" clId="Web-{B7ADFFB4-FB68-4923-81B3-CC850B5F9494}" dt="2023-12-10T15:05:08.391" v="39" actId="20577"/>
        <pc:sldMkLst>
          <pc:docMk/>
          <pc:sldMk cId="995370931" sldId="295"/>
        </pc:sldMkLst>
        <pc:spChg chg="mod">
          <ac:chgData name="Minnis-McClain, Jessica - minnisjl" userId="S::minnisjl@jmu.edu::f8e4ea62-acf4-407a-9d20-f8a6b1277f80" providerId="AD" clId="Web-{B7ADFFB4-FB68-4923-81B3-CC850B5F9494}" dt="2023-12-10T15:05:08.391" v="39" actId="20577"/>
          <ac:spMkLst>
            <pc:docMk/>
            <pc:sldMk cId="995370931" sldId="295"/>
            <ac:spMk id="2" creationId="{85E1F4A3-0A15-BC7E-241A-62AC019C3B05}"/>
          </ac:spMkLst>
        </pc:spChg>
      </pc:sldChg>
      <pc:sldChg chg="add replId">
        <pc:chgData name="Minnis-McClain, Jessica - minnisjl" userId="S::minnisjl@jmu.edu::f8e4ea62-acf4-407a-9d20-f8a6b1277f80" providerId="AD" clId="Web-{B7ADFFB4-FB68-4923-81B3-CC850B5F9494}" dt="2023-12-10T15:04:05.904" v="1"/>
        <pc:sldMkLst>
          <pc:docMk/>
          <pc:sldMk cId="4144082660" sldId="296"/>
        </pc:sldMkLst>
      </pc:sldChg>
    </pc:docChg>
  </pc:docChgLst>
  <pc:docChgLst>
    <pc:chgData name="Estes, Michele - estesmd" userId="S::estesmd@jmu.edu::7f01444f-bcfd-4926-89f8-dd1142b90e2d" providerId="AD" clId="Web-{F1DB5CFA-810E-47F6-B697-F0C290AECEE5}"/>
    <pc:docChg chg="addSld delSld modSld">
      <pc:chgData name="Estes, Michele - estesmd" userId="S::estesmd@jmu.edu::7f01444f-bcfd-4926-89f8-dd1142b90e2d" providerId="AD" clId="Web-{F1DB5CFA-810E-47F6-B697-F0C290AECEE5}" dt="2023-11-25T21:08:10.063" v="3"/>
      <pc:docMkLst>
        <pc:docMk/>
      </pc:docMkLst>
      <pc:sldChg chg="addSp delSp add del">
        <pc:chgData name="Estes, Michele - estesmd" userId="S::estesmd@jmu.edu::7f01444f-bcfd-4926-89f8-dd1142b90e2d" providerId="AD" clId="Web-{F1DB5CFA-810E-47F6-B697-F0C290AECEE5}" dt="2023-11-25T21:08:10.063" v="3"/>
        <pc:sldMkLst>
          <pc:docMk/>
          <pc:sldMk cId="1652838487" sldId="300"/>
        </pc:sldMkLst>
        <pc:picChg chg="add del">
          <ac:chgData name="Estes, Michele - estesmd" userId="S::estesmd@jmu.edu::7f01444f-bcfd-4926-89f8-dd1142b90e2d" providerId="AD" clId="Web-{F1DB5CFA-810E-47F6-B697-F0C290AECEE5}" dt="2023-11-25T21:08:02.641" v="2"/>
          <ac:picMkLst>
            <pc:docMk/>
            <pc:sldMk cId="1652838487" sldId="300"/>
            <ac:picMk id="3" creationId="{6A7F24E9-2756-FA3A-971F-9B3C600E149B}"/>
          </ac:picMkLst>
        </pc:picChg>
      </pc:sldChg>
    </pc:docChg>
  </pc:docChgLst>
  <pc:docChgLst>
    <pc:chgData name="Hobson, Jarrod Daniel - hobsonjd" userId="S::hobsonjd@jmu.edu::df8f22fe-d1ff-42d4-9c31-1fc28689c166" providerId="AD" clId="Web-{E5C14002-C836-402D-A352-8CA8AF701606}"/>
    <pc:docChg chg="addSld delSld modSld sldOrd">
      <pc:chgData name="Hobson, Jarrod Daniel - hobsonjd" userId="S::hobsonjd@jmu.edu::df8f22fe-d1ff-42d4-9c31-1fc28689c166" providerId="AD" clId="Web-{E5C14002-C836-402D-A352-8CA8AF701606}" dt="2023-12-12T20:41:32.839" v="12"/>
      <pc:docMkLst>
        <pc:docMk/>
      </pc:docMkLst>
      <pc:sldChg chg="addSp delSp add del replId">
        <pc:chgData name="Hobson, Jarrod Daniel - hobsonjd" userId="S::hobsonjd@jmu.edu::df8f22fe-d1ff-42d4-9c31-1fc28689c166" providerId="AD" clId="Web-{E5C14002-C836-402D-A352-8CA8AF701606}" dt="2023-12-12T20:40:48.447" v="4"/>
        <pc:sldMkLst>
          <pc:docMk/>
          <pc:sldMk cId="696192658" sldId="351"/>
        </pc:sldMkLst>
        <pc:grpChg chg="add del">
          <ac:chgData name="Hobson, Jarrod Daniel - hobsonjd" userId="S::hobsonjd@jmu.edu::df8f22fe-d1ff-42d4-9c31-1fc28689c166" providerId="AD" clId="Web-{E5C14002-C836-402D-A352-8CA8AF701606}" dt="2023-12-12T20:40:45.978" v="3"/>
          <ac:grpSpMkLst>
            <pc:docMk/>
            <pc:sldMk cId="696192658" sldId="351"/>
            <ac:grpSpMk id="10" creationId="{DF2FD873-0AD8-9201-3E5F-3D6E9569AD45}"/>
          </ac:grpSpMkLst>
        </pc:grpChg>
        <pc:grpChg chg="del">
          <ac:chgData name="Hobson, Jarrod Daniel - hobsonjd" userId="S::hobsonjd@jmu.edu::df8f22fe-d1ff-42d4-9c31-1fc28689c166" providerId="AD" clId="Web-{E5C14002-C836-402D-A352-8CA8AF701606}" dt="2023-12-12T20:40:33.587" v="1"/>
          <ac:grpSpMkLst>
            <pc:docMk/>
            <pc:sldMk cId="696192658" sldId="351"/>
            <ac:grpSpMk id="2063" creationId="{E9537076-EF48-4F72-9164-FD8260D550AC}"/>
          </ac:grpSpMkLst>
        </pc:grpChg>
      </pc:sldChg>
      <pc:sldChg chg="addSp delSp modSp add ord replId">
        <pc:chgData name="Hobson, Jarrod Daniel - hobsonjd" userId="S::hobsonjd@jmu.edu::df8f22fe-d1ff-42d4-9c31-1fc28689c166" providerId="AD" clId="Web-{E5C14002-C836-402D-A352-8CA8AF701606}" dt="2023-12-12T20:41:32.839" v="12"/>
        <pc:sldMkLst>
          <pc:docMk/>
          <pc:sldMk cId="2103359526" sldId="351"/>
        </pc:sldMkLst>
        <pc:picChg chg="add mod">
          <ac:chgData name="Hobson, Jarrod Daniel - hobsonjd" userId="S::hobsonjd@jmu.edu::df8f22fe-d1ff-42d4-9c31-1fc28689c166" providerId="AD" clId="Web-{E5C14002-C836-402D-A352-8CA8AF701606}" dt="2023-12-12T20:41:32.839" v="12"/>
          <ac:picMkLst>
            <pc:docMk/>
            <pc:sldMk cId="2103359526" sldId="351"/>
            <ac:picMk id="3" creationId="{3B1F4585-62EE-4DB5-500E-38C2B68B95FD}"/>
          </ac:picMkLst>
        </pc:picChg>
        <pc:picChg chg="del">
          <ac:chgData name="Hobson, Jarrod Daniel - hobsonjd" userId="S::hobsonjd@jmu.edu::df8f22fe-d1ff-42d4-9c31-1fc28689c166" providerId="AD" clId="Web-{E5C14002-C836-402D-A352-8CA8AF701606}" dt="2023-12-12T20:40:54.962" v="7"/>
          <ac:picMkLst>
            <pc:docMk/>
            <pc:sldMk cId="2103359526" sldId="351"/>
            <ac:picMk id="9" creationId="{9AA8BBED-052D-94CD-5483-3F872875A068}"/>
          </ac:picMkLst>
        </pc:picChg>
      </pc:sldChg>
    </pc:docChg>
  </pc:docChgLst>
  <pc:docChgLst>
    <pc:chgData name="Estes, Michele - estesmd" userId="7f01444f-bcfd-4926-89f8-dd1142b90e2d" providerId="ADAL" clId="{DAB99A20-BFAA-644D-90BB-A2344EF80F0E}"/>
    <pc:docChg chg="">
      <pc:chgData name="Estes, Michele - estesmd" userId="7f01444f-bcfd-4926-89f8-dd1142b90e2d" providerId="ADAL" clId="{DAB99A20-BFAA-644D-90BB-A2344EF80F0E}" dt="2023-11-16T19:05:39.123" v="0"/>
      <pc:docMkLst>
        <pc:docMk/>
      </pc:docMkLst>
      <pc:sldChg chg="modCm">
        <pc:chgData name="Estes, Michele - estesmd" userId="7f01444f-bcfd-4926-89f8-dd1142b90e2d" providerId="ADAL" clId="{DAB99A20-BFAA-644D-90BB-A2344EF80F0E}" dt="2023-11-16T19:05:39.123" v="0"/>
        <pc:sldMkLst>
          <pc:docMk/>
          <pc:sldMk cId="3281928965" sldId="256"/>
        </pc:sldMkLst>
      </pc:sldChg>
    </pc:docChg>
  </pc:docChgLst>
  <pc:docChgLst>
    <pc:chgData name="Estes, Michele - estesmd" userId="S::estesmd@jmu.edu::7f01444f-bcfd-4926-89f8-dd1142b90e2d" providerId="AD" clId="Web-{888985F8-097B-4E8B-B201-53FE1EA49B0A}"/>
    <pc:docChg chg="modSld">
      <pc:chgData name="Estes, Michele - estesmd" userId="S::estesmd@jmu.edu::7f01444f-bcfd-4926-89f8-dd1142b90e2d" providerId="AD" clId="Web-{888985F8-097B-4E8B-B201-53FE1EA49B0A}" dt="2023-11-25T21:04:42.769" v="6" actId="1076"/>
      <pc:docMkLst>
        <pc:docMk/>
      </pc:docMkLst>
      <pc:sldChg chg="addSp delSp modSp">
        <pc:chgData name="Estes, Michele - estesmd" userId="S::estesmd@jmu.edu::7f01444f-bcfd-4926-89f8-dd1142b90e2d" providerId="AD" clId="Web-{888985F8-097B-4E8B-B201-53FE1EA49B0A}" dt="2023-11-25T21:04:42.769" v="6" actId="1076"/>
        <pc:sldMkLst>
          <pc:docMk/>
          <pc:sldMk cId="521166187" sldId="270"/>
        </pc:sldMkLst>
        <pc:spChg chg="del">
          <ac:chgData name="Estes, Michele - estesmd" userId="S::estesmd@jmu.edu::7f01444f-bcfd-4926-89f8-dd1142b90e2d" providerId="AD" clId="Web-{888985F8-097B-4E8B-B201-53FE1EA49B0A}" dt="2023-11-25T21:04:29.066" v="4"/>
          <ac:spMkLst>
            <pc:docMk/>
            <pc:sldMk cId="521166187" sldId="270"/>
            <ac:spMk id="4" creationId="{B788109E-F38F-B7FB-79B3-EEA06E8C5EFA}"/>
          </ac:spMkLst>
        </pc:spChg>
        <pc:picChg chg="add">
          <ac:chgData name="Estes, Michele - estesmd" userId="S::estesmd@jmu.edu::7f01444f-bcfd-4926-89f8-dd1142b90e2d" providerId="AD" clId="Web-{888985F8-097B-4E8B-B201-53FE1EA49B0A}" dt="2023-11-25T21:04:23.378" v="2"/>
          <ac:picMkLst>
            <pc:docMk/>
            <pc:sldMk cId="521166187" sldId="270"/>
            <ac:picMk id="5" creationId="{CB2FDBD6-EC59-DE1B-7A2B-9694FFD636A9}"/>
          </ac:picMkLst>
        </pc:picChg>
        <pc:picChg chg="del">
          <ac:chgData name="Estes, Michele - estesmd" userId="S::estesmd@jmu.edu::7f01444f-bcfd-4926-89f8-dd1142b90e2d" providerId="AD" clId="Web-{888985F8-097B-4E8B-B201-53FE1EA49B0A}" dt="2023-11-25T21:04:27.269" v="3"/>
          <ac:picMkLst>
            <pc:docMk/>
            <pc:sldMk cId="521166187" sldId="270"/>
            <ac:picMk id="6" creationId="{8DAD4E2B-93E1-6CA4-3F5B-A54E2DCDC319}"/>
          </ac:picMkLst>
        </pc:picChg>
        <pc:picChg chg="mod">
          <ac:chgData name="Estes, Michele - estesmd" userId="S::estesmd@jmu.edu::7f01444f-bcfd-4926-89f8-dd1142b90e2d" providerId="AD" clId="Web-{888985F8-097B-4E8B-B201-53FE1EA49B0A}" dt="2023-11-25T21:04:42.769" v="6" actId="1076"/>
          <ac:picMkLst>
            <pc:docMk/>
            <pc:sldMk cId="521166187" sldId="270"/>
            <ac:picMk id="9" creationId="{9AA8BBED-052D-94CD-5483-3F872875A068}"/>
          </ac:picMkLst>
        </pc:picChg>
      </pc:sldChg>
      <pc:sldChg chg="addSp modSp">
        <pc:chgData name="Estes, Michele - estesmd" userId="S::estesmd@jmu.edu::7f01444f-bcfd-4926-89f8-dd1142b90e2d" providerId="AD" clId="Web-{888985F8-097B-4E8B-B201-53FE1EA49B0A}" dt="2023-11-25T21:04:17.113" v="1" actId="1076"/>
        <pc:sldMkLst>
          <pc:docMk/>
          <pc:sldMk cId="2366402958" sldId="284"/>
        </pc:sldMkLst>
        <pc:picChg chg="add mod">
          <ac:chgData name="Estes, Michele - estesmd" userId="S::estesmd@jmu.edu::7f01444f-bcfd-4926-89f8-dd1142b90e2d" providerId="AD" clId="Web-{888985F8-097B-4E8B-B201-53FE1EA49B0A}" dt="2023-11-25T21:04:17.113" v="1" actId="1076"/>
          <ac:picMkLst>
            <pc:docMk/>
            <pc:sldMk cId="2366402958" sldId="284"/>
            <ac:picMk id="3" creationId="{450ED07E-3122-7E55-157B-E172374CF8AE}"/>
          </ac:picMkLst>
        </pc:picChg>
      </pc:sldChg>
    </pc:docChg>
  </pc:docChgLst>
  <pc:docChgLst>
    <pc:chgData name="Estes, Michele - estesmd" userId="S::estesmd@jmu.edu::7f01444f-bcfd-4926-89f8-dd1142b90e2d" providerId="AD" clId="Web-{06EF2DF6-199A-4754-ABD9-93341C701517}"/>
    <pc:docChg chg="addSld delSld modSld">
      <pc:chgData name="Estes, Michele - estesmd" userId="S::estesmd@jmu.edu::7f01444f-bcfd-4926-89f8-dd1142b90e2d" providerId="AD" clId="Web-{06EF2DF6-199A-4754-ABD9-93341C701517}" dt="2023-12-11T04:36:17.478" v="9"/>
      <pc:docMkLst>
        <pc:docMk/>
      </pc:docMkLst>
      <pc:sldChg chg="del">
        <pc:chgData name="Estes, Michele - estesmd" userId="S::estesmd@jmu.edu::7f01444f-bcfd-4926-89f8-dd1142b90e2d" providerId="AD" clId="Web-{06EF2DF6-199A-4754-ABD9-93341C701517}" dt="2023-12-11T04:36:17.478" v="9"/>
        <pc:sldMkLst>
          <pc:docMk/>
          <pc:sldMk cId="3281928965" sldId="256"/>
        </pc:sldMkLst>
      </pc:sldChg>
      <pc:sldChg chg="modSp add">
        <pc:chgData name="Estes, Michele - estesmd" userId="S::estesmd@jmu.edu::7f01444f-bcfd-4926-89f8-dd1142b90e2d" providerId="AD" clId="Web-{06EF2DF6-199A-4754-ABD9-93341C701517}" dt="2023-12-11T04:36:13.993" v="8" actId="20577"/>
        <pc:sldMkLst>
          <pc:docMk/>
          <pc:sldMk cId="3213418757" sldId="297"/>
        </pc:sldMkLst>
        <pc:spChg chg="mod">
          <ac:chgData name="Estes, Michele - estesmd" userId="S::estesmd@jmu.edu::7f01444f-bcfd-4926-89f8-dd1142b90e2d" providerId="AD" clId="Web-{06EF2DF6-199A-4754-ABD9-93341C701517}" dt="2023-12-11T04:36:10.618" v="7" actId="20577"/>
          <ac:spMkLst>
            <pc:docMk/>
            <pc:sldMk cId="3213418757" sldId="297"/>
            <ac:spMk id="2" creationId="{F9AF390F-372F-3BCB-FCED-352A35938896}"/>
          </ac:spMkLst>
        </pc:spChg>
        <pc:spChg chg="mod">
          <ac:chgData name="Estes, Michele - estesmd" userId="S::estesmd@jmu.edu::7f01444f-bcfd-4926-89f8-dd1142b90e2d" providerId="AD" clId="Web-{06EF2DF6-199A-4754-ABD9-93341C701517}" dt="2023-12-11T04:36:13.993" v="8" actId="20577"/>
          <ac:spMkLst>
            <pc:docMk/>
            <pc:sldMk cId="3213418757" sldId="297"/>
            <ac:spMk id="3" creationId="{A11059D6-CACD-79CA-47D4-FB4D941E1819}"/>
          </ac:spMkLst>
        </pc:spChg>
      </pc:sldChg>
    </pc:docChg>
  </pc:docChgLst>
  <pc:docChgLst>
    <pc:chgData name="Minnis-McClain, Jessica - minnisjl" userId="S::minnisjl@jmu.edu::f8e4ea62-acf4-407a-9d20-f8a6b1277f80" providerId="AD" clId="Web-{BA5DC0E5-4C82-4E26-A20E-182CD823A4D0}"/>
    <pc:docChg chg="modSld">
      <pc:chgData name="Minnis-McClain, Jessica - minnisjl" userId="S::minnisjl@jmu.edu::f8e4ea62-acf4-407a-9d20-f8a6b1277f80" providerId="AD" clId="Web-{BA5DC0E5-4C82-4E26-A20E-182CD823A4D0}" dt="2023-12-17T11:55:23.768" v="2"/>
      <pc:docMkLst>
        <pc:docMk/>
      </pc:docMkLst>
      <pc:sldChg chg="modSp delCm">
        <pc:chgData name="Minnis-McClain, Jessica - minnisjl" userId="S::minnisjl@jmu.edu::f8e4ea62-acf4-407a-9d20-f8a6b1277f80" providerId="AD" clId="Web-{BA5DC0E5-4C82-4E26-A20E-182CD823A4D0}" dt="2023-12-17T11:55:23.768" v="2"/>
        <pc:sldMkLst>
          <pc:docMk/>
          <pc:sldMk cId="442877952" sldId="352"/>
        </pc:sldMkLst>
        <pc:spChg chg="mod">
          <ac:chgData name="Minnis-McClain, Jessica - minnisjl" userId="S::minnisjl@jmu.edu::f8e4ea62-acf4-407a-9d20-f8a6b1277f80" providerId="AD" clId="Web-{BA5DC0E5-4C82-4E26-A20E-182CD823A4D0}" dt="2023-12-17T11:55:09.924" v="1" actId="20577"/>
          <ac:spMkLst>
            <pc:docMk/>
            <pc:sldMk cId="442877952" sldId="352"/>
            <ac:spMk id="2" creationId="{12137CD7-C57B-0BF1-899C-1C2FF3446DC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innis-McClain, Jessica - minnisjl" userId="S::minnisjl@jmu.edu::f8e4ea62-acf4-407a-9d20-f8a6b1277f80" providerId="AD" clId="Web-{BA5DC0E5-4C82-4E26-A20E-182CD823A4D0}" dt="2023-12-17T11:55:23.768" v="2"/>
              <pc2:cmMkLst xmlns:pc2="http://schemas.microsoft.com/office/powerpoint/2019/9/main/command">
                <pc:docMk/>
                <pc:sldMk cId="442877952" sldId="352"/>
                <pc2:cmMk id="{D57F069A-3C8D-4921-8976-6D4840A423D1}"/>
              </pc2:cmMkLst>
            </pc226:cmChg>
          </p:ext>
        </pc:extLst>
      </pc:sldChg>
    </pc:docChg>
  </pc:docChgLst>
  <pc:docChgLst>
    <pc:chgData name="Estes, Michele - estesmd" userId="S::estesmd@jmu.edu::7f01444f-bcfd-4926-89f8-dd1142b90e2d" providerId="AD" clId="Web-{E02D5564-807D-48E5-B122-5A0893776E40}"/>
    <pc:docChg chg="modSld">
      <pc:chgData name="Estes, Michele - estesmd" userId="S::estesmd@jmu.edu::7f01444f-bcfd-4926-89f8-dd1142b90e2d" providerId="AD" clId="Web-{E02D5564-807D-48E5-B122-5A0893776E40}" dt="2023-11-21T19:38:25.976" v="46" actId="1076"/>
      <pc:docMkLst>
        <pc:docMk/>
      </pc:docMkLst>
      <pc:sldChg chg="modSp">
        <pc:chgData name="Estes, Michele - estesmd" userId="S::estesmd@jmu.edu::7f01444f-bcfd-4926-89f8-dd1142b90e2d" providerId="AD" clId="Web-{E02D5564-807D-48E5-B122-5A0893776E40}" dt="2023-11-21T19:35:50.549" v="21" actId="1076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E02D5564-807D-48E5-B122-5A0893776E40}" dt="2023-11-21T19:35:50.549" v="21" actId="1076"/>
          <ac:spMkLst>
            <pc:docMk/>
            <pc:sldMk cId="134240744" sldId="264"/>
            <ac:spMk id="2" creationId="{0F43C5B3-1724-AFE1-6BD2-E6BB792BF2A1}"/>
          </ac:spMkLst>
        </pc:spChg>
        <pc:picChg chg="mod">
          <ac:chgData name="Estes, Michele - estesmd" userId="S::estesmd@jmu.edu::7f01444f-bcfd-4926-89f8-dd1142b90e2d" providerId="AD" clId="Web-{E02D5564-807D-48E5-B122-5A0893776E40}" dt="2023-11-21T19:35:27.752" v="12" actId="1076"/>
          <ac:picMkLst>
            <pc:docMk/>
            <pc:sldMk cId="134240744" sldId="264"/>
            <ac:picMk id="5" creationId="{8D46DF68-B440-859E-3331-BD8B59A7AE0D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5:27.767" v="13" actId="1076"/>
          <ac:picMkLst>
            <pc:docMk/>
            <pc:sldMk cId="134240744" sldId="264"/>
            <ac:picMk id="7" creationId="{AEBC6362-E49C-2DA8-5775-1BC6D750A96C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5:27.799" v="14" actId="1076"/>
          <ac:picMkLst>
            <pc:docMk/>
            <pc:sldMk cId="134240744" sldId="264"/>
            <ac:picMk id="9" creationId="{DFAF31C8-868F-4987-D552-7E22D7ECD879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5:27.814" v="15" actId="1076"/>
          <ac:picMkLst>
            <pc:docMk/>
            <pc:sldMk cId="134240744" sldId="264"/>
            <ac:picMk id="11" creationId="{3F2E4E8D-5B5D-640A-1B4F-05BAB77A9631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5:27.845" v="16" actId="1076"/>
          <ac:picMkLst>
            <pc:docMk/>
            <pc:sldMk cId="134240744" sldId="264"/>
            <ac:picMk id="13" creationId="{887DB225-4B90-3629-D201-5189DEDDD674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5:27.861" v="17" actId="1076"/>
          <ac:picMkLst>
            <pc:docMk/>
            <pc:sldMk cId="134240744" sldId="264"/>
            <ac:picMk id="15" creationId="{7911E95C-ABF5-8429-061D-356243E74F70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5:36.377" v="19" actId="1076"/>
          <ac:picMkLst>
            <pc:docMk/>
            <pc:sldMk cId="134240744" sldId="264"/>
            <ac:picMk id="17" creationId="{78BF71BC-53AB-86F8-75BB-7848D008C8E3}"/>
          </ac:picMkLst>
        </pc:picChg>
      </pc:sldChg>
      <pc:sldChg chg="modSp">
        <pc:chgData name="Estes, Michele - estesmd" userId="S::estesmd@jmu.edu::7f01444f-bcfd-4926-89f8-dd1142b90e2d" providerId="AD" clId="Web-{E02D5564-807D-48E5-B122-5A0893776E40}" dt="2023-11-21T19:36:07.581" v="23" actId="1076"/>
        <pc:sldMkLst>
          <pc:docMk/>
          <pc:sldMk cId="3564327131" sldId="274"/>
        </pc:sldMkLst>
        <pc:spChg chg="mod">
          <ac:chgData name="Estes, Michele - estesmd" userId="S::estesmd@jmu.edu::7f01444f-bcfd-4926-89f8-dd1142b90e2d" providerId="AD" clId="Web-{E02D5564-807D-48E5-B122-5A0893776E40}" dt="2023-11-21T19:36:07.581" v="23" actId="1076"/>
          <ac:spMkLst>
            <pc:docMk/>
            <pc:sldMk cId="3564327131" sldId="274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E02D5564-807D-48E5-B122-5A0893776E40}" dt="2023-11-21T19:36:19.706" v="24" actId="14100"/>
        <pc:sldMkLst>
          <pc:docMk/>
          <pc:sldMk cId="2437152107" sldId="278"/>
        </pc:sldMkLst>
        <pc:spChg chg="mod">
          <ac:chgData name="Estes, Michele - estesmd" userId="S::estesmd@jmu.edu::7f01444f-bcfd-4926-89f8-dd1142b90e2d" providerId="AD" clId="Web-{E02D5564-807D-48E5-B122-5A0893776E40}" dt="2023-11-21T19:36:19.706" v="24" actId="14100"/>
          <ac:spMkLst>
            <pc:docMk/>
            <pc:sldMk cId="2437152107" sldId="278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E02D5564-807D-48E5-B122-5A0893776E40}" dt="2023-11-21T19:36:57.864" v="28" actId="14100"/>
        <pc:sldMkLst>
          <pc:docMk/>
          <pc:sldMk cId="1105150196" sldId="280"/>
        </pc:sldMkLst>
        <pc:spChg chg="mod">
          <ac:chgData name="Estes, Michele - estesmd" userId="S::estesmd@jmu.edu::7f01444f-bcfd-4926-89f8-dd1142b90e2d" providerId="AD" clId="Web-{E02D5564-807D-48E5-B122-5A0893776E40}" dt="2023-11-21T19:36:57.864" v="28" actId="14100"/>
          <ac:spMkLst>
            <pc:docMk/>
            <pc:sldMk cId="1105150196" sldId="280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E02D5564-807D-48E5-B122-5A0893776E40}" dt="2023-11-21T19:38:25.976" v="46" actId="1076"/>
        <pc:sldMkLst>
          <pc:docMk/>
          <pc:sldMk cId="1978123281" sldId="281"/>
        </pc:sldMkLst>
        <pc:spChg chg="mod">
          <ac:chgData name="Estes, Michele - estesmd" userId="S::estesmd@jmu.edu::7f01444f-bcfd-4926-89f8-dd1142b90e2d" providerId="AD" clId="Web-{E02D5564-807D-48E5-B122-5A0893776E40}" dt="2023-11-21T19:38:13.569" v="43" actId="14100"/>
          <ac:spMkLst>
            <pc:docMk/>
            <pc:sldMk cId="1978123281" sldId="281"/>
            <ac:spMk id="2" creationId="{0F43C5B3-1724-AFE1-6BD2-E6BB792BF2A1}"/>
          </ac:spMkLst>
        </pc:spChg>
        <pc:picChg chg="mod">
          <ac:chgData name="Estes, Michele - estesmd" userId="S::estesmd@jmu.edu::7f01444f-bcfd-4926-89f8-dd1142b90e2d" providerId="AD" clId="Web-{E02D5564-807D-48E5-B122-5A0893776E40}" dt="2023-11-21T19:38:10.085" v="42" actId="1076"/>
          <ac:picMkLst>
            <pc:docMk/>
            <pc:sldMk cId="1978123281" sldId="281"/>
            <ac:picMk id="5" creationId="{57539FD6-75A8-E672-FD34-F4D521870826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8:18.272" v="44" actId="1076"/>
          <ac:picMkLst>
            <pc:docMk/>
            <pc:sldMk cId="1978123281" sldId="281"/>
            <ac:picMk id="7" creationId="{DC02C493-9EED-D2E3-5F64-A0567F1A5981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8:23.413" v="45" actId="1076"/>
          <ac:picMkLst>
            <pc:docMk/>
            <pc:sldMk cId="1978123281" sldId="281"/>
            <ac:picMk id="9" creationId="{42A80903-8AE6-B7CC-34DA-E4C909BE8A18}"/>
          </ac:picMkLst>
        </pc:picChg>
        <pc:picChg chg="mod">
          <ac:chgData name="Estes, Michele - estesmd" userId="S::estesmd@jmu.edu::7f01444f-bcfd-4926-89f8-dd1142b90e2d" providerId="AD" clId="Web-{E02D5564-807D-48E5-B122-5A0893776E40}" dt="2023-11-21T19:38:25.976" v="46" actId="1076"/>
          <ac:picMkLst>
            <pc:docMk/>
            <pc:sldMk cId="1978123281" sldId="281"/>
            <ac:picMk id="10" creationId="{D3F4AA5E-ECC1-863E-0CCC-F1E180A67E63}"/>
          </ac:picMkLst>
        </pc:picChg>
      </pc:sldChg>
    </pc:docChg>
  </pc:docChgLst>
  <pc:docChgLst>
    <pc:chgData name="Estes, Michele - estesmd" userId="S::estesmd@jmu.edu::7f01444f-bcfd-4926-89f8-dd1142b90e2d" providerId="AD" clId="Web-{E1BAB6EF-2E8A-41EC-B663-C9F0098D1AD0}"/>
    <pc:docChg chg="addSld delSld modSld sldOrd">
      <pc:chgData name="Estes, Michele - estesmd" userId="S::estesmd@jmu.edu::7f01444f-bcfd-4926-89f8-dd1142b90e2d" providerId="AD" clId="Web-{E1BAB6EF-2E8A-41EC-B663-C9F0098D1AD0}" dt="2023-12-11T04:42:35.363" v="75"/>
      <pc:docMkLst>
        <pc:docMk/>
      </pc:docMkLst>
      <pc:sldChg chg="modSp add">
        <pc:chgData name="Estes, Michele - estesmd" userId="S::estesmd@jmu.edu::7f01444f-bcfd-4926-89f8-dd1142b90e2d" providerId="AD" clId="Web-{E1BAB6EF-2E8A-41EC-B663-C9F0098D1AD0}" dt="2023-12-11T04:37:50.572" v="15" actId="20577"/>
        <pc:sldMkLst>
          <pc:docMk/>
          <pc:sldMk cId="3281928965" sldId="256"/>
        </pc:sldMkLst>
        <pc:spChg chg="mod">
          <ac:chgData name="Estes, Michele - estesmd" userId="S::estesmd@jmu.edu::7f01444f-bcfd-4926-89f8-dd1142b90e2d" providerId="AD" clId="Web-{E1BAB6EF-2E8A-41EC-B663-C9F0098D1AD0}" dt="2023-12-11T04:37:46.415" v="14" actId="20577"/>
          <ac:spMkLst>
            <pc:docMk/>
            <pc:sldMk cId="3281928965" sldId="256"/>
            <ac:spMk id="2" creationId="{F9AF390F-372F-3BCB-FCED-352A35938896}"/>
          </ac:spMkLst>
        </pc:spChg>
        <pc:spChg chg="mod">
          <ac:chgData name="Estes, Michele - estesmd" userId="S::estesmd@jmu.edu::7f01444f-bcfd-4926-89f8-dd1142b90e2d" providerId="AD" clId="Web-{E1BAB6EF-2E8A-41EC-B663-C9F0098D1AD0}" dt="2023-12-11T04:37:50.572" v="15" actId="20577"/>
          <ac:spMkLst>
            <pc:docMk/>
            <pc:sldMk cId="3281928965" sldId="256"/>
            <ac:spMk id="3" creationId="{A11059D6-CACD-79CA-47D4-FB4D941E1819}"/>
          </ac:spMkLst>
        </pc:spChg>
      </pc:sldChg>
      <pc:sldChg chg="del">
        <pc:chgData name="Estes, Michele - estesmd" userId="S::estesmd@jmu.edu::7f01444f-bcfd-4926-89f8-dd1142b90e2d" providerId="AD" clId="Web-{E1BAB6EF-2E8A-41EC-B663-C9F0098D1AD0}" dt="2023-12-11T04:38:00.228" v="21"/>
        <pc:sldMkLst>
          <pc:docMk/>
          <pc:sldMk cId="2607595366" sldId="257"/>
        </pc:sldMkLst>
      </pc:sldChg>
      <pc:sldChg chg="del">
        <pc:chgData name="Estes, Michele - estesmd" userId="S::estesmd@jmu.edu::7f01444f-bcfd-4926-89f8-dd1142b90e2d" providerId="AD" clId="Web-{E1BAB6EF-2E8A-41EC-B663-C9F0098D1AD0}" dt="2023-12-11T04:38:00.228" v="20"/>
        <pc:sldMkLst>
          <pc:docMk/>
          <pc:sldMk cId="4286153928" sldId="258"/>
        </pc:sldMkLst>
      </pc:sldChg>
      <pc:sldChg chg="del">
        <pc:chgData name="Estes, Michele - estesmd" userId="S::estesmd@jmu.edu::7f01444f-bcfd-4926-89f8-dd1142b90e2d" providerId="AD" clId="Web-{E1BAB6EF-2E8A-41EC-B663-C9F0098D1AD0}" dt="2023-12-11T04:38:00.228" v="19"/>
        <pc:sldMkLst>
          <pc:docMk/>
          <pc:sldMk cId="2861626453" sldId="259"/>
        </pc:sldMkLst>
      </pc:sldChg>
      <pc:sldChg chg="del">
        <pc:chgData name="Estes, Michele - estesmd" userId="S::estesmd@jmu.edu::7f01444f-bcfd-4926-89f8-dd1142b90e2d" providerId="AD" clId="Web-{E1BAB6EF-2E8A-41EC-B663-C9F0098D1AD0}" dt="2023-12-11T04:38:00.228" v="17"/>
        <pc:sldMkLst>
          <pc:docMk/>
          <pc:sldMk cId="2995651145" sldId="260"/>
        </pc:sldMkLst>
      </pc:sldChg>
      <pc:sldChg chg="del">
        <pc:chgData name="Estes, Michele - estesmd" userId="S::estesmd@jmu.edu::7f01444f-bcfd-4926-89f8-dd1142b90e2d" providerId="AD" clId="Web-{E1BAB6EF-2E8A-41EC-B663-C9F0098D1AD0}" dt="2023-12-11T04:38:00.228" v="16"/>
        <pc:sldMkLst>
          <pc:docMk/>
          <pc:sldMk cId="689673926" sldId="261"/>
        </pc:sldMkLst>
      </pc:sldChg>
      <pc:sldChg chg="delSp modSp">
        <pc:chgData name="Estes, Michele - estesmd" userId="S::estesmd@jmu.edu::7f01444f-bcfd-4926-89f8-dd1142b90e2d" providerId="AD" clId="Web-{E1BAB6EF-2E8A-41EC-B663-C9F0098D1AD0}" dt="2023-12-11T04:40:39.402" v="53"/>
        <pc:sldMkLst>
          <pc:docMk/>
          <pc:sldMk cId="521166187" sldId="270"/>
        </pc:sldMkLst>
        <pc:spChg chg="mod">
          <ac:chgData name="Estes, Michele - estesmd" userId="S::estesmd@jmu.edu::7f01444f-bcfd-4926-89f8-dd1142b90e2d" providerId="AD" clId="Web-{E1BAB6EF-2E8A-41EC-B663-C9F0098D1AD0}" dt="2023-12-11T04:40:39.402" v="53"/>
          <ac:spMkLst>
            <pc:docMk/>
            <pc:sldMk cId="521166187" sldId="270"/>
            <ac:spMk id="2" creationId="{9D024CA5-05C9-A50B-8A05-4BE8EA423B64}"/>
          </ac:spMkLst>
        </pc:spChg>
        <pc:spChg chg="del">
          <ac:chgData name="Estes, Michele - estesmd" userId="S::estesmd@jmu.edu::7f01444f-bcfd-4926-89f8-dd1142b90e2d" providerId="AD" clId="Web-{E1BAB6EF-2E8A-41EC-B663-C9F0098D1AD0}" dt="2023-12-11T04:39:56.377" v="41"/>
          <ac:spMkLst>
            <pc:docMk/>
            <pc:sldMk cId="521166187" sldId="270"/>
            <ac:spMk id="14" creationId="{114A821F-8663-46BA-8CC0-D4C44F639F3A}"/>
          </ac:spMkLst>
        </pc:spChg>
      </pc:sldChg>
      <pc:sldChg chg="del">
        <pc:chgData name="Estes, Michele - estesmd" userId="S::estesmd@jmu.edu::7f01444f-bcfd-4926-89f8-dd1142b90e2d" providerId="AD" clId="Web-{E1BAB6EF-2E8A-41EC-B663-C9F0098D1AD0}" dt="2023-12-11T04:38:00.228" v="18"/>
        <pc:sldMkLst>
          <pc:docMk/>
          <pc:sldMk cId="4061019133" sldId="275"/>
        </pc:sldMkLst>
      </pc:sldChg>
      <pc:sldChg chg="del">
        <pc:chgData name="Estes, Michele - estesmd" userId="S::estesmd@jmu.edu::7f01444f-bcfd-4926-89f8-dd1142b90e2d" providerId="AD" clId="Web-{E1BAB6EF-2E8A-41EC-B663-C9F0098D1AD0}" dt="2023-12-11T04:42:35.363" v="75"/>
        <pc:sldMkLst>
          <pc:docMk/>
          <pc:sldMk cId="3176085848" sldId="283"/>
        </pc:sldMkLst>
      </pc:sldChg>
      <pc:sldChg chg="delSp modSp">
        <pc:chgData name="Estes, Michele - estesmd" userId="S::estesmd@jmu.edu::7f01444f-bcfd-4926-89f8-dd1142b90e2d" providerId="AD" clId="Web-{E1BAB6EF-2E8A-41EC-B663-C9F0098D1AD0}" dt="2023-12-11T04:40:26.911" v="49"/>
        <pc:sldMkLst>
          <pc:docMk/>
          <pc:sldMk cId="2366402958" sldId="284"/>
        </pc:sldMkLst>
        <pc:spChg chg="mod">
          <ac:chgData name="Estes, Michele - estesmd" userId="S::estesmd@jmu.edu::7f01444f-bcfd-4926-89f8-dd1142b90e2d" providerId="AD" clId="Web-{E1BAB6EF-2E8A-41EC-B663-C9F0098D1AD0}" dt="2023-12-11T04:40:26.911" v="49"/>
          <ac:spMkLst>
            <pc:docMk/>
            <pc:sldMk cId="2366402958" sldId="284"/>
            <ac:spMk id="2" creationId="{9D024CA5-05C9-A50B-8A05-4BE8EA423B64}"/>
          </ac:spMkLst>
        </pc:spChg>
        <pc:spChg chg="del">
          <ac:chgData name="Estes, Michele - estesmd" userId="S::estesmd@jmu.edu::7f01444f-bcfd-4926-89f8-dd1142b90e2d" providerId="AD" clId="Web-{E1BAB6EF-2E8A-41EC-B663-C9F0098D1AD0}" dt="2023-12-11T04:39:52.408" v="40"/>
          <ac:spMkLst>
            <pc:docMk/>
            <pc:sldMk cId="2366402958" sldId="284"/>
            <ac:spMk id="14" creationId="{114A821F-8663-46BA-8CC0-D4C44F639F3A}"/>
          </ac:spMkLst>
        </pc:spChg>
      </pc:sldChg>
      <pc:sldChg chg="modSp">
        <pc:chgData name="Estes, Michele - estesmd" userId="S::estesmd@jmu.edu::7f01444f-bcfd-4926-89f8-dd1142b90e2d" providerId="AD" clId="Web-{E1BAB6EF-2E8A-41EC-B663-C9F0098D1AD0}" dt="2023-12-11T04:38:51.216" v="30" actId="14100"/>
        <pc:sldMkLst>
          <pc:docMk/>
          <pc:sldMk cId="4007080393" sldId="293"/>
        </pc:sldMkLst>
        <pc:spChg chg="mod">
          <ac:chgData name="Estes, Michele - estesmd" userId="S::estesmd@jmu.edu::7f01444f-bcfd-4926-89f8-dd1142b90e2d" providerId="AD" clId="Web-{E1BAB6EF-2E8A-41EC-B663-C9F0098D1AD0}" dt="2023-12-11T04:38:51.216" v="30" actId="14100"/>
          <ac:spMkLst>
            <pc:docMk/>
            <pc:sldMk cId="4007080393" sldId="293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E1BAB6EF-2E8A-41EC-B663-C9F0098D1AD0}" dt="2023-12-11T04:38:35.184" v="28" actId="20577"/>
        <pc:sldMkLst>
          <pc:docMk/>
          <pc:sldMk cId="2126497238" sldId="294"/>
        </pc:sldMkLst>
        <pc:spChg chg="mod">
          <ac:chgData name="Estes, Michele - estesmd" userId="S::estesmd@jmu.edu::7f01444f-bcfd-4926-89f8-dd1142b90e2d" providerId="AD" clId="Web-{E1BAB6EF-2E8A-41EC-B663-C9F0098D1AD0}" dt="2023-12-11T04:38:35.184" v="28" actId="20577"/>
          <ac:spMkLst>
            <pc:docMk/>
            <pc:sldMk cId="2126497238" sldId="294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E1BAB6EF-2E8A-41EC-B663-C9F0098D1AD0}" dt="2023-12-11T04:39:25.344" v="39" actId="20577"/>
        <pc:sldMkLst>
          <pc:docMk/>
          <pc:sldMk cId="995370931" sldId="295"/>
        </pc:sldMkLst>
        <pc:spChg chg="mod">
          <ac:chgData name="Estes, Michele - estesmd" userId="S::estesmd@jmu.edu::7f01444f-bcfd-4926-89f8-dd1142b90e2d" providerId="AD" clId="Web-{E1BAB6EF-2E8A-41EC-B663-C9F0098D1AD0}" dt="2023-12-11T04:39:25.344" v="39" actId="20577"/>
          <ac:spMkLst>
            <pc:docMk/>
            <pc:sldMk cId="995370931" sldId="295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E1BAB6EF-2E8A-41EC-B663-C9F0098D1AD0}" dt="2023-12-11T04:39:08.546" v="36" actId="14100"/>
        <pc:sldMkLst>
          <pc:docMk/>
          <pc:sldMk cId="4144082660" sldId="296"/>
        </pc:sldMkLst>
        <pc:spChg chg="mod">
          <ac:chgData name="Estes, Michele - estesmd" userId="S::estesmd@jmu.edu::7f01444f-bcfd-4926-89f8-dd1142b90e2d" providerId="AD" clId="Web-{E1BAB6EF-2E8A-41EC-B663-C9F0098D1AD0}" dt="2023-12-11T04:39:08.546" v="36" actId="14100"/>
          <ac:spMkLst>
            <pc:docMk/>
            <pc:sldMk cId="4144082660" sldId="296"/>
            <ac:spMk id="2" creationId="{85E1F4A3-0A15-BC7E-241A-62AC019C3B05}"/>
          </ac:spMkLst>
        </pc:spChg>
      </pc:sldChg>
      <pc:sldChg chg="del">
        <pc:chgData name="Estes, Michele - estesmd" userId="S::estesmd@jmu.edu::7f01444f-bcfd-4926-89f8-dd1142b90e2d" providerId="AD" clId="Web-{E1BAB6EF-2E8A-41EC-B663-C9F0098D1AD0}" dt="2023-12-11T04:37:39.274" v="6"/>
        <pc:sldMkLst>
          <pc:docMk/>
          <pc:sldMk cId="3213418757" sldId="297"/>
        </pc:sldMkLst>
      </pc:sldChg>
      <pc:sldChg chg="add">
        <pc:chgData name="Estes, Michele - estesmd" userId="S::estesmd@jmu.edu::7f01444f-bcfd-4926-89f8-dd1142b90e2d" providerId="AD" clId="Web-{E1BAB6EF-2E8A-41EC-B663-C9F0098D1AD0}" dt="2023-12-11T04:37:29.445" v="0"/>
        <pc:sldMkLst>
          <pc:docMk/>
          <pc:sldMk cId="787770897" sldId="344"/>
        </pc:sldMkLst>
      </pc:sldChg>
      <pc:sldChg chg="add">
        <pc:chgData name="Estes, Michele - estesmd" userId="S::estesmd@jmu.edu::7f01444f-bcfd-4926-89f8-dd1142b90e2d" providerId="AD" clId="Web-{E1BAB6EF-2E8A-41EC-B663-C9F0098D1AD0}" dt="2023-12-11T04:37:29.539" v="1"/>
        <pc:sldMkLst>
          <pc:docMk/>
          <pc:sldMk cId="2132138711" sldId="345"/>
        </pc:sldMkLst>
      </pc:sldChg>
      <pc:sldChg chg="add">
        <pc:chgData name="Estes, Michele - estesmd" userId="S::estesmd@jmu.edu::7f01444f-bcfd-4926-89f8-dd1142b90e2d" providerId="AD" clId="Web-{E1BAB6EF-2E8A-41EC-B663-C9F0098D1AD0}" dt="2023-12-11T04:37:29.648" v="2"/>
        <pc:sldMkLst>
          <pc:docMk/>
          <pc:sldMk cId="1628077924" sldId="346"/>
        </pc:sldMkLst>
      </pc:sldChg>
      <pc:sldChg chg="add">
        <pc:chgData name="Estes, Michele - estesmd" userId="S::estesmd@jmu.edu::7f01444f-bcfd-4926-89f8-dd1142b90e2d" providerId="AD" clId="Web-{E1BAB6EF-2E8A-41EC-B663-C9F0098D1AD0}" dt="2023-12-11T04:37:29.836" v="3"/>
        <pc:sldMkLst>
          <pc:docMk/>
          <pc:sldMk cId="208710420" sldId="347"/>
        </pc:sldMkLst>
      </pc:sldChg>
      <pc:sldChg chg="add">
        <pc:chgData name="Estes, Michele - estesmd" userId="S::estesmd@jmu.edu::7f01444f-bcfd-4926-89f8-dd1142b90e2d" providerId="AD" clId="Web-{E1BAB6EF-2E8A-41EC-B663-C9F0098D1AD0}" dt="2023-12-11T04:37:29.883" v="4"/>
        <pc:sldMkLst>
          <pc:docMk/>
          <pc:sldMk cId="2532568232" sldId="348"/>
        </pc:sldMkLst>
      </pc:sldChg>
      <pc:sldChg chg="delSp add del replId">
        <pc:chgData name="Estes, Michele - estesmd" userId="S::estesmd@jmu.edu::7f01444f-bcfd-4926-89f8-dd1142b90e2d" providerId="AD" clId="Web-{E1BAB6EF-2E8A-41EC-B663-C9F0098D1AD0}" dt="2023-12-11T04:41:46.485" v="62"/>
        <pc:sldMkLst>
          <pc:docMk/>
          <pc:sldMk cId="4091016228" sldId="349"/>
        </pc:sldMkLst>
        <pc:spChg chg="del">
          <ac:chgData name="Estes, Michele - estesmd" userId="S::estesmd@jmu.edu::7f01444f-bcfd-4926-89f8-dd1142b90e2d" providerId="AD" clId="Web-{E1BAB6EF-2E8A-41EC-B663-C9F0098D1AD0}" dt="2023-12-11T04:41:17.061" v="58"/>
          <ac:spMkLst>
            <pc:docMk/>
            <pc:sldMk cId="4091016228" sldId="349"/>
            <ac:spMk id="7" creationId="{C8D5C11E-757A-798B-3D67-BFB1B78F4361}"/>
          </ac:spMkLst>
        </pc:spChg>
        <pc:spChg chg="topLvl">
          <ac:chgData name="Estes, Michele - estesmd" userId="S::estesmd@jmu.edu::7f01444f-bcfd-4926-89f8-dd1142b90e2d" providerId="AD" clId="Web-{E1BAB6EF-2E8A-41EC-B663-C9F0098D1AD0}" dt="2023-12-11T04:41:20.452" v="59"/>
          <ac:spMkLst>
            <pc:docMk/>
            <pc:sldMk cId="4091016228" sldId="349"/>
            <ac:spMk id="8" creationId="{F7212EE2-E08E-0F96-3A3D-7A8CEF219CA1}"/>
          </ac:spMkLst>
        </pc:spChg>
        <pc:spChg chg="del">
          <ac:chgData name="Estes, Michele - estesmd" userId="S::estesmd@jmu.edu::7f01444f-bcfd-4926-89f8-dd1142b90e2d" providerId="AD" clId="Web-{E1BAB6EF-2E8A-41EC-B663-C9F0098D1AD0}" dt="2023-12-11T04:41:16.373" v="55"/>
          <ac:spMkLst>
            <pc:docMk/>
            <pc:sldMk cId="4091016228" sldId="349"/>
            <ac:spMk id="9" creationId="{0346FBC5-6015-C6C0-268B-26FE29818FBF}"/>
          </ac:spMkLst>
        </pc:spChg>
        <pc:grpChg chg="del">
          <ac:chgData name="Estes, Michele - estesmd" userId="S::estesmd@jmu.edu::7f01444f-bcfd-4926-89f8-dd1142b90e2d" providerId="AD" clId="Web-{E1BAB6EF-2E8A-41EC-B663-C9F0098D1AD0}" dt="2023-12-11T04:41:20.452" v="59"/>
          <ac:grpSpMkLst>
            <pc:docMk/>
            <pc:sldMk cId="4091016228" sldId="349"/>
            <ac:grpSpMk id="10" creationId="{DF2FD873-0AD8-9201-3E5F-3D6E9569AD45}"/>
          </ac:grpSpMkLst>
        </pc:grpChg>
        <pc:picChg chg="del">
          <ac:chgData name="Estes, Michele - estesmd" userId="S::estesmd@jmu.edu::7f01444f-bcfd-4926-89f8-dd1142b90e2d" providerId="AD" clId="Web-{E1BAB6EF-2E8A-41EC-B663-C9F0098D1AD0}" dt="2023-12-11T04:41:16.904" v="57"/>
          <ac:picMkLst>
            <pc:docMk/>
            <pc:sldMk cId="4091016228" sldId="349"/>
            <ac:picMk id="2050" creationId="{7938D35C-6A99-07C0-F69D-6D40A299EFF1}"/>
          </ac:picMkLst>
        </pc:picChg>
        <pc:picChg chg="del">
          <ac:chgData name="Estes, Michele - estesmd" userId="S::estesmd@jmu.edu::7f01444f-bcfd-4926-89f8-dd1142b90e2d" providerId="AD" clId="Web-{E1BAB6EF-2E8A-41EC-B663-C9F0098D1AD0}" dt="2023-12-11T04:41:16.670" v="56"/>
          <ac:picMkLst>
            <pc:docMk/>
            <pc:sldMk cId="4091016228" sldId="349"/>
            <ac:picMk id="2051" creationId="{390C6E8A-109B-2526-BB6E-42C2097E57FC}"/>
          </ac:picMkLst>
        </pc:picChg>
        <pc:picChg chg="del topLvl">
          <ac:chgData name="Estes, Michele - estesmd" userId="S::estesmd@jmu.edu::7f01444f-bcfd-4926-89f8-dd1142b90e2d" providerId="AD" clId="Web-{E1BAB6EF-2E8A-41EC-B663-C9F0098D1AD0}" dt="2023-12-11T04:41:20.452" v="59"/>
          <ac:picMkLst>
            <pc:docMk/>
            <pc:sldMk cId="4091016228" sldId="349"/>
            <ac:picMk id="2052" creationId="{A9D20B71-0B34-F424-8725-AE27E53CEB34}"/>
          </ac:picMkLst>
        </pc:picChg>
      </pc:sldChg>
      <pc:sldChg chg="addSp delSp modSp add ord replId delAnim">
        <pc:chgData name="Estes, Michele - estesmd" userId="S::estesmd@jmu.edu::7f01444f-bcfd-4926-89f8-dd1142b90e2d" providerId="AD" clId="Web-{E1BAB6EF-2E8A-41EC-B663-C9F0098D1AD0}" dt="2023-12-11T04:42:29.941" v="74" actId="1076"/>
        <pc:sldMkLst>
          <pc:docMk/>
          <pc:sldMk cId="3336447086" sldId="350"/>
        </pc:sldMkLst>
        <pc:spChg chg="del">
          <ac:chgData name="Estes, Michele - estesmd" userId="S::estesmd@jmu.edu::7f01444f-bcfd-4926-89f8-dd1142b90e2d" providerId="AD" clId="Web-{E1BAB6EF-2E8A-41EC-B663-C9F0098D1AD0}" dt="2023-12-11T04:41:55.923" v="63"/>
          <ac:spMkLst>
            <pc:docMk/>
            <pc:sldMk cId="3336447086" sldId="350"/>
            <ac:spMk id="2" creationId="{0F43C5B3-1724-AFE1-6BD2-E6BB792BF2A1}"/>
          </ac:spMkLst>
        </pc:spChg>
        <pc:spChg chg="add mod">
          <ac:chgData name="Estes, Michele - estesmd" userId="S::estesmd@jmu.edu::7f01444f-bcfd-4926-89f8-dd1142b90e2d" providerId="AD" clId="Web-{E1BAB6EF-2E8A-41EC-B663-C9F0098D1AD0}" dt="2023-12-11T04:42:29.941" v="74" actId="1076"/>
          <ac:spMkLst>
            <pc:docMk/>
            <pc:sldMk cId="3336447086" sldId="350"/>
            <ac:spMk id="6" creationId="{E8C6DBDB-B9E6-A793-0FFB-8EF3A76FF7FE}"/>
          </ac:spMkLst>
        </pc:spChg>
        <pc:picChg chg="del">
          <ac:chgData name="Estes, Michele - estesmd" userId="S::estesmd@jmu.edu::7f01444f-bcfd-4926-89f8-dd1142b90e2d" providerId="AD" clId="Web-{E1BAB6EF-2E8A-41EC-B663-C9F0098D1AD0}" dt="2023-12-11T04:42:01.126" v="67"/>
          <ac:picMkLst>
            <pc:docMk/>
            <pc:sldMk cId="3336447086" sldId="350"/>
            <ac:picMk id="5" creationId="{57539FD6-75A8-E672-FD34-F4D521870826}"/>
          </ac:picMkLst>
        </pc:picChg>
        <pc:picChg chg="del">
          <ac:chgData name="Estes, Michele - estesmd" userId="S::estesmd@jmu.edu::7f01444f-bcfd-4926-89f8-dd1142b90e2d" providerId="AD" clId="Web-{E1BAB6EF-2E8A-41EC-B663-C9F0098D1AD0}" dt="2023-12-11T04:42:01.126" v="66"/>
          <ac:picMkLst>
            <pc:docMk/>
            <pc:sldMk cId="3336447086" sldId="350"/>
            <ac:picMk id="7" creationId="{DC02C493-9EED-D2E3-5F64-A0567F1A5981}"/>
          </ac:picMkLst>
        </pc:picChg>
        <pc:picChg chg="del">
          <ac:chgData name="Estes, Michele - estesmd" userId="S::estesmd@jmu.edu::7f01444f-bcfd-4926-89f8-dd1142b90e2d" providerId="AD" clId="Web-{E1BAB6EF-2E8A-41EC-B663-C9F0098D1AD0}" dt="2023-12-11T04:42:01.126" v="65"/>
          <ac:picMkLst>
            <pc:docMk/>
            <pc:sldMk cId="3336447086" sldId="350"/>
            <ac:picMk id="9" creationId="{42A80903-8AE6-B7CC-34DA-E4C909BE8A18}"/>
          </ac:picMkLst>
        </pc:picChg>
        <pc:picChg chg="del">
          <ac:chgData name="Estes, Michele - estesmd" userId="S::estesmd@jmu.edu::7f01444f-bcfd-4926-89f8-dd1142b90e2d" providerId="AD" clId="Web-{E1BAB6EF-2E8A-41EC-B663-C9F0098D1AD0}" dt="2023-12-11T04:42:01.126" v="64"/>
          <ac:picMkLst>
            <pc:docMk/>
            <pc:sldMk cId="3336447086" sldId="350"/>
            <ac:picMk id="10" creationId="{D3F4AA5E-ECC1-863E-0CCC-F1E180A67E63}"/>
          </ac:picMkLst>
        </pc:picChg>
      </pc:sldChg>
      <pc:sldMasterChg chg="addSldLayout">
        <pc:chgData name="Estes, Michele - estesmd" userId="S::estesmd@jmu.edu::7f01444f-bcfd-4926-89f8-dd1142b90e2d" providerId="AD" clId="Web-{E1BAB6EF-2E8A-41EC-B663-C9F0098D1AD0}" dt="2023-12-11T04:37:29.445" v="0"/>
        <pc:sldMasterMkLst>
          <pc:docMk/>
          <pc:sldMasterMk cId="4062626676" sldId="2147483648"/>
        </pc:sldMasterMkLst>
        <pc:sldLayoutChg chg="add">
          <pc:chgData name="Estes, Michele - estesmd" userId="S::estesmd@jmu.edu::7f01444f-bcfd-4926-89f8-dd1142b90e2d" providerId="AD" clId="Web-{E1BAB6EF-2E8A-41EC-B663-C9F0098D1AD0}" dt="2023-12-11T04:37:29.445" v="0"/>
          <pc:sldLayoutMkLst>
            <pc:docMk/>
            <pc:sldMasterMk cId="4062626676" sldId="2147483648"/>
            <pc:sldLayoutMk cId="2915185632" sldId="2147483664"/>
          </pc:sldLayoutMkLst>
        </pc:sldLayoutChg>
        <pc:sldLayoutChg chg="add">
          <pc:chgData name="Estes, Michele - estesmd" userId="S::estesmd@jmu.edu::7f01444f-bcfd-4926-89f8-dd1142b90e2d" providerId="AD" clId="Web-{E1BAB6EF-2E8A-41EC-B663-C9F0098D1AD0}" dt="2023-12-11T04:37:29.445" v="0"/>
          <pc:sldLayoutMkLst>
            <pc:docMk/>
            <pc:sldMasterMk cId="4062626676" sldId="2147483648"/>
            <pc:sldLayoutMk cId="1348888187" sldId="2147483665"/>
          </pc:sldLayoutMkLst>
        </pc:sldLayoutChg>
      </pc:sldMasterChg>
    </pc:docChg>
  </pc:docChgLst>
  <pc:docChgLst>
    <pc:chgData name="Estes, Michele - estesmd" userId="S::estesmd@jmu.edu::7f01444f-bcfd-4926-89f8-dd1142b90e2d" providerId="AD" clId="Web-{5618FE58-AE42-482E-B403-5AB9646B9BDD}"/>
    <pc:docChg chg="modSld">
      <pc:chgData name="Estes, Michele - estesmd" userId="S::estesmd@jmu.edu::7f01444f-bcfd-4926-89f8-dd1142b90e2d" providerId="AD" clId="Web-{5618FE58-AE42-482E-B403-5AB9646B9BDD}" dt="2023-11-25T21:03:26.050" v="2" actId="20577"/>
      <pc:docMkLst>
        <pc:docMk/>
      </pc:docMkLst>
      <pc:sldChg chg="modSp">
        <pc:chgData name="Estes, Michele - estesmd" userId="S::estesmd@jmu.edu::7f01444f-bcfd-4926-89f8-dd1142b90e2d" providerId="AD" clId="Web-{5618FE58-AE42-482E-B403-5AB9646B9BDD}" dt="2023-11-25T21:03:26.050" v="2" actId="20577"/>
        <pc:sldMkLst>
          <pc:docMk/>
          <pc:sldMk cId="1978123281" sldId="281"/>
        </pc:sldMkLst>
        <pc:spChg chg="mod">
          <ac:chgData name="Estes, Michele - estesmd" userId="S::estesmd@jmu.edu::7f01444f-bcfd-4926-89f8-dd1142b90e2d" providerId="AD" clId="Web-{5618FE58-AE42-482E-B403-5AB9646B9BDD}" dt="2023-11-25T21:03:26.050" v="2" actId="20577"/>
          <ac:spMkLst>
            <pc:docMk/>
            <pc:sldMk cId="1978123281" sldId="281"/>
            <ac:spMk id="2" creationId="{0F43C5B3-1724-AFE1-6BD2-E6BB792BF2A1}"/>
          </ac:spMkLst>
        </pc:spChg>
      </pc:sldChg>
    </pc:docChg>
  </pc:docChgLst>
  <pc:docChgLst>
    <pc:chgData name="Hobson, Jarrod Daniel - hobsonjd" userId="S::hobsonjd@jmu.edu::df8f22fe-d1ff-42d4-9c31-1fc28689c166" providerId="AD" clId="Web-{BAE73E1F-0522-466F-917C-D753865CDB47}"/>
    <pc:docChg chg="mod modSld">
      <pc:chgData name="Hobson, Jarrod Daniel - hobsonjd" userId="S::hobsonjd@jmu.edu::df8f22fe-d1ff-42d4-9c31-1fc28689c166" providerId="AD" clId="Web-{BAE73E1F-0522-466F-917C-D753865CDB47}" dt="2023-11-15T17:53:28.414" v="100" actId="1076"/>
      <pc:docMkLst>
        <pc:docMk/>
      </pc:docMkLst>
      <pc:sldChg chg="addSp delSp modSp addCm modCm">
        <pc:chgData name="Hobson, Jarrod Daniel - hobsonjd" userId="S::hobsonjd@jmu.edu::df8f22fe-d1ff-42d4-9c31-1fc28689c166" providerId="AD" clId="Web-{BAE73E1F-0522-466F-917C-D753865CDB47}" dt="2023-11-15T17:52:43.881" v="93" actId="1076"/>
        <pc:sldMkLst>
          <pc:docMk/>
          <pc:sldMk cId="3281928965" sldId="256"/>
        </pc:sldMkLst>
        <pc:spChg chg="mod">
          <ac:chgData name="Hobson, Jarrod Daniel - hobsonjd" userId="S::hobsonjd@jmu.edu::df8f22fe-d1ff-42d4-9c31-1fc28689c166" providerId="AD" clId="Web-{BAE73E1F-0522-466F-917C-D753865CDB47}" dt="2023-11-15T17:52:43.881" v="93" actId="1076"/>
          <ac:spMkLst>
            <pc:docMk/>
            <pc:sldMk cId="3281928965" sldId="256"/>
            <ac:spMk id="2" creationId="{F9AF390F-372F-3BCB-FCED-352A35938896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8"/>
          <ac:spMkLst>
            <pc:docMk/>
            <pc:sldMk cId="3281928965" sldId="256"/>
            <ac:spMk id="10" creationId="{19D32F93-50AC-4C46-A5DB-291C60DDB7BD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8"/>
          <ac:spMkLst>
            <pc:docMk/>
            <pc:sldMk cId="3281928965" sldId="256"/>
            <ac:spMk id="12" creationId="{827DC2C4-B485-428A-BF4A-472D2967F47F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8"/>
          <ac:spMkLst>
            <pc:docMk/>
            <pc:sldMk cId="3281928965" sldId="256"/>
            <ac:spMk id="14" creationId="{EE04B5EB-F158-4507-90DD-BD23620C7CC9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7"/>
          <ac:spMkLst>
            <pc:docMk/>
            <pc:sldMk cId="3281928965" sldId="256"/>
            <ac:spMk id="19" creationId="{A8384FB5-9ADC-4DDC-881B-597D56F5B15D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7"/>
          <ac:spMkLst>
            <pc:docMk/>
            <pc:sldMk cId="3281928965" sldId="256"/>
            <ac:spMk id="21" creationId="{91E5A9A7-95C6-4F4F-B00E-C82E07FE62EF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7"/>
          <ac:spMkLst>
            <pc:docMk/>
            <pc:sldMk cId="3281928965" sldId="256"/>
            <ac:spMk id="23" creationId="{D07DD2DE-F619-49DD-B5E7-03A290FF4ED1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7"/>
          <ac:spMkLst>
            <pc:docMk/>
            <pc:sldMk cId="3281928965" sldId="256"/>
            <ac:spMk id="25" creationId="{85149191-5F60-4A28-AAFF-039F96B0F3EC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2:30.147" v="88"/>
          <ac:spMkLst>
            <pc:docMk/>
            <pc:sldMk cId="3281928965" sldId="256"/>
            <ac:spMk id="26" creationId="{B81933D1-5615-42C7-9C0B-4EB7105CCE2D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2:30.147" v="87"/>
          <ac:spMkLst>
            <pc:docMk/>
            <pc:sldMk cId="3281928965" sldId="256"/>
            <ac:spMk id="27" creationId="{F8260ED5-17F7-4158-B241-D51DD4CF1B7E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2:30.147" v="88"/>
          <ac:spMkLst>
            <pc:docMk/>
            <pc:sldMk cId="3281928965" sldId="256"/>
            <ac:spMk id="28" creationId="{19C9EAEA-39D0-4B0E-A0EB-51E7B26740B1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2:30.147" v="88"/>
          <ac:spMkLst>
            <pc:docMk/>
            <pc:sldMk cId="3281928965" sldId="256"/>
            <ac:spMk id="29" creationId="{47942995-B07F-4636-9A06-C6A104B260A8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52:30.147" v="88"/>
          <ac:grpSpMkLst>
            <pc:docMk/>
            <pc:sldMk cId="3281928965" sldId="256"/>
            <ac:grpSpMk id="30" creationId="{032D8612-31EB-44CF-A1D0-14FD4C705424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52:30.147" v="88"/>
          <ac:picMkLst>
            <pc:docMk/>
            <pc:sldMk cId="3281928965" sldId="256"/>
            <ac:picMk id="5" creationId="{8DF0FAA9-1A48-49BB-8C30-1CC4B6429449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1:53.240" v="79" actId="1076"/>
        <pc:sldMkLst>
          <pc:docMk/>
          <pc:sldMk cId="4286153928" sldId="258"/>
        </pc:sldMkLst>
        <pc:picChg chg="add mod">
          <ac:chgData name="Hobson, Jarrod Daniel - hobsonjd" userId="S::hobsonjd@jmu.edu::df8f22fe-d1ff-42d4-9c31-1fc28689c166" providerId="AD" clId="Web-{BAE73E1F-0522-466F-917C-D753865CDB47}" dt="2023-11-15T17:51:53.240" v="79" actId="1076"/>
          <ac:picMkLst>
            <pc:docMk/>
            <pc:sldMk cId="4286153928" sldId="258"/>
            <ac:picMk id="4" creationId="{C25832BC-67F1-1CDF-4E3D-6C2D0485A06E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1:56.802" v="81" actId="1076"/>
        <pc:sldMkLst>
          <pc:docMk/>
          <pc:sldMk cId="2861626453" sldId="259"/>
        </pc:sldMkLst>
        <pc:picChg chg="add mod">
          <ac:chgData name="Hobson, Jarrod Daniel - hobsonjd" userId="S::hobsonjd@jmu.edu::df8f22fe-d1ff-42d4-9c31-1fc28689c166" providerId="AD" clId="Web-{BAE73E1F-0522-466F-917C-D753865CDB47}" dt="2023-11-15T17:51:56.802" v="81" actId="1076"/>
          <ac:picMkLst>
            <pc:docMk/>
            <pc:sldMk cId="2861626453" sldId="259"/>
            <ac:picMk id="4" creationId="{CC597EE3-11A8-29CC-8B61-FBB0DB775CE9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2:00.005" v="83" actId="1076"/>
        <pc:sldMkLst>
          <pc:docMk/>
          <pc:sldMk cId="2995651145" sldId="260"/>
        </pc:sldMkLst>
        <pc:picChg chg="add mod">
          <ac:chgData name="Hobson, Jarrod Daniel - hobsonjd" userId="S::hobsonjd@jmu.edu::df8f22fe-d1ff-42d4-9c31-1fc28689c166" providerId="AD" clId="Web-{BAE73E1F-0522-466F-917C-D753865CDB47}" dt="2023-11-15T17:52:00.005" v="83" actId="1076"/>
          <ac:picMkLst>
            <pc:docMk/>
            <pc:sldMk cId="2995651145" sldId="260"/>
            <ac:picMk id="4" creationId="{FB340546-3673-32C0-0423-ADFA6B0DE68E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2:03.099" v="85" actId="1076"/>
        <pc:sldMkLst>
          <pc:docMk/>
          <pc:sldMk cId="689673926" sldId="261"/>
        </pc:sldMkLst>
        <pc:picChg chg="add mod">
          <ac:chgData name="Hobson, Jarrod Daniel - hobsonjd" userId="S::hobsonjd@jmu.edu::df8f22fe-d1ff-42d4-9c31-1fc28689c166" providerId="AD" clId="Web-{BAE73E1F-0522-466F-917C-D753865CDB47}" dt="2023-11-15T17:52:03.099" v="85" actId="1076"/>
          <ac:picMkLst>
            <pc:docMk/>
            <pc:sldMk cId="689673926" sldId="261"/>
            <ac:picMk id="4" creationId="{DCD28DF2-2478-392E-AE5A-DA7B06E9E907}"/>
          </ac:picMkLst>
        </pc:picChg>
      </pc:sldChg>
      <pc:sldChg chg="modSp">
        <pc:chgData name="Hobson, Jarrod Daniel - hobsonjd" userId="S::hobsonjd@jmu.edu::df8f22fe-d1ff-42d4-9c31-1fc28689c166" providerId="AD" clId="Web-{BAE73E1F-0522-466F-917C-D753865CDB47}" dt="2023-11-15T17:40:34.223" v="7" actId="1076"/>
        <pc:sldMkLst>
          <pc:docMk/>
          <pc:sldMk cId="134240744" sldId="264"/>
        </pc:sldMkLst>
        <pc:spChg chg="mod">
          <ac:chgData name="Hobson, Jarrod Daniel - hobsonjd" userId="S::hobsonjd@jmu.edu::df8f22fe-d1ff-42d4-9c31-1fc28689c166" providerId="AD" clId="Web-{BAE73E1F-0522-466F-917C-D753865CDB47}" dt="2023-11-15T17:40:34.223" v="7" actId="1076"/>
          <ac:spMkLst>
            <pc:docMk/>
            <pc:sldMk cId="134240744" sldId="264"/>
            <ac:spMk id="2" creationId="{0F43C5B3-1724-AFE1-6BD2-E6BB792BF2A1}"/>
          </ac:spMkLst>
        </pc:sp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45.692" v="77"/>
        <pc:sldMkLst>
          <pc:docMk/>
          <pc:sldMk cId="2595544935" sldId="265"/>
        </pc:sldMkLst>
        <pc:spChg chg="mod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2" creationId="{85E1F4A3-0A15-BC7E-241A-62AC019C3B05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15.342" v="25"/>
          <ac:spMkLst>
            <pc:docMk/>
            <pc:sldMk cId="2595544935" sldId="265"/>
            <ac:spMk id="8" creationId="{FFD48BC7-DC40-47DE-87EE-9F4B6ECB9ABB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15.342" v="25"/>
          <ac:spMkLst>
            <pc:docMk/>
            <pc:sldMk cId="2595544935" sldId="265"/>
            <ac:spMk id="10" creationId="{E502BBC7-2C76-46F3-BC24-5985BC13DB88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15.342" v="25"/>
          <ac:spMkLst>
            <pc:docMk/>
            <pc:sldMk cId="2595544935" sldId="265"/>
            <ac:spMk id="12" creationId="{C7F28D52-2A5F-4D23-81AE-7CB8B591C7AF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15.342" v="25"/>
          <ac:spMkLst>
            <pc:docMk/>
            <pc:sldMk cId="2595544935" sldId="265"/>
            <ac:spMk id="14" creationId="{3629484E-3792-4B3D-89AD-7C8A1ED0E0D4}"/>
          </ac:spMkLst>
        </pc:spChg>
        <pc:spChg chg="add del mod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19" creationId="{3301E07F-4F79-4B58-8698-EF24DC1ECDBF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21" creationId="{E58B2195-5055-402F-A3E7-53FF0E4980C3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23" creationId="{9EE6F773-742A-491A-9A00-A2A150DF500A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28" creationId="{62542EEC-4F7C-4AE2-933E-EAC8EB3FA378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30" creationId="{B81933D1-5615-42C7-9C0B-4EB7105CCE2D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1:41.380" v="76"/>
          <ac:spMkLst>
            <pc:docMk/>
            <pc:sldMk cId="2595544935" sldId="265"/>
            <ac:spMk id="32" creationId="{19C9EAEA-39D0-4B0E-A0EB-51E7B26740B1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51:41.380" v="76"/>
          <ac:grpSpMkLst>
            <pc:docMk/>
            <pc:sldMk cId="2595544935" sldId="265"/>
            <ac:grpSpMk id="34" creationId="{032D8612-31EB-44CF-A1D0-14FD4C705424}"/>
          </ac:grpSpMkLst>
        </pc:grpChg>
        <pc:picChg chg="add del">
          <ac:chgData name="Hobson, Jarrod Daniel - hobsonjd" userId="S::hobsonjd@jmu.edu::df8f22fe-d1ff-42d4-9c31-1fc28689c166" providerId="AD" clId="Web-{BAE73E1F-0522-466F-917C-D753865CDB47}" dt="2023-11-15T17:51:33.067" v="75"/>
          <ac:picMkLst>
            <pc:docMk/>
            <pc:sldMk cId="2595544935" sldId="265"/>
            <ac:picMk id="4" creationId="{901B28E9-9147-C2DE-6352-9C995478F46F}"/>
          </ac:picMkLst>
        </pc:picChg>
        <pc:picChg chg="mod">
          <ac:chgData name="Hobson, Jarrod Daniel - hobsonjd" userId="S::hobsonjd@jmu.edu::df8f22fe-d1ff-42d4-9c31-1fc28689c166" providerId="AD" clId="Web-{BAE73E1F-0522-466F-917C-D753865CDB47}" dt="2023-11-15T17:51:41.380" v="76"/>
          <ac:picMkLst>
            <pc:docMk/>
            <pc:sldMk cId="2595544935" sldId="265"/>
            <ac:picMk id="5" creationId="{62BA5C4A-F144-8A4D-B916-B62FD27DEF9F}"/>
          </ac:picMkLst>
        </pc:picChg>
        <pc:picChg chg="add">
          <ac:chgData name="Hobson, Jarrod Daniel - hobsonjd" userId="S::hobsonjd@jmu.edu::df8f22fe-d1ff-42d4-9c31-1fc28689c166" providerId="AD" clId="Web-{BAE73E1F-0522-466F-917C-D753865CDB47}" dt="2023-11-15T17:51:45.692" v="77"/>
          <ac:picMkLst>
            <pc:docMk/>
            <pc:sldMk cId="2595544935" sldId="265"/>
            <ac:picMk id="7" creationId="{971F8227-766C-FBA4-E608-BE09C4213FC4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0:10.049" v="56" actId="1076"/>
        <pc:sldMkLst>
          <pc:docMk/>
          <pc:sldMk cId="3902169376" sldId="266"/>
        </pc:sldMkLst>
        <pc:spChg chg="mod">
          <ac:chgData name="Hobson, Jarrod Daniel - hobsonjd" userId="S::hobsonjd@jmu.edu::df8f22fe-d1ff-42d4-9c31-1fc28689c166" providerId="AD" clId="Web-{BAE73E1F-0522-466F-917C-D753865CDB47}" dt="2023-11-15T17:41:04.786" v="8" actId="20577"/>
          <ac:spMkLst>
            <pc:docMk/>
            <pc:sldMk cId="3902169376" sldId="266"/>
            <ac:spMk id="2" creationId="{ACA92F16-9F2E-A981-195D-A51D74D3123E}"/>
          </ac:spMkLst>
        </pc:spChg>
        <pc:picChg chg="add mod">
          <ac:chgData name="Hobson, Jarrod Daniel - hobsonjd" userId="S::hobsonjd@jmu.edu::df8f22fe-d1ff-42d4-9c31-1fc28689c166" providerId="AD" clId="Web-{BAE73E1F-0522-466F-917C-D753865CDB47}" dt="2023-11-15T17:50:10.049" v="56" actId="1076"/>
          <ac:picMkLst>
            <pc:docMk/>
            <pc:sldMk cId="3902169376" sldId="266"/>
            <ac:picMk id="4" creationId="{F2C914EE-397C-55C8-5CE8-36554C1CAB9A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0:13.675" v="57" actId="1076"/>
        <pc:sldMkLst>
          <pc:docMk/>
          <pc:sldMk cId="4191177408" sldId="268"/>
        </pc:sldMkLst>
        <pc:picChg chg="add mod">
          <ac:chgData name="Hobson, Jarrod Daniel - hobsonjd" userId="S::hobsonjd@jmu.edu::df8f22fe-d1ff-42d4-9c31-1fc28689c166" providerId="AD" clId="Web-{BAE73E1F-0522-466F-917C-D753865CDB47}" dt="2023-11-15T17:50:13.675" v="57" actId="1076"/>
          <ac:picMkLst>
            <pc:docMk/>
            <pc:sldMk cId="4191177408" sldId="268"/>
            <ac:picMk id="4" creationId="{019B6D9B-D6E6-575A-BFC4-8F24042555F3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0:21.472" v="58" actId="1076"/>
        <pc:sldMkLst>
          <pc:docMk/>
          <pc:sldMk cId="183719477" sldId="269"/>
        </pc:sldMkLst>
        <pc:picChg chg="add mod">
          <ac:chgData name="Hobson, Jarrod Daniel - hobsonjd" userId="S::hobsonjd@jmu.edu::df8f22fe-d1ff-42d4-9c31-1fc28689c166" providerId="AD" clId="Web-{BAE73E1F-0522-466F-917C-D753865CDB47}" dt="2023-11-15T17:50:21.472" v="58" actId="1076"/>
          <ac:picMkLst>
            <pc:docMk/>
            <pc:sldMk cId="183719477" sldId="269"/>
            <ac:picMk id="4" creationId="{373BB2CE-7E3C-694F-3B4F-B34480D0B811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21.801" v="73"/>
        <pc:sldMkLst>
          <pc:docMk/>
          <pc:sldMk cId="3564327131" sldId="274"/>
        </pc:sldMkLst>
        <pc:spChg chg="mod">
          <ac:chgData name="Hobson, Jarrod Daniel - hobsonjd" userId="S::hobsonjd@jmu.edu::df8f22fe-d1ff-42d4-9c31-1fc28689c166" providerId="AD" clId="Web-{BAE73E1F-0522-466F-917C-D753865CDB47}" dt="2023-11-15T17:49:07.876" v="46" actId="20577"/>
          <ac:spMkLst>
            <pc:docMk/>
            <pc:sldMk cId="3564327131" sldId="274"/>
            <ac:spMk id="2" creationId="{85E1F4A3-0A15-BC7E-241A-62AC019C3B05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8" creationId="{FFD48BC7-DC40-47DE-87EE-9F4B6ECB9ABB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10" creationId="{E502BBC7-2C76-46F3-BC24-5985BC13DB88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12" creationId="{C7F28D52-2A5F-4D23-81AE-7CB8B591C7AF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14" creationId="{3629484E-3792-4B3D-89AD-7C8A1ED0E0D4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19" creationId="{F0AED851-54B9-4765-92D2-F0BE443BEC91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21" creationId="{B81933D1-5615-42C7-9C0B-4EB7105CCE2D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7:49.062" v="29"/>
          <ac:spMkLst>
            <pc:docMk/>
            <pc:sldMk cId="3564327131" sldId="274"/>
            <ac:spMk id="23" creationId="{19C9EAEA-39D0-4B0E-A0EB-51E7B26740B1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7:49.062" v="29"/>
          <ac:grpSpMkLst>
            <pc:docMk/>
            <pc:sldMk cId="3564327131" sldId="274"/>
            <ac:grpSpMk id="25" creationId="{032D8612-31EB-44CF-A1D0-14FD4C705424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47:49.062" v="29"/>
          <ac:picMkLst>
            <pc:docMk/>
            <pc:sldMk cId="3564327131" sldId="274"/>
            <ac:picMk id="4" creationId="{5627F3EF-C750-EEF2-4CE3-982998435892}"/>
          </ac:picMkLst>
        </pc:picChg>
        <pc:picChg chg="add">
          <ac:chgData name="Hobson, Jarrod Daniel - hobsonjd" userId="S::hobsonjd@jmu.edu::df8f22fe-d1ff-42d4-9c31-1fc28689c166" providerId="AD" clId="Web-{BAE73E1F-0522-466F-917C-D753865CDB47}" dt="2023-11-15T17:51:21.801" v="73"/>
          <ac:picMkLst>
            <pc:docMk/>
            <pc:sldMk cId="3564327131" sldId="274"/>
            <ac:picMk id="5" creationId="{843CD0EF-0DB2-B3D8-7536-4E3AAEF50AC0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20.020" v="72"/>
        <pc:sldMkLst>
          <pc:docMk/>
          <pc:sldMk cId="4061019133" sldId="275"/>
        </pc:sldMkLst>
        <pc:spChg chg="mod">
          <ac:chgData name="Hobson, Jarrod Daniel - hobsonjd" userId="S::hobsonjd@jmu.edu::df8f22fe-d1ff-42d4-9c31-1fc28689c166" providerId="AD" clId="Web-{BAE73E1F-0522-466F-917C-D753865CDB47}" dt="2023-11-15T17:49:14.939" v="48" actId="20577"/>
          <ac:spMkLst>
            <pc:docMk/>
            <pc:sldMk cId="4061019133" sldId="275"/>
            <ac:spMk id="2" creationId="{85E1F4A3-0A15-BC7E-241A-62AC019C3B05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55.906" v="30"/>
          <ac:spMkLst>
            <pc:docMk/>
            <pc:sldMk cId="4061019133" sldId="275"/>
            <ac:spMk id="8" creationId="{FFD48BC7-DC40-47DE-87EE-9F4B6ECB9ABB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55.906" v="30"/>
          <ac:spMkLst>
            <pc:docMk/>
            <pc:sldMk cId="4061019133" sldId="275"/>
            <ac:spMk id="10" creationId="{E502BBC7-2C76-46F3-BC24-5985BC13DB88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55.906" v="30"/>
          <ac:spMkLst>
            <pc:docMk/>
            <pc:sldMk cId="4061019133" sldId="275"/>
            <ac:spMk id="12" creationId="{C7F28D52-2A5F-4D23-81AE-7CB8B591C7AF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7:55.906" v="30"/>
          <ac:spMkLst>
            <pc:docMk/>
            <pc:sldMk cId="4061019133" sldId="275"/>
            <ac:spMk id="14" creationId="{3629484E-3792-4B3D-89AD-7C8A1ED0E0D4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7:55.906" v="30"/>
          <ac:spMkLst>
            <pc:docMk/>
            <pc:sldMk cId="4061019133" sldId="275"/>
            <ac:spMk id="19" creationId="{9180DE06-7362-4888-AADA-7AADD57AC49D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7:55.906" v="30"/>
          <ac:spMkLst>
            <pc:docMk/>
            <pc:sldMk cId="4061019133" sldId="275"/>
            <ac:spMk id="25" creationId="{04357C93-F0CB-4A1C-8F77-4E9063789819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7:55.906" v="30"/>
          <ac:grpSpMkLst>
            <pc:docMk/>
            <pc:sldMk cId="4061019133" sldId="275"/>
            <ac:grpSpMk id="21" creationId="{3AF6A671-C637-4547-85F4-51B6D1881399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47:55.906" v="30"/>
          <ac:picMkLst>
            <pc:docMk/>
            <pc:sldMk cId="4061019133" sldId="275"/>
            <ac:picMk id="3" creationId="{859FAAB8-64CA-0B2C-D20C-63BF74E57E67}"/>
          </ac:picMkLst>
        </pc:picChg>
        <pc:picChg chg="add">
          <ac:chgData name="Hobson, Jarrod Daniel - hobsonjd" userId="S::hobsonjd@jmu.edu::df8f22fe-d1ff-42d4-9c31-1fc28689c166" providerId="AD" clId="Web-{BAE73E1F-0522-466F-917C-D753865CDB47}" dt="2023-11-15T17:51:20.020" v="72"/>
          <ac:picMkLst>
            <pc:docMk/>
            <pc:sldMk cId="4061019133" sldId="275"/>
            <ac:picMk id="5" creationId="{BAD34079-76FC-0899-250C-B84391B9AE64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18.161" v="71"/>
        <pc:sldMkLst>
          <pc:docMk/>
          <pc:sldMk cId="23982810" sldId="276"/>
        </pc:sldMkLst>
        <pc:spChg chg="mod ord">
          <ac:chgData name="Hobson, Jarrod Daniel - hobsonjd" userId="S::hobsonjd@jmu.edu::df8f22fe-d1ff-42d4-9c31-1fc28689c166" providerId="AD" clId="Web-{BAE73E1F-0522-466F-917C-D753865CDB47}" dt="2023-11-15T17:49:18.486" v="49" actId="20577"/>
          <ac:spMkLst>
            <pc:docMk/>
            <pc:sldMk cId="23982810" sldId="276"/>
            <ac:spMk id="2" creationId="{85E1F4A3-0A15-BC7E-241A-62AC019C3B05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8:13.812" v="33"/>
          <ac:spMkLst>
            <pc:docMk/>
            <pc:sldMk cId="23982810" sldId="276"/>
            <ac:spMk id="8" creationId="{FFD48BC7-DC40-47DE-87EE-9F4B6ECB9ABB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8:13.812" v="33"/>
          <ac:spMkLst>
            <pc:docMk/>
            <pc:sldMk cId="23982810" sldId="276"/>
            <ac:spMk id="10" creationId="{E502BBC7-2C76-46F3-BC24-5985BC13DB88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8:13.812" v="33"/>
          <ac:spMkLst>
            <pc:docMk/>
            <pc:sldMk cId="23982810" sldId="276"/>
            <ac:spMk id="12" creationId="{C7F28D52-2A5F-4D23-81AE-7CB8B591C7AF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8:13.812" v="33"/>
          <ac:spMkLst>
            <pc:docMk/>
            <pc:sldMk cId="23982810" sldId="276"/>
            <ac:spMk id="14" creationId="{3629484E-3792-4B3D-89AD-7C8A1ED0E0D4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8:13.812" v="32"/>
          <ac:spMkLst>
            <pc:docMk/>
            <pc:sldMk cId="23982810" sldId="276"/>
            <ac:spMk id="19" creationId="{A4AC5506-6312-4701-8D3C-40187889A947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13.812" v="33"/>
          <ac:spMkLst>
            <pc:docMk/>
            <pc:sldMk cId="23982810" sldId="276"/>
            <ac:spMk id="24" creationId="{87E5499B-AC4D-4A4A-8703-C49F2827266B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13.812" v="33"/>
          <ac:spMkLst>
            <pc:docMk/>
            <pc:sldMk cId="23982810" sldId="276"/>
            <ac:spMk id="25" creationId="{04357C93-F0CB-4A1C-8F77-4E9063789819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8:13.812" v="33"/>
          <ac:grpSpMkLst>
            <pc:docMk/>
            <pc:sldMk cId="23982810" sldId="276"/>
            <ac:grpSpMk id="21" creationId="{3AF6A671-C637-4547-85F4-51B6D1881399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48:13.812" v="33"/>
          <ac:picMkLst>
            <pc:docMk/>
            <pc:sldMk cId="23982810" sldId="276"/>
            <ac:picMk id="4" creationId="{D4C403C6-E2F0-7541-63CF-FF80B7BC9F9F}"/>
          </ac:picMkLst>
        </pc:picChg>
        <pc:picChg chg="add">
          <ac:chgData name="Hobson, Jarrod Daniel - hobsonjd" userId="S::hobsonjd@jmu.edu::df8f22fe-d1ff-42d4-9c31-1fc28689c166" providerId="AD" clId="Web-{BAE73E1F-0522-466F-917C-D753865CDB47}" dt="2023-11-15T17:51:18.161" v="71"/>
          <ac:picMkLst>
            <pc:docMk/>
            <pc:sldMk cId="23982810" sldId="276"/>
            <ac:picMk id="5" creationId="{1EB25C29-63E8-CC66-EB9F-F6CE24D63F44}"/>
          </ac:picMkLst>
        </pc:picChg>
        <pc:picChg chg="mod">
          <ac:chgData name="Hobson, Jarrod Daniel - hobsonjd" userId="S::hobsonjd@jmu.edu::df8f22fe-d1ff-42d4-9c31-1fc28689c166" providerId="AD" clId="Web-{BAE73E1F-0522-466F-917C-D753865CDB47}" dt="2023-11-15T17:48:13.812" v="33"/>
          <ac:picMkLst>
            <pc:docMk/>
            <pc:sldMk cId="23982810" sldId="276"/>
            <ac:picMk id="6" creationId="{EDD8D7E4-5B1A-FE28-5C6E-B5CC0F9668B2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16.051" v="70" actId="1076"/>
        <pc:sldMkLst>
          <pc:docMk/>
          <pc:sldMk cId="1399362834" sldId="277"/>
        </pc:sldMkLst>
        <pc:spChg chg="mod">
          <ac:chgData name="Hobson, Jarrod Daniel - hobsonjd" userId="S::hobsonjd@jmu.edu::df8f22fe-d1ff-42d4-9c31-1fc28689c166" providerId="AD" clId="Web-{BAE73E1F-0522-466F-917C-D753865CDB47}" dt="2023-11-15T17:48:56.860" v="44" actId="20577"/>
          <ac:spMkLst>
            <pc:docMk/>
            <pc:sldMk cId="1399362834" sldId="277"/>
            <ac:spMk id="2" creationId="{85E1F4A3-0A15-BC7E-241A-62AC019C3B05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8" creationId="{FFD48BC7-DC40-47DE-87EE-9F4B6ECB9ABB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10" creationId="{E502BBC7-2C76-46F3-BC24-5985BC13DB88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12" creationId="{C7F28D52-2A5F-4D23-81AE-7CB8B591C7AF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14" creationId="{3629484E-3792-4B3D-89AD-7C8A1ED0E0D4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19" creationId="{47942995-B07F-4636-9A06-C6A104B260A8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26" creationId="{B81933D1-5615-42C7-9C0B-4EB7105CCE2D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28.406" v="34"/>
          <ac:spMkLst>
            <pc:docMk/>
            <pc:sldMk cId="1399362834" sldId="277"/>
            <ac:spMk id="28" creationId="{19C9EAEA-39D0-4B0E-A0EB-51E7B26740B1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8:28.406" v="34"/>
          <ac:grpSpMkLst>
            <pc:docMk/>
            <pc:sldMk cId="1399362834" sldId="277"/>
            <ac:grpSpMk id="21" creationId="{032D8612-31EB-44CF-A1D0-14FD4C705424}"/>
          </ac:grpSpMkLst>
        </pc:grpChg>
        <pc:picChg chg="add mod">
          <ac:chgData name="Hobson, Jarrod Daniel - hobsonjd" userId="S::hobsonjd@jmu.edu::df8f22fe-d1ff-42d4-9c31-1fc28689c166" providerId="AD" clId="Web-{BAE73E1F-0522-466F-917C-D753865CDB47}" dt="2023-11-15T17:51:13.817" v="69" actId="1076"/>
          <ac:picMkLst>
            <pc:docMk/>
            <pc:sldMk cId="1399362834" sldId="277"/>
            <ac:picMk id="4" creationId="{E17BF22A-CE07-9DE6-BD65-DFE75D61414C}"/>
          </ac:picMkLst>
        </pc:picChg>
        <pc:picChg chg="mod">
          <ac:chgData name="Hobson, Jarrod Daniel - hobsonjd" userId="S::hobsonjd@jmu.edu::df8f22fe-d1ff-42d4-9c31-1fc28689c166" providerId="AD" clId="Web-{BAE73E1F-0522-466F-917C-D753865CDB47}" dt="2023-11-15T17:51:16.051" v="70" actId="1076"/>
          <ac:picMkLst>
            <pc:docMk/>
            <pc:sldMk cId="1399362834" sldId="277"/>
            <ac:picMk id="6" creationId="{66E86F84-E151-63D4-3F5D-4A0ABDF02AE4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09.192" v="67"/>
        <pc:sldMkLst>
          <pc:docMk/>
          <pc:sldMk cId="2437152107" sldId="278"/>
        </pc:sldMkLst>
        <pc:spChg chg="mod">
          <ac:chgData name="Hobson, Jarrod Daniel - hobsonjd" userId="S::hobsonjd@jmu.edu::df8f22fe-d1ff-42d4-9c31-1fc28689c166" providerId="AD" clId="Web-{BAE73E1F-0522-466F-917C-D753865CDB47}" dt="2023-11-15T17:48:50.891" v="38" actId="20577"/>
          <ac:spMkLst>
            <pc:docMk/>
            <pc:sldMk cId="2437152107" sldId="278"/>
            <ac:spMk id="2" creationId="{85E1F4A3-0A15-BC7E-241A-62AC019C3B05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41.407" v="37"/>
          <ac:spMkLst>
            <pc:docMk/>
            <pc:sldMk cId="2437152107" sldId="278"/>
            <ac:spMk id="8" creationId="{FFD48BC7-DC40-47DE-87EE-9F4B6ECB9ABB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41.407" v="37"/>
          <ac:spMkLst>
            <pc:docMk/>
            <pc:sldMk cId="2437152107" sldId="278"/>
            <ac:spMk id="10" creationId="{E502BBC7-2C76-46F3-BC24-5985BC13DB88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41.407" v="37"/>
          <ac:spMkLst>
            <pc:docMk/>
            <pc:sldMk cId="2437152107" sldId="278"/>
            <ac:spMk id="12" creationId="{C7F28D52-2A5F-4D23-81AE-7CB8B591C7AF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8:41.407" v="37"/>
          <ac:spMkLst>
            <pc:docMk/>
            <pc:sldMk cId="2437152107" sldId="278"/>
            <ac:spMk id="14" creationId="{3629484E-3792-4B3D-89AD-7C8A1ED0E0D4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41.407" v="37"/>
          <ac:spMkLst>
            <pc:docMk/>
            <pc:sldMk cId="2437152107" sldId="278"/>
            <ac:spMk id="19" creationId="{043017B7-DB56-477D-A4AE-8EC1B3C99C78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8:41.407" v="37"/>
          <ac:spMkLst>
            <pc:docMk/>
            <pc:sldMk cId="2437152107" sldId="278"/>
            <ac:spMk id="25" creationId="{04357C93-F0CB-4A1C-8F77-4E9063789819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8:41.407" v="37"/>
          <ac:grpSpMkLst>
            <pc:docMk/>
            <pc:sldMk cId="2437152107" sldId="278"/>
            <ac:grpSpMk id="21" creationId="{3AF6A671-C637-4547-85F4-51B6D1881399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48:41.407" v="37"/>
          <ac:picMkLst>
            <pc:docMk/>
            <pc:sldMk cId="2437152107" sldId="278"/>
            <ac:picMk id="4" creationId="{15DAC343-4757-DC64-BCF1-BBC94E83C78C}"/>
          </ac:picMkLst>
        </pc:picChg>
        <pc:picChg chg="add">
          <ac:chgData name="Hobson, Jarrod Daniel - hobsonjd" userId="S::hobsonjd@jmu.edu::df8f22fe-d1ff-42d4-9c31-1fc28689c166" providerId="AD" clId="Web-{BAE73E1F-0522-466F-917C-D753865CDB47}" dt="2023-11-15T17:51:09.192" v="67"/>
          <ac:picMkLst>
            <pc:docMk/>
            <pc:sldMk cId="2437152107" sldId="278"/>
            <ac:picMk id="5" creationId="{68C8EA4C-85E2-EC06-ADC3-F492DEDF55AA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1:05.723" v="66"/>
        <pc:sldMkLst>
          <pc:docMk/>
          <pc:sldMk cId="3459927524" sldId="279"/>
        </pc:sldMkLst>
        <pc:spChg chg="mod">
          <ac:chgData name="Hobson, Jarrod Daniel - hobsonjd" userId="S::hobsonjd@jmu.edu::df8f22fe-d1ff-42d4-9c31-1fc28689c166" providerId="AD" clId="Web-{BAE73E1F-0522-466F-917C-D753865CDB47}" dt="2023-11-15T17:49:29.924" v="51" actId="20577"/>
          <ac:spMkLst>
            <pc:docMk/>
            <pc:sldMk cId="3459927524" sldId="279"/>
            <ac:spMk id="2" creationId="{85E1F4A3-0A15-BC7E-241A-62AC019C3B05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9:26.502" v="50"/>
          <ac:spMkLst>
            <pc:docMk/>
            <pc:sldMk cId="3459927524" sldId="279"/>
            <ac:spMk id="8" creationId="{FFD48BC7-DC40-47DE-87EE-9F4B6ECB9ABB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9:26.502" v="50"/>
          <ac:spMkLst>
            <pc:docMk/>
            <pc:sldMk cId="3459927524" sldId="279"/>
            <ac:spMk id="10" creationId="{E502BBC7-2C76-46F3-BC24-5985BC13DB88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9:26.502" v="50"/>
          <ac:spMkLst>
            <pc:docMk/>
            <pc:sldMk cId="3459927524" sldId="279"/>
            <ac:spMk id="12" creationId="{C7F28D52-2A5F-4D23-81AE-7CB8B591C7AF}"/>
          </ac:spMkLst>
        </pc:spChg>
        <pc:spChg chg="del">
          <ac:chgData name="Hobson, Jarrod Daniel - hobsonjd" userId="S::hobsonjd@jmu.edu::df8f22fe-d1ff-42d4-9c31-1fc28689c166" providerId="AD" clId="Web-{BAE73E1F-0522-466F-917C-D753865CDB47}" dt="2023-11-15T17:49:26.502" v="50"/>
          <ac:spMkLst>
            <pc:docMk/>
            <pc:sldMk cId="3459927524" sldId="279"/>
            <ac:spMk id="14" creationId="{3629484E-3792-4B3D-89AD-7C8A1ED0E0D4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9:26.502" v="50"/>
          <ac:spMkLst>
            <pc:docMk/>
            <pc:sldMk cId="3459927524" sldId="279"/>
            <ac:spMk id="19" creationId="{043017B7-DB56-477D-A4AE-8EC1B3C99C78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9:26.502" v="50"/>
          <ac:spMkLst>
            <pc:docMk/>
            <pc:sldMk cId="3459927524" sldId="279"/>
            <ac:spMk id="25" creationId="{04357C93-F0CB-4A1C-8F77-4E9063789819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9:26.502" v="50"/>
          <ac:grpSpMkLst>
            <pc:docMk/>
            <pc:sldMk cId="3459927524" sldId="279"/>
            <ac:grpSpMk id="21" creationId="{3AF6A671-C637-4547-85F4-51B6D1881399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49:26.502" v="50"/>
          <ac:picMkLst>
            <pc:docMk/>
            <pc:sldMk cId="3459927524" sldId="279"/>
            <ac:picMk id="4" creationId="{E44F471D-D5CA-7E96-EC47-4331ABA36796}"/>
          </ac:picMkLst>
        </pc:picChg>
        <pc:picChg chg="add">
          <ac:chgData name="Hobson, Jarrod Daniel - hobsonjd" userId="S::hobsonjd@jmu.edu::df8f22fe-d1ff-42d4-9c31-1fc28689c166" providerId="AD" clId="Web-{BAE73E1F-0522-466F-917C-D753865CDB47}" dt="2023-11-15T17:51:05.723" v="66"/>
          <ac:picMkLst>
            <pc:docMk/>
            <pc:sldMk cId="3459927524" sldId="279"/>
            <ac:picMk id="5" creationId="{4BAD8381-FFE3-A08F-EECF-651BE689C4BC}"/>
          </ac:picMkLst>
        </pc:picChg>
      </pc:sldChg>
      <pc:sldChg chg="addSp modSp">
        <pc:chgData name="Hobson, Jarrod Daniel - hobsonjd" userId="S::hobsonjd@jmu.edu::df8f22fe-d1ff-42d4-9c31-1fc28689c166" providerId="AD" clId="Web-{BAE73E1F-0522-466F-917C-D753865CDB47}" dt="2023-11-15T17:51:03.098" v="65" actId="1076"/>
        <pc:sldMkLst>
          <pc:docMk/>
          <pc:sldMk cId="1105150196" sldId="280"/>
        </pc:sldMkLst>
        <pc:picChg chg="add mod">
          <ac:chgData name="Hobson, Jarrod Daniel - hobsonjd" userId="S::hobsonjd@jmu.edu::df8f22fe-d1ff-42d4-9c31-1fc28689c166" providerId="AD" clId="Web-{BAE73E1F-0522-466F-917C-D753865CDB47}" dt="2023-11-15T17:51:03.098" v="65" actId="1076"/>
          <ac:picMkLst>
            <pc:docMk/>
            <pc:sldMk cId="1105150196" sldId="280"/>
            <ac:picMk id="4" creationId="{60C2F9D8-A6D2-8261-900F-629F21AE5E72}"/>
          </ac:picMkLst>
        </pc:picChg>
      </pc:sldChg>
      <pc:sldChg chg="addSp delSp modSp">
        <pc:chgData name="Hobson, Jarrod Daniel - hobsonjd" userId="S::hobsonjd@jmu.edu::df8f22fe-d1ff-42d4-9c31-1fc28689c166" providerId="AD" clId="Web-{BAE73E1F-0522-466F-917C-D753865CDB47}" dt="2023-11-15T17:50:53.957" v="63"/>
        <pc:sldMkLst>
          <pc:docMk/>
          <pc:sldMk cId="1978123281" sldId="281"/>
        </pc:sldMkLst>
        <pc:spChg chg="mod ord">
          <ac:chgData name="Hobson, Jarrod Daniel - hobsonjd" userId="S::hobsonjd@jmu.edu::df8f22fe-d1ff-42d4-9c31-1fc28689c166" providerId="AD" clId="Web-{BAE73E1F-0522-466F-917C-D753865CDB47}" dt="2023-11-15T17:50:53.957" v="63"/>
          <ac:spMkLst>
            <pc:docMk/>
            <pc:sldMk cId="1978123281" sldId="281"/>
            <ac:spMk id="2" creationId="{0F43C5B3-1724-AFE1-6BD2-E6BB792BF2A1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0:53.957" v="63"/>
          <ac:spMkLst>
            <pc:docMk/>
            <pc:sldMk cId="1978123281" sldId="281"/>
            <ac:spMk id="25" creationId="{934F1179-B481-4F9E-BCA3-AFB972070F83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0:53.957" v="63"/>
          <ac:spMkLst>
            <pc:docMk/>
            <pc:sldMk cId="1978123281" sldId="281"/>
            <ac:spMk id="26" creationId="{827DC2C4-B485-428A-BF4A-472D2967F47F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0:53.957" v="63"/>
          <ac:spMkLst>
            <pc:docMk/>
            <pc:sldMk cId="1978123281" sldId="281"/>
            <ac:spMk id="27" creationId="{EE04B5EB-F158-4507-90DD-BD23620C7CC9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0:53.957" v="63"/>
          <ac:spMkLst>
            <pc:docMk/>
            <pc:sldMk cId="1978123281" sldId="281"/>
            <ac:spMk id="29" creationId="{5E6B3632-31A7-4B9A-9B3B-DAADD1D372BA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0:40.988" v="61"/>
          <ac:spMkLst>
            <pc:docMk/>
            <pc:sldMk cId="1978123281" sldId="281"/>
            <ac:spMk id="32" creationId="{A5A17FC0-D416-4C8B-A9E6-5924D352B986}"/>
          </ac:spMkLst>
        </pc:spChg>
        <pc:picChg chg="mod ord">
          <ac:chgData name="Hobson, Jarrod Daniel - hobsonjd" userId="S::hobsonjd@jmu.edu::df8f22fe-d1ff-42d4-9c31-1fc28689c166" providerId="AD" clId="Web-{BAE73E1F-0522-466F-917C-D753865CDB47}" dt="2023-11-15T17:50:53.957" v="63"/>
          <ac:picMkLst>
            <pc:docMk/>
            <pc:sldMk cId="1978123281" sldId="281"/>
            <ac:picMk id="4" creationId="{FB24711F-5811-104C-767E-59BAD18799EC}"/>
          </ac:picMkLst>
        </pc:picChg>
        <pc:picChg chg="mod ord">
          <ac:chgData name="Hobson, Jarrod Daniel - hobsonjd" userId="S::hobsonjd@jmu.edu::df8f22fe-d1ff-42d4-9c31-1fc28689c166" providerId="AD" clId="Web-{BAE73E1F-0522-466F-917C-D753865CDB47}" dt="2023-11-15T17:50:53.957" v="63"/>
          <ac:picMkLst>
            <pc:docMk/>
            <pc:sldMk cId="1978123281" sldId="281"/>
            <ac:picMk id="5" creationId="{57539FD6-75A8-E672-FD34-F4D521870826}"/>
          </ac:picMkLst>
        </pc:picChg>
        <pc:picChg chg="mod">
          <ac:chgData name="Hobson, Jarrod Daniel - hobsonjd" userId="S::hobsonjd@jmu.edu::df8f22fe-d1ff-42d4-9c31-1fc28689c166" providerId="AD" clId="Web-{BAE73E1F-0522-466F-917C-D753865CDB47}" dt="2023-11-15T17:50:53.957" v="63"/>
          <ac:picMkLst>
            <pc:docMk/>
            <pc:sldMk cId="1978123281" sldId="281"/>
            <ac:picMk id="7" creationId="{DC02C493-9EED-D2E3-5F64-A0567F1A5981}"/>
          </ac:picMkLst>
        </pc:picChg>
        <pc:picChg chg="mod">
          <ac:chgData name="Hobson, Jarrod Daniel - hobsonjd" userId="S::hobsonjd@jmu.edu::df8f22fe-d1ff-42d4-9c31-1fc28689c166" providerId="AD" clId="Web-{BAE73E1F-0522-466F-917C-D753865CDB47}" dt="2023-11-15T17:50:53.957" v="63"/>
          <ac:picMkLst>
            <pc:docMk/>
            <pc:sldMk cId="1978123281" sldId="281"/>
            <ac:picMk id="9" creationId="{42A80903-8AE6-B7CC-34DA-E4C909BE8A18}"/>
          </ac:picMkLst>
        </pc:picChg>
        <pc:picChg chg="mod">
          <ac:chgData name="Hobson, Jarrod Daniel - hobsonjd" userId="S::hobsonjd@jmu.edu::df8f22fe-d1ff-42d4-9c31-1fc28689c166" providerId="AD" clId="Web-{BAE73E1F-0522-466F-917C-D753865CDB47}" dt="2023-11-15T17:50:53.957" v="63"/>
          <ac:picMkLst>
            <pc:docMk/>
            <pc:sldMk cId="1978123281" sldId="281"/>
            <ac:picMk id="10" creationId="{D3F4AA5E-ECC1-863E-0CCC-F1E180A67E63}"/>
          </ac:picMkLst>
        </pc:picChg>
        <pc:cxnChg chg="add del">
          <ac:chgData name="Hobson, Jarrod Daniel - hobsonjd" userId="S::hobsonjd@jmu.edu::df8f22fe-d1ff-42d4-9c31-1fc28689c166" providerId="AD" clId="Web-{BAE73E1F-0522-466F-917C-D753865CDB47}" dt="2023-11-15T17:50:40.988" v="61"/>
          <ac:cxnSpMkLst>
            <pc:docMk/>
            <pc:sldMk cId="1978123281" sldId="281"/>
            <ac:cxnSpMk id="34" creationId="{982DC870-E8E5-4050-B10C-CC24FC67E50A}"/>
          </ac:cxnSpMkLst>
        </pc:cxnChg>
        <pc:cxnChg chg="add del">
          <ac:chgData name="Hobson, Jarrod Daniel - hobsonjd" userId="S::hobsonjd@jmu.edu::df8f22fe-d1ff-42d4-9c31-1fc28689c166" providerId="AD" clId="Web-{BAE73E1F-0522-466F-917C-D753865CDB47}" dt="2023-11-15T17:50:40.988" v="61"/>
          <ac:cxnSpMkLst>
            <pc:docMk/>
            <pc:sldMk cId="1978123281" sldId="281"/>
            <ac:cxnSpMk id="36" creationId="{FF76A74F-C283-4DED-BD4D-086753B7CB00}"/>
          </ac:cxnSpMkLst>
        </pc:cxnChg>
        <pc:cxnChg chg="add del">
          <ac:chgData name="Hobson, Jarrod Daniel - hobsonjd" userId="S::hobsonjd@jmu.edu::df8f22fe-d1ff-42d4-9c31-1fc28689c166" providerId="AD" clId="Web-{BAE73E1F-0522-466F-917C-D753865CDB47}" dt="2023-11-15T17:50:40.988" v="61"/>
          <ac:cxnSpMkLst>
            <pc:docMk/>
            <pc:sldMk cId="1978123281" sldId="281"/>
            <ac:cxnSpMk id="38" creationId="{3B2791FB-B2F7-4BBE-B8D8-74C37FF9E85C}"/>
          </ac:cxnSpMkLst>
        </pc:cxnChg>
        <pc:cxnChg chg="add del">
          <ac:chgData name="Hobson, Jarrod Daniel - hobsonjd" userId="S::hobsonjd@jmu.edu::df8f22fe-d1ff-42d4-9c31-1fc28689c166" providerId="AD" clId="Web-{BAE73E1F-0522-466F-917C-D753865CDB47}" dt="2023-11-15T17:50:40.988" v="61"/>
          <ac:cxnSpMkLst>
            <pc:docMk/>
            <pc:sldMk cId="1978123281" sldId="281"/>
            <ac:cxnSpMk id="40" creationId="{9891B5DE-6811-4844-BB18-472A3F360EE5}"/>
          </ac:cxnSpMkLst>
        </pc:cxnChg>
        <pc:cxnChg chg="add del">
          <ac:chgData name="Hobson, Jarrod Daniel - hobsonjd" userId="S::hobsonjd@jmu.edu::df8f22fe-d1ff-42d4-9c31-1fc28689c166" providerId="AD" clId="Web-{BAE73E1F-0522-466F-917C-D753865CDB47}" dt="2023-11-15T17:50:40.988" v="61"/>
          <ac:cxnSpMkLst>
            <pc:docMk/>
            <pc:sldMk cId="1978123281" sldId="281"/>
            <ac:cxnSpMk id="42" creationId="{77A9CA3A-7216-41E0-B3CD-058077FD396D}"/>
          </ac:cxnSpMkLst>
        </pc:cxnChg>
      </pc:sldChg>
      <pc:sldChg chg="addSp delSp modSp delAnim">
        <pc:chgData name="Hobson, Jarrod Daniel - hobsonjd" userId="S::hobsonjd@jmu.edu::df8f22fe-d1ff-42d4-9c31-1fc28689c166" providerId="AD" clId="Web-{BAE73E1F-0522-466F-917C-D753865CDB47}" dt="2023-11-15T17:53:28.414" v="100" actId="1076"/>
        <pc:sldMkLst>
          <pc:docMk/>
          <pc:sldMk cId="597241326" sldId="282"/>
        </pc:sldMkLst>
        <pc:spChg chg="del">
          <ac:chgData name="Hobson, Jarrod Daniel - hobsonjd" userId="S::hobsonjd@jmu.edu::df8f22fe-d1ff-42d4-9c31-1fc28689c166" providerId="AD" clId="Web-{BAE73E1F-0522-466F-917C-D753865CDB47}" dt="2023-11-15T17:46:03.606" v="13"/>
          <ac:spMkLst>
            <pc:docMk/>
            <pc:sldMk cId="597241326" sldId="282"/>
            <ac:spMk id="2" creationId="{0F43C5B3-1724-AFE1-6BD2-E6BB792BF2A1}"/>
          </ac:spMkLst>
        </pc:spChg>
        <pc:spChg chg="add del mod">
          <ac:chgData name="Hobson, Jarrod Daniel - hobsonjd" userId="S::hobsonjd@jmu.edu::df8f22fe-d1ff-42d4-9c31-1fc28689c166" providerId="AD" clId="Web-{BAE73E1F-0522-466F-917C-D753865CDB47}" dt="2023-11-15T17:46:27.388" v="18"/>
          <ac:spMkLst>
            <pc:docMk/>
            <pc:sldMk cId="597241326" sldId="282"/>
            <ac:spMk id="5" creationId="{0818E0CC-4950-1008-516E-CCCE27D775F3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404" v="23"/>
          <ac:spMkLst>
            <pc:docMk/>
            <pc:sldMk cId="597241326" sldId="282"/>
            <ac:spMk id="25" creationId="{934F1179-B481-4F9E-BCA3-AFB972070F83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404" v="23"/>
          <ac:spMkLst>
            <pc:docMk/>
            <pc:sldMk cId="597241326" sldId="282"/>
            <ac:spMk id="26" creationId="{827DC2C4-B485-428A-BF4A-472D2967F47F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404" v="23"/>
          <ac:spMkLst>
            <pc:docMk/>
            <pc:sldMk cId="597241326" sldId="282"/>
            <ac:spMk id="27" creationId="{EE04B5EB-F158-4507-90DD-BD23620C7CC9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388" v="22"/>
          <ac:spMkLst>
            <pc:docMk/>
            <pc:sldMk cId="597241326" sldId="282"/>
            <ac:spMk id="32" creationId="{BFDC535F-AC0A-417D-96AB-6706BECACD95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388" v="22"/>
          <ac:spMkLst>
            <pc:docMk/>
            <pc:sldMk cId="597241326" sldId="282"/>
            <ac:spMk id="34" creationId="{97AAAF8E-31DB-4148-8FCA-4D8233D691C6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388" v="22"/>
          <ac:spMkLst>
            <pc:docMk/>
            <pc:sldMk cId="597241326" sldId="282"/>
            <ac:spMk id="36" creationId="{AA274328-4774-4DF9-BA53-452565122FBB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46:39.388" v="22"/>
          <ac:spMkLst>
            <pc:docMk/>
            <pc:sldMk cId="597241326" sldId="282"/>
            <ac:spMk id="38" creationId="{01C7B46D-2FEF-4FAA-915B-8B21A66BB647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3:04.851" v="94"/>
          <ac:spMkLst>
            <pc:docMk/>
            <pc:sldMk cId="597241326" sldId="282"/>
            <ac:spMk id="40" creationId="{AA3CC463-F933-4AC4-86E1-5AC14B0C3163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3:04.851" v="94"/>
          <ac:spMkLst>
            <pc:docMk/>
            <pc:sldMk cId="597241326" sldId="282"/>
            <ac:spMk id="41" creationId="{6025D2DB-A12A-44DB-B00E-F4D622329EDD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3:04.851" v="94"/>
          <ac:spMkLst>
            <pc:docMk/>
            <pc:sldMk cId="597241326" sldId="282"/>
            <ac:spMk id="42" creationId="{CE7E7877-F64E-4EEA-B778-138031EFF874}"/>
          </ac:spMkLst>
        </pc:spChg>
        <pc:spChg chg="add del">
          <ac:chgData name="Hobson, Jarrod Daniel - hobsonjd" userId="S::hobsonjd@jmu.edu::df8f22fe-d1ff-42d4-9c31-1fc28689c166" providerId="AD" clId="Web-{BAE73E1F-0522-466F-917C-D753865CDB47}" dt="2023-11-15T17:53:04.851" v="94"/>
          <ac:spMkLst>
            <pc:docMk/>
            <pc:sldMk cId="597241326" sldId="282"/>
            <ac:spMk id="43" creationId="{7DD6C4F3-70FD-4F13-919C-702EE4886499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53:04.851" v="94"/>
          <ac:spMkLst>
            <pc:docMk/>
            <pc:sldMk cId="597241326" sldId="282"/>
            <ac:spMk id="48" creationId="{C96C8BAF-68F3-4B78-B238-35DF5D86560D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53:04.851" v="94"/>
          <ac:grpSpMkLst>
            <pc:docMk/>
            <pc:sldMk cId="597241326" sldId="282"/>
            <ac:grpSpMk id="50" creationId="{4F4CD6D0-5A87-4BA2-A13A-0E40511C3CFA}"/>
          </ac:grpSpMkLst>
        </pc:grpChg>
        <pc:grpChg chg="add">
          <ac:chgData name="Hobson, Jarrod Daniel - hobsonjd" userId="S::hobsonjd@jmu.edu::df8f22fe-d1ff-42d4-9c31-1fc28689c166" providerId="AD" clId="Web-{BAE73E1F-0522-466F-917C-D753865CDB47}" dt="2023-11-15T17:53:04.851" v="94"/>
          <ac:grpSpMkLst>
            <pc:docMk/>
            <pc:sldMk cId="597241326" sldId="282"/>
            <ac:grpSpMk id="54" creationId="{E9537076-EF48-4F72-9164-FD8260D550AC}"/>
          </ac:grpSpMkLst>
        </pc:grpChg>
        <pc:grpChg chg="add">
          <ac:chgData name="Hobson, Jarrod Daniel - hobsonjd" userId="S::hobsonjd@jmu.edu::df8f22fe-d1ff-42d4-9c31-1fc28689c166" providerId="AD" clId="Web-{BAE73E1F-0522-466F-917C-D753865CDB47}" dt="2023-11-15T17:53:04.851" v="94"/>
          <ac:grpSpMkLst>
            <pc:docMk/>
            <pc:sldMk cId="597241326" sldId="282"/>
            <ac:grpSpMk id="58" creationId="{6EFC3492-86BD-4D75-B5B4-C2DBFE0BD106}"/>
          </ac:grpSpMkLst>
        </pc:grpChg>
        <pc:picChg chg="mod ord">
          <ac:chgData name="Hobson, Jarrod Daniel - hobsonjd" userId="S::hobsonjd@jmu.edu::df8f22fe-d1ff-42d4-9c31-1fc28689c166" providerId="AD" clId="Web-{BAE73E1F-0522-466F-917C-D753865CDB47}" dt="2023-11-15T17:53:04.851" v="94"/>
          <ac:picMkLst>
            <pc:docMk/>
            <pc:sldMk cId="597241326" sldId="282"/>
            <ac:picMk id="4" creationId="{FB24711F-5811-104C-767E-59BAD18799EC}"/>
          </ac:picMkLst>
        </pc:picChg>
        <pc:picChg chg="add mod ord">
          <ac:chgData name="Hobson, Jarrod Daniel - hobsonjd" userId="S::hobsonjd@jmu.edu::df8f22fe-d1ff-42d4-9c31-1fc28689c166" providerId="AD" clId="Web-{BAE73E1F-0522-466F-917C-D753865CDB47}" dt="2023-11-15T17:53:28.414" v="100" actId="1076"/>
          <ac:picMkLst>
            <pc:docMk/>
            <pc:sldMk cId="597241326" sldId="282"/>
            <ac:picMk id="6" creationId="{A008A950-63BE-33D3-A826-8C7A6A7ADD5C}"/>
          </ac:picMkLst>
        </pc:picChg>
        <pc:picChg chg="add mod">
          <ac:chgData name="Hobson, Jarrod Daniel - hobsonjd" userId="S::hobsonjd@jmu.edu::df8f22fe-d1ff-42d4-9c31-1fc28689c166" providerId="AD" clId="Web-{BAE73E1F-0522-466F-917C-D753865CDB47}" dt="2023-11-15T17:53:25.132" v="99" actId="1076"/>
          <ac:picMkLst>
            <pc:docMk/>
            <pc:sldMk cId="597241326" sldId="282"/>
            <ac:picMk id="7" creationId="{C4E5923D-7DEE-BD84-C735-81B70A4D3060}"/>
          </ac:picMkLst>
        </pc:picChg>
      </pc:sldChg>
      <pc:sldChg chg="addSp modSp mod setBg">
        <pc:chgData name="Hobson, Jarrod Daniel - hobsonjd" userId="S::hobsonjd@jmu.edu::df8f22fe-d1ff-42d4-9c31-1fc28689c166" providerId="AD" clId="Web-{BAE73E1F-0522-466F-917C-D753865CDB47}" dt="2023-11-15T17:46:57.185" v="24"/>
        <pc:sldMkLst>
          <pc:docMk/>
          <pc:sldMk cId="3176085848" sldId="283"/>
        </pc:sldMkLst>
        <pc:spChg chg="mod">
          <ac:chgData name="Hobson, Jarrod Daniel - hobsonjd" userId="S::hobsonjd@jmu.edu::df8f22fe-d1ff-42d4-9c31-1fc28689c166" providerId="AD" clId="Web-{BAE73E1F-0522-466F-917C-D753865CDB47}" dt="2023-11-15T17:46:57.185" v="24"/>
          <ac:spMkLst>
            <pc:docMk/>
            <pc:sldMk cId="3176085848" sldId="283"/>
            <ac:spMk id="2" creationId="{F9AF390F-372F-3BCB-FCED-352A35938896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6:57.185" v="24"/>
          <ac:spMkLst>
            <pc:docMk/>
            <pc:sldMk cId="3176085848" sldId="283"/>
            <ac:spMk id="10" creationId="{47942995-B07F-4636-9A06-C6A104B260A8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6:57.185" v="24"/>
          <ac:spMkLst>
            <pc:docMk/>
            <pc:sldMk cId="3176085848" sldId="283"/>
            <ac:spMk id="17" creationId="{B81933D1-5615-42C7-9C0B-4EB7105CCE2D}"/>
          </ac:spMkLst>
        </pc:spChg>
        <pc:spChg chg="add">
          <ac:chgData name="Hobson, Jarrod Daniel - hobsonjd" userId="S::hobsonjd@jmu.edu::df8f22fe-d1ff-42d4-9c31-1fc28689c166" providerId="AD" clId="Web-{BAE73E1F-0522-466F-917C-D753865CDB47}" dt="2023-11-15T17:46:57.185" v="24"/>
          <ac:spMkLst>
            <pc:docMk/>
            <pc:sldMk cId="3176085848" sldId="283"/>
            <ac:spMk id="19" creationId="{19C9EAEA-39D0-4B0E-A0EB-51E7B26740B1}"/>
          </ac:spMkLst>
        </pc:spChg>
        <pc:grpChg chg="add">
          <ac:chgData name="Hobson, Jarrod Daniel - hobsonjd" userId="S::hobsonjd@jmu.edu::df8f22fe-d1ff-42d4-9c31-1fc28689c166" providerId="AD" clId="Web-{BAE73E1F-0522-466F-917C-D753865CDB47}" dt="2023-11-15T17:46:57.185" v="24"/>
          <ac:grpSpMkLst>
            <pc:docMk/>
            <pc:sldMk cId="3176085848" sldId="283"/>
            <ac:grpSpMk id="12" creationId="{032D8612-31EB-44CF-A1D0-14FD4C705424}"/>
          </ac:grpSpMkLst>
        </pc:grpChg>
        <pc:picChg chg="mod">
          <ac:chgData name="Hobson, Jarrod Daniel - hobsonjd" userId="S::hobsonjd@jmu.edu::df8f22fe-d1ff-42d4-9c31-1fc28689c166" providerId="AD" clId="Web-{BAE73E1F-0522-466F-917C-D753865CDB47}" dt="2023-11-15T17:46:57.185" v="24"/>
          <ac:picMkLst>
            <pc:docMk/>
            <pc:sldMk cId="3176085848" sldId="283"/>
            <ac:picMk id="5" creationId="{8DF0FAA9-1A48-49BB-8C30-1CC4B6429449}"/>
          </ac:picMkLst>
        </pc:picChg>
      </pc:sldChg>
    </pc:docChg>
  </pc:docChgLst>
  <pc:docChgLst>
    <pc:chgData name="Estes, Michele - estesmd" userId="S::estesmd@jmu.edu::7f01444f-bcfd-4926-89f8-dd1142b90e2d" providerId="AD" clId="Web-{6A637295-BFD7-4F4F-96FF-7DC9CBC800C1}"/>
    <pc:docChg chg="modSld">
      <pc:chgData name="Estes, Michele - estesmd" userId="S::estesmd@jmu.edu::7f01444f-bcfd-4926-89f8-dd1142b90e2d" providerId="AD" clId="Web-{6A637295-BFD7-4F4F-96FF-7DC9CBC800C1}" dt="2023-11-25T21:24:04.925" v="0"/>
      <pc:docMkLst>
        <pc:docMk/>
      </pc:docMkLst>
      <pc:sldChg chg="modSp">
        <pc:chgData name="Estes, Michele - estesmd" userId="S::estesmd@jmu.edu::7f01444f-bcfd-4926-89f8-dd1142b90e2d" providerId="AD" clId="Web-{6A637295-BFD7-4F4F-96FF-7DC9CBC800C1}" dt="2023-11-25T21:24:04.925" v="0"/>
        <pc:sldMkLst>
          <pc:docMk/>
          <pc:sldMk cId="2607595366" sldId="257"/>
        </pc:sldMkLst>
        <pc:spChg chg="mod">
          <ac:chgData name="Estes, Michele - estesmd" userId="S::estesmd@jmu.edu::7f01444f-bcfd-4926-89f8-dd1142b90e2d" providerId="AD" clId="Web-{6A637295-BFD7-4F4F-96FF-7DC9CBC800C1}" dt="2023-11-25T21:24:04.925" v="0"/>
          <ac:spMkLst>
            <pc:docMk/>
            <pc:sldMk cId="2607595366" sldId="257"/>
            <ac:spMk id="2" creationId="{12137CD7-C57B-0BF1-899C-1C2FF3446DC7}"/>
          </ac:spMkLst>
        </pc:spChg>
      </pc:sldChg>
    </pc:docChg>
  </pc:docChgLst>
  <pc:docChgLst>
    <pc:chgData name="Estes, Michele - estesmd" userId="S::estesmd@jmu.edu::7f01444f-bcfd-4926-89f8-dd1142b90e2d" providerId="AD" clId="Web-{29090EFA-59E6-4E5C-BCED-79B9184570CF}"/>
    <pc:docChg chg="delSld">
      <pc:chgData name="Estes, Michele - estesmd" userId="S::estesmd@jmu.edu::7f01444f-bcfd-4926-89f8-dd1142b90e2d" providerId="AD" clId="Web-{29090EFA-59E6-4E5C-BCED-79B9184570CF}" dt="2023-11-16T21:02:54.209" v="0"/>
      <pc:docMkLst>
        <pc:docMk/>
      </pc:docMkLst>
      <pc:sldChg chg="del">
        <pc:chgData name="Estes, Michele - estesmd" userId="S::estesmd@jmu.edu::7f01444f-bcfd-4926-89f8-dd1142b90e2d" providerId="AD" clId="Web-{29090EFA-59E6-4E5C-BCED-79B9184570CF}" dt="2023-11-16T21:02:54.209" v="0"/>
        <pc:sldMkLst>
          <pc:docMk/>
          <pc:sldMk cId="541946258" sldId="285"/>
        </pc:sldMkLst>
      </pc:sldChg>
    </pc:docChg>
  </pc:docChgLst>
  <pc:docChgLst>
    <pc:chgData clId="Web-{C9E7397F-B29D-4375-BCF3-C988DD3FE058}"/>
    <pc:docChg chg="mod">
      <pc:chgData name="" userId="" providerId="" clId="Web-{C9E7397F-B29D-4375-BCF3-C988DD3FE058}" dt="2023-11-15T23:21:59.525" v="1"/>
      <pc:docMkLst>
        <pc:docMk/>
      </pc:docMkLst>
      <pc:sldChg chg="modCm">
        <pc:chgData name="" userId="" providerId="" clId="Web-{C9E7397F-B29D-4375-BCF3-C988DD3FE058}" dt="2023-11-15T23:21:59.525" v="1"/>
        <pc:sldMkLst>
          <pc:docMk/>
          <pc:sldMk cId="3281928965" sldId="256"/>
        </pc:sldMkLst>
      </pc:sldChg>
    </pc:docChg>
  </pc:docChgLst>
  <pc:docChgLst>
    <pc:chgData name="Morgan, Rob - morganrm" userId="S::morganrm@jmu.edu::2202593e-d52f-4214-b8a9-788363247110" providerId="AD" clId="Web-{C30CCA65-A947-EF33-0CA8-98C648474AF0}"/>
    <pc:docChg chg="modSld">
      <pc:chgData name="Morgan, Rob - morganrm" userId="S::morganrm@jmu.edu::2202593e-d52f-4214-b8a9-788363247110" providerId="AD" clId="Web-{C30CCA65-A947-EF33-0CA8-98C648474AF0}" dt="2023-12-06T02:32:37.061" v="13" actId="20577"/>
      <pc:docMkLst>
        <pc:docMk/>
      </pc:docMkLst>
      <pc:sldChg chg="modSp">
        <pc:chgData name="Morgan, Rob - morganrm" userId="S::morganrm@jmu.edu::2202593e-d52f-4214-b8a9-788363247110" providerId="AD" clId="Web-{C30CCA65-A947-EF33-0CA8-98C648474AF0}" dt="2023-12-06T02:32:37.061" v="13" actId="20577"/>
        <pc:sldMkLst>
          <pc:docMk/>
          <pc:sldMk cId="4007080393" sldId="293"/>
        </pc:sldMkLst>
        <pc:spChg chg="mod">
          <ac:chgData name="Morgan, Rob - morganrm" userId="S::morganrm@jmu.edu::2202593e-d52f-4214-b8a9-788363247110" providerId="AD" clId="Web-{C30CCA65-A947-EF33-0CA8-98C648474AF0}" dt="2023-12-06T02:32:37.061" v="13" actId="20577"/>
          <ac:spMkLst>
            <pc:docMk/>
            <pc:sldMk cId="4007080393" sldId="293"/>
            <ac:spMk id="2" creationId="{85E1F4A3-0A15-BC7E-241A-62AC019C3B05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69321237-A781-C082-DF95-2D50ABEE3C32}"/>
    <pc:docChg chg="modSld">
      <pc:chgData name="Minnis-McClain, Jessica - minnisjl" userId="S::minnisjl_jmu.edu#ext#@covgov.onmicrosoft.com::3c6881bb-7ec4-4cec-93f5-691064c994a5" providerId="AD" clId="Web-{69321237-A781-C082-DF95-2D50ABEE3C32}" dt="2024-05-13T02:34:50.267" v="0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69321237-A781-C082-DF95-2D50ABEE3C32}" dt="2024-05-13T02:34:50.267" v="0" actId="20577"/>
        <pc:sldMkLst>
          <pc:docMk/>
          <pc:sldMk cId="3281928965" sldId="256"/>
        </pc:sldMkLst>
        <pc:spChg chg="mod">
          <ac:chgData name="Minnis-McClain, Jessica - minnisjl" userId="S::minnisjl_jmu.edu#ext#@covgov.onmicrosoft.com::3c6881bb-7ec4-4cec-93f5-691064c994a5" providerId="AD" clId="Web-{69321237-A781-C082-DF95-2D50ABEE3C32}" dt="2024-05-13T02:34:50.267" v="0" actId="20577"/>
          <ac:spMkLst>
            <pc:docMk/>
            <pc:sldMk cId="3281928965" sldId="256"/>
            <ac:spMk id="3" creationId="{A11059D6-CACD-79CA-47D4-FB4D941E18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01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">
  <p:cSld name="Essential Ques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0" y="1641867"/>
            <a:ext cx="121920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/>
          <p:nvPr/>
        </p:nvSpPr>
        <p:spPr>
          <a:xfrm>
            <a:off x="-14600" y="2775133"/>
            <a:ext cx="12221200" cy="1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8855"/>
              </a:buClr>
              <a:buSzPts val="1600"/>
              <a:buFont typeface="Lato"/>
              <a:buNone/>
            </a:pPr>
            <a:endParaRPr sz="32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0" y="2964067"/>
            <a:ext cx="12192000" cy="1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1219170" lvl="1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828754" lvl="2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2438339" lvl="3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3047924" lvl="4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3657509" lvl="5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4267093" lvl="6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4876678" lvl="7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5486263" lvl="8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5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3842" y="1114121"/>
            <a:ext cx="5597054" cy="2370648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latin typeface="Calibri"/>
                <a:cs typeface="Calibri"/>
              </a:rPr>
              <a:t>Seatbelt Safety</a:t>
            </a:r>
            <a:endParaRPr lang="en-US" dirty="0"/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1059D6-CACD-79CA-47D4-FB4D941E1819}"/>
              </a:ext>
            </a:extLst>
          </p:cNvPr>
          <p:cNvSpPr txBox="1"/>
          <p:nvPr/>
        </p:nvSpPr>
        <p:spPr>
          <a:xfrm>
            <a:off x="1651663" y="3484769"/>
            <a:ext cx="579923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4000" dirty="0"/>
              <a:t>Kindergarten Lesson 6</a:t>
            </a:r>
            <a:endParaRPr lang="en-US" sz="4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98" y="1383527"/>
            <a:ext cx="5777259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6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7F44FEB-99A9-808B-B82A-EAB5031B2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0" name="Freeform: Shape 1039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0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C52F2990-FF02-EC3B-8B7F-5064367B5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77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97AA513D-BD35-32D3-EEC0-8D62F1E07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38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0432984A-6F30-3BBB-3263-7C9E23CEE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70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7985" y="1248284"/>
            <a:ext cx="4718719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i="0" kern="1200" dirty="0">
                <a:solidFill>
                  <a:schemeClr val="tx1"/>
                </a:solidFill>
                <a:effectLst/>
                <a:latin typeface="Calibri"/>
                <a:cs typeface="Calibri"/>
              </a:rPr>
              <a:t>How do we stay safe and healthy?</a:t>
            </a:r>
            <a:endParaRPr lang="en-US" kern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5" name="Picture 4" descr="A cartoon of a person sleeping next to a red apple&#10;&#10;Description automatically generated">
            <a:extLst>
              <a:ext uri="{FF2B5EF4-FFF2-40B4-BE49-F238E27FC236}">
                <a16:creationId xmlns:a16="http://schemas.microsoft.com/office/drawing/2014/main" id="{1B4103F7-14E6-521C-B3C3-DBBA4D4EC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533" y="1715273"/>
            <a:ext cx="3245083" cy="275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7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694" y="4752802"/>
            <a:ext cx="5060967" cy="1194518"/>
          </a:xfrm>
        </p:spPr>
        <p:txBody>
          <a:bodyPr anchor="b">
            <a:noAutofit/>
          </a:bodyPr>
          <a:lstStyle/>
          <a:p>
            <a:pPr algn="l"/>
            <a:r>
              <a:rPr lang="en-US" sz="4400" dirty="0">
                <a:latin typeface="Calibri"/>
                <a:cs typeface="Calibri"/>
              </a:rPr>
              <a:t>We brush our teeth.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6" name="Picture 5" descr="A cartoon face with a toothbrush in it&#10;&#10;Description automatically generated">
            <a:extLst>
              <a:ext uri="{FF2B5EF4-FFF2-40B4-BE49-F238E27FC236}">
                <a16:creationId xmlns:a16="http://schemas.microsoft.com/office/drawing/2014/main" id="{3D5E0DCB-8D64-5E95-4FDD-92515FB29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47" y="2150540"/>
            <a:ext cx="3341401" cy="28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437" y="4671319"/>
            <a:ext cx="9231410" cy="1270244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latin typeface="Calibri"/>
                <a:cs typeface="Calibri"/>
              </a:rPr>
              <a:t>We get a good night's sleep.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5" name="Picture 4" descr="A person lying on a bed&#10;&#10;Description automatically generated">
            <a:extLst>
              <a:ext uri="{FF2B5EF4-FFF2-40B4-BE49-F238E27FC236}">
                <a16:creationId xmlns:a16="http://schemas.microsoft.com/office/drawing/2014/main" id="{C3B144D8-4560-28C9-5253-4417CB11F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419" y="1211177"/>
            <a:ext cx="4121150" cy="350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9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600" y="4620803"/>
            <a:ext cx="9231410" cy="1364903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latin typeface="Calibri"/>
                <a:cs typeface="Calibri"/>
              </a:rPr>
              <a:t>We listen to our teachers </a:t>
            </a:r>
            <a:br>
              <a:rPr lang="en-US" sz="4400" dirty="0">
                <a:latin typeface="Calibri"/>
                <a:cs typeface="Calibri"/>
              </a:rPr>
            </a:br>
            <a:r>
              <a:rPr lang="en-US" sz="4400" dirty="0">
                <a:latin typeface="Calibri"/>
                <a:cs typeface="Calibri"/>
              </a:rPr>
              <a:t>and parents.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5" name="Picture 4" descr="A cartoon of a baby's face&#10;&#10;Description automatically generated">
            <a:extLst>
              <a:ext uri="{FF2B5EF4-FFF2-40B4-BE49-F238E27FC236}">
                <a16:creationId xmlns:a16="http://schemas.microsoft.com/office/drawing/2014/main" id="{D8A4189A-006B-6F61-3D50-03612DDF4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88" y="1868039"/>
            <a:ext cx="2946093" cy="250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2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348" y="4829907"/>
            <a:ext cx="7073199" cy="1187452"/>
          </a:xfrm>
        </p:spPr>
        <p:txBody>
          <a:bodyPr anchor="b">
            <a:noAutofit/>
          </a:bodyPr>
          <a:lstStyle/>
          <a:p>
            <a:pPr algn="l"/>
            <a:br>
              <a:rPr lang="en-US" sz="4400" dirty="0">
                <a:latin typeface="Calibri"/>
                <a:cs typeface="Calibri"/>
              </a:rPr>
            </a:br>
            <a:r>
              <a:rPr lang="en-US" sz="4400" dirty="0">
                <a:latin typeface="Calibri"/>
                <a:cs typeface="Calibri"/>
              </a:rPr>
              <a:t>We follow the rules.</a:t>
            </a: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D785BA1-E823-0DF7-BB41-5367BA6DE9C0}"/>
              </a:ext>
            </a:extLst>
          </p:cNvPr>
          <p:cNvGrpSpPr/>
          <p:nvPr/>
        </p:nvGrpSpPr>
        <p:grpSpPr>
          <a:xfrm>
            <a:off x="1865382" y="2039048"/>
            <a:ext cx="8457154" cy="2225655"/>
            <a:chOff x="2234549" y="2351420"/>
            <a:chExt cx="6511925" cy="1714500"/>
          </a:xfrm>
        </p:grpSpPr>
        <p:pic>
          <p:nvPicPr>
            <p:cNvPr id="1026" name="Picture 2" descr="A face with a finger on it&#10;&#10;Description automatically generated">
              <a:extLst>
                <a:ext uri="{FF2B5EF4-FFF2-40B4-BE49-F238E27FC236}">
                  <a16:creationId xmlns:a16="http://schemas.microsoft.com/office/drawing/2014/main" id="{0FA86652-77E4-ED7A-783D-21D9DDD0C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4549" y="2351420"/>
              <a:ext cx="2019300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A face with arrows pointing to the face&#10;&#10;Description automatically generated">
              <a:extLst>
                <a:ext uri="{FF2B5EF4-FFF2-40B4-BE49-F238E27FC236}">
                  <a16:creationId xmlns:a16="http://schemas.microsoft.com/office/drawing/2014/main" id="{BBF27A54-3370-A01F-D5D1-F3D94BD91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549" y="2351420"/>
              <a:ext cx="1819275" cy="1581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A face with arrows pointing to the top&#10;&#10;Description automatically generated">
              <a:extLst>
                <a:ext uri="{FF2B5EF4-FFF2-40B4-BE49-F238E27FC236}">
                  <a16:creationId xmlns:a16="http://schemas.microsoft.com/office/drawing/2014/main" id="{A0AEDBCA-2437-AC17-3145-CE54827F4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0049" y="2351420"/>
              <a:ext cx="1876425" cy="1590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32DCDCD-C4E5-BE49-646F-302233B08A50}"/>
                </a:ext>
              </a:extLst>
            </p:cNvPr>
            <p:cNvCxnSpPr>
              <a:cxnSpLocks/>
            </p:cNvCxnSpPr>
            <p:nvPr/>
          </p:nvCxnSpPr>
          <p:spPr>
            <a:xfrm>
              <a:off x="4442016" y="2351420"/>
              <a:ext cx="0" cy="166976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1AE66E8-1935-8585-2E68-856417F7D951}"/>
                </a:ext>
              </a:extLst>
            </p:cNvPr>
            <p:cNvCxnSpPr>
              <a:cxnSpLocks/>
            </p:cNvCxnSpPr>
            <p:nvPr/>
          </p:nvCxnSpPr>
          <p:spPr>
            <a:xfrm>
              <a:off x="6706020" y="2351420"/>
              <a:ext cx="0" cy="166976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5930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F847C8-7801-44D8-8CCA-CDBA7AD91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600F8C-C8F3-420C-9D3B-E1FBE7BAE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676" y="1273092"/>
            <a:ext cx="6263313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>
                <a:latin typeface="Calibri"/>
                <a:cs typeface="Calibri"/>
              </a:rPr>
              <a:t>Let's use our brains to think about other places where we need to stay safe.</a:t>
            </a:r>
            <a:br>
              <a:rPr lang="en-US" dirty="0">
                <a:latin typeface="Calibri"/>
                <a:cs typeface="Calibri"/>
              </a:rPr>
            </a:br>
            <a:br>
              <a:rPr lang="en-US" dirty="0">
                <a:latin typeface="Calibri"/>
                <a:cs typeface="Calibri"/>
              </a:rPr>
            </a:br>
            <a:endParaRPr lang="en-US" kern="12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A55BF2-380C-4942-8AB1-55A6A52A3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6" name="Picture 2" descr="A light bulb above a face&#10;&#10;Description automatically generated">
            <a:extLst>
              <a:ext uri="{FF2B5EF4-FFF2-40B4-BE49-F238E27FC236}">
                <a16:creationId xmlns:a16="http://schemas.microsoft.com/office/drawing/2014/main" id="{28A1E55A-E97E-CCB3-A8DF-3837C27B9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4885" y="1275566"/>
            <a:ext cx="4297791" cy="366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87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651" y="3857388"/>
            <a:ext cx="8230142" cy="2075815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What rules do we follow in a vehicle that helps keep us safe?</a:t>
            </a:r>
            <a:endParaRPr lang="en-US" kern="12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F5F4A5A-90F6-457E-3A3F-F221EEA1B46E}"/>
              </a:ext>
            </a:extLst>
          </p:cNvPr>
          <p:cNvGrpSpPr/>
          <p:nvPr/>
        </p:nvGrpSpPr>
        <p:grpSpPr>
          <a:xfrm>
            <a:off x="1235304" y="546092"/>
            <a:ext cx="8953555" cy="3144786"/>
            <a:chOff x="1235304" y="546092"/>
            <a:chExt cx="8953555" cy="3144786"/>
          </a:xfrm>
        </p:grpSpPr>
        <p:pic>
          <p:nvPicPr>
            <p:cNvPr id="5" name="Picture 4" descr="A red car with black background&#10;&#10;Description automatically generated">
              <a:extLst>
                <a:ext uri="{FF2B5EF4-FFF2-40B4-BE49-F238E27FC236}">
                  <a16:creationId xmlns:a16="http://schemas.microsoft.com/office/drawing/2014/main" id="{8D46DF68-B440-859E-3331-BD8B59A7A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304" y="598628"/>
              <a:ext cx="1790700" cy="1524000"/>
            </a:xfrm>
            <a:prstGeom prst="rect">
              <a:avLst/>
            </a:prstGeom>
          </p:spPr>
        </p:pic>
        <p:pic>
          <p:nvPicPr>
            <p:cNvPr id="9" name="Picture 8" descr="A blue car with black background&#10;&#10;Description automatically generated">
              <a:extLst>
                <a:ext uri="{FF2B5EF4-FFF2-40B4-BE49-F238E27FC236}">
                  <a16:creationId xmlns:a16="http://schemas.microsoft.com/office/drawing/2014/main" id="{DFAF31C8-868F-4987-D552-7E22D7ECD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3162" y="660503"/>
              <a:ext cx="1497839" cy="1274757"/>
            </a:xfrm>
            <a:prstGeom prst="rect">
              <a:avLst/>
            </a:prstGeom>
          </p:spPr>
        </p:pic>
        <p:pic>
          <p:nvPicPr>
            <p:cNvPr id="11" name="Picture 10" descr="A purple car with black background&#10;&#10;Description automatically generated">
              <a:extLst>
                <a:ext uri="{FF2B5EF4-FFF2-40B4-BE49-F238E27FC236}">
                  <a16:creationId xmlns:a16="http://schemas.microsoft.com/office/drawing/2014/main" id="{3F2E4E8D-5B5D-640A-1B4F-05BAB77A9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8159" y="546092"/>
              <a:ext cx="1790700" cy="1524000"/>
            </a:xfrm>
            <a:prstGeom prst="rect">
              <a:avLst/>
            </a:prstGeom>
          </p:spPr>
        </p:pic>
        <p:pic>
          <p:nvPicPr>
            <p:cNvPr id="13" name="Picture 12" descr="A white truck with a black background&#10;&#10;Description automatically generated">
              <a:extLst>
                <a:ext uri="{FF2B5EF4-FFF2-40B4-BE49-F238E27FC236}">
                  <a16:creationId xmlns:a16="http://schemas.microsoft.com/office/drawing/2014/main" id="{887DB225-4B90-3629-D201-5189DEDDD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3010" y="2166878"/>
              <a:ext cx="1790700" cy="1524000"/>
            </a:xfrm>
            <a:prstGeom prst="rect">
              <a:avLst/>
            </a:prstGeom>
          </p:spPr>
        </p:pic>
        <p:pic>
          <p:nvPicPr>
            <p:cNvPr id="15" name="Picture 14" descr="A white van with a ramp&#10;&#10;Description automatically generated">
              <a:extLst>
                <a:ext uri="{FF2B5EF4-FFF2-40B4-BE49-F238E27FC236}">
                  <a16:creationId xmlns:a16="http://schemas.microsoft.com/office/drawing/2014/main" id="{7911E95C-ABF5-8429-061D-356243E74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4300" y="2161480"/>
              <a:ext cx="1790700" cy="15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2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255" y="2217927"/>
            <a:ext cx="4836507" cy="226674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Always wear</a:t>
            </a:r>
            <a:br>
              <a:rPr lang="en-US" sz="4400" dirty="0">
                <a:latin typeface="Calibri"/>
                <a:ea typeface="+mj-lt"/>
                <a:cs typeface="Calibri"/>
              </a:rPr>
            </a:br>
            <a:r>
              <a:rPr lang="en-US" sz="4400" dirty="0">
                <a:latin typeface="Calibri"/>
                <a:ea typeface="+mj-lt"/>
                <a:cs typeface="Calibri"/>
              </a:rPr>
              <a:t>your seatbelt.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cartoon stick figure sitting on a bench&#10;&#10;Description automatically generated">
            <a:extLst>
              <a:ext uri="{FF2B5EF4-FFF2-40B4-BE49-F238E27FC236}">
                <a16:creationId xmlns:a16="http://schemas.microsoft.com/office/drawing/2014/main" id="{7A0E2231-6323-1CFA-377C-B9B30089D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07" y="894859"/>
            <a:ext cx="4976037" cy="4914702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455B17F-17B9-C760-1CA8-C7388E83E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3E68EAD-DFBA-0A92-D93D-82FDA4C6F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448" y="2897817"/>
            <a:ext cx="5016358" cy="10581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Stay in your seat.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person sitting in a blue chair&#10;&#10;Description automatically generated">
            <a:extLst>
              <a:ext uri="{FF2B5EF4-FFF2-40B4-BE49-F238E27FC236}">
                <a16:creationId xmlns:a16="http://schemas.microsoft.com/office/drawing/2014/main" id="{26F80300-70A5-3329-C895-B1E16626C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64" y="1067494"/>
            <a:ext cx="5536001" cy="4721055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BD9FF6BE-15CB-A184-4AB6-2BDF3B4A5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8359738-5253-7A04-B7C3-85AA7CDFE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1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814" y="2596561"/>
            <a:ext cx="5016358" cy="15189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cs typeface="Calibri"/>
              </a:rPr>
              <a:t>Keep your hands and feet inside the car.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4C403C6-E2F0-7541-63CF-FF80B7BC9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67" y="420005"/>
            <a:ext cx="3302508" cy="2816352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DD8D7E4-5B1A-FE28-5C6E-B5CC0F966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67" y="3444398"/>
            <a:ext cx="3302508" cy="281635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8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814" y="2596561"/>
            <a:ext cx="5016358" cy="15189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Do not play with the car controls.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hand pointing at a box&#10;&#10;Description automatically generated">
            <a:extLst>
              <a:ext uri="{FF2B5EF4-FFF2-40B4-BE49-F238E27FC236}">
                <a16:creationId xmlns:a16="http://schemas.microsoft.com/office/drawing/2014/main" id="{05161E24-2AFD-6AF2-435A-FAC1DD67C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770" y="1654006"/>
            <a:ext cx="3994121" cy="339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84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553" y="2316842"/>
            <a:ext cx="5333464" cy="20353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Do not throw anything inside or outside of the car.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artoon character with arms extended and a red x&#10;&#10;Description automatically generated">
            <a:extLst>
              <a:ext uri="{FF2B5EF4-FFF2-40B4-BE49-F238E27FC236}">
                <a16:creationId xmlns:a16="http://schemas.microsoft.com/office/drawing/2014/main" id="{43F3DC2F-ABD0-1AFA-117E-B04EDF4BA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4146" y="1463349"/>
            <a:ext cx="3701122" cy="374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17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184" y="2441671"/>
            <a:ext cx="5432854" cy="8941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Ask for what you need.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artoon face with a speech bubble&#10;&#10;Description automatically generated">
            <a:extLst>
              <a:ext uri="{FF2B5EF4-FFF2-40B4-BE49-F238E27FC236}">
                <a16:creationId xmlns:a16="http://schemas.microsoft.com/office/drawing/2014/main" id="{1F59C99B-89D8-665D-1F9D-C47E3C8AE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43" y="647269"/>
            <a:ext cx="5773478" cy="579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7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070" y="2779677"/>
            <a:ext cx="5016358" cy="111726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How do we stay safe in a car?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hild sitting in a car&#10;&#10;Description automatically generated">
            <a:extLst>
              <a:ext uri="{FF2B5EF4-FFF2-40B4-BE49-F238E27FC236}">
                <a16:creationId xmlns:a16="http://schemas.microsoft.com/office/drawing/2014/main" id="{EF5BC4CB-82CA-33D5-F572-3AD58AD15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59" y="846469"/>
            <a:ext cx="4970130" cy="49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54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9383" y="2779677"/>
            <a:ext cx="4588045" cy="7686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We buckle up.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hild sitting in a car&#10;&#10;Description automatically generated">
            <a:extLst>
              <a:ext uri="{FF2B5EF4-FFF2-40B4-BE49-F238E27FC236}">
                <a16:creationId xmlns:a16="http://schemas.microsoft.com/office/drawing/2014/main" id="{EF5BC4CB-82CA-33D5-F572-3AD58AD15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59" y="846469"/>
            <a:ext cx="4970130" cy="49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82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857" y="2488496"/>
            <a:ext cx="5744703" cy="77188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400" dirty="0">
                <a:latin typeface="Calibri"/>
                <a:ea typeface="+mj-lt"/>
                <a:cs typeface="Calibri"/>
              </a:rPr>
              <a:t>We fasten the seatbelt.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4" name="Picture 3" descr="A person's hand fastening a seat belt&#10;&#10;Description automatically generated">
            <a:extLst>
              <a:ext uri="{FF2B5EF4-FFF2-40B4-BE49-F238E27FC236}">
                <a16:creationId xmlns:a16="http://schemas.microsoft.com/office/drawing/2014/main" id="{4F582360-109B-1A60-E7D6-E3A746003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25" y="927762"/>
            <a:ext cx="5009367" cy="500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80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1" y="2206857"/>
            <a:ext cx="5607084" cy="121028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0" indent="-571500" algn="ctr"/>
            <a:r>
              <a:rPr lang="en-US" sz="4400" dirty="0">
                <a:latin typeface="Calibri"/>
                <a:ea typeface="+mj-lt"/>
                <a:cs typeface="Calibri"/>
              </a:rPr>
              <a:t>We straighten the straps.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person and child sitting in a car&#10;&#10;Description automatically generated">
            <a:extLst>
              <a:ext uri="{FF2B5EF4-FFF2-40B4-BE49-F238E27FC236}">
                <a16:creationId xmlns:a16="http://schemas.microsoft.com/office/drawing/2014/main" id="{36897390-17FD-4E64-238B-67D62FB2F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73" y="905852"/>
            <a:ext cx="5046920" cy="50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97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7E5499B-AC4D-4A4A-8703-C49F28272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9986" y="1822015"/>
            <a:ext cx="5423389" cy="20206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dirty="0">
                <a:latin typeface="Calibri"/>
                <a:ea typeface="+mj-lt"/>
                <a:cs typeface="+mj-lt"/>
              </a:rPr>
              <a:t>We check the straps</a:t>
            </a:r>
            <a:br>
              <a:rPr lang="en-US" sz="4400" dirty="0">
                <a:latin typeface="Calibri"/>
                <a:ea typeface="+mj-lt"/>
                <a:cs typeface="+mj-lt"/>
              </a:rPr>
            </a:br>
            <a:r>
              <a:rPr lang="en-US" sz="4400" dirty="0">
                <a:latin typeface="Calibri"/>
                <a:ea typeface="+mj-lt"/>
                <a:cs typeface="+mj-lt"/>
              </a:rPr>
              <a:t>and buckle.</a:t>
            </a:r>
            <a:endParaRPr lang="en-US" sz="4400" dirty="0">
              <a:latin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5" y="269325"/>
            <a:ext cx="5346416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D5E18ADF-A14A-C990-3136-8935A83B2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779AAEC-4E58-085A-A1A1-A537BA003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person fastening a child's seat in a car&#10;&#10;Description automatically generated">
            <a:extLst>
              <a:ext uri="{FF2B5EF4-FFF2-40B4-BE49-F238E27FC236}">
                <a16:creationId xmlns:a16="http://schemas.microsoft.com/office/drawing/2014/main" id="{199492E4-F44D-5104-E624-5B92471EB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88" y="811028"/>
            <a:ext cx="5082362" cy="508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70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212236" y="2295891"/>
            <a:ext cx="3984610" cy="16156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>
                <a:latin typeface="Calibri"/>
                <a:cs typeface="Calibri"/>
              </a:rPr>
              <a:t>Let's practice</a:t>
            </a:r>
          </a:p>
          <a:p>
            <a:pPr algn="ctr">
              <a:spcAft>
                <a:spcPts val="600"/>
              </a:spcAft>
            </a:pPr>
            <a:r>
              <a:rPr lang="en-US" b="1" dirty="0">
                <a:latin typeface="Calibri"/>
                <a:ea typeface="Calibri"/>
                <a:cs typeface="Calibri"/>
              </a:rPr>
              <a:t>buckling up!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seat belt with a seat belt and a seat belt with red arrows&#10;&#10;Description automatically generated">
            <a:extLst>
              <a:ext uri="{FF2B5EF4-FFF2-40B4-BE49-F238E27FC236}">
                <a16:creationId xmlns:a16="http://schemas.microsoft.com/office/drawing/2014/main" id="{D98F88B3-2D70-3A7A-4558-9F06E6971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614" y="725086"/>
            <a:ext cx="5866491" cy="4990877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C634D4-35F2-4556-C4C6-677DFD607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DFD63C2-DBB4-1445-9518-762F37322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450ED07E-3122-7E55-157B-E172374CF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714" y="4357761"/>
            <a:ext cx="17811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02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7" y="-18191"/>
            <a:ext cx="10959256" cy="6348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fontAlgn="base"/>
            <a:r>
              <a:rPr lang="en-US" dirty="0">
                <a:latin typeface="Calibri"/>
                <a:cs typeface="Calibri"/>
              </a:rPr>
              <a:t>Where's your seatbelt, where's your seatbelt;</a:t>
            </a:r>
            <a:br>
              <a:rPr lang="en-US" dirty="0">
                <a:latin typeface="Calibri"/>
              </a:rPr>
            </a:br>
            <a:br>
              <a:rPr lang="en-US" dirty="0">
                <a:latin typeface="Calibri"/>
              </a:rPr>
            </a:br>
            <a:r>
              <a:rPr lang="en-US" dirty="0">
                <a:latin typeface="Calibri"/>
                <a:cs typeface="Calibri"/>
              </a:rPr>
              <a:t>Here is mine, here is mine; </a:t>
            </a:r>
            <a:br>
              <a:rPr lang="en-US" dirty="0">
                <a:latin typeface="Calibri"/>
              </a:rPr>
            </a:br>
            <a:br>
              <a:rPr lang="en-US" dirty="0">
                <a:latin typeface="Calibri"/>
              </a:rPr>
            </a:br>
            <a:r>
              <a:rPr lang="en-US" dirty="0">
                <a:latin typeface="Calibri"/>
                <a:cs typeface="Calibri"/>
              </a:rPr>
              <a:t>Around my hips and chest, around my hips </a:t>
            </a:r>
            <a:br>
              <a:rPr lang="en-US" dirty="0">
                <a:latin typeface="Calibri"/>
              </a:rPr>
            </a:br>
            <a:br>
              <a:rPr lang="en-US" dirty="0">
                <a:latin typeface="Calibri"/>
              </a:rPr>
            </a:br>
            <a:r>
              <a:rPr lang="en-US" dirty="0">
                <a:latin typeface="Calibri"/>
                <a:cs typeface="Calibri"/>
              </a:rPr>
              <a:t>and chest. </a:t>
            </a:r>
            <a:br>
              <a:rPr lang="en-US" dirty="0">
                <a:latin typeface="Calibri"/>
              </a:rPr>
            </a:br>
            <a:br>
              <a:rPr lang="en-US" dirty="0">
                <a:latin typeface="Calibri"/>
              </a:rPr>
            </a:br>
            <a:r>
              <a:rPr lang="en-US" dirty="0">
                <a:latin typeface="Calibri"/>
                <a:cs typeface="Calibri"/>
              </a:rPr>
              <a:t>Where is yours, where is yours?</a:t>
            </a:r>
            <a:endParaRPr lang="en-US" kern="1200" dirty="0">
              <a:latin typeface="Calibri"/>
              <a:cs typeface="Calibri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5" name="Picture 4" descr="A cartoon face with a question mark&#10;&#10;Description automatically generated">
            <a:extLst>
              <a:ext uri="{FF2B5EF4-FFF2-40B4-BE49-F238E27FC236}">
                <a16:creationId xmlns:a16="http://schemas.microsoft.com/office/drawing/2014/main" id="{57539FD6-75A8-E672-FD34-F4D521870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861" y="114813"/>
            <a:ext cx="1790700" cy="1524000"/>
          </a:xfrm>
          <a:prstGeom prst="rect">
            <a:avLst/>
          </a:prstGeom>
        </p:spPr>
      </p:pic>
      <p:pic>
        <p:nvPicPr>
          <p:cNvPr id="7" name="Picture 6" descr="A cartoon of a person sitting on a bench&#10;&#10;Description automatically generated">
            <a:extLst>
              <a:ext uri="{FF2B5EF4-FFF2-40B4-BE49-F238E27FC236}">
                <a16:creationId xmlns:a16="http://schemas.microsoft.com/office/drawing/2014/main" id="{DC02C493-9EED-D2E3-5F64-A0567F1A59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080" y="1511178"/>
            <a:ext cx="2140435" cy="1821647"/>
          </a:xfrm>
          <a:prstGeom prst="rect">
            <a:avLst/>
          </a:prstGeom>
        </p:spPr>
      </p:pic>
      <p:pic>
        <p:nvPicPr>
          <p:cNvPr id="9" name="Picture 8" descr="A cartoon of a person with a seat belt&#10;&#10;Description automatically generated">
            <a:extLst>
              <a:ext uri="{FF2B5EF4-FFF2-40B4-BE49-F238E27FC236}">
                <a16:creationId xmlns:a16="http://schemas.microsoft.com/office/drawing/2014/main" id="{42A80903-8AE6-B7CC-34DA-E4C909BE8A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580" y="4085709"/>
            <a:ext cx="1790700" cy="1524000"/>
          </a:xfrm>
          <a:prstGeom prst="rect">
            <a:avLst/>
          </a:prstGeom>
        </p:spPr>
      </p:pic>
      <p:pic>
        <p:nvPicPr>
          <p:cNvPr id="10" name="Picture 9" descr="A cartoon face with a question mark&#10;&#10;Description automatically generated">
            <a:extLst>
              <a:ext uri="{FF2B5EF4-FFF2-40B4-BE49-F238E27FC236}">
                <a16:creationId xmlns:a16="http://schemas.microsoft.com/office/drawing/2014/main" id="{D3F4AA5E-ECC1-863E-0CCC-F1E180A67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09" y="4937409"/>
            <a:ext cx="17907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2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161276" y="3385945"/>
            <a:ext cx="3702460" cy="810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>
                <a:latin typeface="Calibri"/>
                <a:cs typeface="Calibri"/>
              </a:rPr>
              <a:t>Activity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black background with white squares and red and green text&#10;&#10;Description automatically generated">
            <a:extLst>
              <a:ext uri="{FF2B5EF4-FFF2-40B4-BE49-F238E27FC236}">
                <a16:creationId xmlns:a16="http://schemas.microsoft.com/office/drawing/2014/main" id="{9AA8BBED-052D-94CD-5483-3F872875A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373" y="2065401"/>
            <a:ext cx="3740150" cy="3183106"/>
          </a:xfrm>
          <a:prstGeom prst="rect">
            <a:avLst/>
          </a:prstGeom>
        </p:spPr>
      </p:pic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B2FDBD6-EC59-DE1B-7A2B-9694FFD63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14" y="4357761"/>
            <a:ext cx="17811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66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10D3416-4283-3D5F-201D-B319C731C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2060" name="Rectangle 2059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1" name="Rectangle 2060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63" name="Group 2062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064" name="Rectangle 2063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5" name="Rectangle 2064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068" name="Rectangle 2067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9" name="Rectangle 2068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F2FD873-0AD8-9201-3E5F-3D6E9569AD45}"/>
              </a:ext>
            </a:extLst>
          </p:cNvPr>
          <p:cNvGrpSpPr/>
          <p:nvPr/>
        </p:nvGrpSpPr>
        <p:grpSpPr>
          <a:xfrm>
            <a:off x="567950" y="747798"/>
            <a:ext cx="11056097" cy="5054759"/>
            <a:chOff x="567950" y="747798"/>
            <a:chExt cx="11056097" cy="505475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D5C11E-757A-798B-3D67-BFB1B78F4361}"/>
                </a:ext>
              </a:extLst>
            </p:cNvPr>
            <p:cNvSpPr/>
            <p:nvPr/>
          </p:nvSpPr>
          <p:spPr>
            <a:xfrm>
              <a:off x="567950" y="747800"/>
              <a:ext cx="3483428" cy="505475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0" name="Picture 2" descr="A hand with a thumb up&#10;&#10;Description automatically generated">
              <a:extLst>
                <a:ext uri="{FF2B5EF4-FFF2-40B4-BE49-F238E27FC236}">
                  <a16:creationId xmlns:a16="http://schemas.microsoft.com/office/drawing/2014/main" id="{7938D35C-6A99-07C0-F69D-6D40A299EF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6568" y="1477441"/>
              <a:ext cx="3209544" cy="3354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212EE2-E08E-0F96-3A3D-7A8CEF219CA1}"/>
                </a:ext>
              </a:extLst>
            </p:cNvPr>
            <p:cNvSpPr/>
            <p:nvPr/>
          </p:nvSpPr>
          <p:spPr>
            <a:xfrm>
              <a:off x="4354284" y="747799"/>
              <a:ext cx="3483428" cy="505475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1" name="Picture 3" descr="A hand with a thumb down&#10;&#10;Description automatically generated">
              <a:extLst>
                <a:ext uri="{FF2B5EF4-FFF2-40B4-BE49-F238E27FC236}">
                  <a16:creationId xmlns:a16="http://schemas.microsoft.com/office/drawing/2014/main" id="{390C6E8A-109B-2526-BB6E-42C2097E57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16339" y="1525705"/>
              <a:ext cx="3209544" cy="3257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46FBC5-6015-C6C0-268B-26FE29818FBF}"/>
                </a:ext>
              </a:extLst>
            </p:cNvPr>
            <p:cNvSpPr/>
            <p:nvPr/>
          </p:nvSpPr>
          <p:spPr>
            <a:xfrm>
              <a:off x="8140619" y="747798"/>
              <a:ext cx="3483428" cy="505475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 descr="A hand with a thumb down&#10;&#10;Description automatically generated">
              <a:extLst>
                <a:ext uri="{FF2B5EF4-FFF2-40B4-BE49-F238E27FC236}">
                  <a16:creationId xmlns:a16="http://schemas.microsoft.com/office/drawing/2014/main" id="{A9D20B71-0B34-F424-8725-AE27E53CE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275887" y="1714341"/>
              <a:ext cx="3209544" cy="3117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1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AB4EBD2E-BA78-6845-EDE1-1AD38A8C8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41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103102" y="3429000"/>
            <a:ext cx="3702460" cy="810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>
                <a:latin typeface="Calibri"/>
                <a:cs typeface="Calibri"/>
              </a:rPr>
              <a:t>Activity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B2FDBD6-EC59-DE1B-7A2B-9694FFD63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14" y="4357761"/>
            <a:ext cx="1781175" cy="1781175"/>
          </a:xfrm>
          <a:prstGeom prst="rect">
            <a:avLst/>
          </a:prstGeom>
        </p:spPr>
      </p:pic>
      <p:pic>
        <p:nvPicPr>
          <p:cNvPr id="3" name="Picture 2" descr="A coloring book of a child in a car seat">
            <a:extLst>
              <a:ext uri="{FF2B5EF4-FFF2-40B4-BE49-F238E27FC236}">
                <a16:creationId xmlns:a16="http://schemas.microsoft.com/office/drawing/2014/main" id="{3B1F4585-62EE-4DB5-500E-38C2B68B9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562" y="637425"/>
            <a:ext cx="7359737" cy="568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59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1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8C6DBDB-B9E6-A793-0FFB-8EF3A76FF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5" y="2760694"/>
            <a:ext cx="12154148" cy="1340503"/>
          </a:xfrm>
        </p:spPr>
        <p:txBody>
          <a:bodyPr/>
          <a:lstStyle/>
          <a:p>
            <a:pPr algn="ctr"/>
            <a:r>
              <a:rPr lang="en-US" b="1" dirty="0">
                <a:cs typeface="Calibri Light"/>
              </a:rPr>
              <a:t>All done, great job!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36447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  <SharedWithUsers xmlns="c4d35652-c855-4275-af1e-b545f515243e">
      <UserInfo>
        <DisplayName>Druga, Meg - drugamk</DisplayName>
        <AccountId>20</AccountId>
        <AccountType/>
      </UserInfo>
      <UserInfo>
        <DisplayName>Bailey, Melanie - baile3mm</DisplayName>
        <AccountId>14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3D39B6-0A53-491E-B567-1CAA7BBA0B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065B0A-6A02-4748-930B-1F2AA780651F}">
  <ds:schemaRefs>
    <ds:schemaRef ds:uri="c4d35652-c855-4275-af1e-b545f515243e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b84f0c1-b81e-4a79-9b48-a655cf54ff8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F9E0AF6-657C-4793-91C2-08418BB31C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Widescreen</PresentationFormat>
  <Paragraphs>31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Indie Flower</vt:lpstr>
      <vt:lpstr>Lato</vt:lpstr>
      <vt:lpstr>Rubik</vt:lpstr>
      <vt:lpstr>Office Theme</vt:lpstr>
      <vt:lpstr>Seatbelt Safety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How do we stay safe and healthy?</vt:lpstr>
      <vt:lpstr>We brush our teeth.</vt:lpstr>
      <vt:lpstr>We get a good night's sleep.</vt:lpstr>
      <vt:lpstr>We listen to our teachers  and parents.</vt:lpstr>
      <vt:lpstr> We follow the rules.</vt:lpstr>
      <vt:lpstr>Let's use our brains to think about other places where we need to stay safe.  </vt:lpstr>
      <vt:lpstr> What rules do we follow in a vehicle that helps keep us safe?</vt:lpstr>
      <vt:lpstr>Always wear your seatbelt.</vt:lpstr>
      <vt:lpstr>Stay in your seat.</vt:lpstr>
      <vt:lpstr>Keep your hands and feet inside the car.</vt:lpstr>
      <vt:lpstr>Do not play with the car controls.</vt:lpstr>
      <vt:lpstr>Do not throw anything inside or outside of the car.</vt:lpstr>
      <vt:lpstr>Ask for what you need.</vt:lpstr>
      <vt:lpstr>How do we stay safe in a car?</vt:lpstr>
      <vt:lpstr>We buckle up.</vt:lpstr>
      <vt:lpstr>We fasten the seatbelt.</vt:lpstr>
      <vt:lpstr>We straighten the straps.</vt:lpstr>
      <vt:lpstr>We check the straps and buckle.</vt:lpstr>
      <vt:lpstr>PowerPoint Presentation</vt:lpstr>
      <vt:lpstr>Where's your seatbelt, where's your seatbelt;  Here is mine, here is mine;   Around my hips and chest, around my hips   and chest.   Where is yours, where is yours?</vt:lpstr>
      <vt:lpstr>PowerPoint Presentation</vt:lpstr>
      <vt:lpstr>PowerPoint Presentation</vt:lpstr>
      <vt:lpstr>PowerPoint Presentation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33</cp:revision>
  <dcterms:created xsi:type="dcterms:W3CDTF">2023-11-13T02:31:18Z</dcterms:created>
  <dcterms:modified xsi:type="dcterms:W3CDTF">2024-07-18T16:33:28Z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