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7" r:id="rId5"/>
    <p:sldId id="336" r:id="rId6"/>
    <p:sldId id="335" r:id="rId7"/>
    <p:sldId id="334" r:id="rId8"/>
    <p:sldId id="333" r:id="rId9"/>
    <p:sldId id="332" r:id="rId10"/>
    <p:sldId id="276" r:id="rId11"/>
    <p:sldId id="351" r:id="rId12"/>
    <p:sldId id="352" r:id="rId13"/>
    <p:sldId id="353" r:id="rId14"/>
    <p:sldId id="342" r:id="rId15"/>
    <p:sldId id="354" r:id="rId16"/>
    <p:sldId id="359" r:id="rId17"/>
    <p:sldId id="360" r:id="rId18"/>
    <p:sldId id="357" r:id="rId19"/>
    <p:sldId id="263" r:id="rId20"/>
    <p:sldId id="358" r:id="rId21"/>
    <p:sldId id="339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DDAEDF4-5659-8DA5-F6FF-856139640FF8}" name="Morgan, Rob - morganrm" initials="Mm" userId="S::morganrm@jmu.edu::2202593e-d52f-4214-b8a9-78836324711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4A3DA"/>
    <a:srgbClr val="FFBA1A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7488DE-C179-43F1-BB9C-E0CDDA53216C}" v="2" dt="2024-07-11T13:29:34.5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gan, Rob - morganrm" userId="S::morganrm@jmu.edu::2202593e-d52f-4214-b8a9-788363247110" providerId="AD" clId="Web-{026CD08F-B0A6-7F43-85AC-C7D57D818DAA}"/>
    <pc:docChg chg="mod">
      <pc:chgData name="Morgan, Rob - morganrm" userId="S::morganrm@jmu.edu::2202593e-d52f-4214-b8a9-788363247110" providerId="AD" clId="Web-{026CD08F-B0A6-7F43-85AC-C7D57D818DAA}" dt="2024-01-24T16:13:45.541" v="1"/>
      <pc:docMkLst>
        <pc:docMk/>
      </pc:docMkLst>
      <pc:sldChg chg="addCm">
        <pc:chgData name="Morgan, Rob - morganrm" userId="S::morganrm@jmu.edu::2202593e-d52f-4214-b8a9-788363247110" providerId="AD" clId="Web-{026CD08F-B0A6-7F43-85AC-C7D57D818DAA}" dt="2024-01-24T16:13:45.541" v="1"/>
        <pc:sldMkLst>
          <pc:docMk/>
          <pc:sldMk cId="2427080483" sldId="351"/>
        </pc:sldMkLst>
      </pc:sldChg>
    </pc:docChg>
  </pc:docChgLst>
  <pc:docChgLst>
    <pc:chgData name="Morgan, Rob - morganrm" userId="2202593e-d52f-4214-b8a9-788363247110" providerId="ADAL" clId="{3BA4F0DA-7817-4099-A12B-D4AA8B544719}"/>
    <pc:docChg chg="undo custSel addSld delSld modSld">
      <pc:chgData name="Morgan, Rob - morganrm" userId="2202593e-d52f-4214-b8a9-788363247110" providerId="ADAL" clId="{3BA4F0DA-7817-4099-A12B-D4AA8B544719}" dt="2024-02-09T01:32:32.720" v="368" actId="478"/>
      <pc:docMkLst>
        <pc:docMk/>
      </pc:docMkLst>
      <pc:sldChg chg="modSp add mod">
        <pc:chgData name="Morgan, Rob - morganrm" userId="2202593e-d52f-4214-b8a9-788363247110" providerId="ADAL" clId="{3BA4F0DA-7817-4099-A12B-D4AA8B544719}" dt="2024-02-07T18:29:43.444" v="124" actId="14100"/>
        <pc:sldMkLst>
          <pc:docMk/>
          <pc:sldMk cId="368142620" sldId="263"/>
        </pc:sldMkLst>
        <pc:spChg chg="mod">
          <ac:chgData name="Morgan, Rob - morganrm" userId="2202593e-d52f-4214-b8a9-788363247110" providerId="ADAL" clId="{3BA4F0DA-7817-4099-A12B-D4AA8B544719}" dt="2024-02-07T18:29:43.444" v="124" actId="14100"/>
          <ac:spMkLst>
            <pc:docMk/>
            <pc:sldMk cId="368142620" sldId="263"/>
            <ac:spMk id="2" creationId="{543BFF9E-BEB5-6427-046F-859A3AF8EAD9}"/>
          </ac:spMkLst>
        </pc:spChg>
      </pc:sldChg>
      <pc:sldChg chg="modSp mod">
        <pc:chgData name="Morgan, Rob - morganrm" userId="2202593e-d52f-4214-b8a9-788363247110" providerId="ADAL" clId="{3BA4F0DA-7817-4099-A12B-D4AA8B544719}" dt="2024-02-03T16:44:08.228" v="6" actId="20577"/>
        <pc:sldMkLst>
          <pc:docMk/>
          <pc:sldMk cId="533924792" sldId="342"/>
        </pc:sldMkLst>
        <pc:spChg chg="mod">
          <ac:chgData name="Morgan, Rob - morganrm" userId="2202593e-d52f-4214-b8a9-788363247110" providerId="ADAL" clId="{3BA4F0DA-7817-4099-A12B-D4AA8B544719}" dt="2024-02-03T16:44:08.228" v="6" actId="20577"/>
          <ac:spMkLst>
            <pc:docMk/>
            <pc:sldMk cId="533924792" sldId="342"/>
            <ac:spMk id="2" creationId="{543BFF9E-BEB5-6427-046F-859A3AF8EAD9}"/>
          </ac:spMkLst>
        </pc:spChg>
      </pc:sldChg>
      <pc:sldChg chg="modSp del mod">
        <pc:chgData name="Morgan, Rob - morganrm" userId="2202593e-d52f-4214-b8a9-788363247110" providerId="ADAL" clId="{3BA4F0DA-7817-4099-A12B-D4AA8B544719}" dt="2024-02-07T18:29:46.070" v="125" actId="47"/>
        <pc:sldMkLst>
          <pc:docMk/>
          <pc:sldMk cId="3738684697" sldId="350"/>
        </pc:sldMkLst>
        <pc:spChg chg="mod">
          <ac:chgData name="Morgan, Rob - morganrm" userId="2202593e-d52f-4214-b8a9-788363247110" providerId="ADAL" clId="{3BA4F0DA-7817-4099-A12B-D4AA8B544719}" dt="2024-02-07T18:29:27.203" v="121" actId="21"/>
          <ac:spMkLst>
            <pc:docMk/>
            <pc:sldMk cId="3738684697" sldId="350"/>
            <ac:spMk id="7" creationId="{3BE02E4A-0CFA-49B0-A042-F98CB13881B9}"/>
          </ac:spMkLst>
        </pc:spChg>
      </pc:sldChg>
      <pc:sldChg chg="addSp delSp modSp mod">
        <pc:chgData name="Morgan, Rob - morganrm" userId="2202593e-d52f-4214-b8a9-788363247110" providerId="ADAL" clId="{3BA4F0DA-7817-4099-A12B-D4AA8B544719}" dt="2024-02-09T01:31:40.520" v="366" actId="1076"/>
        <pc:sldMkLst>
          <pc:docMk/>
          <pc:sldMk cId="2427080483" sldId="351"/>
        </pc:sldMkLst>
        <pc:spChg chg="mod">
          <ac:chgData name="Morgan, Rob - morganrm" userId="2202593e-d52f-4214-b8a9-788363247110" providerId="ADAL" clId="{3BA4F0DA-7817-4099-A12B-D4AA8B544719}" dt="2024-02-09T01:31:10.304" v="362" actId="121"/>
          <ac:spMkLst>
            <pc:docMk/>
            <pc:sldMk cId="2427080483" sldId="351"/>
            <ac:spMk id="2" creationId="{12137CD7-C57B-0BF1-899C-1C2FF3446DC7}"/>
          </ac:spMkLst>
        </pc:spChg>
        <pc:spChg chg="mod">
          <ac:chgData name="Morgan, Rob - morganrm" userId="2202593e-d52f-4214-b8a9-788363247110" providerId="ADAL" clId="{3BA4F0DA-7817-4099-A12B-D4AA8B544719}" dt="2024-02-09T01:31:00.405" v="360" actId="1076"/>
          <ac:spMkLst>
            <pc:docMk/>
            <pc:sldMk cId="2427080483" sldId="351"/>
            <ac:spMk id="3" creationId="{EE335267-E452-7480-60DF-0DC129572979}"/>
          </ac:spMkLst>
        </pc:spChg>
        <pc:spChg chg="del">
          <ac:chgData name="Morgan, Rob - morganrm" userId="2202593e-d52f-4214-b8a9-788363247110" providerId="ADAL" clId="{3BA4F0DA-7817-4099-A12B-D4AA8B544719}" dt="2024-02-07T18:31:48.167" v="129" actId="478"/>
          <ac:spMkLst>
            <pc:docMk/>
            <pc:sldMk cId="2427080483" sldId="351"/>
            <ac:spMk id="4" creationId="{837BE3E7-913A-1823-93D2-6A3F3DF3E1B8}"/>
          </ac:spMkLst>
        </pc:spChg>
        <pc:spChg chg="add mod">
          <ac:chgData name="Morgan, Rob - morganrm" userId="2202593e-d52f-4214-b8a9-788363247110" providerId="ADAL" clId="{3BA4F0DA-7817-4099-A12B-D4AA8B544719}" dt="2024-02-09T01:30:43.971" v="358" actId="164"/>
          <ac:spMkLst>
            <pc:docMk/>
            <pc:sldMk cId="2427080483" sldId="351"/>
            <ac:spMk id="5" creationId="{FD75AE24-EC17-38BA-1D49-7F0CE0FE708D}"/>
          </ac:spMkLst>
        </pc:spChg>
        <pc:spChg chg="add mod">
          <ac:chgData name="Morgan, Rob - morganrm" userId="2202593e-d52f-4214-b8a9-788363247110" providerId="ADAL" clId="{3BA4F0DA-7817-4099-A12B-D4AA8B544719}" dt="2024-02-09T01:30:43.971" v="358" actId="164"/>
          <ac:spMkLst>
            <pc:docMk/>
            <pc:sldMk cId="2427080483" sldId="351"/>
            <ac:spMk id="7" creationId="{72932EAF-FA45-81D4-BBAD-02FB1F9A4F66}"/>
          </ac:spMkLst>
        </pc:spChg>
        <pc:spChg chg="add mod">
          <ac:chgData name="Morgan, Rob - morganrm" userId="2202593e-d52f-4214-b8a9-788363247110" providerId="ADAL" clId="{3BA4F0DA-7817-4099-A12B-D4AA8B544719}" dt="2024-02-09T01:30:43.971" v="358" actId="164"/>
          <ac:spMkLst>
            <pc:docMk/>
            <pc:sldMk cId="2427080483" sldId="351"/>
            <ac:spMk id="8" creationId="{AD1519B6-AC14-9F4B-2EF3-D19DDBFAD5A0}"/>
          </ac:spMkLst>
        </pc:spChg>
        <pc:spChg chg="add mod">
          <ac:chgData name="Morgan, Rob - morganrm" userId="2202593e-d52f-4214-b8a9-788363247110" providerId="ADAL" clId="{3BA4F0DA-7817-4099-A12B-D4AA8B544719}" dt="2024-02-09T01:30:43.971" v="358" actId="164"/>
          <ac:spMkLst>
            <pc:docMk/>
            <pc:sldMk cId="2427080483" sldId="351"/>
            <ac:spMk id="9" creationId="{2B5CB3C6-269C-396F-7C8C-9CE953053AF3}"/>
          </ac:spMkLst>
        </pc:spChg>
        <pc:spChg chg="add mod">
          <ac:chgData name="Morgan, Rob - morganrm" userId="2202593e-d52f-4214-b8a9-788363247110" providerId="ADAL" clId="{3BA4F0DA-7817-4099-A12B-D4AA8B544719}" dt="2024-02-09T01:30:43.971" v="358" actId="164"/>
          <ac:spMkLst>
            <pc:docMk/>
            <pc:sldMk cId="2427080483" sldId="351"/>
            <ac:spMk id="11" creationId="{E15AC08E-5C97-2EF0-369D-A8119F4B648D}"/>
          </ac:spMkLst>
        </pc:spChg>
        <pc:spChg chg="add mod">
          <ac:chgData name="Morgan, Rob - morganrm" userId="2202593e-d52f-4214-b8a9-788363247110" providerId="ADAL" clId="{3BA4F0DA-7817-4099-A12B-D4AA8B544719}" dt="2024-02-09T01:30:43.971" v="358" actId="164"/>
          <ac:spMkLst>
            <pc:docMk/>
            <pc:sldMk cId="2427080483" sldId="351"/>
            <ac:spMk id="13" creationId="{61116223-57DE-06C7-20D8-34FC5B015629}"/>
          </ac:spMkLst>
        </pc:spChg>
        <pc:spChg chg="add mod">
          <ac:chgData name="Morgan, Rob - morganrm" userId="2202593e-d52f-4214-b8a9-788363247110" providerId="ADAL" clId="{3BA4F0DA-7817-4099-A12B-D4AA8B544719}" dt="2024-02-09T01:31:22.046" v="363" actId="1076"/>
          <ac:spMkLst>
            <pc:docMk/>
            <pc:sldMk cId="2427080483" sldId="351"/>
            <ac:spMk id="14" creationId="{606DFEFB-10F7-3B92-AFF5-1A7169E0574F}"/>
          </ac:spMkLst>
        </pc:spChg>
        <pc:spChg chg="add mod">
          <ac:chgData name="Morgan, Rob - morganrm" userId="2202593e-d52f-4214-b8a9-788363247110" providerId="ADAL" clId="{3BA4F0DA-7817-4099-A12B-D4AA8B544719}" dt="2024-02-09T01:31:22.046" v="363" actId="1076"/>
          <ac:spMkLst>
            <pc:docMk/>
            <pc:sldMk cId="2427080483" sldId="351"/>
            <ac:spMk id="15" creationId="{47FA16D3-694E-E7A8-D4AD-E9D1400EC11E}"/>
          </ac:spMkLst>
        </pc:spChg>
        <pc:grpChg chg="add mod">
          <ac:chgData name="Morgan, Rob - morganrm" userId="2202593e-d52f-4214-b8a9-788363247110" providerId="ADAL" clId="{3BA4F0DA-7817-4099-A12B-D4AA8B544719}" dt="2024-02-09T01:31:40.520" v="366" actId="1076"/>
          <ac:grpSpMkLst>
            <pc:docMk/>
            <pc:sldMk cId="2427080483" sldId="351"/>
            <ac:grpSpMk id="16" creationId="{28D65ABE-99FD-E0DE-B216-572C64B9B5AE}"/>
          </ac:grpSpMkLst>
        </pc:grpChg>
        <pc:picChg chg="del mod">
          <ac:chgData name="Morgan, Rob - morganrm" userId="2202593e-d52f-4214-b8a9-788363247110" providerId="ADAL" clId="{3BA4F0DA-7817-4099-A12B-D4AA8B544719}" dt="2024-02-09T01:26:58.117" v="340" actId="478"/>
          <ac:picMkLst>
            <pc:docMk/>
            <pc:sldMk cId="2427080483" sldId="351"/>
            <ac:picMk id="2050" creationId="{59E7FC4D-A957-74FA-66F8-119C2A2F94A9}"/>
          </ac:picMkLst>
        </pc:picChg>
      </pc:sldChg>
      <pc:sldChg chg="modSp mod">
        <pc:chgData name="Morgan, Rob - morganrm" userId="2202593e-d52f-4214-b8a9-788363247110" providerId="ADAL" clId="{3BA4F0DA-7817-4099-A12B-D4AA8B544719}" dt="2024-02-09T01:32:01.444" v="367" actId="113"/>
        <pc:sldMkLst>
          <pc:docMk/>
          <pc:sldMk cId="3896305957" sldId="352"/>
        </pc:sldMkLst>
        <pc:spChg chg="mod">
          <ac:chgData name="Morgan, Rob - morganrm" userId="2202593e-d52f-4214-b8a9-788363247110" providerId="ADAL" clId="{3BA4F0DA-7817-4099-A12B-D4AA8B544719}" dt="2024-02-09T01:32:01.444" v="367" actId="113"/>
          <ac:spMkLst>
            <pc:docMk/>
            <pc:sldMk cId="3896305957" sldId="352"/>
            <ac:spMk id="3" creationId="{EE335267-E452-7480-60DF-0DC129572979}"/>
          </ac:spMkLst>
        </pc:spChg>
      </pc:sldChg>
      <pc:sldChg chg="modSp">
        <pc:chgData name="Morgan, Rob - morganrm" userId="2202593e-d52f-4214-b8a9-788363247110" providerId="ADAL" clId="{3BA4F0DA-7817-4099-A12B-D4AA8B544719}" dt="2024-02-03T16:44:26.149" v="9" actId="1440"/>
        <pc:sldMkLst>
          <pc:docMk/>
          <pc:sldMk cId="148025716" sldId="353"/>
        </pc:sldMkLst>
        <pc:picChg chg="mod">
          <ac:chgData name="Morgan, Rob - morganrm" userId="2202593e-d52f-4214-b8a9-788363247110" providerId="ADAL" clId="{3BA4F0DA-7817-4099-A12B-D4AA8B544719}" dt="2024-02-03T16:44:26.149" v="9" actId="1440"/>
          <ac:picMkLst>
            <pc:docMk/>
            <pc:sldMk cId="148025716" sldId="353"/>
            <ac:picMk id="6148" creationId="{6025DCA4-A594-15AB-C9DF-ACA25493381B}"/>
          </ac:picMkLst>
        </pc:picChg>
      </pc:sldChg>
      <pc:sldChg chg="addSp delSp modSp mod setBg">
        <pc:chgData name="Morgan, Rob - morganrm" userId="2202593e-d52f-4214-b8a9-788363247110" providerId="ADAL" clId="{3BA4F0DA-7817-4099-A12B-D4AA8B544719}" dt="2024-02-03T16:57:29.122" v="95" actId="1076"/>
        <pc:sldMkLst>
          <pc:docMk/>
          <pc:sldMk cId="3980726014" sldId="354"/>
        </pc:sldMkLst>
        <pc:spChg chg="mod">
          <ac:chgData name="Morgan, Rob - morganrm" userId="2202593e-d52f-4214-b8a9-788363247110" providerId="ADAL" clId="{3BA4F0DA-7817-4099-A12B-D4AA8B544719}" dt="2024-02-03T16:57:26.789" v="94" actId="14100"/>
          <ac:spMkLst>
            <pc:docMk/>
            <pc:sldMk cId="3980726014" sldId="354"/>
            <ac:spMk id="2" creationId="{8E52C8CA-9086-9751-9EDE-2BD5F9C911F1}"/>
          </ac:spMkLst>
        </pc:spChg>
        <pc:spChg chg="add del mod ord">
          <ac:chgData name="Morgan, Rob - morganrm" userId="2202593e-d52f-4214-b8a9-788363247110" providerId="ADAL" clId="{3BA4F0DA-7817-4099-A12B-D4AA8B544719}" dt="2024-02-03T16:49:25.826" v="33" actId="478"/>
          <ac:spMkLst>
            <pc:docMk/>
            <pc:sldMk cId="3980726014" sldId="354"/>
            <ac:spMk id="3" creationId="{7CF10B29-A3CC-CD68-5D1D-9CBAE34AE94E}"/>
          </ac:spMkLst>
        </pc:spChg>
        <pc:spChg chg="add del mod">
          <ac:chgData name="Morgan, Rob - morganrm" userId="2202593e-d52f-4214-b8a9-788363247110" providerId="ADAL" clId="{3BA4F0DA-7817-4099-A12B-D4AA8B544719}" dt="2024-02-03T16:52:26.886" v="51" actId="478"/>
          <ac:spMkLst>
            <pc:docMk/>
            <pc:sldMk cId="3980726014" sldId="354"/>
            <ac:spMk id="4" creationId="{0F35BC51-38BE-18E8-3F2E-4259E8EE6336}"/>
          </ac:spMkLst>
        </pc:spChg>
        <pc:spChg chg="mod">
          <ac:chgData name="Morgan, Rob - morganrm" userId="2202593e-d52f-4214-b8a9-788363247110" providerId="ADAL" clId="{3BA4F0DA-7817-4099-A12B-D4AA8B544719}" dt="2024-02-03T16:53:49.907" v="68" actId="403"/>
          <ac:spMkLst>
            <pc:docMk/>
            <pc:sldMk cId="3980726014" sldId="354"/>
            <ac:spMk id="5" creationId="{884F4209-97A3-B5F9-3571-68AD3D66AD58}"/>
          </ac:spMkLst>
        </pc:spChg>
        <pc:spChg chg="mod">
          <ac:chgData name="Morgan, Rob - morganrm" userId="2202593e-d52f-4214-b8a9-788363247110" providerId="ADAL" clId="{3BA4F0DA-7817-4099-A12B-D4AA8B544719}" dt="2024-02-03T16:56:10.238" v="93" actId="14100"/>
          <ac:spMkLst>
            <pc:docMk/>
            <pc:sldMk cId="3980726014" sldId="354"/>
            <ac:spMk id="7" creationId="{365DBE7A-C280-95F2-F20F-9604CC19F019}"/>
          </ac:spMkLst>
        </pc:spChg>
        <pc:spChg chg="ord">
          <ac:chgData name="Morgan, Rob - morganrm" userId="2202593e-d52f-4214-b8a9-788363247110" providerId="ADAL" clId="{3BA4F0DA-7817-4099-A12B-D4AA8B544719}" dt="2024-02-03T16:50:51.808" v="36" actId="26606"/>
          <ac:spMkLst>
            <pc:docMk/>
            <pc:sldMk cId="3980726014" sldId="354"/>
            <ac:spMk id="11" creationId="{A37EAB8A-1A0D-D98F-480C-83588217A641}"/>
          </ac:spMkLst>
        </pc:spChg>
        <pc:spChg chg="add mod">
          <ac:chgData name="Morgan, Rob - morganrm" userId="2202593e-d52f-4214-b8a9-788363247110" providerId="ADAL" clId="{3BA4F0DA-7817-4099-A12B-D4AA8B544719}" dt="2024-02-03T16:57:29.122" v="95" actId="1076"/>
          <ac:spMkLst>
            <pc:docMk/>
            <pc:sldMk cId="3980726014" sldId="354"/>
            <ac:spMk id="12" creationId="{737E34FB-FA2A-87CC-0C3E-645439671612}"/>
          </ac:spMkLst>
        </pc:spChg>
        <pc:spChg chg="add mod">
          <ac:chgData name="Morgan, Rob - morganrm" userId="2202593e-d52f-4214-b8a9-788363247110" providerId="ADAL" clId="{3BA4F0DA-7817-4099-A12B-D4AA8B544719}" dt="2024-02-03T16:53:37.274" v="65" actId="14100"/>
          <ac:spMkLst>
            <pc:docMk/>
            <pc:sldMk cId="3980726014" sldId="354"/>
            <ac:spMk id="13" creationId="{40508BA9-22F7-285D-5C4F-421B85B45109}"/>
          </ac:spMkLst>
        </pc:spChg>
        <pc:spChg chg="add del">
          <ac:chgData name="Morgan, Rob - morganrm" userId="2202593e-d52f-4214-b8a9-788363247110" providerId="ADAL" clId="{3BA4F0DA-7817-4099-A12B-D4AA8B544719}" dt="2024-02-03T16:50:51.808" v="36" actId="26606"/>
          <ac:spMkLst>
            <pc:docMk/>
            <pc:sldMk cId="3980726014" sldId="354"/>
            <ac:spMk id="1035" creationId="{2B97F24A-32CE-4C1C-A50D-3016B394DCFB}"/>
          </ac:spMkLst>
        </pc:spChg>
        <pc:spChg chg="add del">
          <ac:chgData name="Morgan, Rob - morganrm" userId="2202593e-d52f-4214-b8a9-788363247110" providerId="ADAL" clId="{3BA4F0DA-7817-4099-A12B-D4AA8B544719}" dt="2024-02-03T16:50:51.808" v="36" actId="26606"/>
          <ac:spMkLst>
            <pc:docMk/>
            <pc:sldMk cId="3980726014" sldId="354"/>
            <ac:spMk id="1037" creationId="{CD8B4F24-440B-49E9-B85D-733523DC064B}"/>
          </ac:spMkLst>
        </pc:spChg>
        <pc:picChg chg="add del mod">
          <ac:chgData name="Morgan, Rob - morganrm" userId="2202593e-d52f-4214-b8a9-788363247110" providerId="ADAL" clId="{3BA4F0DA-7817-4099-A12B-D4AA8B544719}" dt="2024-02-03T16:52:17.093" v="50" actId="478"/>
          <ac:picMkLst>
            <pc:docMk/>
            <pc:sldMk cId="3980726014" sldId="354"/>
            <ac:picMk id="6" creationId="{4603A5BC-DC15-4DC7-70F1-CD5442747642}"/>
          </ac:picMkLst>
        </pc:picChg>
        <pc:picChg chg="mod">
          <ac:chgData name="Morgan, Rob - morganrm" userId="2202593e-d52f-4214-b8a9-788363247110" providerId="ADAL" clId="{3BA4F0DA-7817-4099-A12B-D4AA8B544719}" dt="2024-02-03T16:55:41.017" v="90" actId="2085"/>
          <ac:picMkLst>
            <pc:docMk/>
            <pc:sldMk cId="3980726014" sldId="354"/>
            <ac:picMk id="8" creationId="{2FB061B1-CFF1-41C5-5E91-20F301C4BDDB}"/>
          </ac:picMkLst>
        </pc:picChg>
        <pc:picChg chg="mod">
          <ac:chgData name="Morgan, Rob - morganrm" userId="2202593e-d52f-4214-b8a9-788363247110" providerId="ADAL" clId="{3BA4F0DA-7817-4099-A12B-D4AA8B544719}" dt="2024-02-03T16:55:41.017" v="90" actId="2085"/>
          <ac:picMkLst>
            <pc:docMk/>
            <pc:sldMk cId="3980726014" sldId="354"/>
            <ac:picMk id="9" creationId="{7C638717-445F-E41A-A25B-AD5CA3B9319A}"/>
          </ac:picMkLst>
        </pc:picChg>
        <pc:picChg chg="mod">
          <ac:chgData name="Morgan, Rob - morganrm" userId="2202593e-d52f-4214-b8a9-788363247110" providerId="ADAL" clId="{3BA4F0DA-7817-4099-A12B-D4AA8B544719}" dt="2024-02-03T16:55:41.017" v="90" actId="2085"/>
          <ac:picMkLst>
            <pc:docMk/>
            <pc:sldMk cId="3980726014" sldId="354"/>
            <ac:picMk id="10" creationId="{0F32A892-44FD-CD44-9864-639DACCCCFD7}"/>
          </ac:picMkLst>
        </pc:picChg>
        <pc:picChg chg="mod">
          <ac:chgData name="Morgan, Rob - morganrm" userId="2202593e-d52f-4214-b8a9-788363247110" providerId="ADAL" clId="{3BA4F0DA-7817-4099-A12B-D4AA8B544719}" dt="2024-02-03T16:55:58.035" v="91" actId="1440"/>
          <ac:picMkLst>
            <pc:docMk/>
            <pc:sldMk cId="3980726014" sldId="354"/>
            <ac:picMk id="1026" creationId="{1224DC0B-AEAD-4309-52BE-D0879D0BAB87}"/>
          </ac:picMkLst>
        </pc:picChg>
        <pc:picChg chg="mod">
          <ac:chgData name="Morgan, Rob - morganrm" userId="2202593e-d52f-4214-b8a9-788363247110" providerId="ADAL" clId="{3BA4F0DA-7817-4099-A12B-D4AA8B544719}" dt="2024-02-03T16:56:01.007" v="92" actId="1440"/>
          <ac:picMkLst>
            <pc:docMk/>
            <pc:sldMk cId="3980726014" sldId="354"/>
            <ac:picMk id="1030" creationId="{50527174-FE83-3642-B71F-AFDE66963BA8}"/>
          </ac:picMkLst>
        </pc:picChg>
      </pc:sldChg>
      <pc:sldChg chg="del">
        <pc:chgData name="Morgan, Rob - morganrm" userId="2202593e-d52f-4214-b8a9-788363247110" providerId="ADAL" clId="{3BA4F0DA-7817-4099-A12B-D4AA8B544719}" dt="2024-02-03T17:05:45.169" v="101" actId="47"/>
        <pc:sldMkLst>
          <pc:docMk/>
          <pc:sldMk cId="974738310" sldId="355"/>
        </pc:sldMkLst>
      </pc:sldChg>
      <pc:sldChg chg="add del">
        <pc:chgData name="Morgan, Rob - morganrm" userId="2202593e-d52f-4214-b8a9-788363247110" providerId="ADAL" clId="{3BA4F0DA-7817-4099-A12B-D4AA8B544719}" dt="2024-02-07T18:14:37.619" v="114" actId="47"/>
        <pc:sldMkLst>
          <pc:docMk/>
          <pc:sldMk cId="1067946459" sldId="356"/>
        </pc:sldMkLst>
      </pc:sldChg>
      <pc:sldChg chg="addSp delSp modSp mod">
        <pc:chgData name="Morgan, Rob - morganrm" userId="2202593e-d52f-4214-b8a9-788363247110" providerId="ADAL" clId="{3BA4F0DA-7817-4099-A12B-D4AA8B544719}" dt="2024-02-09T01:32:32.720" v="368" actId="478"/>
        <pc:sldMkLst>
          <pc:docMk/>
          <pc:sldMk cId="2974659737" sldId="357"/>
        </pc:sldMkLst>
        <pc:spChg chg="del">
          <ac:chgData name="Morgan, Rob - morganrm" userId="2202593e-d52f-4214-b8a9-788363247110" providerId="ADAL" clId="{3BA4F0DA-7817-4099-A12B-D4AA8B544719}" dt="2024-02-07T18:14:56.858" v="115" actId="478"/>
          <ac:spMkLst>
            <pc:docMk/>
            <pc:sldMk cId="2974659737" sldId="357"/>
            <ac:spMk id="2" creationId="{8E52C8CA-9086-9751-9EDE-2BD5F9C911F1}"/>
          </ac:spMkLst>
        </pc:spChg>
        <pc:spChg chg="del">
          <ac:chgData name="Morgan, Rob - morganrm" userId="2202593e-d52f-4214-b8a9-788363247110" providerId="ADAL" clId="{3BA4F0DA-7817-4099-A12B-D4AA8B544719}" dt="2024-02-07T18:14:56.858" v="115" actId="478"/>
          <ac:spMkLst>
            <pc:docMk/>
            <pc:sldMk cId="2974659737" sldId="357"/>
            <ac:spMk id="3" creationId="{9B13BAB7-D59C-71AF-FC34-3315437192BA}"/>
          </ac:spMkLst>
        </pc:spChg>
        <pc:spChg chg="del">
          <ac:chgData name="Morgan, Rob - morganrm" userId="2202593e-d52f-4214-b8a9-788363247110" providerId="ADAL" clId="{3BA4F0DA-7817-4099-A12B-D4AA8B544719}" dt="2024-02-07T18:14:56.858" v="115" actId="478"/>
          <ac:spMkLst>
            <pc:docMk/>
            <pc:sldMk cId="2974659737" sldId="357"/>
            <ac:spMk id="4" creationId="{1A451C28-BB52-45E5-8AA6-E3D03948AC5F}"/>
          </ac:spMkLst>
        </pc:spChg>
        <pc:spChg chg="del">
          <ac:chgData name="Morgan, Rob - morganrm" userId="2202593e-d52f-4214-b8a9-788363247110" providerId="ADAL" clId="{3BA4F0DA-7817-4099-A12B-D4AA8B544719}" dt="2024-02-07T18:14:56.858" v="115" actId="478"/>
          <ac:spMkLst>
            <pc:docMk/>
            <pc:sldMk cId="2974659737" sldId="357"/>
            <ac:spMk id="5" creationId="{884F4209-97A3-B5F9-3571-68AD3D66AD58}"/>
          </ac:spMkLst>
        </pc:spChg>
        <pc:spChg chg="add del mod">
          <ac:chgData name="Morgan, Rob - morganrm" userId="2202593e-d52f-4214-b8a9-788363247110" providerId="ADAL" clId="{3BA4F0DA-7817-4099-A12B-D4AA8B544719}" dt="2024-02-07T18:15:03.881" v="117" actId="478"/>
          <ac:spMkLst>
            <pc:docMk/>
            <pc:sldMk cId="2974659737" sldId="357"/>
            <ac:spMk id="6" creationId="{946B5C6F-DDEB-7E4E-2004-13E5A51C9B9F}"/>
          </ac:spMkLst>
        </pc:spChg>
        <pc:spChg chg="del">
          <ac:chgData name="Morgan, Rob - morganrm" userId="2202593e-d52f-4214-b8a9-788363247110" providerId="ADAL" clId="{3BA4F0DA-7817-4099-A12B-D4AA8B544719}" dt="2024-02-07T18:14:56.858" v="115" actId="478"/>
          <ac:spMkLst>
            <pc:docMk/>
            <pc:sldMk cId="2974659737" sldId="357"/>
            <ac:spMk id="7" creationId="{365DBE7A-C280-95F2-F20F-9604CC19F019}"/>
          </ac:spMkLst>
        </pc:spChg>
        <pc:spChg chg="add del mod">
          <ac:chgData name="Morgan, Rob - morganrm" userId="2202593e-d52f-4214-b8a9-788363247110" providerId="ADAL" clId="{3BA4F0DA-7817-4099-A12B-D4AA8B544719}" dt="2024-02-09T01:32:32.720" v="368" actId="478"/>
          <ac:spMkLst>
            <pc:docMk/>
            <pc:sldMk cId="2974659737" sldId="357"/>
            <ac:spMk id="11" creationId="{B006EA62-7FC6-2C1B-B99B-6A9158599C67}"/>
          </ac:spMkLst>
        </pc:spChg>
        <pc:spChg chg="add mod">
          <ac:chgData name="Morgan, Rob - morganrm" userId="2202593e-d52f-4214-b8a9-788363247110" providerId="ADAL" clId="{3BA4F0DA-7817-4099-A12B-D4AA8B544719}" dt="2024-02-07T18:14:57.853" v="116"/>
          <ac:spMkLst>
            <pc:docMk/>
            <pc:sldMk cId="2974659737" sldId="357"/>
            <ac:spMk id="12" creationId="{FDB18D62-105A-C410-64FB-C21BAA12B15E}"/>
          </ac:spMkLst>
        </pc:spChg>
        <pc:spChg chg="add mod">
          <ac:chgData name="Morgan, Rob - morganrm" userId="2202593e-d52f-4214-b8a9-788363247110" providerId="ADAL" clId="{3BA4F0DA-7817-4099-A12B-D4AA8B544719}" dt="2024-02-07T18:14:57.853" v="116"/>
          <ac:spMkLst>
            <pc:docMk/>
            <pc:sldMk cId="2974659737" sldId="357"/>
            <ac:spMk id="14" creationId="{A197D3E1-870C-38AC-BC7E-81A6936FC44B}"/>
          </ac:spMkLst>
        </pc:spChg>
        <pc:spChg chg="add mod">
          <ac:chgData name="Morgan, Rob - morganrm" userId="2202593e-d52f-4214-b8a9-788363247110" providerId="ADAL" clId="{3BA4F0DA-7817-4099-A12B-D4AA8B544719}" dt="2024-02-07T18:14:57.853" v="116"/>
          <ac:spMkLst>
            <pc:docMk/>
            <pc:sldMk cId="2974659737" sldId="357"/>
            <ac:spMk id="16" creationId="{6427D384-E959-5065-FD6D-2D88FD0986DC}"/>
          </ac:spMkLst>
        </pc:spChg>
        <pc:spChg chg="add mod">
          <ac:chgData name="Morgan, Rob - morganrm" userId="2202593e-d52f-4214-b8a9-788363247110" providerId="ADAL" clId="{3BA4F0DA-7817-4099-A12B-D4AA8B544719}" dt="2024-02-07T18:14:57.853" v="116"/>
          <ac:spMkLst>
            <pc:docMk/>
            <pc:sldMk cId="2974659737" sldId="357"/>
            <ac:spMk id="20" creationId="{E72CB386-453C-0C56-D5C7-6D9ECAAC9DA2}"/>
          </ac:spMkLst>
        </pc:spChg>
        <pc:spChg chg="add mod">
          <ac:chgData name="Morgan, Rob - morganrm" userId="2202593e-d52f-4214-b8a9-788363247110" providerId="ADAL" clId="{3BA4F0DA-7817-4099-A12B-D4AA8B544719}" dt="2024-02-07T18:14:57.853" v="116"/>
          <ac:spMkLst>
            <pc:docMk/>
            <pc:sldMk cId="2974659737" sldId="357"/>
            <ac:spMk id="21" creationId="{A4054CB8-F4D0-19D5-27C4-E53D552493A0}"/>
          </ac:spMkLst>
        </pc:spChg>
        <pc:spChg chg="add mod">
          <ac:chgData name="Morgan, Rob - morganrm" userId="2202593e-d52f-4214-b8a9-788363247110" providerId="ADAL" clId="{3BA4F0DA-7817-4099-A12B-D4AA8B544719}" dt="2024-02-07T18:14:57.853" v="116"/>
          <ac:spMkLst>
            <pc:docMk/>
            <pc:sldMk cId="2974659737" sldId="357"/>
            <ac:spMk id="22" creationId="{9896D1AD-554A-313D-C3B7-2C4AC106201B}"/>
          </ac:spMkLst>
        </pc:spChg>
        <pc:picChg chg="del">
          <ac:chgData name="Morgan, Rob - morganrm" userId="2202593e-d52f-4214-b8a9-788363247110" providerId="ADAL" clId="{3BA4F0DA-7817-4099-A12B-D4AA8B544719}" dt="2024-02-07T18:14:56.858" v="115" actId="478"/>
          <ac:picMkLst>
            <pc:docMk/>
            <pc:sldMk cId="2974659737" sldId="357"/>
            <ac:picMk id="8" creationId="{2FB061B1-CFF1-41C5-5E91-20F301C4BDDB}"/>
          </ac:picMkLst>
        </pc:picChg>
        <pc:picChg chg="del">
          <ac:chgData name="Morgan, Rob - morganrm" userId="2202593e-d52f-4214-b8a9-788363247110" providerId="ADAL" clId="{3BA4F0DA-7817-4099-A12B-D4AA8B544719}" dt="2024-02-07T18:14:56.858" v="115" actId="478"/>
          <ac:picMkLst>
            <pc:docMk/>
            <pc:sldMk cId="2974659737" sldId="357"/>
            <ac:picMk id="9" creationId="{7C638717-445F-E41A-A25B-AD5CA3B9319A}"/>
          </ac:picMkLst>
        </pc:picChg>
        <pc:picChg chg="del">
          <ac:chgData name="Morgan, Rob - morganrm" userId="2202593e-d52f-4214-b8a9-788363247110" providerId="ADAL" clId="{3BA4F0DA-7817-4099-A12B-D4AA8B544719}" dt="2024-02-07T18:14:56.858" v="115" actId="478"/>
          <ac:picMkLst>
            <pc:docMk/>
            <pc:sldMk cId="2974659737" sldId="357"/>
            <ac:picMk id="10" creationId="{0F32A892-44FD-CD44-9864-639DACCCCFD7}"/>
          </ac:picMkLst>
        </pc:picChg>
        <pc:picChg chg="add mod">
          <ac:chgData name="Morgan, Rob - morganrm" userId="2202593e-d52f-4214-b8a9-788363247110" providerId="ADAL" clId="{3BA4F0DA-7817-4099-A12B-D4AA8B544719}" dt="2024-02-07T18:24:31.679" v="118" actId="14826"/>
          <ac:picMkLst>
            <pc:docMk/>
            <pc:sldMk cId="2974659737" sldId="357"/>
            <ac:picMk id="13" creationId="{9EA94C37-321B-2B48-8F6A-00E80429CB9E}"/>
          </ac:picMkLst>
        </pc:picChg>
        <pc:picChg chg="add mod">
          <ac:chgData name="Morgan, Rob - morganrm" userId="2202593e-d52f-4214-b8a9-788363247110" providerId="ADAL" clId="{3BA4F0DA-7817-4099-A12B-D4AA8B544719}" dt="2024-02-07T18:24:45.847" v="119" actId="14826"/>
          <ac:picMkLst>
            <pc:docMk/>
            <pc:sldMk cId="2974659737" sldId="357"/>
            <ac:picMk id="15" creationId="{2009FE12-4A11-13AD-F7E9-691CE6E92F02}"/>
          </ac:picMkLst>
        </pc:picChg>
        <pc:picChg chg="add mod">
          <ac:chgData name="Morgan, Rob - morganrm" userId="2202593e-d52f-4214-b8a9-788363247110" providerId="ADAL" clId="{3BA4F0DA-7817-4099-A12B-D4AA8B544719}" dt="2024-02-07T18:14:57.853" v="116"/>
          <ac:picMkLst>
            <pc:docMk/>
            <pc:sldMk cId="2974659737" sldId="357"/>
            <ac:picMk id="17" creationId="{F2A0ECA8-D1FB-8386-C0E4-D9731D335419}"/>
          </ac:picMkLst>
        </pc:picChg>
        <pc:picChg chg="add mod">
          <ac:chgData name="Morgan, Rob - morganrm" userId="2202593e-d52f-4214-b8a9-788363247110" providerId="ADAL" clId="{3BA4F0DA-7817-4099-A12B-D4AA8B544719}" dt="2024-02-07T18:14:57.853" v="116"/>
          <ac:picMkLst>
            <pc:docMk/>
            <pc:sldMk cId="2974659737" sldId="357"/>
            <ac:picMk id="18" creationId="{547B716C-E57F-1CAF-833F-8F61FF69EC81}"/>
          </ac:picMkLst>
        </pc:picChg>
        <pc:picChg chg="add mod">
          <ac:chgData name="Morgan, Rob - morganrm" userId="2202593e-d52f-4214-b8a9-788363247110" providerId="ADAL" clId="{3BA4F0DA-7817-4099-A12B-D4AA8B544719}" dt="2024-02-07T18:14:57.853" v="116"/>
          <ac:picMkLst>
            <pc:docMk/>
            <pc:sldMk cId="2974659737" sldId="357"/>
            <ac:picMk id="19" creationId="{633BC21A-1BB8-4C52-BFE5-65E7B5A60878}"/>
          </ac:picMkLst>
        </pc:picChg>
        <pc:picChg chg="del">
          <ac:chgData name="Morgan, Rob - morganrm" userId="2202593e-d52f-4214-b8a9-788363247110" providerId="ADAL" clId="{3BA4F0DA-7817-4099-A12B-D4AA8B544719}" dt="2024-02-07T18:14:56.858" v="115" actId="478"/>
          <ac:picMkLst>
            <pc:docMk/>
            <pc:sldMk cId="2974659737" sldId="357"/>
            <ac:picMk id="5122" creationId="{830A837B-DBD3-D966-E92A-E1A9E10A3157}"/>
          </ac:picMkLst>
        </pc:picChg>
        <pc:picChg chg="del">
          <ac:chgData name="Morgan, Rob - morganrm" userId="2202593e-d52f-4214-b8a9-788363247110" providerId="ADAL" clId="{3BA4F0DA-7817-4099-A12B-D4AA8B544719}" dt="2024-02-07T18:14:56.858" v="115" actId="478"/>
          <ac:picMkLst>
            <pc:docMk/>
            <pc:sldMk cId="2974659737" sldId="357"/>
            <ac:picMk id="7170" creationId="{C495599F-F1B3-1E15-52D2-2BF32EC9F2F0}"/>
          </ac:picMkLst>
        </pc:picChg>
      </pc:sldChg>
      <pc:sldChg chg="modSp add mod modNotesTx">
        <pc:chgData name="Morgan, Rob - morganrm" userId="2202593e-d52f-4214-b8a9-788363247110" providerId="ADAL" clId="{3BA4F0DA-7817-4099-A12B-D4AA8B544719}" dt="2024-02-07T18:14:21.335" v="111" actId="6549"/>
        <pc:sldMkLst>
          <pc:docMk/>
          <pc:sldMk cId="871286209" sldId="359"/>
        </pc:sldMkLst>
        <pc:spChg chg="mod">
          <ac:chgData name="Morgan, Rob - morganrm" userId="2202593e-d52f-4214-b8a9-788363247110" providerId="ADAL" clId="{3BA4F0DA-7817-4099-A12B-D4AA8B544719}" dt="2024-02-03T16:58:35.230" v="97"/>
          <ac:spMkLst>
            <pc:docMk/>
            <pc:sldMk cId="871286209" sldId="359"/>
            <ac:spMk id="5" creationId="{884F4209-97A3-B5F9-3571-68AD3D66AD58}"/>
          </ac:spMkLst>
        </pc:spChg>
        <pc:spChg chg="mod">
          <ac:chgData name="Morgan, Rob - morganrm" userId="2202593e-d52f-4214-b8a9-788363247110" providerId="ADAL" clId="{3BA4F0DA-7817-4099-A12B-D4AA8B544719}" dt="2024-02-03T17:06:37.273" v="107" actId="14100"/>
          <ac:spMkLst>
            <pc:docMk/>
            <pc:sldMk cId="871286209" sldId="359"/>
            <ac:spMk id="7" creationId="{365DBE7A-C280-95F2-F20F-9604CC19F019}"/>
          </ac:spMkLst>
        </pc:spChg>
        <pc:picChg chg="mod">
          <ac:chgData name="Morgan, Rob - morganrm" userId="2202593e-d52f-4214-b8a9-788363247110" providerId="ADAL" clId="{3BA4F0DA-7817-4099-A12B-D4AA8B544719}" dt="2024-02-03T17:03:59.988" v="99" actId="14826"/>
          <ac:picMkLst>
            <pc:docMk/>
            <pc:sldMk cId="871286209" sldId="359"/>
            <ac:picMk id="1026" creationId="{1224DC0B-AEAD-4309-52BE-D0879D0BAB87}"/>
          </ac:picMkLst>
        </pc:picChg>
        <pc:picChg chg="mod">
          <ac:chgData name="Morgan, Rob - morganrm" userId="2202593e-d52f-4214-b8a9-788363247110" providerId="ADAL" clId="{3BA4F0DA-7817-4099-A12B-D4AA8B544719}" dt="2024-02-03T17:05:40.533" v="100" actId="14826"/>
          <ac:picMkLst>
            <pc:docMk/>
            <pc:sldMk cId="871286209" sldId="359"/>
            <ac:picMk id="1030" creationId="{50527174-FE83-3642-B71F-AFDE66963BA8}"/>
          </ac:picMkLst>
        </pc:picChg>
      </pc:sldChg>
      <pc:sldChg chg="modSp add mod modNotesTx">
        <pc:chgData name="Morgan, Rob - morganrm" userId="2202593e-d52f-4214-b8a9-788363247110" providerId="ADAL" clId="{3BA4F0DA-7817-4099-A12B-D4AA8B544719}" dt="2024-02-03T17:10:22.285" v="110" actId="14826"/>
        <pc:sldMkLst>
          <pc:docMk/>
          <pc:sldMk cId="718918059" sldId="360"/>
        </pc:sldMkLst>
        <pc:spChg chg="mod">
          <ac:chgData name="Morgan, Rob - morganrm" userId="2202593e-d52f-4214-b8a9-788363247110" providerId="ADAL" clId="{3BA4F0DA-7817-4099-A12B-D4AA8B544719}" dt="2024-02-03T17:06:16.520" v="103"/>
          <ac:spMkLst>
            <pc:docMk/>
            <pc:sldMk cId="718918059" sldId="360"/>
            <ac:spMk id="5" creationId="{884F4209-97A3-B5F9-3571-68AD3D66AD58}"/>
          </ac:spMkLst>
        </pc:spChg>
        <pc:spChg chg="mod">
          <ac:chgData name="Morgan, Rob - morganrm" userId="2202593e-d52f-4214-b8a9-788363247110" providerId="ADAL" clId="{3BA4F0DA-7817-4099-A12B-D4AA8B544719}" dt="2024-02-03T17:06:24.089" v="104"/>
          <ac:spMkLst>
            <pc:docMk/>
            <pc:sldMk cId="718918059" sldId="360"/>
            <ac:spMk id="7" creationId="{365DBE7A-C280-95F2-F20F-9604CC19F019}"/>
          </ac:spMkLst>
        </pc:spChg>
        <pc:picChg chg="mod">
          <ac:chgData name="Morgan, Rob - morganrm" userId="2202593e-d52f-4214-b8a9-788363247110" providerId="ADAL" clId="{3BA4F0DA-7817-4099-A12B-D4AA8B544719}" dt="2024-02-03T17:08:11.442" v="109" actId="14826"/>
          <ac:picMkLst>
            <pc:docMk/>
            <pc:sldMk cId="718918059" sldId="360"/>
            <ac:picMk id="1026" creationId="{1224DC0B-AEAD-4309-52BE-D0879D0BAB87}"/>
          </ac:picMkLst>
        </pc:picChg>
        <pc:picChg chg="mod">
          <ac:chgData name="Morgan, Rob - morganrm" userId="2202593e-d52f-4214-b8a9-788363247110" providerId="ADAL" clId="{3BA4F0DA-7817-4099-A12B-D4AA8B544719}" dt="2024-02-03T17:10:22.285" v="110" actId="14826"/>
          <ac:picMkLst>
            <pc:docMk/>
            <pc:sldMk cId="718918059" sldId="360"/>
            <ac:picMk id="1030" creationId="{50527174-FE83-3642-B71F-AFDE66963BA8}"/>
          </ac:picMkLst>
        </pc:picChg>
      </pc:sldChg>
    </pc:docChg>
  </pc:docChgLst>
  <pc:docChgLst>
    <pc:chgData name="Morgan, Rob - morganrm" userId="S::morganrm@jmu.edu::2202593e-d52f-4214-b8a9-788363247110" providerId="AD" clId="Web-{78265539-98EF-14ED-9D7D-9E487266EE11}"/>
    <pc:docChg chg="addSld delSld">
      <pc:chgData name="Morgan, Rob - morganrm" userId="S::morganrm@jmu.edu::2202593e-d52f-4214-b8a9-788363247110" providerId="AD" clId="Web-{78265539-98EF-14ED-9D7D-9E487266EE11}" dt="2024-02-02T21:21:41.339" v="1"/>
      <pc:docMkLst>
        <pc:docMk/>
      </pc:docMkLst>
      <pc:sldChg chg="add del">
        <pc:chgData name="Morgan, Rob - morganrm" userId="S::morganrm@jmu.edu::2202593e-d52f-4214-b8a9-788363247110" providerId="AD" clId="Web-{78265539-98EF-14ED-9D7D-9E487266EE11}" dt="2024-02-02T21:21:41.339" v="1"/>
        <pc:sldMkLst>
          <pc:docMk/>
          <pc:sldMk cId="954512065" sldId="359"/>
        </pc:sldMkLst>
      </pc:sldChg>
    </pc:docChg>
  </pc:docChgLst>
  <pc:docChgLst>
    <pc:chgData name="Morgan, Rob - morganrm" userId="2202593e-d52f-4214-b8a9-788363247110" providerId="ADAL" clId="{B5BCB91F-89B7-4ACF-A425-120B88A91C01}"/>
    <pc:docChg chg="custSel addSld delSld modSld">
      <pc:chgData name="Morgan, Rob - morganrm" userId="2202593e-d52f-4214-b8a9-788363247110" providerId="ADAL" clId="{B5BCB91F-89B7-4ACF-A425-120B88A91C01}" dt="2024-02-02T21:57:28.109" v="62" actId="1076"/>
      <pc:docMkLst>
        <pc:docMk/>
      </pc:docMkLst>
      <pc:sldChg chg="addSp delSp add del setBg delDesignElem">
        <pc:chgData name="Morgan, Rob - morganrm" userId="2202593e-d52f-4214-b8a9-788363247110" providerId="ADAL" clId="{B5BCB91F-89B7-4ACF-A425-120B88A91C01}" dt="2024-02-02T21:24:45.974" v="5"/>
        <pc:sldMkLst>
          <pc:docMk/>
          <pc:sldMk cId="2676763628" sldId="272"/>
        </pc:sldMkLst>
        <pc:spChg chg="add del">
          <ac:chgData name="Morgan, Rob - morganrm" userId="2202593e-d52f-4214-b8a9-788363247110" providerId="ADAL" clId="{B5BCB91F-89B7-4ACF-A425-120B88A91C01}" dt="2024-02-02T21:24:45.974" v="5"/>
          <ac:spMkLst>
            <pc:docMk/>
            <pc:sldMk cId="2676763628" sldId="272"/>
            <ac:spMk id="21" creationId="{879EECFE-814E-4B68-96A7-86A795BD22F7}"/>
          </ac:spMkLst>
        </pc:spChg>
        <pc:spChg chg="add del">
          <ac:chgData name="Morgan, Rob - morganrm" userId="2202593e-d52f-4214-b8a9-788363247110" providerId="ADAL" clId="{B5BCB91F-89B7-4ACF-A425-120B88A91C01}" dt="2024-02-02T21:24:45.974" v="5"/>
          <ac:spMkLst>
            <pc:docMk/>
            <pc:sldMk cId="2676763628" sldId="272"/>
            <ac:spMk id="23" creationId="{06F847C8-7801-44D8-8CCA-CDBA7AD91A00}"/>
          </ac:spMkLst>
        </pc:spChg>
        <pc:spChg chg="add del">
          <ac:chgData name="Morgan, Rob - morganrm" userId="2202593e-d52f-4214-b8a9-788363247110" providerId="ADAL" clId="{B5BCB91F-89B7-4ACF-A425-120B88A91C01}" dt="2024-02-02T21:24:45.974" v="5"/>
          <ac:spMkLst>
            <pc:docMk/>
            <pc:sldMk cId="2676763628" sldId="272"/>
            <ac:spMk id="25" creationId="{AF180F00-B4B2-4196-BB1C-ECD21B03F0A9}"/>
          </ac:spMkLst>
        </pc:spChg>
        <pc:spChg chg="add del">
          <ac:chgData name="Morgan, Rob - morganrm" userId="2202593e-d52f-4214-b8a9-788363247110" providerId="ADAL" clId="{B5BCB91F-89B7-4ACF-A425-120B88A91C01}" dt="2024-02-02T21:24:45.974" v="5"/>
          <ac:spMkLst>
            <pc:docMk/>
            <pc:sldMk cId="2676763628" sldId="272"/>
            <ac:spMk id="27" creationId="{6E600F8C-C8F3-420C-9D3B-E1FBE7BAE481}"/>
          </ac:spMkLst>
        </pc:spChg>
        <pc:cxnChg chg="add del">
          <ac:chgData name="Morgan, Rob - morganrm" userId="2202593e-d52f-4214-b8a9-788363247110" providerId="ADAL" clId="{B5BCB91F-89B7-4ACF-A425-120B88A91C01}" dt="2024-02-02T21:24:45.974" v="5"/>
          <ac:cxnSpMkLst>
            <pc:docMk/>
            <pc:sldMk cId="2676763628" sldId="272"/>
            <ac:cxnSpMk id="29" creationId="{7AA55BF2-380C-4942-8AB1-55A6A52A35F8}"/>
          </ac:cxnSpMkLst>
        </pc:cxnChg>
      </pc:sldChg>
      <pc:sldChg chg="addSp delSp modSp add del mod setBg delDesignElem">
        <pc:chgData name="Morgan, Rob - morganrm" userId="2202593e-d52f-4214-b8a9-788363247110" providerId="ADAL" clId="{B5BCB91F-89B7-4ACF-A425-120B88A91C01}" dt="2024-02-02T21:27:46.267" v="39" actId="404"/>
        <pc:sldMkLst>
          <pc:docMk/>
          <pc:sldMk cId="954512065" sldId="276"/>
        </pc:sldMkLst>
        <pc:spChg chg="mod">
          <ac:chgData name="Morgan, Rob - morganrm" userId="2202593e-d52f-4214-b8a9-788363247110" providerId="ADAL" clId="{B5BCB91F-89B7-4ACF-A425-120B88A91C01}" dt="2024-02-02T21:27:46.267" v="39" actId="404"/>
          <ac:spMkLst>
            <pc:docMk/>
            <pc:sldMk cId="954512065" sldId="276"/>
            <ac:spMk id="6" creationId="{B96EA9BB-AC12-4ADB-886C-B56E9E0A5C6D}"/>
          </ac:spMkLst>
        </pc:spChg>
        <pc:spChg chg="add mod">
          <ac:chgData name="Morgan, Rob - morganrm" userId="2202593e-d52f-4214-b8a9-788363247110" providerId="ADAL" clId="{B5BCB91F-89B7-4ACF-A425-120B88A91C01}" dt="2024-02-02T21:26:01.630" v="17"/>
          <ac:spMkLst>
            <pc:docMk/>
            <pc:sldMk cId="954512065" sldId="276"/>
            <ac:spMk id="8" creationId="{64F9FB85-04CA-451E-A1B8-5D7E3DE377C2}"/>
          </ac:spMkLst>
        </pc:spChg>
        <pc:spChg chg="add mod ord">
          <ac:chgData name="Morgan, Rob - morganrm" userId="2202593e-d52f-4214-b8a9-788363247110" providerId="ADAL" clId="{B5BCB91F-89B7-4ACF-A425-120B88A91C01}" dt="2024-02-02T21:26:21.698" v="20" actId="13244"/>
          <ac:spMkLst>
            <pc:docMk/>
            <pc:sldMk cId="954512065" sldId="276"/>
            <ac:spMk id="10" creationId="{A06F75DD-D4EE-4645-8397-B22D1F3471F3}"/>
          </ac:spMkLst>
        </pc:spChg>
        <pc:spChg chg="del">
          <ac:chgData name="Morgan, Rob - morganrm" userId="2202593e-d52f-4214-b8a9-788363247110" providerId="ADAL" clId="{B5BCB91F-89B7-4ACF-A425-120B88A91C01}" dt="2024-02-02T21:25:33.686" v="8"/>
          <ac:spMkLst>
            <pc:docMk/>
            <pc:sldMk cId="954512065" sldId="276"/>
            <ac:spMk id="21" creationId="{879EECFE-814E-4B68-96A7-86A795BD22F7}"/>
          </ac:spMkLst>
        </pc:spChg>
        <pc:spChg chg="del">
          <ac:chgData name="Morgan, Rob - morganrm" userId="2202593e-d52f-4214-b8a9-788363247110" providerId="ADAL" clId="{B5BCB91F-89B7-4ACF-A425-120B88A91C01}" dt="2024-02-02T21:25:33.686" v="8"/>
          <ac:spMkLst>
            <pc:docMk/>
            <pc:sldMk cId="954512065" sldId="276"/>
            <ac:spMk id="23" creationId="{06F847C8-7801-44D8-8CCA-CDBA7AD91A00}"/>
          </ac:spMkLst>
        </pc:spChg>
        <pc:spChg chg="del">
          <ac:chgData name="Morgan, Rob - morganrm" userId="2202593e-d52f-4214-b8a9-788363247110" providerId="ADAL" clId="{B5BCB91F-89B7-4ACF-A425-120B88A91C01}" dt="2024-02-02T21:25:33.686" v="8"/>
          <ac:spMkLst>
            <pc:docMk/>
            <pc:sldMk cId="954512065" sldId="276"/>
            <ac:spMk id="25" creationId="{AF180F00-B4B2-4196-BB1C-ECD21B03F0A9}"/>
          </ac:spMkLst>
        </pc:spChg>
        <pc:spChg chg="del">
          <ac:chgData name="Morgan, Rob - morganrm" userId="2202593e-d52f-4214-b8a9-788363247110" providerId="ADAL" clId="{B5BCB91F-89B7-4ACF-A425-120B88A91C01}" dt="2024-02-02T21:25:33.686" v="8"/>
          <ac:spMkLst>
            <pc:docMk/>
            <pc:sldMk cId="954512065" sldId="276"/>
            <ac:spMk id="27" creationId="{6E600F8C-C8F3-420C-9D3B-E1FBE7BAE481}"/>
          </ac:spMkLst>
        </pc:spChg>
        <pc:picChg chg="add mod">
          <ac:chgData name="Morgan, Rob - morganrm" userId="2202593e-d52f-4214-b8a9-788363247110" providerId="ADAL" clId="{B5BCB91F-89B7-4ACF-A425-120B88A91C01}" dt="2024-02-02T21:26:32.808" v="24" actId="1076"/>
          <ac:picMkLst>
            <pc:docMk/>
            <pc:sldMk cId="954512065" sldId="276"/>
            <ac:picMk id="9" creationId="{74876ED2-D716-4C62-98C9-493D5EFD7911}"/>
          </ac:picMkLst>
        </pc:picChg>
      </pc:sldChg>
      <pc:sldChg chg="addSp modSp del mod">
        <pc:chgData name="Morgan, Rob - morganrm" userId="2202593e-d52f-4214-b8a9-788363247110" providerId="ADAL" clId="{B5BCB91F-89B7-4ACF-A425-120B88A91C01}" dt="2024-02-02T21:27:14.098" v="28" actId="47"/>
        <pc:sldMkLst>
          <pc:docMk/>
          <pc:sldMk cId="3242500829" sldId="349"/>
        </pc:sldMkLst>
        <pc:spChg chg="mod">
          <ac:chgData name="Morgan, Rob - morganrm" userId="2202593e-d52f-4214-b8a9-788363247110" providerId="ADAL" clId="{B5BCB91F-89B7-4ACF-A425-120B88A91C01}" dt="2024-02-02T21:25:40.929" v="10" actId="27636"/>
          <ac:spMkLst>
            <pc:docMk/>
            <pc:sldMk cId="3242500829" sldId="349"/>
            <ac:spMk id="2" creationId="{543BFF9E-BEB5-6427-046F-859A3AF8EAD9}"/>
          </ac:spMkLst>
        </pc:spChg>
        <pc:spChg chg="add mod">
          <ac:chgData name="Morgan, Rob - morganrm" userId="2202593e-d52f-4214-b8a9-788363247110" providerId="ADAL" clId="{B5BCB91F-89B7-4ACF-A425-120B88A91C01}" dt="2024-02-02T21:25:16.299" v="6"/>
          <ac:spMkLst>
            <pc:docMk/>
            <pc:sldMk cId="3242500829" sldId="349"/>
            <ac:spMk id="7" creationId="{E022EC62-150D-485B-BF05-247F4F35C0C9}"/>
          </ac:spMkLst>
        </pc:spChg>
      </pc:sldChg>
      <pc:sldChg chg="addSp delSp modSp mod">
        <pc:chgData name="Morgan, Rob - morganrm" userId="2202593e-d52f-4214-b8a9-788363247110" providerId="ADAL" clId="{B5BCB91F-89B7-4ACF-A425-120B88A91C01}" dt="2024-02-02T21:44:34.232" v="52" actId="403"/>
        <pc:sldMkLst>
          <pc:docMk/>
          <pc:sldMk cId="3896305957" sldId="352"/>
        </pc:sldMkLst>
        <pc:spChg chg="mod">
          <ac:chgData name="Morgan, Rob - morganrm" userId="2202593e-d52f-4214-b8a9-788363247110" providerId="ADAL" clId="{B5BCB91F-89B7-4ACF-A425-120B88A91C01}" dt="2024-02-02T21:44:24.223" v="46" actId="14100"/>
          <ac:spMkLst>
            <pc:docMk/>
            <pc:sldMk cId="3896305957" sldId="352"/>
            <ac:spMk id="2" creationId="{12137CD7-C57B-0BF1-899C-1C2FF3446DC7}"/>
          </ac:spMkLst>
        </pc:spChg>
        <pc:spChg chg="mod">
          <ac:chgData name="Morgan, Rob - morganrm" userId="2202593e-d52f-4214-b8a9-788363247110" providerId="ADAL" clId="{B5BCB91F-89B7-4ACF-A425-120B88A91C01}" dt="2024-02-02T21:44:34.232" v="52" actId="403"/>
          <ac:spMkLst>
            <pc:docMk/>
            <pc:sldMk cId="3896305957" sldId="352"/>
            <ac:spMk id="3" creationId="{EE335267-E452-7480-60DF-0DC129572979}"/>
          </ac:spMkLst>
        </pc:spChg>
        <pc:spChg chg="del mod">
          <ac:chgData name="Morgan, Rob - morganrm" userId="2202593e-d52f-4214-b8a9-788363247110" providerId="ADAL" clId="{B5BCB91F-89B7-4ACF-A425-120B88A91C01}" dt="2024-02-02T21:44:27.129" v="48" actId="478"/>
          <ac:spMkLst>
            <pc:docMk/>
            <pc:sldMk cId="3896305957" sldId="352"/>
            <ac:spMk id="4" creationId="{837BE3E7-913A-1823-93D2-6A3F3DF3E1B8}"/>
          </ac:spMkLst>
        </pc:spChg>
        <pc:picChg chg="add mod">
          <ac:chgData name="Morgan, Rob - morganrm" userId="2202593e-d52f-4214-b8a9-788363247110" providerId="ADAL" clId="{B5BCB91F-89B7-4ACF-A425-120B88A91C01}" dt="2024-02-02T21:44:30.618" v="49" actId="1076"/>
          <ac:picMkLst>
            <pc:docMk/>
            <pc:sldMk cId="3896305957" sldId="352"/>
            <ac:picMk id="9" creationId="{15A7F0D5-13FD-43DE-AC7F-064E4A4BEDDE}"/>
          </ac:picMkLst>
        </pc:picChg>
        <pc:picChg chg="del">
          <ac:chgData name="Morgan, Rob - morganrm" userId="2202593e-d52f-4214-b8a9-788363247110" providerId="ADAL" clId="{B5BCB91F-89B7-4ACF-A425-120B88A91C01}" dt="2024-02-02T21:44:10.302" v="40" actId="478"/>
          <ac:picMkLst>
            <pc:docMk/>
            <pc:sldMk cId="3896305957" sldId="352"/>
            <ac:picMk id="4098" creationId="{F914AE4F-E454-5C63-93D4-B3161AB3B17E}"/>
          </ac:picMkLst>
        </pc:picChg>
      </pc:sldChg>
      <pc:sldChg chg="delSp modSp mod">
        <pc:chgData name="Morgan, Rob - morganrm" userId="2202593e-d52f-4214-b8a9-788363247110" providerId="ADAL" clId="{B5BCB91F-89B7-4ACF-A425-120B88A91C01}" dt="2024-02-02T21:51:40.219" v="57" actId="478"/>
        <pc:sldMkLst>
          <pc:docMk/>
          <pc:sldMk cId="148025716" sldId="353"/>
        </pc:sldMkLst>
        <pc:spChg chg="mod">
          <ac:chgData name="Morgan, Rob - morganrm" userId="2202593e-d52f-4214-b8a9-788363247110" providerId="ADAL" clId="{B5BCB91F-89B7-4ACF-A425-120B88A91C01}" dt="2024-02-02T21:45:09.291" v="55" actId="122"/>
          <ac:spMkLst>
            <pc:docMk/>
            <pc:sldMk cId="148025716" sldId="353"/>
            <ac:spMk id="3" creationId="{EE335267-E452-7480-60DF-0DC129572979}"/>
          </ac:spMkLst>
        </pc:spChg>
        <pc:spChg chg="del">
          <ac:chgData name="Morgan, Rob - morganrm" userId="2202593e-d52f-4214-b8a9-788363247110" providerId="ADAL" clId="{B5BCB91F-89B7-4ACF-A425-120B88A91C01}" dt="2024-02-02T21:51:40.219" v="57" actId="478"/>
          <ac:spMkLst>
            <pc:docMk/>
            <pc:sldMk cId="148025716" sldId="353"/>
            <ac:spMk id="8" creationId="{41A4A518-2080-9915-2DDD-277F67086716}"/>
          </ac:spMkLst>
        </pc:spChg>
        <pc:picChg chg="mod">
          <ac:chgData name="Morgan, Rob - morganrm" userId="2202593e-d52f-4214-b8a9-788363247110" providerId="ADAL" clId="{B5BCB91F-89B7-4ACF-A425-120B88A91C01}" dt="2024-02-02T21:51:35.790" v="56" actId="14826"/>
          <ac:picMkLst>
            <pc:docMk/>
            <pc:sldMk cId="148025716" sldId="353"/>
            <ac:picMk id="6148" creationId="{6025DCA4-A594-15AB-C9DF-ACA25493381B}"/>
          </ac:picMkLst>
        </pc:picChg>
      </pc:sldChg>
      <pc:sldChg chg="delSp modSp mod">
        <pc:chgData name="Morgan, Rob - morganrm" userId="2202593e-d52f-4214-b8a9-788363247110" providerId="ADAL" clId="{B5BCB91F-89B7-4ACF-A425-120B88A91C01}" dt="2024-02-02T21:57:28.109" v="62" actId="1076"/>
        <pc:sldMkLst>
          <pc:docMk/>
          <pc:sldMk cId="3980726014" sldId="354"/>
        </pc:sldMkLst>
        <pc:spChg chg="mod">
          <ac:chgData name="Morgan, Rob - morganrm" userId="2202593e-d52f-4214-b8a9-788363247110" providerId="ADAL" clId="{B5BCB91F-89B7-4ACF-A425-120B88A91C01}" dt="2024-02-02T21:56:11.555" v="59" actId="6549"/>
          <ac:spMkLst>
            <pc:docMk/>
            <pc:sldMk cId="3980726014" sldId="354"/>
            <ac:spMk id="11" creationId="{A37EAB8A-1A0D-D98F-480C-83588217A641}"/>
          </ac:spMkLst>
        </pc:spChg>
        <pc:spChg chg="del">
          <ac:chgData name="Morgan, Rob - morganrm" userId="2202593e-d52f-4214-b8a9-788363247110" providerId="ADAL" clId="{B5BCB91F-89B7-4ACF-A425-120B88A91C01}" dt="2024-02-02T21:57:26.504" v="61" actId="478"/>
          <ac:spMkLst>
            <pc:docMk/>
            <pc:sldMk cId="3980726014" sldId="354"/>
            <ac:spMk id="12" creationId="{C3219B7F-1245-BC1B-EE5E-6F3EB25B8EC4}"/>
          </ac:spMkLst>
        </pc:spChg>
        <pc:picChg chg="mod">
          <ac:chgData name="Morgan, Rob - morganrm" userId="2202593e-d52f-4214-b8a9-788363247110" providerId="ADAL" clId="{B5BCB91F-89B7-4ACF-A425-120B88A91C01}" dt="2024-02-02T21:56:08.845" v="58" actId="14826"/>
          <ac:picMkLst>
            <pc:docMk/>
            <pc:sldMk cId="3980726014" sldId="354"/>
            <ac:picMk id="1026" creationId="{1224DC0B-AEAD-4309-52BE-D0879D0BAB87}"/>
          </ac:picMkLst>
        </pc:picChg>
        <pc:picChg chg="mod">
          <ac:chgData name="Morgan, Rob - morganrm" userId="2202593e-d52f-4214-b8a9-788363247110" providerId="ADAL" clId="{B5BCB91F-89B7-4ACF-A425-120B88A91C01}" dt="2024-02-02T21:57:28.109" v="62" actId="1076"/>
          <ac:picMkLst>
            <pc:docMk/>
            <pc:sldMk cId="3980726014" sldId="354"/>
            <ac:picMk id="1030" creationId="{50527174-FE83-3642-B71F-AFDE66963BA8}"/>
          </ac:picMkLst>
        </pc:picChg>
      </pc:sldChg>
    </pc:docChg>
  </pc:docChgLst>
  <pc:docChgLst>
    <pc:chgData name="Minnis-McClain, Jessica - minnisjl" userId="S::minnisjl@jmu.edu::f8e4ea62-acf4-407a-9d20-f8a6b1277f80" providerId="AD" clId="Web-{724B2E4D-FBFD-D1DB-3643-644E69F45AE0}"/>
    <pc:docChg chg="modSld">
      <pc:chgData name="Minnis-McClain, Jessica - minnisjl" userId="S::minnisjl@jmu.edu::f8e4ea62-acf4-407a-9d20-f8a6b1277f80" providerId="AD" clId="Web-{724B2E4D-FBFD-D1DB-3643-644E69F45AE0}" dt="2024-02-17T19:14:26.138" v="4" actId="20577"/>
      <pc:docMkLst>
        <pc:docMk/>
      </pc:docMkLst>
      <pc:sldChg chg="modSp">
        <pc:chgData name="Minnis-McClain, Jessica - minnisjl" userId="S::minnisjl@jmu.edu::f8e4ea62-acf4-407a-9d20-f8a6b1277f80" providerId="AD" clId="Web-{724B2E4D-FBFD-D1DB-3643-644E69F45AE0}" dt="2024-02-17T19:14:26.138" v="4" actId="20577"/>
        <pc:sldMkLst>
          <pc:docMk/>
          <pc:sldMk cId="3281928965" sldId="257"/>
        </pc:sldMkLst>
        <pc:spChg chg="mod">
          <ac:chgData name="Minnis-McClain, Jessica - minnisjl" userId="S::minnisjl@jmu.edu::f8e4ea62-acf4-407a-9d20-f8a6b1277f80" providerId="AD" clId="Web-{724B2E4D-FBFD-D1DB-3643-644E69F45AE0}" dt="2024-02-17T19:14:26.138" v="4" actId="20577"/>
          <ac:spMkLst>
            <pc:docMk/>
            <pc:sldMk cId="3281928965" sldId="257"/>
            <ac:spMk id="2" creationId="{F9AF390F-372F-3BCB-FCED-352A35938896}"/>
          </ac:spMkLst>
        </pc:spChg>
      </pc:sldChg>
    </pc:docChg>
  </pc:docChgLst>
  <pc:docChgLst>
    <pc:chgData name="Anderson, Dannie (DCJS)" userId="3309786d-ca09-4b25-9407-7fcc16175d79" providerId="ADAL" clId="{947488DE-C179-43F1-BB9C-E0CDDA53216C}"/>
    <pc:docChg chg="undo custSel modSld">
      <pc:chgData name="Anderson, Dannie (DCJS)" userId="3309786d-ca09-4b25-9407-7fcc16175d79" providerId="ADAL" clId="{947488DE-C179-43F1-BB9C-E0CDDA53216C}" dt="2024-07-11T13:56:32.726" v="169" actId="20577"/>
      <pc:docMkLst>
        <pc:docMk/>
      </pc:docMkLst>
      <pc:sldChg chg="modSp mod">
        <pc:chgData name="Anderson, Dannie (DCJS)" userId="3309786d-ca09-4b25-9407-7fcc16175d79" providerId="ADAL" clId="{947488DE-C179-43F1-BB9C-E0CDDA53216C}" dt="2024-07-11T13:28:57.134" v="5" actId="255"/>
        <pc:sldMkLst>
          <pc:docMk/>
          <pc:sldMk cId="3281928965" sldId="257"/>
        </pc:sldMkLst>
        <pc:spChg chg="mod">
          <ac:chgData name="Anderson, Dannie (DCJS)" userId="3309786d-ca09-4b25-9407-7fcc16175d79" providerId="ADAL" clId="{947488DE-C179-43F1-BB9C-E0CDDA53216C}" dt="2024-07-11T13:28:57.134" v="5" actId="255"/>
          <ac:spMkLst>
            <pc:docMk/>
            <pc:sldMk cId="3281928965" sldId="257"/>
            <ac:spMk id="2" creationId="{F9AF390F-372F-3BCB-FCED-352A35938896}"/>
          </ac:spMkLst>
        </pc:spChg>
      </pc:sldChg>
      <pc:sldChg chg="modSp mod">
        <pc:chgData name="Anderson, Dannie (DCJS)" userId="3309786d-ca09-4b25-9407-7fcc16175d79" providerId="ADAL" clId="{947488DE-C179-43F1-BB9C-E0CDDA53216C}" dt="2024-07-11T13:54:22.433" v="129" actId="20577"/>
        <pc:sldMkLst>
          <pc:docMk/>
          <pc:sldMk cId="368142620" sldId="263"/>
        </pc:sldMkLst>
        <pc:spChg chg="mod">
          <ac:chgData name="Anderson, Dannie (DCJS)" userId="3309786d-ca09-4b25-9407-7fcc16175d79" providerId="ADAL" clId="{947488DE-C179-43F1-BB9C-E0CDDA53216C}" dt="2024-07-11T13:54:22.433" v="129" actId="20577"/>
          <ac:spMkLst>
            <pc:docMk/>
            <pc:sldMk cId="368142620" sldId="263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947488DE-C179-43F1-BB9C-E0CDDA53216C}" dt="2024-07-11T13:44:52.191" v="15" actId="255"/>
        <pc:sldMkLst>
          <pc:docMk/>
          <pc:sldMk cId="954512065" sldId="276"/>
        </pc:sldMkLst>
        <pc:spChg chg="mod">
          <ac:chgData name="Anderson, Dannie (DCJS)" userId="3309786d-ca09-4b25-9407-7fcc16175d79" providerId="ADAL" clId="{947488DE-C179-43F1-BB9C-E0CDDA53216C}" dt="2024-07-11T13:44:52.191" v="15" actId="255"/>
          <ac:spMkLst>
            <pc:docMk/>
            <pc:sldMk cId="954512065" sldId="276"/>
            <ac:spMk id="6" creationId="{B96EA9BB-AC12-4ADB-886C-B56E9E0A5C6D}"/>
          </ac:spMkLst>
        </pc:spChg>
      </pc:sldChg>
      <pc:sldChg chg="modSp mod">
        <pc:chgData name="Anderson, Dannie (DCJS)" userId="3309786d-ca09-4b25-9407-7fcc16175d79" providerId="ADAL" clId="{947488DE-C179-43F1-BB9C-E0CDDA53216C}" dt="2024-07-11T13:29:48.562" v="9" actId="1076"/>
        <pc:sldMkLst>
          <pc:docMk/>
          <pc:sldMk cId="2308191630" sldId="336"/>
        </pc:sldMkLst>
        <pc:spChg chg="mod">
          <ac:chgData name="Anderson, Dannie (DCJS)" userId="3309786d-ca09-4b25-9407-7fcc16175d79" providerId="ADAL" clId="{947488DE-C179-43F1-BB9C-E0CDDA53216C}" dt="2024-07-11T13:29:48.562" v="9" actId="1076"/>
          <ac:spMkLst>
            <pc:docMk/>
            <pc:sldMk cId="2308191630" sldId="336"/>
            <ac:spMk id="2" creationId="{12137CD7-C57B-0BF1-899C-1C2FF3446DC7}"/>
          </ac:spMkLst>
        </pc:spChg>
      </pc:sldChg>
      <pc:sldChg chg="modSp mod">
        <pc:chgData name="Anderson, Dannie (DCJS)" userId="3309786d-ca09-4b25-9407-7fcc16175d79" providerId="ADAL" clId="{947488DE-C179-43F1-BB9C-E0CDDA53216C}" dt="2024-07-11T13:55:33.475" v="161" actId="255"/>
        <pc:sldMkLst>
          <pc:docMk/>
          <pc:sldMk cId="1185751307" sldId="339"/>
        </pc:sldMkLst>
        <pc:spChg chg="mod">
          <ac:chgData name="Anderson, Dannie (DCJS)" userId="3309786d-ca09-4b25-9407-7fcc16175d79" providerId="ADAL" clId="{947488DE-C179-43F1-BB9C-E0CDDA53216C}" dt="2024-07-11T13:55:33.475" v="161" actId="255"/>
          <ac:spMkLst>
            <pc:docMk/>
            <pc:sldMk cId="1185751307" sldId="339"/>
            <ac:spMk id="2" creationId="{57815C5F-455F-4037-7247-38368BA436C4}"/>
          </ac:spMkLst>
        </pc:spChg>
      </pc:sldChg>
      <pc:sldChg chg="modSp mod">
        <pc:chgData name="Anderson, Dannie (DCJS)" userId="3309786d-ca09-4b25-9407-7fcc16175d79" providerId="ADAL" clId="{947488DE-C179-43F1-BB9C-E0CDDA53216C}" dt="2024-07-11T13:48:15.375" v="57" actId="20577"/>
        <pc:sldMkLst>
          <pc:docMk/>
          <pc:sldMk cId="533924792" sldId="342"/>
        </pc:sldMkLst>
        <pc:spChg chg="mod">
          <ac:chgData name="Anderson, Dannie (DCJS)" userId="3309786d-ca09-4b25-9407-7fcc16175d79" providerId="ADAL" clId="{947488DE-C179-43F1-BB9C-E0CDDA53216C}" dt="2024-07-11T13:48:15.375" v="57" actId="20577"/>
          <ac:spMkLst>
            <pc:docMk/>
            <pc:sldMk cId="533924792" sldId="342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947488DE-C179-43F1-BB9C-E0CDDA53216C}" dt="2024-07-11T13:45:31.247" v="19" actId="1076"/>
        <pc:sldMkLst>
          <pc:docMk/>
          <pc:sldMk cId="2427080483" sldId="351"/>
        </pc:sldMkLst>
        <pc:spChg chg="mod">
          <ac:chgData name="Anderson, Dannie (DCJS)" userId="3309786d-ca09-4b25-9407-7fcc16175d79" providerId="ADAL" clId="{947488DE-C179-43F1-BB9C-E0CDDA53216C}" dt="2024-07-11T13:45:31.247" v="19" actId="1076"/>
          <ac:spMkLst>
            <pc:docMk/>
            <pc:sldMk cId="2427080483" sldId="351"/>
            <ac:spMk id="2" creationId="{12137CD7-C57B-0BF1-899C-1C2FF3446DC7}"/>
          </ac:spMkLst>
        </pc:spChg>
        <pc:spChg chg="mod">
          <ac:chgData name="Anderson, Dannie (DCJS)" userId="3309786d-ca09-4b25-9407-7fcc16175d79" providerId="ADAL" clId="{947488DE-C179-43F1-BB9C-E0CDDA53216C}" dt="2024-07-11T13:45:07.954" v="16" actId="255"/>
          <ac:spMkLst>
            <pc:docMk/>
            <pc:sldMk cId="2427080483" sldId="351"/>
            <ac:spMk id="3" creationId="{EE335267-E452-7480-60DF-0DC129572979}"/>
          </ac:spMkLst>
        </pc:spChg>
      </pc:sldChg>
      <pc:sldChg chg="modSp mod">
        <pc:chgData name="Anderson, Dannie (DCJS)" userId="3309786d-ca09-4b25-9407-7fcc16175d79" providerId="ADAL" clId="{947488DE-C179-43F1-BB9C-E0CDDA53216C}" dt="2024-07-11T13:45:42.735" v="21" actId="20577"/>
        <pc:sldMkLst>
          <pc:docMk/>
          <pc:sldMk cId="3896305957" sldId="352"/>
        </pc:sldMkLst>
        <pc:spChg chg="mod">
          <ac:chgData name="Anderson, Dannie (DCJS)" userId="3309786d-ca09-4b25-9407-7fcc16175d79" providerId="ADAL" clId="{947488DE-C179-43F1-BB9C-E0CDDA53216C}" dt="2024-07-11T13:45:42.735" v="21" actId="20577"/>
          <ac:spMkLst>
            <pc:docMk/>
            <pc:sldMk cId="3896305957" sldId="352"/>
            <ac:spMk id="3" creationId="{EE335267-E452-7480-60DF-0DC129572979}"/>
          </ac:spMkLst>
        </pc:spChg>
      </pc:sldChg>
      <pc:sldChg chg="modSp mod">
        <pc:chgData name="Anderson, Dannie (DCJS)" userId="3309786d-ca09-4b25-9407-7fcc16175d79" providerId="ADAL" clId="{947488DE-C179-43F1-BB9C-E0CDDA53216C}" dt="2024-07-11T13:47:23.385" v="42" actId="1076"/>
        <pc:sldMkLst>
          <pc:docMk/>
          <pc:sldMk cId="148025716" sldId="353"/>
        </pc:sldMkLst>
        <pc:spChg chg="mod">
          <ac:chgData name="Anderson, Dannie (DCJS)" userId="3309786d-ca09-4b25-9407-7fcc16175d79" providerId="ADAL" clId="{947488DE-C179-43F1-BB9C-E0CDDA53216C}" dt="2024-07-11T13:47:23.385" v="42" actId="1076"/>
          <ac:spMkLst>
            <pc:docMk/>
            <pc:sldMk cId="148025716" sldId="353"/>
            <ac:spMk id="2" creationId="{12137CD7-C57B-0BF1-899C-1C2FF3446DC7}"/>
          </ac:spMkLst>
        </pc:spChg>
        <pc:spChg chg="mod">
          <ac:chgData name="Anderson, Dannie (DCJS)" userId="3309786d-ca09-4b25-9407-7fcc16175d79" providerId="ADAL" clId="{947488DE-C179-43F1-BB9C-E0CDDA53216C}" dt="2024-07-11T13:47:08.698" v="40" actId="1076"/>
          <ac:spMkLst>
            <pc:docMk/>
            <pc:sldMk cId="148025716" sldId="353"/>
            <ac:spMk id="3" creationId="{EE335267-E452-7480-60DF-0DC129572979}"/>
          </ac:spMkLst>
        </pc:spChg>
        <pc:picChg chg="mod">
          <ac:chgData name="Anderson, Dannie (DCJS)" userId="3309786d-ca09-4b25-9407-7fcc16175d79" providerId="ADAL" clId="{947488DE-C179-43F1-BB9C-E0CDDA53216C}" dt="2024-07-11T13:47:04.633" v="39" actId="1076"/>
          <ac:picMkLst>
            <pc:docMk/>
            <pc:sldMk cId="148025716" sldId="353"/>
            <ac:picMk id="6148" creationId="{6025DCA4-A594-15AB-C9DF-ACA25493381B}"/>
          </ac:picMkLst>
        </pc:picChg>
      </pc:sldChg>
      <pc:sldChg chg="modSp mod">
        <pc:chgData name="Anderson, Dannie (DCJS)" userId="3309786d-ca09-4b25-9407-7fcc16175d79" providerId="ADAL" clId="{947488DE-C179-43F1-BB9C-E0CDDA53216C}" dt="2024-07-11T13:50:20.651" v="87" actId="20577"/>
        <pc:sldMkLst>
          <pc:docMk/>
          <pc:sldMk cId="3980726014" sldId="354"/>
        </pc:sldMkLst>
        <pc:spChg chg="mod">
          <ac:chgData name="Anderson, Dannie (DCJS)" userId="3309786d-ca09-4b25-9407-7fcc16175d79" providerId="ADAL" clId="{947488DE-C179-43F1-BB9C-E0CDDA53216C}" dt="2024-07-11T13:49:10.856" v="64" actId="2711"/>
          <ac:spMkLst>
            <pc:docMk/>
            <pc:sldMk cId="3980726014" sldId="354"/>
            <ac:spMk id="2" creationId="{8E52C8CA-9086-9751-9EDE-2BD5F9C911F1}"/>
          </ac:spMkLst>
        </pc:spChg>
        <pc:spChg chg="mod">
          <ac:chgData name="Anderson, Dannie (DCJS)" userId="3309786d-ca09-4b25-9407-7fcc16175d79" providerId="ADAL" clId="{947488DE-C179-43F1-BB9C-E0CDDA53216C}" dt="2024-07-11T13:50:20.651" v="87" actId="20577"/>
          <ac:spMkLst>
            <pc:docMk/>
            <pc:sldMk cId="3980726014" sldId="354"/>
            <ac:spMk id="5" creationId="{884F4209-97A3-B5F9-3571-68AD3D66AD58}"/>
          </ac:spMkLst>
        </pc:spChg>
        <pc:spChg chg="mod">
          <ac:chgData name="Anderson, Dannie (DCJS)" userId="3309786d-ca09-4b25-9407-7fcc16175d79" providerId="ADAL" clId="{947488DE-C179-43F1-BB9C-E0CDDA53216C}" dt="2024-07-11T13:50:05.506" v="86" actId="20577"/>
          <ac:spMkLst>
            <pc:docMk/>
            <pc:sldMk cId="3980726014" sldId="354"/>
            <ac:spMk id="7" creationId="{365DBE7A-C280-95F2-F20F-9604CC19F019}"/>
          </ac:spMkLst>
        </pc:spChg>
        <pc:picChg chg="mod">
          <ac:chgData name="Anderson, Dannie (DCJS)" userId="3309786d-ca09-4b25-9407-7fcc16175d79" providerId="ADAL" clId="{947488DE-C179-43F1-BB9C-E0CDDA53216C}" dt="2024-07-11T13:49:39.498" v="65" actId="1076"/>
          <ac:picMkLst>
            <pc:docMk/>
            <pc:sldMk cId="3980726014" sldId="354"/>
            <ac:picMk id="1030" creationId="{50527174-FE83-3642-B71F-AFDE66963BA8}"/>
          </ac:picMkLst>
        </pc:picChg>
      </pc:sldChg>
      <pc:sldChg chg="modSp mod">
        <pc:chgData name="Anderson, Dannie (DCJS)" userId="3309786d-ca09-4b25-9407-7fcc16175d79" providerId="ADAL" clId="{947488DE-C179-43F1-BB9C-E0CDDA53216C}" dt="2024-07-11T13:53:58.387" v="124" actId="1076"/>
        <pc:sldMkLst>
          <pc:docMk/>
          <pc:sldMk cId="2974659737" sldId="357"/>
        </pc:sldMkLst>
        <pc:spChg chg="mod">
          <ac:chgData name="Anderson, Dannie (DCJS)" userId="3309786d-ca09-4b25-9407-7fcc16175d79" providerId="ADAL" clId="{947488DE-C179-43F1-BB9C-E0CDDA53216C}" dt="2024-07-11T13:53:54.571" v="123" actId="20577"/>
          <ac:spMkLst>
            <pc:docMk/>
            <pc:sldMk cId="2974659737" sldId="357"/>
            <ac:spMk id="16" creationId="{6427D384-E959-5065-FD6D-2D88FD0986DC}"/>
          </ac:spMkLst>
        </pc:spChg>
        <pc:picChg chg="mod">
          <ac:chgData name="Anderson, Dannie (DCJS)" userId="3309786d-ca09-4b25-9407-7fcc16175d79" providerId="ADAL" clId="{947488DE-C179-43F1-BB9C-E0CDDA53216C}" dt="2024-07-11T13:53:58.387" v="124" actId="1076"/>
          <ac:picMkLst>
            <pc:docMk/>
            <pc:sldMk cId="2974659737" sldId="357"/>
            <ac:picMk id="15" creationId="{2009FE12-4A11-13AD-F7E9-691CE6E92F02}"/>
          </ac:picMkLst>
        </pc:picChg>
      </pc:sldChg>
      <pc:sldChg chg="modSp mod">
        <pc:chgData name="Anderson, Dannie (DCJS)" userId="3309786d-ca09-4b25-9407-7fcc16175d79" providerId="ADAL" clId="{947488DE-C179-43F1-BB9C-E0CDDA53216C}" dt="2024-07-11T13:55:55.200" v="164" actId="1076"/>
        <pc:sldMkLst>
          <pc:docMk/>
          <pc:sldMk cId="2961225769" sldId="358"/>
        </pc:sldMkLst>
        <pc:spChg chg="mod">
          <ac:chgData name="Anderson, Dannie (DCJS)" userId="3309786d-ca09-4b25-9407-7fcc16175d79" providerId="ADAL" clId="{947488DE-C179-43F1-BB9C-E0CDDA53216C}" dt="2024-07-11T13:55:50.337" v="163" actId="1076"/>
          <ac:spMkLst>
            <pc:docMk/>
            <pc:sldMk cId="2961225769" sldId="358"/>
            <ac:spMk id="8" creationId="{126BA638-7866-0707-24B1-0AD29F4820AC}"/>
          </ac:spMkLst>
        </pc:spChg>
        <pc:picChg chg="mod">
          <ac:chgData name="Anderson, Dannie (DCJS)" userId="3309786d-ca09-4b25-9407-7fcc16175d79" providerId="ADAL" clId="{947488DE-C179-43F1-BB9C-E0CDDA53216C}" dt="2024-07-11T13:55:55.200" v="164" actId="1076"/>
          <ac:picMkLst>
            <pc:docMk/>
            <pc:sldMk cId="2961225769" sldId="358"/>
            <ac:picMk id="5" creationId="{44580D71-07DF-745B-636C-D4145B7B0344}"/>
          </ac:picMkLst>
        </pc:picChg>
      </pc:sldChg>
      <pc:sldChg chg="modSp mod">
        <pc:chgData name="Anderson, Dannie (DCJS)" userId="3309786d-ca09-4b25-9407-7fcc16175d79" providerId="ADAL" clId="{947488DE-C179-43F1-BB9C-E0CDDA53216C}" dt="2024-07-11T13:56:32.726" v="169" actId="20577"/>
        <pc:sldMkLst>
          <pc:docMk/>
          <pc:sldMk cId="871286209" sldId="359"/>
        </pc:sldMkLst>
        <pc:spChg chg="mod">
          <ac:chgData name="Anderson, Dannie (DCJS)" userId="3309786d-ca09-4b25-9407-7fcc16175d79" providerId="ADAL" clId="{947488DE-C179-43F1-BB9C-E0CDDA53216C}" dt="2024-07-11T13:52:12.607" v="92" actId="2711"/>
          <ac:spMkLst>
            <pc:docMk/>
            <pc:sldMk cId="871286209" sldId="359"/>
            <ac:spMk id="2" creationId="{8E52C8CA-9086-9751-9EDE-2BD5F9C911F1}"/>
          </ac:spMkLst>
        </pc:spChg>
        <pc:spChg chg="mod">
          <ac:chgData name="Anderson, Dannie (DCJS)" userId="3309786d-ca09-4b25-9407-7fcc16175d79" providerId="ADAL" clId="{947488DE-C179-43F1-BB9C-E0CDDA53216C}" dt="2024-07-11T13:56:32.726" v="169" actId="20577"/>
          <ac:spMkLst>
            <pc:docMk/>
            <pc:sldMk cId="871286209" sldId="359"/>
            <ac:spMk id="7" creationId="{365DBE7A-C280-95F2-F20F-9604CC19F019}"/>
          </ac:spMkLst>
        </pc:spChg>
        <pc:picChg chg="mod">
          <ac:chgData name="Anderson, Dannie (DCJS)" userId="3309786d-ca09-4b25-9407-7fcc16175d79" providerId="ADAL" clId="{947488DE-C179-43F1-BB9C-E0CDDA53216C}" dt="2024-07-11T13:52:46.176" v="113" actId="1076"/>
          <ac:picMkLst>
            <pc:docMk/>
            <pc:sldMk cId="871286209" sldId="359"/>
            <ac:picMk id="1030" creationId="{50527174-FE83-3642-B71F-AFDE66963BA8}"/>
          </ac:picMkLst>
        </pc:picChg>
      </pc:sldChg>
      <pc:sldChg chg="modSp mod">
        <pc:chgData name="Anderson, Dannie (DCJS)" userId="3309786d-ca09-4b25-9407-7fcc16175d79" providerId="ADAL" clId="{947488DE-C179-43F1-BB9C-E0CDDA53216C}" dt="2024-07-11T13:53:33.433" v="121" actId="20577"/>
        <pc:sldMkLst>
          <pc:docMk/>
          <pc:sldMk cId="718918059" sldId="360"/>
        </pc:sldMkLst>
        <pc:spChg chg="mod">
          <ac:chgData name="Anderson, Dannie (DCJS)" userId="3309786d-ca09-4b25-9407-7fcc16175d79" providerId="ADAL" clId="{947488DE-C179-43F1-BB9C-E0CDDA53216C}" dt="2024-07-11T13:53:05.017" v="118" actId="2711"/>
          <ac:spMkLst>
            <pc:docMk/>
            <pc:sldMk cId="718918059" sldId="360"/>
            <ac:spMk id="2" creationId="{8E52C8CA-9086-9751-9EDE-2BD5F9C911F1}"/>
          </ac:spMkLst>
        </pc:spChg>
        <pc:spChg chg="mod">
          <ac:chgData name="Anderson, Dannie (DCJS)" userId="3309786d-ca09-4b25-9407-7fcc16175d79" providerId="ADAL" clId="{947488DE-C179-43F1-BB9C-E0CDDA53216C}" dt="2024-07-11T13:53:33.433" v="121" actId="20577"/>
          <ac:spMkLst>
            <pc:docMk/>
            <pc:sldMk cId="718918059" sldId="360"/>
            <ac:spMk id="7" creationId="{365DBE7A-C280-95F2-F20F-9604CC19F019}"/>
          </ac:spMkLst>
        </pc:spChg>
        <pc:picChg chg="mod">
          <ac:chgData name="Anderson, Dannie (DCJS)" userId="3309786d-ca09-4b25-9407-7fcc16175d79" providerId="ADAL" clId="{947488DE-C179-43F1-BB9C-E0CDDA53216C}" dt="2024-07-11T13:53:09.897" v="119" actId="1076"/>
          <ac:picMkLst>
            <pc:docMk/>
            <pc:sldMk cId="718918059" sldId="360"/>
            <ac:picMk id="1030" creationId="{50527174-FE83-3642-B71F-AFDE66963BA8}"/>
          </ac:picMkLst>
        </pc:picChg>
      </pc:sldChg>
    </pc:docChg>
  </pc:docChgLst>
  <pc:docChgLst>
    <pc:chgData name="Morgan, Rob - morganrm" userId="S::morganrm@jmu.edu::2202593e-d52f-4214-b8a9-788363247110" providerId="AD" clId="Web-{C61A06A6-3549-362D-5A1F-3FD2283078AA}"/>
    <pc:docChg chg="modSld">
      <pc:chgData name="Morgan, Rob - morganrm" userId="S::morganrm@jmu.edu::2202593e-d52f-4214-b8a9-788363247110" providerId="AD" clId="Web-{C61A06A6-3549-362D-5A1F-3FD2283078AA}" dt="2024-02-15T02:12:24.182" v="11" actId="20577"/>
      <pc:docMkLst>
        <pc:docMk/>
      </pc:docMkLst>
      <pc:sldChg chg="modSp">
        <pc:chgData name="Morgan, Rob - morganrm" userId="S::morganrm@jmu.edu::2202593e-d52f-4214-b8a9-788363247110" providerId="AD" clId="Web-{C61A06A6-3549-362D-5A1F-3FD2283078AA}" dt="2024-02-15T02:08:54.436" v="0" actId="20577"/>
        <pc:sldMkLst>
          <pc:docMk/>
          <pc:sldMk cId="3281928965" sldId="257"/>
        </pc:sldMkLst>
        <pc:spChg chg="mod">
          <ac:chgData name="Morgan, Rob - morganrm" userId="S::morganrm@jmu.edu::2202593e-d52f-4214-b8a9-788363247110" providerId="AD" clId="Web-{C61A06A6-3549-362D-5A1F-3FD2283078AA}" dt="2024-02-15T02:08:54.436" v="0" actId="20577"/>
          <ac:spMkLst>
            <pc:docMk/>
            <pc:sldMk cId="3281928965" sldId="257"/>
            <ac:spMk id="2" creationId="{F9AF390F-372F-3BCB-FCED-352A35938896}"/>
          </ac:spMkLst>
        </pc:spChg>
      </pc:sldChg>
      <pc:sldChg chg="modSp">
        <pc:chgData name="Morgan, Rob - morganrm" userId="S::morganrm@jmu.edu::2202593e-d52f-4214-b8a9-788363247110" providerId="AD" clId="Web-{C61A06A6-3549-362D-5A1F-3FD2283078AA}" dt="2024-02-15T02:11:24.882" v="8" actId="1076"/>
        <pc:sldMkLst>
          <pc:docMk/>
          <pc:sldMk cId="2427080483" sldId="351"/>
        </pc:sldMkLst>
        <pc:spChg chg="mod">
          <ac:chgData name="Morgan, Rob - morganrm" userId="S::morganrm@jmu.edu::2202593e-d52f-4214-b8a9-788363247110" providerId="AD" clId="Web-{C61A06A6-3549-362D-5A1F-3FD2283078AA}" dt="2024-02-15T02:11:24.882" v="8" actId="1076"/>
          <ac:spMkLst>
            <pc:docMk/>
            <pc:sldMk cId="2427080483" sldId="351"/>
            <ac:spMk id="3" creationId="{EE335267-E452-7480-60DF-0DC129572979}"/>
          </ac:spMkLst>
        </pc:spChg>
        <pc:spChg chg="mod">
          <ac:chgData name="Morgan, Rob - morganrm" userId="S::morganrm@jmu.edu::2202593e-d52f-4214-b8a9-788363247110" providerId="AD" clId="Web-{C61A06A6-3549-362D-5A1F-3FD2283078AA}" dt="2024-02-15T02:10:57.302" v="5" actId="20577"/>
          <ac:spMkLst>
            <pc:docMk/>
            <pc:sldMk cId="2427080483" sldId="351"/>
            <ac:spMk id="5" creationId="{FD75AE24-EC17-38BA-1D49-7F0CE0FE708D}"/>
          </ac:spMkLst>
        </pc:spChg>
        <pc:grpChg chg="mod">
          <ac:chgData name="Morgan, Rob - morganrm" userId="S::morganrm@jmu.edu::2202593e-d52f-4214-b8a9-788363247110" providerId="AD" clId="Web-{C61A06A6-3549-362D-5A1F-3FD2283078AA}" dt="2024-02-15T02:10:49.770" v="2" actId="14100"/>
          <ac:grpSpMkLst>
            <pc:docMk/>
            <pc:sldMk cId="2427080483" sldId="351"/>
            <ac:grpSpMk id="16" creationId="{28D65ABE-99FD-E0DE-B216-572C64B9B5AE}"/>
          </ac:grpSpMkLst>
        </pc:grpChg>
      </pc:sldChg>
      <pc:sldChg chg="modSp">
        <pc:chgData name="Morgan, Rob - morganrm" userId="S::morganrm@jmu.edu::2202593e-d52f-4214-b8a9-788363247110" providerId="AD" clId="Web-{C61A06A6-3549-362D-5A1F-3FD2283078AA}" dt="2024-02-15T02:12:24.182" v="11" actId="20577"/>
        <pc:sldMkLst>
          <pc:docMk/>
          <pc:sldMk cId="2974659737" sldId="357"/>
        </pc:sldMkLst>
        <pc:spChg chg="mod">
          <ac:chgData name="Morgan, Rob - morganrm" userId="S::morganrm@jmu.edu::2202593e-d52f-4214-b8a9-788363247110" providerId="AD" clId="Web-{C61A06A6-3549-362D-5A1F-3FD2283078AA}" dt="2024-02-15T02:12:24.182" v="11" actId="20577"/>
          <ac:spMkLst>
            <pc:docMk/>
            <pc:sldMk cId="2974659737" sldId="357"/>
            <ac:spMk id="16" creationId="{6427D384-E959-5065-FD6D-2D88FD0986DC}"/>
          </ac:spMkLst>
        </pc:spChg>
      </pc:sldChg>
    </pc:docChg>
  </pc:docChgLst>
  <pc:docChgLst>
    <pc:chgData name="Estes, Michele - estesmd" userId="S::estesmd@jmu.edu::7f01444f-bcfd-4926-89f8-dd1142b90e2d" providerId="AD" clId="Web-{E2188F2F-393A-4F80-A449-8691B7C11286}"/>
    <pc:docChg chg="modSld">
      <pc:chgData name="Estes, Michele - estesmd" userId="S::estesmd@jmu.edu::7f01444f-bcfd-4926-89f8-dd1142b90e2d" providerId="AD" clId="Web-{E2188F2F-393A-4F80-A449-8691B7C11286}" dt="2024-01-24T16:15:40.950" v="12" actId="1076"/>
      <pc:docMkLst>
        <pc:docMk/>
      </pc:docMkLst>
      <pc:sldChg chg="modSp">
        <pc:chgData name="Estes, Michele - estesmd" userId="S::estesmd@jmu.edu::7f01444f-bcfd-4926-89f8-dd1142b90e2d" providerId="AD" clId="Web-{E2188F2F-393A-4F80-A449-8691B7C11286}" dt="2024-01-24T16:15:40.950" v="12" actId="1076"/>
        <pc:sldMkLst>
          <pc:docMk/>
          <pc:sldMk cId="3738684697" sldId="350"/>
        </pc:sldMkLst>
        <pc:spChg chg="mod">
          <ac:chgData name="Estes, Michele - estesmd" userId="S::estesmd@jmu.edu::7f01444f-bcfd-4926-89f8-dd1142b90e2d" providerId="AD" clId="Web-{E2188F2F-393A-4F80-A449-8691B7C11286}" dt="2024-01-24T16:15:40.950" v="12" actId="1076"/>
          <ac:spMkLst>
            <pc:docMk/>
            <pc:sldMk cId="3738684697" sldId="350"/>
            <ac:spMk id="5" creationId="{1DEDAD12-E4D8-4E2C-6F56-F328E0CE5248}"/>
          </ac:spMkLst>
        </pc:spChg>
        <pc:spChg chg="mod">
          <ac:chgData name="Estes, Michele - estesmd" userId="S::estesmd@jmu.edu::7f01444f-bcfd-4926-89f8-dd1142b90e2d" providerId="AD" clId="Web-{E2188F2F-393A-4F80-A449-8691B7C11286}" dt="2024-01-24T16:14:05.791" v="1" actId="14100"/>
          <ac:spMkLst>
            <pc:docMk/>
            <pc:sldMk cId="3738684697" sldId="350"/>
            <ac:spMk id="8" creationId="{B3272B0B-9DFD-495A-BDE4-0566B2E5D249}"/>
          </ac:spMkLst>
        </pc:spChg>
        <pc:cxnChg chg="mod">
          <ac:chgData name="Estes, Michele - estesmd" userId="S::estesmd@jmu.edu::7f01444f-bcfd-4926-89f8-dd1142b90e2d" providerId="AD" clId="Web-{E2188F2F-393A-4F80-A449-8691B7C11286}" dt="2024-01-24T16:14:22.416" v="2" actId="1076"/>
          <ac:cxnSpMkLst>
            <pc:docMk/>
            <pc:sldMk cId="3738684697" sldId="350"/>
            <ac:cxnSpMk id="11" creationId="{2A4C7A22-53BC-E602-B671-4D3C06A9C05F}"/>
          </ac:cxnSpMkLst>
        </pc:cxnChg>
      </pc:sldChg>
      <pc:sldChg chg="modSp">
        <pc:chgData name="Estes, Michele - estesmd" userId="S::estesmd@jmu.edu::7f01444f-bcfd-4926-89f8-dd1142b90e2d" providerId="AD" clId="Web-{E2188F2F-393A-4F80-A449-8691B7C11286}" dt="2024-01-24T16:15:29.465" v="7" actId="1076"/>
        <pc:sldMkLst>
          <pc:docMk/>
          <pc:sldMk cId="2961225769" sldId="358"/>
        </pc:sldMkLst>
        <pc:spChg chg="mod">
          <ac:chgData name="Estes, Michele - estesmd" userId="S::estesmd@jmu.edu::7f01444f-bcfd-4926-89f8-dd1142b90e2d" providerId="AD" clId="Web-{E2188F2F-393A-4F80-A449-8691B7C11286}" dt="2024-01-24T16:15:22.762" v="6" actId="14100"/>
          <ac:spMkLst>
            <pc:docMk/>
            <pc:sldMk cId="2961225769" sldId="358"/>
            <ac:spMk id="10" creationId="{92E79867-A6BC-0E10-ED7D-48827154FD94}"/>
          </ac:spMkLst>
        </pc:spChg>
        <pc:spChg chg="mod">
          <ac:chgData name="Estes, Michele - estesmd" userId="S::estesmd@jmu.edu::7f01444f-bcfd-4926-89f8-dd1142b90e2d" providerId="AD" clId="Web-{E2188F2F-393A-4F80-A449-8691B7C11286}" dt="2024-01-24T16:15:29.465" v="7" actId="1076"/>
          <ac:spMkLst>
            <pc:docMk/>
            <pc:sldMk cId="2961225769" sldId="358"/>
            <ac:spMk id="11" creationId="{59EA280F-A72A-6A2C-C5B9-C53AB76A7616}"/>
          </ac:spMkLst>
        </pc:spChg>
      </pc:sldChg>
    </pc:docChg>
  </pc:docChgLst>
  <pc:docChgLst>
    <pc:chgData name="Morgan, Rob - morganrm" userId="S::morganrm@jmu.edu::2202593e-d52f-4214-b8a9-788363247110" providerId="AD" clId="Web-{79F31DF5-C821-28B6-9D9D-B51F3FACBFAB}"/>
    <pc:docChg chg="modSld">
      <pc:chgData name="Morgan, Rob - morganrm" userId="S::morganrm@jmu.edu::2202593e-d52f-4214-b8a9-788363247110" providerId="AD" clId="Web-{79F31DF5-C821-28B6-9D9D-B51F3FACBFAB}" dt="2024-02-17T13:58:02.988" v="14" actId="14100"/>
      <pc:docMkLst>
        <pc:docMk/>
      </pc:docMkLst>
      <pc:sldChg chg="addSp delSp modSp">
        <pc:chgData name="Morgan, Rob - morganrm" userId="S::morganrm@jmu.edu::2202593e-d52f-4214-b8a9-788363247110" providerId="AD" clId="Web-{79F31DF5-C821-28B6-9D9D-B51F3FACBFAB}" dt="2024-02-17T13:58:02.988" v="14" actId="14100"/>
        <pc:sldMkLst>
          <pc:docMk/>
          <pc:sldMk cId="954512065" sldId="276"/>
        </pc:sldMkLst>
        <pc:spChg chg="add del mod">
          <ac:chgData name="Morgan, Rob - morganrm" userId="S::morganrm@jmu.edu::2202593e-d52f-4214-b8a9-788363247110" providerId="AD" clId="Web-{79F31DF5-C821-28B6-9D9D-B51F3FACBFAB}" dt="2024-02-17T13:56:55.485" v="4"/>
          <ac:spMkLst>
            <pc:docMk/>
            <pc:sldMk cId="954512065" sldId="276"/>
            <ac:spMk id="2" creationId="{D003B039-62D4-232A-D666-CEA623D59D85}"/>
          </ac:spMkLst>
        </pc:spChg>
        <pc:spChg chg="mod">
          <ac:chgData name="Morgan, Rob - morganrm" userId="S::morganrm@jmu.edu::2202593e-d52f-4214-b8a9-788363247110" providerId="AD" clId="Web-{79F31DF5-C821-28B6-9D9D-B51F3FACBFAB}" dt="2024-02-17T13:57:55.800" v="12" actId="1076"/>
          <ac:spMkLst>
            <pc:docMk/>
            <pc:sldMk cId="954512065" sldId="276"/>
            <ac:spMk id="6" creationId="{B96EA9BB-AC12-4ADB-886C-B56E9E0A5C6D}"/>
          </ac:spMkLst>
        </pc:spChg>
        <pc:picChg chg="add mod">
          <ac:chgData name="Morgan, Rob - morganrm" userId="S::morganrm@jmu.edu::2202593e-d52f-4214-b8a9-788363247110" providerId="AD" clId="Web-{79F31DF5-C821-28B6-9D9D-B51F3FACBFAB}" dt="2024-02-17T13:58:02.988" v="14" actId="14100"/>
          <ac:picMkLst>
            <pc:docMk/>
            <pc:sldMk cId="954512065" sldId="276"/>
            <ac:picMk id="4" creationId="{355EAFC8-66AB-0D76-D1E3-6EEEB473E383}"/>
          </ac:picMkLst>
        </pc:picChg>
        <pc:picChg chg="del">
          <ac:chgData name="Morgan, Rob - morganrm" userId="S::morganrm@jmu.edu::2202593e-d52f-4214-b8a9-788363247110" providerId="AD" clId="Web-{79F31DF5-C821-28B6-9D9D-B51F3FACBFAB}" dt="2024-02-17T13:56:51.704" v="0"/>
          <ac:picMkLst>
            <pc:docMk/>
            <pc:sldMk cId="954512065" sldId="276"/>
            <ac:picMk id="9" creationId="{74876ED2-D716-4C62-98C9-493D5EFD7911}"/>
          </ac:picMkLst>
        </pc:picChg>
      </pc:sldChg>
    </pc:docChg>
  </pc:docChgLst>
  <pc:docChgLst>
    <pc:chgData name="Morgan, Rob - morganrm" userId="S::morganrm@jmu.edu::2202593e-d52f-4214-b8a9-788363247110" providerId="AD" clId="Web-{E6C71460-133C-C14C-A107-1EB94DA92DFC}"/>
    <pc:docChg chg="modSld">
      <pc:chgData name="Morgan, Rob - morganrm" userId="S::morganrm@jmu.edu::2202593e-d52f-4214-b8a9-788363247110" providerId="AD" clId="Web-{E6C71460-133C-C14C-A107-1EB94DA92DFC}" dt="2024-02-14T17:51:34.779" v="2"/>
      <pc:docMkLst>
        <pc:docMk/>
      </pc:docMkLst>
      <pc:sldChg chg="modSp delCm">
        <pc:chgData name="Morgan, Rob - morganrm" userId="S::morganrm@jmu.edu::2202593e-d52f-4214-b8a9-788363247110" providerId="AD" clId="Web-{E6C71460-133C-C14C-A107-1EB94DA92DFC}" dt="2024-02-14T17:51:34.779" v="2"/>
        <pc:sldMkLst>
          <pc:docMk/>
          <pc:sldMk cId="2427080483" sldId="351"/>
        </pc:sldMkLst>
        <pc:grpChg chg="mod">
          <ac:chgData name="Morgan, Rob - morganrm" userId="S::morganrm@jmu.edu::2202593e-d52f-4214-b8a9-788363247110" providerId="AD" clId="Web-{E6C71460-133C-C14C-A107-1EB94DA92DFC}" dt="2024-02-14T17:51:23.888" v="1" actId="1076"/>
          <ac:grpSpMkLst>
            <pc:docMk/>
            <pc:sldMk cId="2427080483" sldId="351"/>
            <ac:grpSpMk id="16" creationId="{28D65ABE-99FD-E0DE-B216-572C64B9B5AE}"/>
          </ac:grpSpMkLst>
        </pc:gr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Morgan, Rob - morganrm" userId="S::morganrm@jmu.edu::2202593e-d52f-4214-b8a9-788363247110" providerId="AD" clId="Web-{E6C71460-133C-C14C-A107-1EB94DA92DFC}" dt="2024-02-14T17:51:34.779" v="2"/>
              <pc2:cmMkLst xmlns:pc2="http://schemas.microsoft.com/office/powerpoint/2019/9/main/command">
                <pc:docMk/>
                <pc:sldMk cId="2427080483" sldId="351"/>
                <pc2:cmMk id="{8D48798F-5109-4F95-B22B-8282451CB389}"/>
              </pc2:cmMkLst>
            </pc226:cmChg>
          </p:ext>
        </pc:extLst>
      </pc:sldChg>
    </pc:docChg>
  </pc:docChgLst>
  <pc:docChgLst>
    <pc:chgData clId="Web-{724B2E4D-FBFD-D1DB-3643-644E69F45AE0}"/>
    <pc:docChg chg="modSld">
      <pc:chgData name="" userId="" providerId="" clId="Web-{724B2E4D-FBFD-D1DB-3643-644E69F45AE0}" dt="2024-02-17T19:14:18.201" v="0" actId="20577"/>
      <pc:docMkLst>
        <pc:docMk/>
      </pc:docMkLst>
      <pc:sldChg chg="modSp">
        <pc:chgData name="" userId="" providerId="" clId="Web-{724B2E4D-FBFD-D1DB-3643-644E69F45AE0}" dt="2024-02-17T19:14:18.201" v="0" actId="20577"/>
        <pc:sldMkLst>
          <pc:docMk/>
          <pc:sldMk cId="3281928965" sldId="257"/>
        </pc:sldMkLst>
        <pc:spChg chg="mod">
          <ac:chgData name="" userId="" providerId="" clId="Web-{724B2E4D-FBFD-D1DB-3643-644E69F45AE0}" dt="2024-02-17T19:14:18.201" v="0" actId="20577"/>
          <ac:spMkLst>
            <pc:docMk/>
            <pc:sldMk cId="3281928965" sldId="257"/>
            <ac:spMk id="2" creationId="{F9AF390F-372F-3BCB-FCED-352A3593889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900FBE-ABA9-2348-BBDC-A85228744462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EA6B1-1EC6-9C42-976C-B3F0A875F8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50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Instructor Notes: You can reinforce this rule by stating; “It is important that we use our calm hands with our toys. When we do not have calm hands, then our toys can break.”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1EA6B1-1EC6-9C42-976C-B3F0A875F80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53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1EA6B1-1EC6-9C42-976C-B3F0A875F8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24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Instructor Notes: You can reinforce this rule by stating; “Oh my! Would your friend be happy when you take away their toy? (Allow wait time for a response) No! They would be sad. Show me what your face would look like if your friend took a toy from you! Let’s review that consequence again”.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1EA6B1-1EC6-9C42-976C-B3F0A875F8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607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Instructor Notes: You can reinforce this rule by stating; “Let’s look at this. This seems like the consequence for this rule. When you take a toy from a friend, then they would be sad”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1EA6B1-1EC6-9C42-976C-B3F0A875F8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501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4CCE-A7E2-401F-A0C4-FA5F1168C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FFF599-0607-408A-A84A-2E98CC81A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2FFED-0501-4E7E-9753-A505B969E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A60E2-19D1-4D2A-A931-9121402CE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78822-BC4A-480E-B661-4EAC7728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02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7F51C-5CBB-4002-9F88-750CD2DC7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3A333-C1D2-49DF-BA91-3C72FC760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8A9D3-574B-4C02-B576-E3DE9FD8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72885-B3E6-4446-BBE7-F9753F37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4EAD2-4735-42E9-9BD8-2578BAFA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2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ECD2E-01F5-450D-989B-70099177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68934-A982-4825-A07B-641782BC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DA6C3-F52C-4BAB-9B90-8403D82C2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D846A-3F06-4500-AF06-ADBF2894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B36E8-183A-478E-9B9C-EF35BF4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05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3EB75-FDA6-45F0-991C-232B12CF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4D8C7-2122-4BA4-AEC0-C3A0D91BD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406712-E511-466D-A3AF-26275FC7E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EBF1D-6938-452D-8AB7-3702D8D94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63B3A-CCD9-4780-B4FC-D126B3F7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0266D-36B6-4DBD-BA47-B2C9F82F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72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B1A06-8BF5-4710-86E2-54F1D7FD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A7BDB-B136-4509-AA81-CBE0F6920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FEDE7-38C8-4E1C-85B7-5A4B084F7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7C02E-86E2-4323-9D58-68B79CEC43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C20E8C-7E9D-42EE-ACF9-12DFBB23F2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A6A35F-E292-46AC-95A7-13205D4E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A1CCBB-1228-4CF9-B830-B5C20DDE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B8AB56-FD95-4D33-8FD9-B6B866DE0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9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5E21-35B8-4940-AC51-F5BE7564F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83DEF7-EC38-41E6-B120-4F8F7884F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D24A29-8106-436D-9C4A-9528C8A57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5A807-F4EF-4361-82A8-5FCC8B161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2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18E9FD-F104-4D19-9E0B-EB146EF7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7C70E6-6922-4F72-A12D-B944AC7E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F01E9-2C45-4B5C-9AAD-6FF5E970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0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0EF20-4917-4DBE-BA80-D4A84E88C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024E3-1F60-43A1-A751-6AFB45619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9A615-3BC1-431C-9A58-0EC1FAA17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DE8A1-0521-4841-AD9C-F8EFE142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D4B1B-8D29-461A-9762-0C466C3A2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F8431-4F13-40A4-AE47-970A326AF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54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EFE35-F586-4E74-BEEC-85D147377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720227-8BAB-4991-8A12-DE4ABF533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C2F77-B3D7-44F8-BC34-109381BE9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CAD94-1394-4952-8001-4D58DA29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EB4F7-9B4B-41E8-ABAB-09A2583E3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016EC-6536-466C-8ACB-CA0542C3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35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A08D-AA87-4B84-83D2-3B4463A5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8B4C6D-D85E-4E91-A327-13AC3B719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51FAD-6488-4A3E-8722-908BC0809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A3FEC-A5B5-47EE-8F36-530E06D0A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1F93E-714F-41C0-8341-0E44555B6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40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A3CE0C-6288-4922-8F5A-BB72E5E1B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D6FD0-9E5F-4F24-A716-71925B5D4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55129-C832-4791-9F51-32F8D548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EDB3E-EF7D-4FF3-B357-873AF50FA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08F94-E188-4E99-931D-FA61ECDC3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E8C828-82CF-4420-A35A-8D422D16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E1617-1B47-462E-BB5C-314CCE625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ED73-9273-49DE-98B9-916E1E6EE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94FA0-5734-4FD4-8AD1-1EF1DCE63A3C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815E3-56BC-4237-8103-FF5E699F7B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57199-26ED-4C42-BA0F-9E509738D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8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microsoft.com/office/2007/relationships/hdphoto" Target="../media/hdphoto1.wdp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1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9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9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9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4102" y="1383528"/>
            <a:ext cx="3875037" cy="3167510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US" b="1" dirty="0">
                <a:effectLst/>
                <a:latin typeface="Calibri"/>
                <a:ea typeface="Arial" panose="020B0604020202020204" pitchFamily="34" charset="0"/>
                <a:cs typeface="Arial"/>
              </a:rPr>
              <a:t>School Rules and Safety </a:t>
            </a:r>
            <a:br>
              <a:rPr lang="en-US" b="0" i="0" dirty="0">
                <a:effectLst/>
                <a:latin typeface="Calibri"/>
                <a:cs typeface="Calibri"/>
              </a:rPr>
            </a:br>
            <a:r>
              <a:rPr lang="en-US" sz="4400" dirty="0">
                <a:solidFill>
                  <a:srgbClr val="000000"/>
                </a:solidFill>
                <a:latin typeface="Calibri"/>
                <a:cs typeface="Calibri"/>
              </a:rPr>
              <a:t>Pre-Kindergarten</a:t>
            </a:r>
            <a:r>
              <a:rPr lang="en-US" sz="44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Lesson 1</a:t>
            </a:r>
            <a:endParaRPr lang="en-US" sz="4400" dirty="0">
              <a:latin typeface="Calibri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30B374-32A6-47CC-947F-4E8A80349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AF239B15-0E0B-431C-84E0-51A07716D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28D3E84-DD58-4D4F-B1BA-06575B64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187" y="1248284"/>
            <a:ext cx="5868736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80704C-E988-4A11-A4B8-F55B18D34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077FC3-4D05-441C-9C10-7646B238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81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881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64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939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128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06F75DD-D4EE-4645-8397-B22D1F347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B96EA9BB-AC12-4ADB-886C-B56E9E0A5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3460" y="2145647"/>
            <a:ext cx="7398328" cy="11913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i="0" kern="1200" dirty="0">
                <a:effectLst/>
                <a:latin typeface="+mn-lt"/>
                <a:ea typeface="+mj-ea"/>
                <a:cs typeface="+mj-cs"/>
              </a:rPr>
              <a:t>Read</a:t>
            </a:r>
            <a:r>
              <a:rPr lang="en-US" sz="4900" kern="1200" dirty="0">
                <a:latin typeface="+mn-lt"/>
                <a:ea typeface="+mj-ea"/>
                <a:cs typeface="+mj-cs"/>
              </a:rPr>
              <a:t>: </a:t>
            </a:r>
            <a:br>
              <a:rPr lang="en-US" sz="4900" dirty="0">
                <a:solidFill>
                  <a:srgbClr val="000000"/>
                </a:solidFill>
                <a:latin typeface="+mn-lt"/>
              </a:rPr>
            </a:br>
            <a:r>
              <a:rPr lang="en-US" sz="4900" b="0" i="1" dirty="0">
                <a:solidFill>
                  <a:srgbClr val="202124"/>
                </a:solidFill>
                <a:effectLst/>
                <a:latin typeface="+mn-lt"/>
              </a:rPr>
              <a:t>How Do Dinosaurs Go to School?</a:t>
            </a:r>
            <a:br>
              <a:rPr lang="en-US" sz="5300" b="0" i="1" dirty="0">
                <a:effectLst/>
                <a:latin typeface="+mn-lt"/>
              </a:rPr>
            </a:br>
            <a:r>
              <a:rPr lang="en-US" dirty="0">
                <a:solidFill>
                  <a:srgbClr val="202124"/>
                </a:solidFill>
                <a:latin typeface="+mn-lt"/>
              </a:rPr>
              <a:t>b</a:t>
            </a:r>
            <a:r>
              <a:rPr lang="en-US" b="0" dirty="0">
                <a:solidFill>
                  <a:srgbClr val="202124"/>
                </a:solidFill>
                <a:effectLst/>
                <a:latin typeface="+mn-lt"/>
              </a:rPr>
              <a:t>y Jane Yolen</a:t>
            </a:r>
            <a:endParaRPr lang="en-US" dirty="0">
              <a:latin typeface="+mn-lt"/>
              <a:cs typeface="Calibri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4F9FB85-04CA-451E-A1B8-5D7E3DE37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book cover of a dinosaur&#10;&#10;Description automatically generated">
            <a:extLst>
              <a:ext uri="{FF2B5EF4-FFF2-40B4-BE49-F238E27FC236}">
                <a16:creationId xmlns:a16="http://schemas.microsoft.com/office/drawing/2014/main" id="{355EAFC8-66AB-0D76-D1E3-6EEEB473E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920" y="930862"/>
            <a:ext cx="3396342" cy="46795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4512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446" y="46112"/>
            <a:ext cx="8812058" cy="13876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b="1" kern="1200" dirty="0">
                <a:solidFill>
                  <a:schemeClr val="tx1"/>
                </a:solidFill>
                <a:latin typeface="Calibri"/>
                <a:cs typeface="Calibri"/>
              </a:rPr>
              <a:t>Why do we have school rules?</a:t>
            </a: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335267-E452-7480-60DF-0DC129572979}"/>
              </a:ext>
            </a:extLst>
          </p:cNvPr>
          <p:cNvSpPr txBox="1"/>
          <p:nvPr/>
        </p:nvSpPr>
        <p:spPr>
          <a:xfrm>
            <a:off x="5360517" y="2472538"/>
            <a:ext cx="586774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School Rules</a:t>
            </a:r>
            <a:r>
              <a:rPr lang="en-US" sz="4400" dirty="0"/>
              <a:t>: Rules to follow at school that help keep us safe and help us learn.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D65ABE-99FD-E0DE-B216-572C64B9B5AE}"/>
              </a:ext>
            </a:extLst>
          </p:cNvPr>
          <p:cNvGrpSpPr/>
          <p:nvPr/>
        </p:nvGrpSpPr>
        <p:grpSpPr>
          <a:xfrm>
            <a:off x="174998" y="753307"/>
            <a:ext cx="4696178" cy="5510100"/>
            <a:chOff x="7719164" y="407505"/>
            <a:chExt cx="3362218" cy="355741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D75AE24-EC17-38BA-1D49-7F0CE0FE708D}"/>
                </a:ext>
              </a:extLst>
            </p:cNvPr>
            <p:cNvSpPr/>
            <p:nvPr/>
          </p:nvSpPr>
          <p:spPr>
            <a:xfrm>
              <a:off x="7719164" y="407505"/>
              <a:ext cx="3362218" cy="35574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algn="ctr"/>
              <a:r>
                <a:rPr lang="en-US" sz="3600" b="1">
                  <a:latin typeface="Curlz MT"/>
                  <a:ea typeface="ADLaM Display"/>
                  <a:cs typeface="ADLaM Display"/>
                </a:rPr>
                <a:t>Our Classroom Rules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2932EAF-FA45-81D4-BBAD-02FB1F9A4F66}"/>
                </a:ext>
              </a:extLst>
            </p:cNvPr>
            <p:cNvSpPr/>
            <p:nvPr/>
          </p:nvSpPr>
          <p:spPr>
            <a:xfrm>
              <a:off x="7844799" y="1168955"/>
              <a:ext cx="3110948" cy="5303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Kristen ITC" panose="03050502040202030202" pitchFamily="66" charset="0"/>
                </a:rPr>
                <a:t>Keep our bodies in our own place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D1519B6-AC14-9F4B-2EF3-D19DDBFAD5A0}"/>
                </a:ext>
              </a:extLst>
            </p:cNvPr>
            <p:cNvSpPr/>
            <p:nvPr/>
          </p:nvSpPr>
          <p:spPr>
            <a:xfrm>
              <a:off x="7844799" y="1709337"/>
              <a:ext cx="3110948" cy="5303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Kristen ITC" panose="03050502040202030202" pitchFamily="66" charset="0"/>
                </a:rPr>
                <a:t>Use our quiet voices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B5CB3C6-269C-396F-7C8C-9CE953053AF3}"/>
                </a:ext>
              </a:extLst>
            </p:cNvPr>
            <p:cNvSpPr/>
            <p:nvPr/>
          </p:nvSpPr>
          <p:spPr>
            <a:xfrm>
              <a:off x="7844799" y="2249719"/>
              <a:ext cx="3110948" cy="5303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Kristen ITC" panose="03050502040202030202" pitchFamily="66" charset="0"/>
                </a:rPr>
                <a:t>Keep our ears open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15AC08E-5C97-2EF0-369D-A8119F4B648D}"/>
                </a:ext>
              </a:extLst>
            </p:cNvPr>
            <p:cNvSpPr/>
            <p:nvPr/>
          </p:nvSpPr>
          <p:spPr>
            <a:xfrm>
              <a:off x="7844799" y="2790101"/>
              <a:ext cx="3110948" cy="5303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Kristen ITC" panose="03050502040202030202" pitchFamily="66" charset="0"/>
                </a:rPr>
                <a:t>Keep our brains ready to learn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116223-57DE-06C7-20D8-34FC5B015629}"/>
                </a:ext>
              </a:extLst>
            </p:cNvPr>
            <p:cNvSpPr/>
            <p:nvPr/>
          </p:nvSpPr>
          <p:spPr>
            <a:xfrm>
              <a:off x="7844799" y="3330484"/>
              <a:ext cx="3110948" cy="5303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/>
                  </a:solidFill>
                  <a:latin typeface="Kristen ITC" panose="03050502040202030202" pitchFamily="66" charset="0"/>
                </a:rPr>
                <a:t>Raise our hands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06DFEFB-10F7-3B92-AFF5-1A7169E0574F}"/>
              </a:ext>
            </a:extLst>
          </p:cNvPr>
          <p:cNvSpPr/>
          <p:nvPr/>
        </p:nvSpPr>
        <p:spPr>
          <a:xfrm>
            <a:off x="5194430" y="1453359"/>
            <a:ext cx="669303" cy="194944"/>
          </a:xfrm>
          <a:prstGeom prst="rect">
            <a:avLst/>
          </a:prstGeom>
          <a:solidFill>
            <a:srgbClr val="FFBA1A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7FA16D3-694E-E7A8-D4AD-E9D1400EC11E}"/>
              </a:ext>
            </a:extLst>
          </p:cNvPr>
          <p:cNvSpPr/>
          <p:nvPr/>
        </p:nvSpPr>
        <p:spPr>
          <a:xfrm>
            <a:off x="5401916" y="1550831"/>
            <a:ext cx="669303" cy="194944"/>
          </a:xfrm>
          <a:prstGeom prst="rect">
            <a:avLst/>
          </a:prstGeom>
          <a:solidFill>
            <a:srgbClr val="54A3DA"/>
          </a:solidFill>
          <a:ln>
            <a:solidFill>
              <a:srgbClr val="54A3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7080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29" y="256721"/>
            <a:ext cx="8812058" cy="7505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solidFill>
                  <a:srgbClr val="0E101A"/>
                </a:solidFill>
                <a:effectLst/>
                <a:latin typeface="+mn-lt"/>
                <a:ea typeface="Arial" panose="020B0604020202020204" pitchFamily="34" charset="0"/>
              </a:rPr>
              <a:t>Who enforces the rules?</a:t>
            </a:r>
            <a:r>
              <a:rPr lang="en-US" dirty="0">
                <a:effectLst/>
                <a:latin typeface="+mn-lt"/>
              </a:rPr>
              <a:t> </a:t>
            </a:r>
            <a:endParaRPr lang="en-US" kern="1200" dirty="0">
              <a:solidFill>
                <a:schemeClr val="tx1"/>
              </a:solidFill>
              <a:latin typeface="+mn-lt"/>
              <a:cs typeface="Calibri"/>
            </a:endParaRP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335267-E452-7480-60DF-0DC129572979}"/>
              </a:ext>
            </a:extLst>
          </p:cNvPr>
          <p:cNvSpPr txBox="1"/>
          <p:nvPr/>
        </p:nvSpPr>
        <p:spPr>
          <a:xfrm>
            <a:off x="768642" y="2495504"/>
            <a:ext cx="46614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Teachers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School staff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/>
              <a:t>Principal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5A7F0D5-13FD-43DE-AC7F-064E4A4BE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27277" y="1380264"/>
            <a:ext cx="4097471" cy="40974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96305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26" y="-239314"/>
            <a:ext cx="8812058" cy="138769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>
                <a:solidFill>
                  <a:srgbClr val="0E101A"/>
                </a:solidFill>
                <a:effectLst/>
                <a:latin typeface="+mn-lt"/>
                <a:ea typeface="Arial" panose="020B0604020202020204" pitchFamily="34" charset="0"/>
              </a:rPr>
              <a:t>What is a consequence</a:t>
            </a:r>
            <a:r>
              <a:rPr lang="en-US" b="1" dirty="0">
                <a:solidFill>
                  <a:srgbClr val="0E101A"/>
                </a:solidFill>
                <a:latin typeface="+mn-lt"/>
                <a:ea typeface="Arial" panose="020B0604020202020204" pitchFamily="34" charset="0"/>
              </a:rPr>
              <a:t>? </a:t>
            </a:r>
            <a:endParaRPr lang="en-US" b="1" kern="1200" dirty="0">
              <a:solidFill>
                <a:schemeClr val="tx1"/>
              </a:solidFill>
              <a:latin typeface="+mn-lt"/>
              <a:cs typeface="Calibri"/>
            </a:endParaRP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335267-E452-7480-60DF-0DC129572979}"/>
              </a:ext>
            </a:extLst>
          </p:cNvPr>
          <p:cNvSpPr txBox="1"/>
          <p:nvPr/>
        </p:nvSpPr>
        <p:spPr>
          <a:xfrm>
            <a:off x="323440" y="1781512"/>
            <a:ext cx="466145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effectLst/>
                <a:ea typeface="Arial" panose="020B0604020202020204" pitchFamily="34" charset="0"/>
              </a:rPr>
              <a:t>A consequence is what happens when we do not follow the rules.</a:t>
            </a:r>
            <a:r>
              <a:rPr lang="en-US" sz="4400" dirty="0">
                <a:effectLst/>
              </a:rPr>
              <a:t> </a:t>
            </a:r>
            <a:endParaRPr lang="en-US" sz="4400" dirty="0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6025DCA4-A594-15AB-C9DF-ACA254933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" r="2006"/>
          <a:stretch/>
        </p:blipFill>
        <p:spPr bwMode="auto">
          <a:xfrm>
            <a:off x="6504645" y="1440044"/>
            <a:ext cx="3343926" cy="3483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25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C84F4CA-6E53-4E87-B61F-F7142FFA4067}"/>
              </a:ext>
            </a:extLst>
          </p:cNvPr>
          <p:cNvSpPr/>
          <p:nvPr/>
        </p:nvSpPr>
        <p:spPr>
          <a:xfrm>
            <a:off x="0" y="0"/>
            <a:ext cx="5631610" cy="685800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A4F1FE76-603E-004A-EFFE-F50EF5A84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1038"/>
            <a:ext cx="2633663" cy="27574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E1612271-A047-72FC-9641-BB19CD397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053" y="640080"/>
            <a:ext cx="2633663" cy="26717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96969CE6-83DF-C04A-B77F-97D0A2854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309" y="3673211"/>
            <a:ext cx="2757488" cy="26701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" y="640080"/>
            <a:ext cx="5462932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+mn-lt"/>
                <a:ea typeface="+mj-ea"/>
                <a:cs typeface="+mj-cs"/>
              </a:rPr>
              <a:t>Activ</a:t>
            </a:r>
            <a:r>
              <a:rPr lang="en-US" sz="4400" b="1" kern="1200" dirty="0">
                <a:latin typeface="+mn-lt"/>
                <a:ea typeface="+mj-ea"/>
                <a:cs typeface="+mj-cs"/>
              </a:rPr>
              <a:t>ity: </a:t>
            </a:r>
            <a:r>
              <a:rPr lang="en-US" sz="4400" kern="1200" dirty="0">
                <a:latin typeface="+mn-lt"/>
                <a:ea typeface="+mj-ea"/>
                <a:cs typeface="+mj-cs"/>
              </a:rPr>
              <a:t>Rules and Consequences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3924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2C8CA-9086-9751-9EDE-2BD5F9C91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68" y="365125"/>
            <a:ext cx="6802643" cy="737583"/>
          </a:xfrm>
        </p:spPr>
        <p:txBody>
          <a:bodyPr/>
          <a:lstStyle/>
          <a:p>
            <a:r>
              <a:rPr lang="en-US" sz="4400" b="1" kern="1200" dirty="0">
                <a:latin typeface="+mn-lt"/>
                <a:ea typeface="+mj-ea"/>
                <a:cs typeface="+mj-cs"/>
              </a:rPr>
              <a:t>Rules and consequences</a:t>
            </a:r>
            <a:endParaRPr lang="en-US" dirty="0">
              <a:latin typeface="+mn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24DC0B-AEAD-4309-52BE-D0879D0BAB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2859" y="1754230"/>
            <a:ext cx="3363226" cy="3363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4F4209-97A3-B5F9-3571-68AD3D66AD58}"/>
              </a:ext>
            </a:extLst>
          </p:cNvPr>
          <p:cNvSpPr txBox="1"/>
          <p:nvPr/>
        </p:nvSpPr>
        <p:spPr>
          <a:xfrm>
            <a:off x="292860" y="5293627"/>
            <a:ext cx="336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If I throw my toy…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50527174-FE83-3642-B71F-AFDE66963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94437" y="1754476"/>
            <a:ext cx="3363225" cy="3363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5DBE7A-C280-95F2-F20F-9604CC19F019}"/>
              </a:ext>
            </a:extLst>
          </p:cNvPr>
          <p:cNvSpPr txBox="1"/>
          <p:nvPr/>
        </p:nvSpPr>
        <p:spPr>
          <a:xfrm>
            <a:off x="8418136" y="5293627"/>
            <a:ext cx="348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my toy could break.</a:t>
            </a:r>
          </a:p>
        </p:txBody>
      </p:sp>
      <p:pic>
        <p:nvPicPr>
          <p:cNvPr id="8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2FB061B1-CFF1-41C5-5E91-20F301C4B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609" y="1930133"/>
            <a:ext cx="1491881" cy="1562024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7C638717-445F-E41A-A25B-AD5CA3B93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869" y="3715305"/>
            <a:ext cx="1596272" cy="1545727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0F32A892-44FD-CD44-9864-639DACCCC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621" y="1930133"/>
            <a:ext cx="1523685" cy="1545727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7EAB8A-1A0D-D98F-480C-83588217A641}"/>
              </a:ext>
            </a:extLst>
          </p:cNvPr>
          <p:cNvSpPr txBox="1"/>
          <p:nvPr/>
        </p:nvSpPr>
        <p:spPr>
          <a:xfrm>
            <a:off x="1248140" y="13531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7E34FB-FA2A-87CC-0C3E-645439671612}"/>
              </a:ext>
            </a:extLst>
          </p:cNvPr>
          <p:cNvSpPr/>
          <p:nvPr/>
        </p:nvSpPr>
        <p:spPr>
          <a:xfrm>
            <a:off x="0" y="1053984"/>
            <a:ext cx="3550596" cy="97448"/>
          </a:xfrm>
          <a:prstGeom prst="rect">
            <a:avLst/>
          </a:prstGeom>
          <a:solidFill>
            <a:srgbClr val="FFC000"/>
          </a:solidFill>
          <a:ln>
            <a:solidFill>
              <a:srgbClr val="FFB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508BA9-22F7-285D-5C4F-421B85B45109}"/>
              </a:ext>
            </a:extLst>
          </p:cNvPr>
          <p:cNvSpPr/>
          <p:nvPr/>
        </p:nvSpPr>
        <p:spPr>
          <a:xfrm>
            <a:off x="10473178" y="6352329"/>
            <a:ext cx="1718821" cy="95605"/>
          </a:xfrm>
          <a:prstGeom prst="rect">
            <a:avLst/>
          </a:prstGeom>
          <a:solidFill>
            <a:srgbClr val="FFC000"/>
          </a:solidFill>
          <a:ln>
            <a:solidFill>
              <a:srgbClr val="FFB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0726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2C8CA-9086-9751-9EDE-2BD5F9C91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68" y="365125"/>
            <a:ext cx="6802643" cy="737583"/>
          </a:xfrm>
        </p:spPr>
        <p:txBody>
          <a:bodyPr/>
          <a:lstStyle/>
          <a:p>
            <a:r>
              <a:rPr lang="en-US" sz="4400" b="1" kern="1200" dirty="0">
                <a:latin typeface="+mn-lt"/>
                <a:ea typeface="+mj-ea"/>
                <a:cs typeface="+mj-cs"/>
              </a:rPr>
              <a:t>Rules and consequences</a:t>
            </a:r>
            <a:endParaRPr lang="en-US" dirty="0">
              <a:latin typeface="+mn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24DC0B-AEAD-4309-52BE-D0879D0BAB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2859" y="1754230"/>
            <a:ext cx="3363226" cy="3363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4F4209-97A3-B5F9-3571-68AD3D66AD58}"/>
              </a:ext>
            </a:extLst>
          </p:cNvPr>
          <p:cNvSpPr txBox="1"/>
          <p:nvPr/>
        </p:nvSpPr>
        <p:spPr>
          <a:xfrm>
            <a:off x="292860" y="5293627"/>
            <a:ext cx="33632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When I talk when my teacher is helping me learn…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50527174-FE83-3642-B71F-AFDE66963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55925" y="1746162"/>
            <a:ext cx="3363225" cy="3363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5DBE7A-C280-95F2-F20F-9604CC19F019}"/>
              </a:ext>
            </a:extLst>
          </p:cNvPr>
          <p:cNvSpPr txBox="1"/>
          <p:nvPr/>
        </p:nvSpPr>
        <p:spPr>
          <a:xfrm>
            <a:off x="8418135" y="5293627"/>
            <a:ext cx="3773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then I might miss something important my teacher is explaining.</a:t>
            </a:r>
          </a:p>
        </p:txBody>
      </p:sp>
      <p:pic>
        <p:nvPicPr>
          <p:cNvPr id="8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2FB061B1-CFF1-41C5-5E91-20F301C4B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609" y="1930133"/>
            <a:ext cx="1491881" cy="1562024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7C638717-445F-E41A-A25B-AD5CA3B93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869" y="3715305"/>
            <a:ext cx="1596272" cy="1545727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0F32A892-44FD-CD44-9864-639DACCCC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621" y="1930133"/>
            <a:ext cx="1523685" cy="1545727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7EAB8A-1A0D-D98F-480C-83588217A641}"/>
              </a:ext>
            </a:extLst>
          </p:cNvPr>
          <p:cNvSpPr txBox="1"/>
          <p:nvPr/>
        </p:nvSpPr>
        <p:spPr>
          <a:xfrm>
            <a:off x="1248140" y="13531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7E34FB-FA2A-87CC-0C3E-645439671612}"/>
              </a:ext>
            </a:extLst>
          </p:cNvPr>
          <p:cNvSpPr/>
          <p:nvPr/>
        </p:nvSpPr>
        <p:spPr>
          <a:xfrm>
            <a:off x="0" y="1053984"/>
            <a:ext cx="3550596" cy="97448"/>
          </a:xfrm>
          <a:prstGeom prst="rect">
            <a:avLst/>
          </a:prstGeom>
          <a:solidFill>
            <a:srgbClr val="FFC000"/>
          </a:solidFill>
          <a:ln>
            <a:solidFill>
              <a:srgbClr val="FFB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508BA9-22F7-285D-5C4F-421B85B45109}"/>
              </a:ext>
            </a:extLst>
          </p:cNvPr>
          <p:cNvSpPr/>
          <p:nvPr/>
        </p:nvSpPr>
        <p:spPr>
          <a:xfrm>
            <a:off x="10473178" y="6352329"/>
            <a:ext cx="1718821" cy="95605"/>
          </a:xfrm>
          <a:prstGeom prst="rect">
            <a:avLst/>
          </a:prstGeom>
          <a:solidFill>
            <a:srgbClr val="FFC000"/>
          </a:solidFill>
          <a:ln>
            <a:solidFill>
              <a:srgbClr val="FFB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1286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2C8CA-9086-9751-9EDE-2BD5F9C91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68" y="365125"/>
            <a:ext cx="6802643" cy="737583"/>
          </a:xfrm>
        </p:spPr>
        <p:txBody>
          <a:bodyPr/>
          <a:lstStyle/>
          <a:p>
            <a:r>
              <a:rPr lang="en-US" sz="4400" b="1" kern="1200" dirty="0">
                <a:latin typeface="+mn-lt"/>
                <a:ea typeface="+mj-ea"/>
                <a:cs typeface="+mj-cs"/>
              </a:rPr>
              <a:t>Rules and consequences</a:t>
            </a:r>
            <a:endParaRPr lang="en-US" dirty="0">
              <a:latin typeface="+mn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24DC0B-AEAD-4309-52BE-D0879D0BAB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2859" y="1754230"/>
            <a:ext cx="3363226" cy="3363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4F4209-97A3-B5F9-3571-68AD3D66AD58}"/>
              </a:ext>
            </a:extLst>
          </p:cNvPr>
          <p:cNvSpPr txBox="1"/>
          <p:nvPr/>
        </p:nvSpPr>
        <p:spPr>
          <a:xfrm>
            <a:off x="292860" y="5293627"/>
            <a:ext cx="3363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When I take a toy away from my friend…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50527174-FE83-3642-B71F-AFDE66963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55925" y="1755371"/>
            <a:ext cx="3363225" cy="3363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5DBE7A-C280-95F2-F20F-9604CC19F019}"/>
              </a:ext>
            </a:extLst>
          </p:cNvPr>
          <p:cNvSpPr txBox="1"/>
          <p:nvPr/>
        </p:nvSpPr>
        <p:spPr>
          <a:xfrm>
            <a:off x="8418136" y="5293627"/>
            <a:ext cx="3481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then my friend will be happy.</a:t>
            </a:r>
          </a:p>
        </p:txBody>
      </p:sp>
      <p:pic>
        <p:nvPicPr>
          <p:cNvPr id="8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2FB061B1-CFF1-41C5-5E91-20F301C4B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609" y="1930133"/>
            <a:ext cx="1491881" cy="1562024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7C638717-445F-E41A-A25B-AD5CA3B93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869" y="3715305"/>
            <a:ext cx="1596272" cy="1545727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0F32A892-44FD-CD44-9864-639DACCCC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621" y="1930133"/>
            <a:ext cx="1523685" cy="1545727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7EAB8A-1A0D-D98F-480C-83588217A641}"/>
              </a:ext>
            </a:extLst>
          </p:cNvPr>
          <p:cNvSpPr txBox="1"/>
          <p:nvPr/>
        </p:nvSpPr>
        <p:spPr>
          <a:xfrm>
            <a:off x="1248140" y="13531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7E34FB-FA2A-87CC-0C3E-645439671612}"/>
              </a:ext>
            </a:extLst>
          </p:cNvPr>
          <p:cNvSpPr/>
          <p:nvPr/>
        </p:nvSpPr>
        <p:spPr>
          <a:xfrm>
            <a:off x="0" y="1053984"/>
            <a:ext cx="3550596" cy="97448"/>
          </a:xfrm>
          <a:prstGeom prst="rect">
            <a:avLst/>
          </a:prstGeom>
          <a:solidFill>
            <a:srgbClr val="FFC000"/>
          </a:solidFill>
          <a:ln>
            <a:solidFill>
              <a:srgbClr val="FFB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508BA9-22F7-285D-5C4F-421B85B45109}"/>
              </a:ext>
            </a:extLst>
          </p:cNvPr>
          <p:cNvSpPr/>
          <p:nvPr/>
        </p:nvSpPr>
        <p:spPr>
          <a:xfrm>
            <a:off x="10473178" y="6352329"/>
            <a:ext cx="1718821" cy="95605"/>
          </a:xfrm>
          <a:prstGeom prst="rect">
            <a:avLst/>
          </a:prstGeom>
          <a:solidFill>
            <a:srgbClr val="FFC000"/>
          </a:solidFill>
          <a:ln>
            <a:solidFill>
              <a:srgbClr val="FFB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8918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DB18D62-105A-C410-64FB-C21BAA12B15E}"/>
              </a:ext>
            </a:extLst>
          </p:cNvPr>
          <p:cNvSpPr txBox="1">
            <a:spLocks/>
          </p:cNvSpPr>
          <p:nvPr/>
        </p:nvSpPr>
        <p:spPr>
          <a:xfrm>
            <a:off x="94268" y="365125"/>
            <a:ext cx="6802643" cy="737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Rule and Consequence</a:t>
            </a:r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EA94C37-321B-2B48-8F6A-00E80429C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2859" y="1754230"/>
            <a:ext cx="3363226" cy="3363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197D3E1-870C-38AC-BC7E-81A6936FC44B}"/>
              </a:ext>
            </a:extLst>
          </p:cNvPr>
          <p:cNvSpPr txBox="1"/>
          <p:nvPr/>
        </p:nvSpPr>
        <p:spPr>
          <a:xfrm>
            <a:off x="292860" y="5293627"/>
            <a:ext cx="33632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When I take a toy away from my friend…</a:t>
            </a: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2009FE12-4A11-13AD-F7E9-691CE6E92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94437" y="1722459"/>
            <a:ext cx="3363225" cy="3363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427D384-E959-5065-FD6D-2D88FD0986DC}"/>
              </a:ext>
            </a:extLst>
          </p:cNvPr>
          <p:cNvSpPr txBox="1"/>
          <p:nvPr/>
        </p:nvSpPr>
        <p:spPr>
          <a:xfrm>
            <a:off x="8418136" y="5293627"/>
            <a:ext cx="348100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/>
              <a:t>then my friend will not be happy.</a:t>
            </a:r>
          </a:p>
        </p:txBody>
      </p:sp>
      <p:pic>
        <p:nvPicPr>
          <p:cNvPr id="17" name="Picture 2" descr="A hand with a thumb up&#10;&#10;Description automatically generated">
            <a:extLst>
              <a:ext uri="{FF2B5EF4-FFF2-40B4-BE49-F238E27FC236}">
                <a16:creationId xmlns:a16="http://schemas.microsoft.com/office/drawing/2014/main" id="{F2A0ECA8-D1FB-8386-C0E4-D9731D335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609" y="1930133"/>
            <a:ext cx="1491881" cy="1562024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A hand with a thumb down&#10;&#10;Description automatically generated">
            <a:extLst>
              <a:ext uri="{FF2B5EF4-FFF2-40B4-BE49-F238E27FC236}">
                <a16:creationId xmlns:a16="http://schemas.microsoft.com/office/drawing/2014/main" id="{547B716C-E57F-1CAF-833F-8F61FF69E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869" y="3715305"/>
            <a:ext cx="1596272" cy="1545727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A hand with a thumb down&#10;&#10;Description automatically generated">
            <a:extLst>
              <a:ext uri="{FF2B5EF4-FFF2-40B4-BE49-F238E27FC236}">
                <a16:creationId xmlns:a16="http://schemas.microsoft.com/office/drawing/2014/main" id="{633BC21A-1BB8-4C52-BFE5-65E7B5A60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621" y="1930133"/>
            <a:ext cx="1523685" cy="1545727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72CB386-453C-0C56-D5C7-6D9ECAAC9DA2}"/>
              </a:ext>
            </a:extLst>
          </p:cNvPr>
          <p:cNvSpPr txBox="1"/>
          <p:nvPr/>
        </p:nvSpPr>
        <p:spPr>
          <a:xfrm>
            <a:off x="1248140" y="13531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4054CB8-F4D0-19D5-27C4-E53D552493A0}"/>
              </a:ext>
            </a:extLst>
          </p:cNvPr>
          <p:cNvSpPr/>
          <p:nvPr/>
        </p:nvSpPr>
        <p:spPr>
          <a:xfrm>
            <a:off x="0" y="1053984"/>
            <a:ext cx="3550596" cy="97448"/>
          </a:xfrm>
          <a:prstGeom prst="rect">
            <a:avLst/>
          </a:prstGeom>
          <a:solidFill>
            <a:srgbClr val="FFC000"/>
          </a:solidFill>
          <a:ln>
            <a:solidFill>
              <a:srgbClr val="FFB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96D1AD-554A-313D-C3B7-2C4AC106201B}"/>
              </a:ext>
            </a:extLst>
          </p:cNvPr>
          <p:cNvSpPr/>
          <p:nvPr/>
        </p:nvSpPr>
        <p:spPr>
          <a:xfrm>
            <a:off x="10473178" y="6352329"/>
            <a:ext cx="1718821" cy="95605"/>
          </a:xfrm>
          <a:prstGeom prst="rect">
            <a:avLst/>
          </a:prstGeom>
          <a:solidFill>
            <a:srgbClr val="FFC000"/>
          </a:solidFill>
          <a:ln>
            <a:solidFill>
              <a:srgbClr val="FFBA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659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2433" y="1684245"/>
            <a:ext cx="7828171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cs typeface="Calibri"/>
              </a:rPr>
              <a:t>ity: </a:t>
            </a:r>
            <a:r>
              <a:rPr lang="en-US" sz="4400" dirty="0"/>
              <a:t>Classroom rules and consequences </a:t>
            </a:r>
            <a:endParaRPr lang="en-US" sz="4400" kern="1200" dirty="0">
              <a:latin typeface="Calibri"/>
              <a:ea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8142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1FE56749-3B34-4E59-8D0C-82FB6022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76" y="3764158"/>
            <a:ext cx="2772109" cy="2772109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444686-0213-7E2C-B2C2-A28223B10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580D71-07DF-745B-636C-D4145B7B03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8409" y="1848333"/>
            <a:ext cx="3124642" cy="26646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6BA638-7866-0707-24B1-0AD29F4820AC}"/>
              </a:ext>
            </a:extLst>
          </p:cNvPr>
          <p:cNvSpPr txBox="1"/>
          <p:nvPr/>
        </p:nvSpPr>
        <p:spPr>
          <a:xfrm>
            <a:off x="1496793" y="5139914"/>
            <a:ext cx="63503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We can stay safe at school!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1273D9-0941-4BA1-7EF9-E0B5F8B1D9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4470" y="853170"/>
            <a:ext cx="4854676" cy="41400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2E79867-A6BC-0E10-ED7D-48827154FD94}"/>
              </a:ext>
            </a:extLst>
          </p:cNvPr>
          <p:cNvSpPr txBox="1"/>
          <p:nvPr/>
        </p:nvSpPr>
        <p:spPr>
          <a:xfrm>
            <a:off x="4394470" y="1599733"/>
            <a:ext cx="156667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/>
              <a:t>Consequences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EA280F-A72A-6A2C-C5B9-C53AB76A7616}"/>
              </a:ext>
            </a:extLst>
          </p:cNvPr>
          <p:cNvSpPr txBox="1"/>
          <p:nvPr/>
        </p:nvSpPr>
        <p:spPr>
          <a:xfrm>
            <a:off x="3048888" y="1599733"/>
            <a:ext cx="1272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Rules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1B5891-FF8E-4C61-599A-2066BF95CAD3}"/>
              </a:ext>
            </a:extLst>
          </p:cNvPr>
          <p:cNvSpPr txBox="1"/>
          <p:nvPr/>
        </p:nvSpPr>
        <p:spPr>
          <a:xfrm>
            <a:off x="3620805" y="1230401"/>
            <a:ext cx="1735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Our Classroom…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C5A5DA0-742A-0A13-3106-1EB9062796F5}"/>
              </a:ext>
            </a:extLst>
          </p:cNvPr>
          <p:cNvCxnSpPr/>
          <p:nvPr/>
        </p:nvCxnSpPr>
        <p:spPr>
          <a:xfrm>
            <a:off x="4415978" y="1710619"/>
            <a:ext cx="0" cy="3163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61225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5C5F-455F-4037-7247-38368BA436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latin typeface="+mn-lt"/>
                <a:ea typeface="Calibri Light"/>
                <a:cs typeface="Calibri Light"/>
              </a:rPr>
              <a:t>All done, great job!</a:t>
            </a:r>
            <a:endParaRPr lang="en-US" sz="4400" dirty="0">
              <a:latin typeface="+mn-lt"/>
            </a:endParaRP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555888B7-FFFB-9943-EA36-B1F2790C6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0207646-7EE2-6396-8360-E33C4EC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DE0BF-378B-67F4-1C98-F060E1040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57513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BFB18A-C3C7-47D6-BB4E-E466EB3F6581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purl.org/dc/dcmitype/"/>
    <ds:schemaRef ds:uri="8b84f0c1-b81e-4a79-9b48-a655cf54ff86"/>
    <ds:schemaRef ds:uri="c4d35652-c855-4275-af1e-b545f515243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68B2BB2-EC80-475B-8DFF-F6DED1E163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261576-EE30-4994-B37B-8DFA87B0A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</Words>
  <Application>Microsoft Office PowerPoint</Application>
  <PresentationFormat>Widescreen</PresentationFormat>
  <Paragraphs>47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Curlz MT</vt:lpstr>
      <vt:lpstr>Kristen ITC</vt:lpstr>
      <vt:lpstr>Office Theme</vt:lpstr>
      <vt:lpstr>School Rules and Safety  Pre-Kindergarten Lesson 1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Read:  How Do Dinosaurs Go to School? by Jane Yolen</vt:lpstr>
      <vt:lpstr>Why do we have school rules?</vt:lpstr>
      <vt:lpstr>Who enforces the rules? </vt:lpstr>
      <vt:lpstr>What is a consequence? </vt:lpstr>
      <vt:lpstr>Activity: Rules and Consequences</vt:lpstr>
      <vt:lpstr>Rules and consequences</vt:lpstr>
      <vt:lpstr>Rules and consequences</vt:lpstr>
      <vt:lpstr>Rules and consequences</vt:lpstr>
      <vt:lpstr>PowerPoint Presentation</vt:lpstr>
      <vt:lpstr>Activity: Classroom rules and consequences </vt:lpstr>
      <vt:lpstr>PowerPoint Presentation</vt:lpstr>
      <vt:lpstr>All done, great job!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Kindergarten Lesson #1</dc:title>
  <dc:creator>Morgan, Rob - morganrm</dc:creator>
  <cp:lastModifiedBy>Anderson, Dannie (DCJS)</cp:lastModifiedBy>
  <cp:revision>16</cp:revision>
  <dcterms:created xsi:type="dcterms:W3CDTF">2023-11-29T17:49:44Z</dcterms:created>
  <dcterms:modified xsi:type="dcterms:W3CDTF">2024-07-11T13:56:41Z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2118E7ED-DA1E-404A-BE61-04E5E7B2B047</vt:lpwstr>
  </property>
  <property fmtid="{D5CDD505-2E9C-101B-9397-08002B2CF9AE}" pid="3" name="ArticulatePath">
    <vt:lpwstr>Presentation1</vt:lpwstr>
  </property>
  <property fmtid="{D5CDD505-2E9C-101B-9397-08002B2CF9AE}" pid="4" name="ContentTypeId">
    <vt:lpwstr>0x01010089A666223B80EB4BBCB944FC1275BF90</vt:lpwstr>
  </property>
  <property fmtid="{D5CDD505-2E9C-101B-9397-08002B2CF9AE}" pid="5" name="MediaServiceImageTags">
    <vt:lpwstr/>
  </property>
</Properties>
</file>