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7" r:id="rId5"/>
    <p:sldId id="336" r:id="rId6"/>
    <p:sldId id="335" r:id="rId7"/>
    <p:sldId id="334" r:id="rId8"/>
    <p:sldId id="333" r:id="rId9"/>
    <p:sldId id="332" r:id="rId10"/>
    <p:sldId id="349" r:id="rId11"/>
    <p:sldId id="369" r:id="rId12"/>
    <p:sldId id="370" r:id="rId13"/>
    <p:sldId id="371" r:id="rId14"/>
    <p:sldId id="373" r:id="rId15"/>
    <p:sldId id="372" r:id="rId16"/>
    <p:sldId id="374" r:id="rId17"/>
    <p:sldId id="375" r:id="rId18"/>
    <p:sldId id="376" r:id="rId19"/>
    <p:sldId id="351" r:id="rId20"/>
    <p:sldId id="342" r:id="rId21"/>
    <p:sldId id="293" r:id="rId22"/>
    <p:sldId id="379" r:id="rId23"/>
    <p:sldId id="380" r:id="rId24"/>
    <p:sldId id="381" r:id="rId25"/>
    <p:sldId id="382" r:id="rId26"/>
    <p:sldId id="368" r:id="rId27"/>
    <p:sldId id="339" r:id="rId28"/>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6C96"/>
    <a:srgbClr val="001123"/>
    <a:srgbClr val="FFBA1A"/>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0A7F56-4060-4F78-B07C-B7FFB5EC9DE7}" v="17" dt="2024-07-11T14:27:07.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30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gan, Rob - morganrm" userId="S::morganrm@jmu.edu::2202593e-d52f-4214-b8a9-788363247110" providerId="AD" clId="Web-{B764F4BD-BE8E-D11C-37FD-27296B186AF1}"/>
    <pc:docChg chg="modSld">
      <pc:chgData name="Morgan, Rob - morganrm" userId="S::morganrm@jmu.edu::2202593e-d52f-4214-b8a9-788363247110" providerId="AD" clId="Web-{B764F4BD-BE8E-D11C-37FD-27296B186AF1}" dt="2024-02-17T13:58:54.535" v="3" actId="20577"/>
      <pc:docMkLst>
        <pc:docMk/>
      </pc:docMkLst>
      <pc:sldChg chg="modSp">
        <pc:chgData name="Morgan, Rob - morganrm" userId="S::morganrm@jmu.edu::2202593e-d52f-4214-b8a9-788363247110" providerId="AD" clId="Web-{B764F4BD-BE8E-D11C-37FD-27296B186AF1}" dt="2024-02-17T13:58:54.535" v="3" actId="20577"/>
        <pc:sldMkLst>
          <pc:docMk/>
          <pc:sldMk cId="2427080483" sldId="351"/>
        </pc:sldMkLst>
        <pc:spChg chg="mod">
          <ac:chgData name="Morgan, Rob - morganrm" userId="S::morganrm@jmu.edu::2202593e-d52f-4214-b8a9-788363247110" providerId="AD" clId="Web-{B764F4BD-BE8E-D11C-37FD-27296B186AF1}" dt="2024-02-17T13:58:54.535" v="3" actId="20577"/>
          <ac:spMkLst>
            <pc:docMk/>
            <pc:sldMk cId="2427080483" sldId="351"/>
            <ac:spMk id="3" creationId="{EE335267-E452-7480-60DF-0DC129572979}"/>
          </ac:spMkLst>
        </pc:spChg>
      </pc:sldChg>
    </pc:docChg>
  </pc:docChgLst>
  <pc:docChgLst>
    <pc:chgData name="Druga, Meg - drugamk" userId="S::drugamk@jmu.edu::7a33d74c-e201-4885-981a-f16e20936345" providerId="AD" clId="Web-{1FD60EBE-40F9-45B1-A40F-BF4A22D965C4}"/>
    <pc:docChg chg="addSld delSld modSld">
      <pc:chgData name="Druga, Meg - drugamk" userId="S::drugamk@jmu.edu::7a33d74c-e201-4885-981a-f16e20936345" providerId="AD" clId="Web-{1FD60EBE-40F9-45B1-A40F-BF4A22D965C4}" dt="2024-02-13T15:00:52.504" v="40" actId="20577"/>
      <pc:docMkLst>
        <pc:docMk/>
      </pc:docMkLst>
      <pc:sldChg chg="del">
        <pc:chgData name="Druga, Meg - drugamk" userId="S::drugamk@jmu.edu::7a33d74c-e201-4885-981a-f16e20936345" providerId="AD" clId="Web-{1FD60EBE-40F9-45B1-A40F-BF4A22D965C4}" dt="2024-02-13T14:58:57.989" v="2"/>
        <pc:sldMkLst>
          <pc:docMk/>
          <pc:sldMk cId="533924792" sldId="342"/>
        </pc:sldMkLst>
      </pc:sldChg>
      <pc:sldChg chg="del">
        <pc:chgData name="Druga, Meg - drugamk" userId="S::drugamk@jmu.edu::7a33d74c-e201-4885-981a-f16e20936345" providerId="AD" clId="Web-{1FD60EBE-40F9-45B1-A40F-BF4A22D965C4}" dt="2024-02-13T14:59:08.567" v="7"/>
        <pc:sldMkLst>
          <pc:docMk/>
          <pc:sldMk cId="3738684697" sldId="350"/>
        </pc:sldMkLst>
      </pc:sldChg>
      <pc:sldChg chg="del">
        <pc:chgData name="Druga, Meg - drugamk" userId="S::drugamk@jmu.edu::7a33d74c-e201-4885-981a-f16e20936345" providerId="AD" clId="Web-{1FD60EBE-40F9-45B1-A40F-BF4A22D965C4}" dt="2024-02-13T14:58:55.473" v="0"/>
        <pc:sldMkLst>
          <pc:docMk/>
          <pc:sldMk cId="3896305957" sldId="352"/>
        </pc:sldMkLst>
      </pc:sldChg>
      <pc:sldChg chg="del">
        <pc:chgData name="Druga, Meg - drugamk" userId="S::drugamk@jmu.edu::7a33d74c-e201-4885-981a-f16e20936345" providerId="AD" clId="Web-{1FD60EBE-40F9-45B1-A40F-BF4A22D965C4}" dt="2024-02-13T14:58:56.598" v="1"/>
        <pc:sldMkLst>
          <pc:docMk/>
          <pc:sldMk cId="148025716" sldId="353"/>
        </pc:sldMkLst>
      </pc:sldChg>
      <pc:sldChg chg="del">
        <pc:chgData name="Druga, Meg - drugamk" userId="S::drugamk@jmu.edu::7a33d74c-e201-4885-981a-f16e20936345" providerId="AD" clId="Web-{1FD60EBE-40F9-45B1-A40F-BF4A22D965C4}" dt="2024-02-13T14:58:59.255" v="3"/>
        <pc:sldMkLst>
          <pc:docMk/>
          <pc:sldMk cId="3980726014" sldId="354"/>
        </pc:sldMkLst>
      </pc:sldChg>
      <pc:sldChg chg="del">
        <pc:chgData name="Druga, Meg - drugamk" userId="S::drugamk@jmu.edu::7a33d74c-e201-4885-981a-f16e20936345" providerId="AD" clId="Web-{1FD60EBE-40F9-45B1-A40F-BF4A22D965C4}" dt="2024-02-13T14:59:00.973" v="4"/>
        <pc:sldMkLst>
          <pc:docMk/>
          <pc:sldMk cId="974738310" sldId="355"/>
        </pc:sldMkLst>
      </pc:sldChg>
      <pc:sldChg chg="del">
        <pc:chgData name="Druga, Meg - drugamk" userId="S::drugamk@jmu.edu::7a33d74c-e201-4885-981a-f16e20936345" providerId="AD" clId="Web-{1FD60EBE-40F9-45B1-A40F-BF4A22D965C4}" dt="2024-02-13T14:59:04.036" v="5"/>
        <pc:sldMkLst>
          <pc:docMk/>
          <pc:sldMk cId="1067946459" sldId="356"/>
        </pc:sldMkLst>
      </pc:sldChg>
      <pc:sldChg chg="del">
        <pc:chgData name="Druga, Meg - drugamk" userId="S::drugamk@jmu.edu::7a33d74c-e201-4885-981a-f16e20936345" providerId="AD" clId="Web-{1FD60EBE-40F9-45B1-A40F-BF4A22D965C4}" dt="2024-02-13T14:59:06.770" v="6"/>
        <pc:sldMkLst>
          <pc:docMk/>
          <pc:sldMk cId="2974659737" sldId="357"/>
        </pc:sldMkLst>
      </pc:sldChg>
      <pc:sldChg chg="del">
        <pc:chgData name="Druga, Meg - drugamk" userId="S::drugamk@jmu.edu::7a33d74c-e201-4885-981a-f16e20936345" providerId="AD" clId="Web-{1FD60EBE-40F9-45B1-A40F-BF4A22D965C4}" dt="2024-02-13T14:59:19.645" v="8"/>
        <pc:sldMkLst>
          <pc:docMk/>
          <pc:sldMk cId="2961225769" sldId="358"/>
        </pc:sldMkLst>
      </pc:sldChg>
      <pc:sldChg chg="modSp new">
        <pc:chgData name="Druga, Meg - drugamk" userId="S::drugamk@jmu.edu::7a33d74c-e201-4885-981a-f16e20936345" providerId="AD" clId="Web-{1FD60EBE-40F9-45B1-A40F-BF4A22D965C4}" dt="2024-02-13T15:00:52.504" v="40" actId="20577"/>
        <pc:sldMkLst>
          <pc:docMk/>
          <pc:sldMk cId="2232510076" sldId="361"/>
        </pc:sldMkLst>
        <pc:spChg chg="mod">
          <ac:chgData name="Druga, Meg - drugamk" userId="S::drugamk@jmu.edu::7a33d74c-e201-4885-981a-f16e20936345" providerId="AD" clId="Web-{1FD60EBE-40F9-45B1-A40F-BF4A22D965C4}" dt="2024-02-13T15:00:29.333" v="24" actId="20577"/>
          <ac:spMkLst>
            <pc:docMk/>
            <pc:sldMk cId="2232510076" sldId="361"/>
            <ac:spMk id="2" creationId="{1DCBADF8-2AFB-AB60-14ED-515C0F576D98}"/>
          </ac:spMkLst>
        </pc:spChg>
        <pc:spChg chg="mod">
          <ac:chgData name="Druga, Meg - drugamk" userId="S::drugamk@jmu.edu::7a33d74c-e201-4885-981a-f16e20936345" providerId="AD" clId="Web-{1FD60EBE-40F9-45B1-A40F-BF4A22D965C4}" dt="2024-02-13T15:00:52.504" v="40" actId="20577"/>
          <ac:spMkLst>
            <pc:docMk/>
            <pc:sldMk cId="2232510076" sldId="361"/>
            <ac:spMk id="3" creationId="{5A683DEA-F572-0DA4-8E02-A595D8B2EE5A}"/>
          </ac:spMkLst>
        </pc:spChg>
      </pc:sldChg>
    </pc:docChg>
  </pc:docChgLst>
  <pc:docChgLst>
    <pc:chgData name="Morgan, Rob - morganrm" userId="2202593e-d52f-4214-b8a9-788363247110" providerId="ADAL" clId="{27D62950-5954-499F-9E5E-C807ADB21F15}"/>
    <pc:docChg chg="undo custSel addSld delSld modSld sldOrd">
      <pc:chgData name="Morgan, Rob - morganrm" userId="2202593e-d52f-4214-b8a9-788363247110" providerId="ADAL" clId="{27D62950-5954-499F-9E5E-C807ADB21F15}" dt="2024-02-14T18:27:36.581" v="604" actId="47"/>
      <pc:docMkLst>
        <pc:docMk/>
      </pc:docMkLst>
      <pc:sldChg chg="modSp del mod">
        <pc:chgData name="Morgan, Rob - morganrm" userId="2202593e-d52f-4214-b8a9-788363247110" providerId="ADAL" clId="{27D62950-5954-499F-9E5E-C807ADB21F15}" dt="2024-02-14T17:39:37.473" v="16" actId="47"/>
        <pc:sldMkLst>
          <pc:docMk/>
          <pc:sldMk cId="1565008355" sldId="261"/>
        </pc:sldMkLst>
        <pc:spChg chg="mod">
          <ac:chgData name="Morgan, Rob - morganrm" userId="2202593e-d52f-4214-b8a9-788363247110" providerId="ADAL" clId="{27D62950-5954-499F-9E5E-C807ADB21F15}" dt="2024-02-14T17:37:03.924" v="4" actId="21"/>
          <ac:spMkLst>
            <pc:docMk/>
            <pc:sldMk cId="1565008355" sldId="261"/>
            <ac:spMk id="2" creationId="{7D5EE22B-3815-7BB2-3B29-83F58BC5726D}"/>
          </ac:spMkLst>
        </pc:spChg>
      </pc:sldChg>
      <pc:sldChg chg="modSp del mod">
        <pc:chgData name="Morgan, Rob - morganrm" userId="2202593e-d52f-4214-b8a9-788363247110" providerId="ADAL" clId="{27D62950-5954-499F-9E5E-C807ADB21F15}" dt="2024-02-14T17:48:21.481" v="68" actId="47"/>
        <pc:sldMkLst>
          <pc:docMk/>
          <pc:sldMk cId="1086369542" sldId="263"/>
        </pc:sldMkLst>
        <pc:spChg chg="mod">
          <ac:chgData name="Morgan, Rob - morganrm" userId="2202593e-d52f-4214-b8a9-788363247110" providerId="ADAL" clId="{27D62950-5954-499F-9E5E-C807ADB21F15}" dt="2024-02-14T17:39:57.264" v="18" actId="27636"/>
          <ac:spMkLst>
            <pc:docMk/>
            <pc:sldMk cId="1086369542" sldId="263"/>
            <ac:spMk id="2" creationId="{74769AC6-277F-D536-920C-E577BD2C8D3F}"/>
          </ac:spMkLst>
        </pc:spChg>
      </pc:sldChg>
      <pc:sldChg chg="addSp delSp modSp add mod ord setBg delDesignElem">
        <pc:chgData name="Morgan, Rob - morganrm" userId="2202593e-d52f-4214-b8a9-788363247110" providerId="ADAL" clId="{27D62950-5954-499F-9E5E-C807ADB21F15}" dt="2024-02-14T18:11:38.066" v="513" actId="14826"/>
        <pc:sldMkLst>
          <pc:docMk/>
          <pc:sldMk cId="2462162896" sldId="293"/>
        </pc:sldMkLst>
        <pc:spChg chg="add mod">
          <ac:chgData name="Morgan, Rob - morganrm" userId="2202593e-d52f-4214-b8a9-788363247110" providerId="ADAL" clId="{27D62950-5954-499F-9E5E-C807ADB21F15}" dt="2024-02-14T18:05:32.187" v="411" actId="115"/>
          <ac:spMkLst>
            <pc:docMk/>
            <pc:sldMk cId="2462162896" sldId="293"/>
            <ac:spMk id="2" creationId="{1D3D6FD8-D267-4C68-BCFF-47934E27E72F}"/>
          </ac:spMkLst>
        </pc:spChg>
        <pc:spChg chg="mod">
          <ac:chgData name="Morgan, Rob - morganrm" userId="2202593e-d52f-4214-b8a9-788363247110" providerId="ADAL" clId="{27D62950-5954-499F-9E5E-C807ADB21F15}" dt="2024-02-14T18:11:24.664" v="511" actId="20577"/>
          <ac:spMkLst>
            <pc:docMk/>
            <pc:sldMk cId="2462162896" sldId="293"/>
            <ac:spMk id="4" creationId="{E8DEBAC3-34EE-95B5-2B21-FF21A9863BCE}"/>
          </ac:spMkLst>
        </pc:spChg>
        <pc:spChg chg="add mod ord">
          <ac:chgData name="Morgan, Rob - morganrm" userId="2202593e-d52f-4214-b8a9-788363247110" providerId="ADAL" clId="{27D62950-5954-499F-9E5E-C807ADB21F15}" dt="2024-02-14T18:03:13.041" v="340" actId="13244"/>
          <ac:spMkLst>
            <pc:docMk/>
            <pc:sldMk cId="2462162896" sldId="293"/>
            <ac:spMk id="16" creationId="{A101EAB3-E73D-44EE-B310-4415502CEA2C}"/>
          </ac:spMkLst>
        </pc:spChg>
        <pc:spChg chg="add mod">
          <ac:chgData name="Morgan, Rob - morganrm" userId="2202593e-d52f-4214-b8a9-788363247110" providerId="ADAL" clId="{27D62950-5954-499F-9E5E-C807ADB21F15}" dt="2024-02-14T18:03:38.908" v="343"/>
          <ac:spMkLst>
            <pc:docMk/>
            <pc:sldMk cId="2462162896" sldId="293"/>
            <ac:spMk id="17" creationId="{60ACB8E4-5A96-45A9-893A-DB58BB47EA14}"/>
          </ac:spMkLst>
        </pc:spChg>
        <pc:spChg chg="del">
          <ac:chgData name="Morgan, Rob - morganrm" userId="2202593e-d52f-4214-b8a9-788363247110" providerId="ADAL" clId="{27D62950-5954-499F-9E5E-C807ADB21F15}" dt="2024-02-14T18:02:03.644" v="301"/>
          <ac:spMkLst>
            <pc:docMk/>
            <pc:sldMk cId="2462162896" sldId="293"/>
            <ac:spMk id="21" creationId="{879EECFE-814E-4B68-96A7-86A795BD22F7}"/>
          </ac:spMkLst>
        </pc:spChg>
        <pc:spChg chg="del">
          <ac:chgData name="Morgan, Rob - morganrm" userId="2202593e-d52f-4214-b8a9-788363247110" providerId="ADAL" clId="{27D62950-5954-499F-9E5E-C807ADB21F15}" dt="2024-02-14T18:02:03.644" v="301"/>
          <ac:spMkLst>
            <pc:docMk/>
            <pc:sldMk cId="2462162896" sldId="293"/>
            <ac:spMk id="23" creationId="{06F847C8-7801-44D8-8CCA-CDBA7AD91A00}"/>
          </ac:spMkLst>
        </pc:spChg>
        <pc:spChg chg="del">
          <ac:chgData name="Morgan, Rob - morganrm" userId="2202593e-d52f-4214-b8a9-788363247110" providerId="ADAL" clId="{27D62950-5954-499F-9E5E-C807ADB21F15}" dt="2024-02-14T18:02:03.644" v="301"/>
          <ac:spMkLst>
            <pc:docMk/>
            <pc:sldMk cId="2462162896" sldId="293"/>
            <ac:spMk id="25" creationId="{AF180F00-B4B2-4196-BB1C-ECD21B03F0A9}"/>
          </ac:spMkLst>
        </pc:spChg>
        <pc:spChg chg="del">
          <ac:chgData name="Morgan, Rob - morganrm" userId="2202593e-d52f-4214-b8a9-788363247110" providerId="ADAL" clId="{27D62950-5954-499F-9E5E-C807ADB21F15}" dt="2024-02-14T18:02:03.644" v="301"/>
          <ac:spMkLst>
            <pc:docMk/>
            <pc:sldMk cId="2462162896" sldId="293"/>
            <ac:spMk id="27" creationId="{6E600F8C-C8F3-420C-9D3B-E1FBE7BAE481}"/>
          </ac:spMkLst>
        </pc:spChg>
        <pc:picChg chg="mod">
          <ac:chgData name="Morgan, Rob - morganrm" userId="2202593e-d52f-4214-b8a9-788363247110" providerId="ADAL" clId="{27D62950-5954-499F-9E5E-C807ADB21F15}" dt="2024-02-14T18:11:31.444" v="512" actId="14826"/>
          <ac:picMkLst>
            <pc:docMk/>
            <pc:sldMk cId="2462162896" sldId="293"/>
            <ac:picMk id="8" creationId="{76D34DE1-B8A5-D352-A8FA-B0FF6FDC82D0}"/>
          </ac:picMkLst>
        </pc:picChg>
        <pc:picChg chg="mod">
          <ac:chgData name="Morgan, Rob - morganrm" userId="2202593e-d52f-4214-b8a9-788363247110" providerId="ADAL" clId="{27D62950-5954-499F-9E5E-C807ADB21F15}" dt="2024-02-14T18:04:46.220" v="384" actId="1076"/>
          <ac:picMkLst>
            <pc:docMk/>
            <pc:sldMk cId="2462162896" sldId="293"/>
            <ac:picMk id="13" creationId="{9D92B667-87BB-4A2A-8DE0-91464EA180C2}"/>
          </ac:picMkLst>
        </pc:picChg>
        <pc:picChg chg="mod">
          <ac:chgData name="Morgan, Rob - morganrm" userId="2202593e-d52f-4214-b8a9-788363247110" providerId="ADAL" clId="{27D62950-5954-499F-9E5E-C807ADB21F15}" dt="2024-02-14T18:04:46.220" v="384" actId="1076"/>
          <ac:picMkLst>
            <pc:docMk/>
            <pc:sldMk cId="2462162896" sldId="293"/>
            <ac:picMk id="14" creationId="{C0DEF8FE-5177-4748-8C4D-C49CA2ABA836}"/>
          </ac:picMkLst>
        </pc:picChg>
        <pc:picChg chg="mod">
          <ac:chgData name="Morgan, Rob - morganrm" userId="2202593e-d52f-4214-b8a9-788363247110" providerId="ADAL" clId="{27D62950-5954-499F-9E5E-C807ADB21F15}" dt="2024-02-14T18:04:46.220" v="384" actId="1076"/>
          <ac:picMkLst>
            <pc:docMk/>
            <pc:sldMk cId="2462162896" sldId="293"/>
            <ac:picMk id="15" creationId="{FB74E609-556E-4788-A329-C8FCD8CB1A4D}"/>
          </ac:picMkLst>
        </pc:picChg>
        <pc:picChg chg="mod">
          <ac:chgData name="Morgan, Rob - morganrm" userId="2202593e-d52f-4214-b8a9-788363247110" providerId="ADAL" clId="{27D62950-5954-499F-9E5E-C807ADB21F15}" dt="2024-02-14T18:11:38.066" v="513" actId="14826"/>
          <ac:picMkLst>
            <pc:docMk/>
            <pc:sldMk cId="2462162896" sldId="293"/>
            <ac:picMk id="2052" creationId="{0C675432-67DE-8CFF-5E35-DD0B7FAF1532}"/>
          </ac:picMkLst>
        </pc:picChg>
      </pc:sldChg>
      <pc:sldChg chg="modSp add mod">
        <pc:chgData name="Morgan, Rob - morganrm" userId="2202593e-d52f-4214-b8a9-788363247110" providerId="ADAL" clId="{27D62950-5954-499F-9E5E-C807ADB21F15}" dt="2024-02-14T18:01:42.104" v="298" actId="122"/>
        <pc:sldMkLst>
          <pc:docMk/>
          <pc:sldMk cId="533924792" sldId="342"/>
        </pc:sldMkLst>
        <pc:spChg chg="mod">
          <ac:chgData name="Morgan, Rob - morganrm" userId="2202593e-d52f-4214-b8a9-788363247110" providerId="ADAL" clId="{27D62950-5954-499F-9E5E-C807ADB21F15}" dt="2024-02-14T18:01:42.104" v="298" actId="122"/>
          <ac:spMkLst>
            <pc:docMk/>
            <pc:sldMk cId="533924792" sldId="342"/>
            <ac:spMk id="2" creationId="{543BFF9E-BEB5-6427-046F-859A3AF8EAD9}"/>
          </ac:spMkLst>
        </pc:spChg>
      </pc:sldChg>
      <pc:sldChg chg="addSp delSp modSp mod">
        <pc:chgData name="Morgan, Rob - morganrm" userId="2202593e-d52f-4214-b8a9-788363247110" providerId="ADAL" clId="{27D62950-5954-499F-9E5E-C807ADB21F15}" dt="2024-02-14T18:00:57.495" v="292" actId="1076"/>
        <pc:sldMkLst>
          <pc:docMk/>
          <pc:sldMk cId="2427080483" sldId="351"/>
        </pc:sldMkLst>
        <pc:spChg chg="mod">
          <ac:chgData name="Morgan, Rob - morganrm" userId="2202593e-d52f-4214-b8a9-788363247110" providerId="ADAL" clId="{27D62950-5954-499F-9E5E-C807ADB21F15}" dt="2024-02-14T17:53:27.948" v="113" actId="14100"/>
          <ac:spMkLst>
            <pc:docMk/>
            <pc:sldMk cId="2427080483" sldId="351"/>
            <ac:spMk id="2" creationId="{12137CD7-C57B-0BF1-899C-1C2FF3446DC7}"/>
          </ac:spMkLst>
        </pc:spChg>
        <pc:spChg chg="mod">
          <ac:chgData name="Morgan, Rob - morganrm" userId="2202593e-d52f-4214-b8a9-788363247110" providerId="ADAL" clId="{27D62950-5954-499F-9E5E-C807ADB21F15}" dt="2024-02-14T17:54:44.948" v="133" actId="948"/>
          <ac:spMkLst>
            <pc:docMk/>
            <pc:sldMk cId="2427080483" sldId="351"/>
            <ac:spMk id="3" creationId="{EE335267-E452-7480-60DF-0DC129572979}"/>
          </ac:spMkLst>
        </pc:spChg>
        <pc:spChg chg="add mod ord">
          <ac:chgData name="Morgan, Rob - morganrm" userId="2202593e-d52f-4214-b8a9-788363247110" providerId="ADAL" clId="{27D62950-5954-499F-9E5E-C807ADB21F15}" dt="2024-02-14T17:59:33.322" v="171" actId="1035"/>
          <ac:spMkLst>
            <pc:docMk/>
            <pc:sldMk cId="2427080483" sldId="351"/>
            <ac:spMk id="4" creationId="{3E2C494B-1B88-493B-9A98-81B6F9DCC827}"/>
          </ac:spMkLst>
        </pc:spChg>
        <pc:spChg chg="del mod">
          <ac:chgData name="Morgan, Rob - morganrm" userId="2202593e-d52f-4214-b8a9-788363247110" providerId="ADAL" clId="{27D62950-5954-499F-9E5E-C807ADB21F15}" dt="2024-02-14T17:52:45.967" v="100" actId="478"/>
          <ac:spMkLst>
            <pc:docMk/>
            <pc:sldMk cId="2427080483" sldId="351"/>
            <ac:spMk id="5" creationId="{75F258B5-F33A-4F75-6BFE-B6BB54113E26}"/>
          </ac:spMkLst>
        </pc:spChg>
        <pc:spChg chg="del mod">
          <ac:chgData name="Morgan, Rob - morganrm" userId="2202593e-d52f-4214-b8a9-788363247110" providerId="ADAL" clId="{27D62950-5954-499F-9E5E-C807ADB21F15}" dt="2024-02-14T17:52:45.971" v="102"/>
          <ac:spMkLst>
            <pc:docMk/>
            <pc:sldMk cId="2427080483" sldId="351"/>
            <ac:spMk id="7" creationId="{385477DF-BDA0-0870-69C6-E99CC7F42674}"/>
          </ac:spMkLst>
        </pc:spChg>
        <pc:spChg chg="del mod">
          <ac:chgData name="Morgan, Rob - morganrm" userId="2202593e-d52f-4214-b8a9-788363247110" providerId="ADAL" clId="{27D62950-5954-499F-9E5E-C807ADB21F15}" dt="2024-02-14T17:52:55.710" v="105" actId="478"/>
          <ac:spMkLst>
            <pc:docMk/>
            <pc:sldMk cId="2427080483" sldId="351"/>
            <ac:spMk id="8" creationId="{24B3AE11-FF75-A153-7997-2A063D449113}"/>
          </ac:spMkLst>
        </pc:spChg>
        <pc:spChg chg="del mod">
          <ac:chgData name="Morgan, Rob - morganrm" userId="2202593e-d52f-4214-b8a9-788363247110" providerId="ADAL" clId="{27D62950-5954-499F-9E5E-C807ADB21F15}" dt="2024-02-14T17:52:54.125" v="104" actId="478"/>
          <ac:spMkLst>
            <pc:docMk/>
            <pc:sldMk cId="2427080483" sldId="351"/>
            <ac:spMk id="9" creationId="{0C194220-F048-8723-49DA-BCB6103BB32F}"/>
          </ac:spMkLst>
        </pc:spChg>
        <pc:spChg chg="del">
          <ac:chgData name="Morgan, Rob - morganrm" userId="2202593e-d52f-4214-b8a9-788363247110" providerId="ADAL" clId="{27D62950-5954-499F-9E5E-C807ADB21F15}" dt="2024-02-14T17:54:53.393" v="135" actId="478"/>
          <ac:spMkLst>
            <pc:docMk/>
            <pc:sldMk cId="2427080483" sldId="351"/>
            <ac:spMk id="10" creationId="{55D22BAC-D87F-49A6-9F35-19B10633283F}"/>
          </ac:spMkLst>
        </pc:spChg>
        <pc:spChg chg="del">
          <ac:chgData name="Morgan, Rob - morganrm" userId="2202593e-d52f-4214-b8a9-788363247110" providerId="ADAL" clId="{27D62950-5954-499F-9E5E-C807ADB21F15}" dt="2024-02-14T17:52:59.640" v="106" actId="478"/>
          <ac:spMkLst>
            <pc:docMk/>
            <pc:sldMk cId="2427080483" sldId="351"/>
            <ac:spMk id="12" creationId="{6FCBD628-A470-4DAD-BBA3-F153867BB84A}"/>
          </ac:spMkLst>
        </pc:spChg>
        <pc:spChg chg="add mod">
          <ac:chgData name="Morgan, Rob - morganrm" userId="2202593e-d52f-4214-b8a9-788363247110" providerId="ADAL" clId="{27D62950-5954-499F-9E5E-C807ADB21F15}" dt="2024-02-14T17:55:48.821" v="143" actId="14100"/>
          <ac:spMkLst>
            <pc:docMk/>
            <pc:sldMk cId="2427080483" sldId="351"/>
            <ac:spMk id="17" creationId="{362BBC6D-567B-48EC-B673-7DBDE637B51E}"/>
          </ac:spMkLst>
        </pc:spChg>
        <pc:spChg chg="add mod ord">
          <ac:chgData name="Morgan, Rob - morganrm" userId="2202593e-d52f-4214-b8a9-788363247110" providerId="ADAL" clId="{27D62950-5954-499F-9E5E-C807ADB21F15}" dt="2024-02-14T18:00:15.081" v="229" actId="1035"/>
          <ac:spMkLst>
            <pc:docMk/>
            <pc:sldMk cId="2427080483" sldId="351"/>
            <ac:spMk id="18" creationId="{72521C69-F7FD-4FB7-8976-0E5081EECF03}"/>
          </ac:spMkLst>
        </pc:spChg>
        <pc:spChg chg="add mod ord">
          <ac:chgData name="Morgan, Rob - morganrm" userId="2202593e-d52f-4214-b8a9-788363247110" providerId="ADAL" clId="{27D62950-5954-499F-9E5E-C807ADB21F15}" dt="2024-02-14T18:00:41.719" v="273" actId="1035"/>
          <ac:spMkLst>
            <pc:docMk/>
            <pc:sldMk cId="2427080483" sldId="351"/>
            <ac:spMk id="19" creationId="{153D9BCD-4A9A-44C3-945E-3E4556211F1D}"/>
          </ac:spMkLst>
        </pc:spChg>
        <pc:picChg chg="mod ord">
          <ac:chgData name="Morgan, Rob - morganrm" userId="2202593e-d52f-4214-b8a9-788363247110" providerId="ADAL" clId="{27D62950-5954-499F-9E5E-C807ADB21F15}" dt="2024-02-14T18:00:57.495" v="292" actId="1076"/>
          <ac:picMkLst>
            <pc:docMk/>
            <pc:sldMk cId="2427080483" sldId="351"/>
            <ac:picMk id="6" creationId="{0BA74BFE-1DAD-3D6B-7730-D27B18A85F8C}"/>
          </ac:picMkLst>
        </pc:picChg>
        <pc:picChg chg="mod">
          <ac:chgData name="Morgan, Rob - morganrm" userId="2202593e-d52f-4214-b8a9-788363247110" providerId="ADAL" clId="{27D62950-5954-499F-9E5E-C807ADB21F15}" dt="2024-02-14T17:57:45.766" v="151" actId="14826"/>
          <ac:picMkLst>
            <pc:docMk/>
            <pc:sldMk cId="2427080483" sldId="351"/>
            <ac:picMk id="11" creationId="{AE0127CF-B77D-87A9-0597-91226E2B9F8D}"/>
          </ac:picMkLst>
        </pc:picChg>
        <pc:picChg chg="mod">
          <ac:chgData name="Morgan, Rob - morganrm" userId="2202593e-d52f-4214-b8a9-788363247110" providerId="ADAL" clId="{27D62950-5954-499F-9E5E-C807ADB21F15}" dt="2024-02-14T17:59:59.912" v="218" actId="1036"/>
          <ac:picMkLst>
            <pc:docMk/>
            <pc:sldMk cId="2427080483" sldId="351"/>
            <ac:picMk id="13" creationId="{4EFDC1E9-6471-92CE-2CF1-DC0E8DD0BF4E}"/>
          </ac:picMkLst>
        </pc:picChg>
        <pc:picChg chg="mod">
          <ac:chgData name="Morgan, Rob - morganrm" userId="2202593e-d52f-4214-b8a9-788363247110" providerId="ADAL" clId="{27D62950-5954-499F-9E5E-C807ADB21F15}" dt="2024-02-14T18:00:18.605" v="240" actId="1035"/>
          <ac:picMkLst>
            <pc:docMk/>
            <pc:sldMk cId="2427080483" sldId="351"/>
            <ac:picMk id="14" creationId="{5933ED3B-3405-370F-C713-5F7024D2749F}"/>
          </ac:picMkLst>
        </pc:picChg>
        <pc:picChg chg="mod">
          <ac:chgData name="Morgan, Rob - morganrm" userId="2202593e-d52f-4214-b8a9-788363247110" providerId="ADAL" clId="{27D62950-5954-499F-9E5E-C807ADB21F15}" dt="2024-02-14T18:00:47.083" v="290" actId="1036"/>
          <ac:picMkLst>
            <pc:docMk/>
            <pc:sldMk cId="2427080483" sldId="351"/>
            <ac:picMk id="15" creationId="{2DB75341-3877-F660-5BB2-2BCD1E7C2189}"/>
          </ac:picMkLst>
        </pc:picChg>
        <pc:picChg chg="mod">
          <ac:chgData name="Morgan, Rob - morganrm" userId="2202593e-d52f-4214-b8a9-788363247110" providerId="ADAL" clId="{27D62950-5954-499F-9E5E-C807ADB21F15}" dt="2024-02-14T18:00:45.269" v="287" actId="1035"/>
          <ac:picMkLst>
            <pc:docMk/>
            <pc:sldMk cId="2427080483" sldId="351"/>
            <ac:picMk id="16" creationId="{B987C00D-D2DF-1364-CEB1-87B9E75962B9}"/>
          </ac:picMkLst>
        </pc:picChg>
      </pc:sldChg>
      <pc:sldChg chg="del">
        <pc:chgData name="Morgan, Rob - morganrm" userId="2202593e-d52f-4214-b8a9-788363247110" providerId="ADAL" clId="{27D62950-5954-499F-9E5E-C807ADB21F15}" dt="2024-02-14T18:01:44.066" v="299" actId="47"/>
        <pc:sldMkLst>
          <pc:docMk/>
          <pc:sldMk cId="2232510076" sldId="361"/>
        </pc:sldMkLst>
      </pc:sldChg>
      <pc:sldChg chg="del">
        <pc:chgData name="Morgan, Rob - morganrm" userId="2202593e-d52f-4214-b8a9-788363247110" providerId="ADAL" clId="{27D62950-5954-499F-9E5E-C807ADB21F15}" dt="2024-02-14T18:11:43.103" v="514" actId="47"/>
        <pc:sldMkLst>
          <pc:docMk/>
          <pc:sldMk cId="1221946394" sldId="362"/>
        </pc:sldMkLst>
      </pc:sldChg>
      <pc:sldChg chg="del">
        <pc:chgData name="Morgan, Rob - morganrm" userId="2202593e-d52f-4214-b8a9-788363247110" providerId="ADAL" clId="{27D62950-5954-499F-9E5E-C807ADB21F15}" dt="2024-02-14T18:02:56.918" v="338" actId="47"/>
        <pc:sldMkLst>
          <pc:docMk/>
          <pc:sldMk cId="3077664914" sldId="363"/>
        </pc:sldMkLst>
      </pc:sldChg>
      <pc:sldChg chg="del ord">
        <pc:chgData name="Morgan, Rob - morganrm" userId="2202593e-d52f-4214-b8a9-788363247110" providerId="ADAL" clId="{27D62950-5954-499F-9E5E-C807ADB21F15}" dt="2024-02-14T18:27:36.581" v="604" actId="47"/>
        <pc:sldMkLst>
          <pc:docMk/>
          <pc:sldMk cId="689675840" sldId="364"/>
        </pc:sldMkLst>
      </pc:sldChg>
      <pc:sldChg chg="del">
        <pc:chgData name="Morgan, Rob - morganrm" userId="2202593e-d52f-4214-b8a9-788363247110" providerId="ADAL" clId="{27D62950-5954-499F-9E5E-C807ADB21F15}" dt="2024-02-14T18:14:15.617" v="559" actId="47"/>
        <pc:sldMkLst>
          <pc:docMk/>
          <pc:sldMk cId="1017715136" sldId="365"/>
        </pc:sldMkLst>
      </pc:sldChg>
      <pc:sldChg chg="del">
        <pc:chgData name="Morgan, Rob - morganrm" userId="2202593e-d52f-4214-b8a9-788363247110" providerId="ADAL" clId="{27D62950-5954-499F-9E5E-C807ADB21F15}" dt="2024-02-14T18:11:51.411" v="515" actId="47"/>
        <pc:sldMkLst>
          <pc:docMk/>
          <pc:sldMk cId="1595483636" sldId="366"/>
        </pc:sldMkLst>
      </pc:sldChg>
      <pc:sldChg chg="delSp mod">
        <pc:chgData name="Morgan, Rob - morganrm" userId="2202593e-d52f-4214-b8a9-788363247110" providerId="ADAL" clId="{27D62950-5954-499F-9E5E-C807ADB21F15}" dt="2024-02-14T18:23:18.620" v="560" actId="478"/>
        <pc:sldMkLst>
          <pc:docMk/>
          <pc:sldMk cId="368142620" sldId="368"/>
        </pc:sldMkLst>
        <pc:picChg chg="del">
          <ac:chgData name="Morgan, Rob - morganrm" userId="2202593e-d52f-4214-b8a9-788363247110" providerId="ADAL" clId="{27D62950-5954-499F-9E5E-C807ADB21F15}" dt="2024-02-14T18:23:18.620" v="560" actId="478"/>
          <ac:picMkLst>
            <pc:docMk/>
            <pc:sldMk cId="368142620" sldId="368"/>
            <ac:picMk id="3" creationId="{B4B79357-89D0-D3DE-4D19-DA99C84F9AD8}"/>
          </ac:picMkLst>
        </pc:picChg>
      </pc:sldChg>
      <pc:sldChg chg="modSp mod">
        <pc:chgData name="Morgan, Rob - morganrm" userId="2202593e-d52f-4214-b8a9-788363247110" providerId="ADAL" clId="{27D62950-5954-499F-9E5E-C807ADB21F15}" dt="2024-02-14T17:36:47.072" v="2" actId="1076"/>
        <pc:sldMkLst>
          <pc:docMk/>
          <pc:sldMk cId="4244419532" sldId="373"/>
        </pc:sldMkLst>
        <pc:spChg chg="mod">
          <ac:chgData name="Morgan, Rob - morganrm" userId="2202593e-d52f-4214-b8a9-788363247110" providerId="ADAL" clId="{27D62950-5954-499F-9E5E-C807ADB21F15}" dt="2024-02-14T17:36:47.072" v="2" actId="1076"/>
          <ac:spMkLst>
            <pc:docMk/>
            <pc:sldMk cId="4244419532" sldId="373"/>
            <ac:spMk id="17" creationId="{7B884ADD-476E-9EF4-0831-CA9BF193C19C}"/>
          </ac:spMkLst>
        </pc:spChg>
        <pc:picChg chg="mod">
          <ac:chgData name="Morgan, Rob - morganrm" userId="2202593e-d52f-4214-b8a9-788363247110" providerId="ADAL" clId="{27D62950-5954-499F-9E5E-C807ADB21F15}" dt="2024-02-14T17:36:43.866" v="1" actId="1076"/>
          <ac:picMkLst>
            <pc:docMk/>
            <pc:sldMk cId="4244419532" sldId="373"/>
            <ac:picMk id="21" creationId="{54DBDA93-4B40-4B8D-4DF6-02DD42067AF8}"/>
          </ac:picMkLst>
        </pc:picChg>
      </pc:sldChg>
      <pc:sldChg chg="modSp add mod">
        <pc:chgData name="Morgan, Rob - morganrm" userId="2202593e-d52f-4214-b8a9-788363247110" providerId="ADAL" clId="{27D62950-5954-499F-9E5E-C807ADB21F15}" dt="2024-02-14T17:48:49.639" v="74" actId="14100"/>
        <pc:sldMkLst>
          <pc:docMk/>
          <pc:sldMk cId="2527015672" sldId="375"/>
        </pc:sldMkLst>
        <pc:spChg chg="mod">
          <ac:chgData name="Morgan, Rob - morganrm" userId="2202593e-d52f-4214-b8a9-788363247110" providerId="ADAL" clId="{27D62950-5954-499F-9E5E-C807ADB21F15}" dt="2024-02-14T17:48:49.639" v="74" actId="14100"/>
          <ac:spMkLst>
            <pc:docMk/>
            <pc:sldMk cId="2527015672" sldId="375"/>
            <ac:spMk id="17" creationId="{7B884ADD-476E-9EF4-0831-CA9BF193C19C}"/>
          </ac:spMkLst>
        </pc:spChg>
        <pc:picChg chg="mod">
          <ac:chgData name="Morgan, Rob - morganrm" userId="2202593e-d52f-4214-b8a9-788363247110" providerId="ADAL" clId="{27D62950-5954-499F-9E5E-C807ADB21F15}" dt="2024-02-14T17:48:44.003" v="73" actId="1076"/>
          <ac:picMkLst>
            <pc:docMk/>
            <pc:sldMk cId="2527015672" sldId="375"/>
            <ac:picMk id="21" creationId="{54DBDA93-4B40-4B8D-4DF6-02DD42067AF8}"/>
          </ac:picMkLst>
        </pc:picChg>
      </pc:sldChg>
      <pc:sldChg chg="addSp modSp add mod ord">
        <pc:chgData name="Morgan, Rob - morganrm" userId="2202593e-d52f-4214-b8a9-788363247110" providerId="ADAL" clId="{27D62950-5954-499F-9E5E-C807ADB21F15}" dt="2024-02-14T17:47:58.681" v="67" actId="14826"/>
        <pc:sldMkLst>
          <pc:docMk/>
          <pc:sldMk cId="4008896322" sldId="376"/>
        </pc:sldMkLst>
        <pc:spChg chg="mod">
          <ac:chgData name="Morgan, Rob - morganrm" userId="2202593e-d52f-4214-b8a9-788363247110" providerId="ADAL" clId="{27D62950-5954-499F-9E5E-C807ADB21F15}" dt="2024-02-14T17:40:07.624" v="23" actId="14100"/>
          <ac:spMkLst>
            <pc:docMk/>
            <pc:sldMk cId="4008896322" sldId="376"/>
            <ac:spMk id="17" creationId="{7B884ADD-476E-9EF4-0831-CA9BF193C19C}"/>
          </ac:spMkLst>
        </pc:spChg>
        <pc:picChg chg="add mod ord">
          <ac:chgData name="Morgan, Rob - morganrm" userId="2202593e-d52f-4214-b8a9-788363247110" providerId="ADAL" clId="{27D62950-5954-499F-9E5E-C807ADB21F15}" dt="2024-02-14T17:47:51.576" v="66" actId="1037"/>
          <ac:picMkLst>
            <pc:docMk/>
            <pc:sldMk cId="4008896322" sldId="376"/>
            <ac:picMk id="7" creationId="{0B7DC850-F007-436E-824B-0F09E80EEC16}"/>
          </ac:picMkLst>
        </pc:picChg>
        <pc:picChg chg="add mod ord">
          <ac:chgData name="Morgan, Rob - morganrm" userId="2202593e-d52f-4214-b8a9-788363247110" providerId="ADAL" clId="{27D62950-5954-499F-9E5E-C807ADB21F15}" dt="2024-02-14T17:47:58.681" v="67" actId="14826"/>
          <ac:picMkLst>
            <pc:docMk/>
            <pc:sldMk cId="4008896322" sldId="376"/>
            <ac:picMk id="8" creationId="{A06114E9-42AA-41BD-8818-EE0FBD82DD81}"/>
          </ac:picMkLst>
        </pc:picChg>
        <pc:picChg chg="mod">
          <ac:chgData name="Morgan, Rob - morganrm" userId="2202593e-d52f-4214-b8a9-788363247110" providerId="ADAL" clId="{27D62950-5954-499F-9E5E-C807ADB21F15}" dt="2024-02-14T17:47:51.576" v="66" actId="1037"/>
          <ac:picMkLst>
            <pc:docMk/>
            <pc:sldMk cId="4008896322" sldId="376"/>
            <ac:picMk id="21" creationId="{54DBDA93-4B40-4B8D-4DF6-02DD42067AF8}"/>
          </ac:picMkLst>
        </pc:picChg>
      </pc:sldChg>
      <pc:sldChg chg="addSp delSp modSp add del mod ord">
        <pc:chgData name="Morgan, Rob - morganrm" userId="2202593e-d52f-4214-b8a9-788363247110" providerId="ADAL" clId="{27D62950-5954-499F-9E5E-C807ADB21F15}" dt="2024-02-14T18:06:52.285" v="454" actId="47"/>
        <pc:sldMkLst>
          <pc:docMk/>
          <pc:sldMk cId="2124858966" sldId="377"/>
        </pc:sldMkLst>
        <pc:spChg chg="del mod">
          <ac:chgData name="Morgan, Rob - morganrm" userId="2202593e-d52f-4214-b8a9-788363247110" providerId="ADAL" clId="{27D62950-5954-499F-9E5E-C807ADB21F15}" dt="2024-02-14T18:06:14.186" v="425" actId="21"/>
          <ac:spMkLst>
            <pc:docMk/>
            <pc:sldMk cId="2124858966" sldId="377"/>
            <ac:spMk id="4" creationId="{E8DEBAC3-34EE-95B5-2B21-FF21A9863BCE}"/>
          </ac:spMkLst>
        </pc:spChg>
        <pc:spChg chg="add mod ord">
          <ac:chgData name="Morgan, Rob - morganrm" userId="2202593e-d52f-4214-b8a9-788363247110" providerId="ADAL" clId="{27D62950-5954-499F-9E5E-C807ADB21F15}" dt="2024-02-14T18:03:17.964" v="342" actId="13244"/>
          <ac:spMkLst>
            <pc:docMk/>
            <pc:sldMk cId="2124858966" sldId="377"/>
            <ac:spMk id="9" creationId="{718FD176-5310-44FA-A646-D0B2E6F5A149}"/>
          </ac:spMkLst>
        </pc:spChg>
        <pc:spChg chg="add mod">
          <ac:chgData name="Morgan, Rob - morganrm" userId="2202593e-d52f-4214-b8a9-788363247110" providerId="ADAL" clId="{27D62950-5954-499F-9E5E-C807ADB21F15}" dt="2024-02-14T18:03:41.972" v="344"/>
          <ac:spMkLst>
            <pc:docMk/>
            <pc:sldMk cId="2124858966" sldId="377"/>
            <ac:spMk id="10" creationId="{6CE40B71-F009-4A97-BBC4-49825D515033}"/>
          </ac:spMkLst>
        </pc:spChg>
        <pc:picChg chg="del mod">
          <ac:chgData name="Morgan, Rob - morganrm" userId="2202593e-d52f-4214-b8a9-788363247110" providerId="ADAL" clId="{27D62950-5954-499F-9E5E-C807ADB21F15}" dt="2024-02-14T18:06:14.186" v="425" actId="21"/>
          <ac:picMkLst>
            <pc:docMk/>
            <pc:sldMk cId="2124858966" sldId="377"/>
            <ac:picMk id="8" creationId="{76D34DE1-B8A5-D352-A8FA-B0FF6FDC82D0}"/>
          </ac:picMkLst>
        </pc:picChg>
        <pc:picChg chg="del mod">
          <ac:chgData name="Morgan, Rob - morganrm" userId="2202593e-d52f-4214-b8a9-788363247110" providerId="ADAL" clId="{27D62950-5954-499F-9E5E-C807ADB21F15}" dt="2024-02-14T18:06:14.186" v="425" actId="21"/>
          <ac:picMkLst>
            <pc:docMk/>
            <pc:sldMk cId="2124858966" sldId="377"/>
            <ac:picMk id="2052" creationId="{0C675432-67DE-8CFF-5E35-DD0B7FAF1532}"/>
          </ac:picMkLst>
        </pc:picChg>
      </pc:sldChg>
      <pc:sldChg chg="delSp modSp add del mod">
        <pc:chgData name="Morgan, Rob - morganrm" userId="2202593e-d52f-4214-b8a9-788363247110" providerId="ADAL" clId="{27D62950-5954-499F-9E5E-C807ADB21F15}" dt="2024-02-14T18:08:07.599" v="494" actId="47"/>
        <pc:sldMkLst>
          <pc:docMk/>
          <pc:sldMk cId="2481277205" sldId="378"/>
        </pc:sldMkLst>
        <pc:spChg chg="del mod">
          <ac:chgData name="Morgan, Rob - morganrm" userId="2202593e-d52f-4214-b8a9-788363247110" providerId="ADAL" clId="{27D62950-5954-499F-9E5E-C807ADB21F15}" dt="2024-02-14T18:07:02.963" v="456" actId="21"/>
          <ac:spMkLst>
            <pc:docMk/>
            <pc:sldMk cId="2481277205" sldId="378"/>
            <ac:spMk id="4" creationId="{E8DEBAC3-34EE-95B5-2B21-FF21A9863BCE}"/>
          </ac:spMkLst>
        </pc:spChg>
        <pc:picChg chg="del mod">
          <ac:chgData name="Morgan, Rob - morganrm" userId="2202593e-d52f-4214-b8a9-788363247110" providerId="ADAL" clId="{27D62950-5954-499F-9E5E-C807ADB21F15}" dt="2024-02-14T18:07:02.963" v="456" actId="21"/>
          <ac:picMkLst>
            <pc:docMk/>
            <pc:sldMk cId="2481277205" sldId="378"/>
            <ac:picMk id="8" creationId="{76D34DE1-B8A5-D352-A8FA-B0FF6FDC82D0}"/>
          </ac:picMkLst>
        </pc:picChg>
        <pc:picChg chg="del mod">
          <ac:chgData name="Morgan, Rob - morganrm" userId="2202593e-d52f-4214-b8a9-788363247110" providerId="ADAL" clId="{27D62950-5954-499F-9E5E-C807ADB21F15}" dt="2024-02-14T18:07:02.963" v="456" actId="21"/>
          <ac:picMkLst>
            <pc:docMk/>
            <pc:sldMk cId="2481277205" sldId="378"/>
            <ac:picMk id="2052" creationId="{0C675432-67DE-8CFF-5E35-DD0B7FAF1532}"/>
          </ac:picMkLst>
        </pc:picChg>
      </pc:sldChg>
      <pc:sldChg chg="addSp delSp modSp add mod ord">
        <pc:chgData name="Morgan, Rob - morganrm" userId="2202593e-d52f-4214-b8a9-788363247110" providerId="ADAL" clId="{27D62950-5954-499F-9E5E-C807ADB21F15}" dt="2024-02-14T18:06:45.167" v="453" actId="1036"/>
        <pc:sldMkLst>
          <pc:docMk/>
          <pc:sldMk cId="1666564160" sldId="379"/>
        </pc:sldMkLst>
        <pc:spChg chg="del">
          <ac:chgData name="Morgan, Rob - morganrm" userId="2202593e-d52f-4214-b8a9-788363247110" providerId="ADAL" clId="{27D62950-5954-499F-9E5E-C807ADB21F15}" dt="2024-02-14T18:06:18.936" v="426" actId="478"/>
          <ac:spMkLst>
            <pc:docMk/>
            <pc:sldMk cId="1666564160" sldId="379"/>
            <ac:spMk id="4" creationId="{E8DEBAC3-34EE-95B5-2B21-FF21A9863BCE}"/>
          </ac:spMkLst>
        </pc:spChg>
        <pc:spChg chg="add mod">
          <ac:chgData name="Morgan, Rob - morganrm" userId="2202593e-d52f-4214-b8a9-788363247110" providerId="ADAL" clId="{27D62950-5954-499F-9E5E-C807ADB21F15}" dt="2024-02-14T18:06:33.542" v="432" actId="1076"/>
          <ac:spMkLst>
            <pc:docMk/>
            <pc:sldMk cId="1666564160" sldId="379"/>
            <ac:spMk id="19" creationId="{B36AC655-8B0B-48EE-93EB-EDE94566E80D}"/>
          </ac:spMkLst>
        </pc:spChg>
        <pc:picChg chg="del">
          <ac:chgData name="Morgan, Rob - morganrm" userId="2202593e-d52f-4214-b8a9-788363247110" providerId="ADAL" clId="{27D62950-5954-499F-9E5E-C807ADB21F15}" dt="2024-02-14T18:06:18.936" v="426" actId="478"/>
          <ac:picMkLst>
            <pc:docMk/>
            <pc:sldMk cId="1666564160" sldId="379"/>
            <ac:picMk id="8" creationId="{76D34DE1-B8A5-D352-A8FA-B0FF6FDC82D0}"/>
          </ac:picMkLst>
        </pc:picChg>
        <pc:picChg chg="add mod">
          <ac:chgData name="Morgan, Rob - morganrm" userId="2202593e-d52f-4214-b8a9-788363247110" providerId="ADAL" clId="{27D62950-5954-499F-9E5E-C807ADB21F15}" dt="2024-02-14T18:06:45.167" v="453" actId="1036"/>
          <ac:picMkLst>
            <pc:docMk/>
            <pc:sldMk cId="1666564160" sldId="379"/>
            <ac:picMk id="12" creationId="{46EBFBD0-2359-428A-ACBA-102B0E5B1966}"/>
          </ac:picMkLst>
        </pc:picChg>
        <pc:picChg chg="add mod">
          <ac:chgData name="Morgan, Rob - morganrm" userId="2202593e-d52f-4214-b8a9-788363247110" providerId="ADAL" clId="{27D62950-5954-499F-9E5E-C807ADB21F15}" dt="2024-02-14T18:06:45.167" v="453" actId="1036"/>
          <ac:picMkLst>
            <pc:docMk/>
            <pc:sldMk cId="1666564160" sldId="379"/>
            <ac:picMk id="18" creationId="{A796476C-6E5C-4D1C-BF26-0EAA205F7592}"/>
          </ac:picMkLst>
        </pc:picChg>
        <pc:picChg chg="del">
          <ac:chgData name="Morgan, Rob - morganrm" userId="2202593e-d52f-4214-b8a9-788363247110" providerId="ADAL" clId="{27D62950-5954-499F-9E5E-C807ADB21F15}" dt="2024-02-14T18:06:18.936" v="426" actId="478"/>
          <ac:picMkLst>
            <pc:docMk/>
            <pc:sldMk cId="1666564160" sldId="379"/>
            <ac:picMk id="2052" creationId="{0C675432-67DE-8CFF-5E35-DD0B7FAF1532}"/>
          </ac:picMkLst>
        </pc:picChg>
      </pc:sldChg>
      <pc:sldChg chg="addSp delSp modSp add mod">
        <pc:chgData name="Morgan, Rob - morganrm" userId="2202593e-d52f-4214-b8a9-788363247110" providerId="ADAL" clId="{27D62950-5954-499F-9E5E-C807ADB21F15}" dt="2024-02-14T18:07:56.626" v="493" actId="1076"/>
        <pc:sldMkLst>
          <pc:docMk/>
          <pc:sldMk cId="1057990945" sldId="380"/>
        </pc:sldMkLst>
        <pc:spChg chg="del">
          <ac:chgData name="Morgan, Rob - morganrm" userId="2202593e-d52f-4214-b8a9-788363247110" providerId="ADAL" clId="{27D62950-5954-499F-9E5E-C807ADB21F15}" dt="2024-02-14T18:07:07.250" v="457" actId="478"/>
          <ac:spMkLst>
            <pc:docMk/>
            <pc:sldMk cId="1057990945" sldId="380"/>
            <ac:spMk id="19" creationId="{B36AC655-8B0B-48EE-93EB-EDE94566E80D}"/>
          </ac:spMkLst>
        </pc:spChg>
        <pc:spChg chg="add mod">
          <ac:chgData name="Morgan, Rob - morganrm" userId="2202593e-d52f-4214-b8a9-788363247110" providerId="ADAL" clId="{27D62950-5954-499F-9E5E-C807ADB21F15}" dt="2024-02-14T18:07:56.626" v="493" actId="1076"/>
          <ac:spMkLst>
            <pc:docMk/>
            <pc:sldMk cId="1057990945" sldId="380"/>
            <ac:spMk id="22" creationId="{EF3464ED-9D9B-4FEB-BEAE-80AA08CC79BC}"/>
          </ac:spMkLst>
        </pc:spChg>
        <pc:picChg chg="del">
          <ac:chgData name="Morgan, Rob - morganrm" userId="2202593e-d52f-4214-b8a9-788363247110" providerId="ADAL" clId="{27D62950-5954-499F-9E5E-C807ADB21F15}" dt="2024-02-14T18:07:07.250" v="457" actId="478"/>
          <ac:picMkLst>
            <pc:docMk/>
            <pc:sldMk cId="1057990945" sldId="380"/>
            <ac:picMk id="12" creationId="{46EBFBD0-2359-428A-ACBA-102B0E5B1966}"/>
          </ac:picMkLst>
        </pc:picChg>
        <pc:picChg chg="del">
          <ac:chgData name="Morgan, Rob - morganrm" userId="2202593e-d52f-4214-b8a9-788363247110" providerId="ADAL" clId="{27D62950-5954-499F-9E5E-C807ADB21F15}" dt="2024-02-14T18:07:07.250" v="457" actId="478"/>
          <ac:picMkLst>
            <pc:docMk/>
            <pc:sldMk cId="1057990945" sldId="380"/>
            <ac:picMk id="18" creationId="{A796476C-6E5C-4D1C-BF26-0EAA205F7592}"/>
          </ac:picMkLst>
        </pc:picChg>
        <pc:picChg chg="add mod">
          <ac:chgData name="Morgan, Rob - morganrm" userId="2202593e-d52f-4214-b8a9-788363247110" providerId="ADAL" clId="{27D62950-5954-499F-9E5E-C807ADB21F15}" dt="2024-02-14T18:07:42.275" v="492" actId="1038"/>
          <ac:picMkLst>
            <pc:docMk/>
            <pc:sldMk cId="1057990945" sldId="380"/>
            <ac:picMk id="20" creationId="{9D8FE9A2-A0DD-43A9-A7E8-01877FE408F8}"/>
          </ac:picMkLst>
        </pc:picChg>
        <pc:picChg chg="add mod">
          <ac:chgData name="Morgan, Rob - morganrm" userId="2202593e-d52f-4214-b8a9-788363247110" providerId="ADAL" clId="{27D62950-5954-499F-9E5E-C807ADB21F15}" dt="2024-02-14T18:07:42.275" v="492" actId="1038"/>
          <ac:picMkLst>
            <pc:docMk/>
            <pc:sldMk cId="1057990945" sldId="380"/>
            <ac:picMk id="21" creationId="{9C16CC02-8000-4102-8697-C486FD7B1E06}"/>
          </ac:picMkLst>
        </pc:picChg>
      </pc:sldChg>
      <pc:sldChg chg="modSp add mod">
        <pc:chgData name="Morgan, Rob - morganrm" userId="2202593e-d52f-4214-b8a9-788363247110" providerId="ADAL" clId="{27D62950-5954-499F-9E5E-C807ADB21F15}" dt="2024-02-14T18:27:34.468" v="603" actId="20577"/>
        <pc:sldMkLst>
          <pc:docMk/>
          <pc:sldMk cId="656531752" sldId="381"/>
        </pc:sldMkLst>
        <pc:spChg chg="mod">
          <ac:chgData name="Morgan, Rob - morganrm" userId="2202593e-d52f-4214-b8a9-788363247110" providerId="ADAL" clId="{27D62950-5954-499F-9E5E-C807ADB21F15}" dt="2024-02-14T18:27:34.468" v="603" actId="20577"/>
          <ac:spMkLst>
            <pc:docMk/>
            <pc:sldMk cId="656531752" sldId="381"/>
            <ac:spMk id="22" creationId="{EF3464ED-9D9B-4FEB-BEAE-80AA08CC79BC}"/>
          </ac:spMkLst>
        </pc:spChg>
        <pc:picChg chg="mod">
          <ac:chgData name="Morgan, Rob - morganrm" userId="2202593e-d52f-4214-b8a9-788363247110" providerId="ADAL" clId="{27D62950-5954-499F-9E5E-C807ADB21F15}" dt="2024-02-14T18:27:02.739" v="562" actId="14826"/>
          <ac:picMkLst>
            <pc:docMk/>
            <pc:sldMk cId="656531752" sldId="381"/>
            <ac:picMk id="20" creationId="{9D8FE9A2-A0DD-43A9-A7E8-01877FE408F8}"/>
          </ac:picMkLst>
        </pc:picChg>
        <pc:picChg chg="mod">
          <ac:chgData name="Morgan, Rob - morganrm" userId="2202593e-d52f-4214-b8a9-788363247110" providerId="ADAL" clId="{27D62950-5954-499F-9E5E-C807ADB21F15}" dt="2024-02-14T18:26:57.625" v="561" actId="14826"/>
          <ac:picMkLst>
            <pc:docMk/>
            <pc:sldMk cId="656531752" sldId="381"/>
            <ac:picMk id="21" creationId="{9C16CC02-8000-4102-8697-C486FD7B1E06}"/>
          </ac:picMkLst>
        </pc:picChg>
      </pc:sldChg>
      <pc:sldChg chg="modSp add mod">
        <pc:chgData name="Morgan, Rob - morganrm" userId="2202593e-d52f-4214-b8a9-788363247110" providerId="ADAL" clId="{27D62950-5954-499F-9E5E-C807ADB21F15}" dt="2024-02-14T18:14:11.702" v="558" actId="14100"/>
        <pc:sldMkLst>
          <pc:docMk/>
          <pc:sldMk cId="2082141666" sldId="382"/>
        </pc:sldMkLst>
        <pc:spChg chg="mod">
          <ac:chgData name="Morgan, Rob - morganrm" userId="2202593e-d52f-4214-b8a9-788363247110" providerId="ADAL" clId="{27D62950-5954-499F-9E5E-C807ADB21F15}" dt="2024-02-14T18:14:11.702" v="558" actId="14100"/>
          <ac:spMkLst>
            <pc:docMk/>
            <pc:sldMk cId="2082141666" sldId="382"/>
            <ac:spMk id="22" creationId="{EF3464ED-9D9B-4FEB-BEAE-80AA08CC79BC}"/>
          </ac:spMkLst>
        </pc:spChg>
        <pc:picChg chg="mod">
          <ac:chgData name="Morgan, Rob - morganrm" userId="2202593e-d52f-4214-b8a9-788363247110" providerId="ADAL" clId="{27D62950-5954-499F-9E5E-C807ADB21F15}" dt="2024-02-14T18:13:57.450" v="528" actId="14826"/>
          <ac:picMkLst>
            <pc:docMk/>
            <pc:sldMk cId="2082141666" sldId="382"/>
            <ac:picMk id="20" creationId="{9D8FE9A2-A0DD-43A9-A7E8-01877FE408F8}"/>
          </ac:picMkLst>
        </pc:picChg>
        <pc:picChg chg="mod">
          <ac:chgData name="Morgan, Rob - morganrm" userId="2202593e-d52f-4214-b8a9-788363247110" providerId="ADAL" clId="{27D62950-5954-499F-9E5E-C807ADB21F15}" dt="2024-02-14T18:13:50.542" v="527" actId="14826"/>
          <ac:picMkLst>
            <pc:docMk/>
            <pc:sldMk cId="2082141666" sldId="382"/>
            <ac:picMk id="21" creationId="{9C16CC02-8000-4102-8697-C486FD7B1E06}"/>
          </ac:picMkLst>
        </pc:picChg>
      </pc:sldChg>
    </pc:docChg>
  </pc:docChgLst>
  <pc:docChgLst>
    <pc:chgData name="Estes, Michele - estesmd" userId="S::estesmd@jmu.edu::7f01444f-bcfd-4926-89f8-dd1142b90e2d" providerId="AD" clId="Web-{C8A05B84-79ED-432B-B4F6-151D1D9A48A5}"/>
    <pc:docChg chg="modSld">
      <pc:chgData name="Estes, Michele - estesmd" userId="S::estesmd@jmu.edu::7f01444f-bcfd-4926-89f8-dd1142b90e2d" providerId="AD" clId="Web-{C8A05B84-79ED-432B-B4F6-151D1D9A48A5}" dt="2024-01-24T16:48:19.108" v="22" actId="1076"/>
      <pc:docMkLst>
        <pc:docMk/>
      </pc:docMkLst>
      <pc:sldChg chg="modSp">
        <pc:chgData name="Estes, Michele - estesmd" userId="S::estesmd@jmu.edu::7f01444f-bcfd-4926-89f8-dd1142b90e2d" providerId="AD" clId="Web-{C8A05B84-79ED-432B-B4F6-151D1D9A48A5}" dt="2024-01-24T16:48:19.108" v="22" actId="1076"/>
        <pc:sldMkLst>
          <pc:docMk/>
          <pc:sldMk cId="2969561209" sldId="256"/>
        </pc:sldMkLst>
        <pc:spChg chg="mod">
          <ac:chgData name="Estes, Michele - estesmd" userId="S::estesmd@jmu.edu::7f01444f-bcfd-4926-89f8-dd1142b90e2d" providerId="AD" clId="Web-{C8A05B84-79ED-432B-B4F6-151D1D9A48A5}" dt="2024-01-24T16:48:19.108" v="22" actId="1076"/>
          <ac:spMkLst>
            <pc:docMk/>
            <pc:sldMk cId="2969561209" sldId="256"/>
            <ac:spMk id="4" creationId="{9615E8EE-6008-BABF-39AE-387CF583BD88}"/>
          </ac:spMkLst>
        </pc:spChg>
      </pc:sldChg>
    </pc:docChg>
  </pc:docChgLst>
  <pc:docChgLst>
    <pc:chgData name="Druga, Meg - drugamk" userId="S::drugamk@jmu.edu::7a33d74c-e201-4885-981a-f16e20936345" providerId="AD" clId="Web-{08442091-F74B-4AEC-BFF1-A0651BAC4A78}"/>
    <pc:docChg chg="addSld modSld sldOrd">
      <pc:chgData name="Druga, Meg - drugamk" userId="S::drugamk@jmu.edu::7a33d74c-e201-4885-981a-f16e20936345" providerId="AD" clId="Web-{08442091-F74B-4AEC-BFF1-A0651BAC4A78}" dt="2024-02-13T15:06:34.599" v="173"/>
      <pc:docMkLst>
        <pc:docMk/>
      </pc:docMkLst>
      <pc:sldChg chg="addSp delSp modSp mod setBg">
        <pc:chgData name="Druga, Meg - drugamk" userId="S::drugamk@jmu.edu::7a33d74c-e201-4885-981a-f16e20936345" providerId="AD" clId="Web-{08442091-F74B-4AEC-BFF1-A0651BAC4A78}" dt="2024-02-13T15:04:05.690" v="97" actId="1076"/>
        <pc:sldMkLst>
          <pc:docMk/>
          <pc:sldMk cId="2232510076" sldId="361"/>
        </pc:sldMkLst>
        <pc:spChg chg="mod">
          <ac:chgData name="Druga, Meg - drugamk" userId="S::drugamk@jmu.edu::7a33d74c-e201-4885-981a-f16e20936345" providerId="AD" clId="Web-{08442091-F74B-4AEC-BFF1-A0651BAC4A78}" dt="2024-02-13T15:02:23.250" v="45" actId="20577"/>
          <ac:spMkLst>
            <pc:docMk/>
            <pc:sldMk cId="2232510076" sldId="361"/>
            <ac:spMk id="2" creationId="{1DCBADF8-2AFB-AB60-14ED-515C0F576D98}"/>
          </ac:spMkLst>
        </pc:spChg>
        <pc:spChg chg="mod">
          <ac:chgData name="Druga, Meg - drugamk" userId="S::drugamk@jmu.edu::7a33d74c-e201-4885-981a-f16e20936345" providerId="AD" clId="Web-{08442091-F74B-4AEC-BFF1-A0651BAC4A78}" dt="2024-02-13T15:02:18.750" v="37" actId="20577"/>
          <ac:spMkLst>
            <pc:docMk/>
            <pc:sldMk cId="2232510076" sldId="361"/>
            <ac:spMk id="3" creationId="{5A683DEA-F572-0DA4-8E02-A595D8B2EE5A}"/>
          </ac:spMkLst>
        </pc:spChg>
        <pc:spChg chg="add">
          <ac:chgData name="Druga, Meg - drugamk" userId="S::drugamk@jmu.edu::7a33d74c-e201-4885-981a-f16e20936345" providerId="AD" clId="Web-{08442091-F74B-4AEC-BFF1-A0651BAC4A78}" dt="2024-02-13T15:01:45.046" v="6"/>
          <ac:spMkLst>
            <pc:docMk/>
            <pc:sldMk cId="2232510076" sldId="361"/>
            <ac:spMk id="11" creationId="{B3684CCF-CEBB-4D8E-A366-95E43D4C790B}"/>
          </ac:spMkLst>
        </pc:spChg>
        <pc:spChg chg="add">
          <ac:chgData name="Druga, Meg - drugamk" userId="S::drugamk@jmu.edu::7a33d74c-e201-4885-981a-f16e20936345" providerId="AD" clId="Web-{08442091-F74B-4AEC-BFF1-A0651BAC4A78}" dt="2024-02-13T15:01:45.046" v="6"/>
          <ac:spMkLst>
            <pc:docMk/>
            <pc:sldMk cId="2232510076" sldId="361"/>
            <ac:spMk id="13" creationId="{70BEB1E7-2F88-40BC-B73D-42E5B6F80BFC}"/>
          </ac:spMkLst>
        </pc:spChg>
        <pc:picChg chg="add del mod ord">
          <ac:chgData name="Druga, Meg - drugamk" userId="S::drugamk@jmu.edu::7a33d74c-e201-4885-981a-f16e20936345" providerId="AD" clId="Web-{08442091-F74B-4AEC-BFF1-A0651BAC4A78}" dt="2024-02-13T15:03:36.814" v="87"/>
          <ac:picMkLst>
            <pc:docMk/>
            <pc:sldMk cId="2232510076" sldId="361"/>
            <ac:picMk id="4" creationId="{A8552ABB-227F-8B6F-2253-C4E622DDC46F}"/>
          </ac:picMkLst>
        </pc:picChg>
        <pc:picChg chg="add del mod ord">
          <ac:chgData name="Druga, Meg - drugamk" userId="S::drugamk@jmu.edu::7a33d74c-e201-4885-981a-f16e20936345" providerId="AD" clId="Web-{08442091-F74B-4AEC-BFF1-A0651BAC4A78}" dt="2024-02-13T15:03:30.470" v="84"/>
          <ac:picMkLst>
            <pc:docMk/>
            <pc:sldMk cId="2232510076" sldId="361"/>
            <ac:picMk id="5" creationId="{FE5B307E-70DF-6456-1FE4-80B49198FE79}"/>
          </ac:picMkLst>
        </pc:picChg>
        <pc:picChg chg="add del mod">
          <ac:chgData name="Druga, Meg - drugamk" userId="S::drugamk@jmu.edu::7a33d74c-e201-4885-981a-f16e20936345" providerId="AD" clId="Web-{08442091-F74B-4AEC-BFF1-A0651BAC4A78}" dt="2024-02-13T15:03:56.158" v="94"/>
          <ac:picMkLst>
            <pc:docMk/>
            <pc:sldMk cId="2232510076" sldId="361"/>
            <ac:picMk id="6" creationId="{7B4B1614-6217-4BA4-C25F-D8A36EF1D35B}"/>
          </ac:picMkLst>
        </pc:picChg>
        <pc:picChg chg="add mod">
          <ac:chgData name="Druga, Meg - drugamk" userId="S::drugamk@jmu.edu::7a33d74c-e201-4885-981a-f16e20936345" providerId="AD" clId="Web-{08442091-F74B-4AEC-BFF1-A0651BAC4A78}" dt="2024-02-13T15:03:53.799" v="93" actId="1076"/>
          <ac:picMkLst>
            <pc:docMk/>
            <pc:sldMk cId="2232510076" sldId="361"/>
            <ac:picMk id="8" creationId="{653941F1-63D6-6277-9474-3FF7E8A2107D}"/>
          </ac:picMkLst>
        </pc:picChg>
        <pc:picChg chg="add mod">
          <ac:chgData name="Druga, Meg - drugamk" userId="S::drugamk@jmu.edu::7a33d74c-e201-4885-981a-f16e20936345" providerId="AD" clId="Web-{08442091-F74B-4AEC-BFF1-A0651BAC4A78}" dt="2024-02-13T15:03:48.314" v="91" actId="1076"/>
          <ac:picMkLst>
            <pc:docMk/>
            <pc:sldMk cId="2232510076" sldId="361"/>
            <ac:picMk id="10" creationId="{45289EBE-B720-9760-4DF8-FE677285005D}"/>
          </ac:picMkLst>
        </pc:picChg>
        <pc:picChg chg="add mod">
          <ac:chgData name="Druga, Meg - drugamk" userId="S::drugamk@jmu.edu::7a33d74c-e201-4885-981a-f16e20936345" providerId="AD" clId="Web-{08442091-F74B-4AEC-BFF1-A0651BAC4A78}" dt="2024-02-13T15:04:05.690" v="97" actId="1076"/>
          <ac:picMkLst>
            <pc:docMk/>
            <pc:sldMk cId="2232510076" sldId="361"/>
            <ac:picMk id="14" creationId="{AA367BF8-87FA-7B5D-AEE2-F4F0B1F5C7ED}"/>
          </ac:picMkLst>
        </pc:picChg>
      </pc:sldChg>
      <pc:sldChg chg="addSp delSp modSp new mod setBg">
        <pc:chgData name="Druga, Meg - drugamk" userId="S::drugamk@jmu.edu::7a33d74c-e201-4885-981a-f16e20936345" providerId="AD" clId="Web-{08442091-F74B-4AEC-BFF1-A0651BAC4A78}" dt="2024-02-13T15:04:44.706" v="112" actId="20577"/>
        <pc:sldMkLst>
          <pc:docMk/>
          <pc:sldMk cId="1221946394" sldId="362"/>
        </pc:sldMkLst>
        <pc:spChg chg="mod">
          <ac:chgData name="Druga, Meg - drugamk" userId="S::drugamk@jmu.edu::7a33d74c-e201-4885-981a-f16e20936345" providerId="AD" clId="Web-{08442091-F74B-4AEC-BFF1-A0651BAC4A78}" dt="2024-02-13T15:02:55.625" v="72"/>
          <ac:spMkLst>
            <pc:docMk/>
            <pc:sldMk cId="1221946394" sldId="362"/>
            <ac:spMk id="2" creationId="{C0231C05-44C0-FFDB-1B7C-BA299A92E61E}"/>
          </ac:spMkLst>
        </pc:spChg>
        <pc:spChg chg="del">
          <ac:chgData name="Druga, Meg - drugamk" userId="S::drugamk@jmu.edu::7a33d74c-e201-4885-981a-f16e20936345" providerId="AD" clId="Web-{08442091-F74B-4AEC-BFF1-A0651BAC4A78}" dt="2024-02-13T15:02:44.906" v="59"/>
          <ac:spMkLst>
            <pc:docMk/>
            <pc:sldMk cId="1221946394" sldId="362"/>
            <ac:spMk id="3" creationId="{F7B5127F-F3EE-1686-8881-FC37B587FD50}"/>
          </ac:spMkLst>
        </pc:spChg>
        <pc:spChg chg="add mod">
          <ac:chgData name="Druga, Meg - drugamk" userId="S::drugamk@jmu.edu::7a33d74c-e201-4885-981a-f16e20936345" providerId="AD" clId="Web-{08442091-F74B-4AEC-BFF1-A0651BAC4A78}" dt="2024-02-13T15:04:44.706" v="112" actId="20577"/>
          <ac:spMkLst>
            <pc:docMk/>
            <pc:sldMk cId="1221946394" sldId="362"/>
            <ac:spMk id="7" creationId="{70587CDC-CC7F-DEFB-18EC-CEE157FE71B8}"/>
          </ac:spMkLst>
        </pc:spChg>
        <pc:spChg chg="add del">
          <ac:chgData name="Druga, Meg - drugamk" userId="S::drugamk@jmu.edu::7a33d74c-e201-4885-981a-f16e20936345" providerId="AD" clId="Web-{08442091-F74B-4AEC-BFF1-A0651BAC4A78}" dt="2024-02-13T15:03:15.282" v="79"/>
          <ac:spMkLst>
            <pc:docMk/>
            <pc:sldMk cId="1221946394" sldId="362"/>
            <ac:spMk id="11" creationId="{467F378D-A000-47AE-83B2-D9954D8C9423}"/>
          </ac:spMkLst>
        </pc:spChg>
        <pc:spChg chg="add del">
          <ac:chgData name="Druga, Meg - drugamk" userId="S::drugamk@jmu.edu::7a33d74c-e201-4885-981a-f16e20936345" providerId="AD" clId="Web-{08442091-F74B-4AEC-BFF1-A0651BAC4A78}" dt="2024-02-13T15:03:19.595" v="82"/>
          <ac:spMkLst>
            <pc:docMk/>
            <pc:sldMk cId="1221946394" sldId="362"/>
            <ac:spMk id="13" creationId="{48E26863-5660-4928-984A-CA2CFC8F664D}"/>
          </ac:spMkLst>
        </pc:spChg>
        <pc:spChg chg="add del">
          <ac:chgData name="Druga, Meg - drugamk" userId="S::drugamk@jmu.edu::7a33d74c-e201-4885-981a-f16e20936345" providerId="AD" clId="Web-{08442091-F74B-4AEC-BFF1-A0651BAC4A78}" dt="2024-02-13T15:03:19.595" v="81"/>
          <ac:spMkLst>
            <pc:docMk/>
            <pc:sldMk cId="1221946394" sldId="362"/>
            <ac:spMk id="15" creationId="{D7538F2A-6532-4E38-8354-21841BB0B4E7}"/>
          </ac:spMkLst>
        </pc:spChg>
        <pc:spChg chg="add del">
          <ac:chgData name="Druga, Meg - drugamk" userId="S::drugamk@jmu.edu::7a33d74c-e201-4885-981a-f16e20936345" providerId="AD" clId="Web-{08442091-F74B-4AEC-BFF1-A0651BAC4A78}" dt="2024-02-13T15:03:19.595" v="80"/>
          <ac:spMkLst>
            <pc:docMk/>
            <pc:sldMk cId="1221946394" sldId="362"/>
            <ac:spMk id="17" creationId="{52F31131-35FC-4834-8E62-1D9DA3BE2A97}"/>
          </ac:spMkLst>
        </pc:spChg>
        <pc:spChg chg="add">
          <ac:chgData name="Druga, Meg - drugamk" userId="S::drugamk@jmu.edu::7a33d74c-e201-4885-981a-f16e20936345" providerId="AD" clId="Web-{08442091-F74B-4AEC-BFF1-A0651BAC4A78}" dt="2024-02-13T15:02:55.625" v="72"/>
          <ac:spMkLst>
            <pc:docMk/>
            <pc:sldMk cId="1221946394" sldId="362"/>
            <ac:spMk id="19" creationId="{E7AD7F70-85A5-463C-9B1F-3182B60F8666}"/>
          </ac:spMkLst>
        </pc:spChg>
        <pc:spChg chg="add">
          <ac:chgData name="Druga, Meg - drugamk" userId="S::drugamk@jmu.edu::7a33d74c-e201-4885-981a-f16e20936345" providerId="AD" clId="Web-{08442091-F74B-4AEC-BFF1-A0651BAC4A78}" dt="2024-02-13T15:02:55.625" v="72"/>
          <ac:spMkLst>
            <pc:docMk/>
            <pc:sldMk cId="1221946394" sldId="362"/>
            <ac:spMk id="21" creationId="{E5F002A4-1B0E-473E-AD7B-8346FB83B434}"/>
          </ac:spMkLst>
        </pc:spChg>
        <pc:spChg chg="add">
          <ac:chgData name="Druga, Meg - drugamk" userId="S::drugamk@jmu.edu::7a33d74c-e201-4885-981a-f16e20936345" providerId="AD" clId="Web-{08442091-F74B-4AEC-BFF1-A0651BAC4A78}" dt="2024-02-13T15:02:55.625" v="72"/>
          <ac:spMkLst>
            <pc:docMk/>
            <pc:sldMk cId="1221946394" sldId="362"/>
            <ac:spMk id="23" creationId="{13AF7514-9DD7-4ADB-84DF-5D8B61E735FE}"/>
          </ac:spMkLst>
        </pc:spChg>
        <pc:picChg chg="add mod ord">
          <ac:chgData name="Druga, Meg - drugamk" userId="S::drugamk@jmu.edu::7a33d74c-e201-4885-981a-f16e20936345" providerId="AD" clId="Web-{08442091-F74B-4AEC-BFF1-A0651BAC4A78}" dt="2024-02-13T15:03:09.782" v="76" actId="1076"/>
          <ac:picMkLst>
            <pc:docMk/>
            <pc:sldMk cId="1221946394" sldId="362"/>
            <ac:picMk id="4" creationId="{C1E3AE42-A260-28E4-8AAB-2122F2CE96D8}"/>
          </ac:picMkLst>
        </pc:picChg>
        <pc:picChg chg="add mod">
          <ac:chgData name="Druga, Meg - drugamk" userId="S::drugamk@jmu.edu::7a33d74c-e201-4885-981a-f16e20936345" providerId="AD" clId="Web-{08442091-F74B-4AEC-BFF1-A0651BAC4A78}" dt="2024-02-13T15:03:25.814" v="83" actId="14100"/>
          <ac:picMkLst>
            <pc:docMk/>
            <pc:sldMk cId="1221946394" sldId="362"/>
            <ac:picMk id="5" creationId="{2DFF953C-6B51-D388-9C5F-99B3A7F1B344}"/>
          </ac:picMkLst>
        </pc:picChg>
        <pc:picChg chg="add mod">
          <ac:chgData name="Druga, Meg - drugamk" userId="S::drugamk@jmu.edu::7a33d74c-e201-4885-981a-f16e20936345" providerId="AD" clId="Web-{08442091-F74B-4AEC-BFF1-A0651BAC4A78}" dt="2024-02-13T15:03:14.282" v="78" actId="1076"/>
          <ac:picMkLst>
            <pc:docMk/>
            <pc:sldMk cId="1221946394" sldId="362"/>
            <ac:picMk id="6" creationId="{45D2BEDF-480F-49AB-C2C7-027D73CF4B55}"/>
          </ac:picMkLst>
        </pc:picChg>
      </pc:sldChg>
      <pc:sldChg chg="modSp add replId">
        <pc:chgData name="Druga, Meg - drugamk" userId="S::drugamk@jmu.edu::7a33d74c-e201-4885-981a-f16e20936345" providerId="AD" clId="Web-{08442091-F74B-4AEC-BFF1-A0651BAC4A78}" dt="2024-02-13T15:04:57.753" v="116" actId="20577"/>
        <pc:sldMkLst>
          <pc:docMk/>
          <pc:sldMk cId="3077664914" sldId="363"/>
        </pc:sldMkLst>
        <pc:spChg chg="mod">
          <ac:chgData name="Druga, Meg - drugamk" userId="S::drugamk@jmu.edu::7a33d74c-e201-4885-981a-f16e20936345" providerId="AD" clId="Web-{08442091-F74B-4AEC-BFF1-A0651BAC4A78}" dt="2024-02-13T15:04:57.753" v="116" actId="20577"/>
          <ac:spMkLst>
            <pc:docMk/>
            <pc:sldMk cId="3077664914" sldId="363"/>
            <ac:spMk id="7" creationId="{70587CDC-CC7F-DEFB-18EC-CEE157FE71B8}"/>
          </ac:spMkLst>
        </pc:spChg>
      </pc:sldChg>
      <pc:sldChg chg="modSp add ord replId">
        <pc:chgData name="Druga, Meg - drugamk" userId="S::drugamk@jmu.edu::7a33d74c-e201-4885-981a-f16e20936345" providerId="AD" clId="Web-{08442091-F74B-4AEC-BFF1-A0651BAC4A78}" dt="2024-02-13T15:06:28.849" v="172"/>
        <pc:sldMkLst>
          <pc:docMk/>
          <pc:sldMk cId="689675840" sldId="364"/>
        </pc:sldMkLst>
        <pc:spChg chg="mod">
          <ac:chgData name="Druga, Meg - drugamk" userId="S::drugamk@jmu.edu::7a33d74c-e201-4885-981a-f16e20936345" providerId="AD" clId="Web-{08442091-F74B-4AEC-BFF1-A0651BAC4A78}" dt="2024-02-13T15:05:50.879" v="150" actId="20577"/>
          <ac:spMkLst>
            <pc:docMk/>
            <pc:sldMk cId="689675840" sldId="364"/>
            <ac:spMk id="7" creationId="{70587CDC-CC7F-DEFB-18EC-CEE157FE71B8}"/>
          </ac:spMkLst>
        </pc:spChg>
      </pc:sldChg>
      <pc:sldChg chg="add replId">
        <pc:chgData name="Druga, Meg - drugamk" userId="S::drugamk@jmu.edu::7a33d74c-e201-4885-981a-f16e20936345" providerId="AD" clId="Web-{08442091-F74B-4AEC-BFF1-A0651BAC4A78}" dt="2024-02-13T15:05:29.629" v="136"/>
        <pc:sldMkLst>
          <pc:docMk/>
          <pc:sldMk cId="1017715136" sldId="365"/>
        </pc:sldMkLst>
      </pc:sldChg>
      <pc:sldChg chg="modSp add replId">
        <pc:chgData name="Druga, Meg - drugamk" userId="S::drugamk@jmu.edu::7a33d74c-e201-4885-981a-f16e20936345" providerId="AD" clId="Web-{08442091-F74B-4AEC-BFF1-A0651BAC4A78}" dt="2024-02-13T15:06:08.489" v="171" actId="20577"/>
        <pc:sldMkLst>
          <pc:docMk/>
          <pc:sldMk cId="1595483636" sldId="366"/>
        </pc:sldMkLst>
        <pc:spChg chg="mod">
          <ac:chgData name="Druga, Meg - drugamk" userId="S::drugamk@jmu.edu::7a33d74c-e201-4885-981a-f16e20936345" providerId="AD" clId="Web-{08442091-F74B-4AEC-BFF1-A0651BAC4A78}" dt="2024-02-13T15:06:08.489" v="171" actId="20577"/>
          <ac:spMkLst>
            <pc:docMk/>
            <pc:sldMk cId="1595483636" sldId="366"/>
            <ac:spMk id="7" creationId="{70587CDC-CC7F-DEFB-18EC-CEE157FE71B8}"/>
          </ac:spMkLst>
        </pc:spChg>
      </pc:sldChg>
      <pc:sldChg chg="new">
        <pc:chgData name="Druga, Meg - drugamk" userId="S::drugamk@jmu.edu::7a33d74c-e201-4885-981a-f16e20936345" providerId="AD" clId="Web-{08442091-F74B-4AEC-BFF1-A0651BAC4A78}" dt="2024-02-13T15:06:34.599" v="173"/>
        <pc:sldMkLst>
          <pc:docMk/>
          <pc:sldMk cId="2628186466" sldId="367"/>
        </pc:sldMkLst>
      </pc:sldChg>
    </pc:docChg>
  </pc:docChgLst>
  <pc:docChgLst>
    <pc:chgData name="Druga, Meg - drugamk" userId="S::drugamk@jmu.edu::7a33d74c-e201-4885-981a-f16e20936345" providerId="AD" clId="Web-{9349DD76-1378-47E1-843B-A08272E9AED0}"/>
    <pc:docChg chg="addSld delSld modSld">
      <pc:chgData name="Druga, Meg - drugamk" userId="S::drugamk@jmu.edu::7a33d74c-e201-4885-981a-f16e20936345" providerId="AD" clId="Web-{9349DD76-1378-47E1-843B-A08272E9AED0}" dt="2024-02-13T15:07:52.543" v="14"/>
      <pc:docMkLst>
        <pc:docMk/>
      </pc:docMkLst>
      <pc:sldChg chg="del">
        <pc:chgData name="Druga, Meg - drugamk" userId="S::drugamk@jmu.edu::7a33d74c-e201-4885-981a-f16e20936345" providerId="AD" clId="Web-{9349DD76-1378-47E1-843B-A08272E9AED0}" dt="2024-02-13T15:07:25.464" v="1"/>
        <pc:sldMkLst>
          <pc:docMk/>
          <pc:sldMk cId="2628186466" sldId="367"/>
        </pc:sldMkLst>
      </pc:sldChg>
      <pc:sldChg chg="delSp modSp add">
        <pc:chgData name="Druga, Meg - drugamk" userId="S::drugamk@jmu.edu::7a33d74c-e201-4885-981a-f16e20936345" providerId="AD" clId="Web-{9349DD76-1378-47E1-843B-A08272E9AED0}" dt="2024-02-13T15:07:52.543" v="14"/>
        <pc:sldMkLst>
          <pc:docMk/>
          <pc:sldMk cId="368142620" sldId="368"/>
        </pc:sldMkLst>
        <pc:spChg chg="mod">
          <ac:chgData name="Druga, Meg - drugamk" userId="S::drugamk@jmu.edu::7a33d74c-e201-4885-981a-f16e20936345" providerId="AD" clId="Web-{9349DD76-1378-47E1-843B-A08272E9AED0}" dt="2024-02-13T15:07:51.824" v="13" actId="20577"/>
          <ac:spMkLst>
            <pc:docMk/>
            <pc:sldMk cId="368142620" sldId="368"/>
            <ac:spMk id="2" creationId="{543BFF9E-BEB5-6427-046F-859A3AF8EAD9}"/>
          </ac:spMkLst>
        </pc:spChg>
        <pc:picChg chg="del">
          <ac:chgData name="Druga, Meg - drugamk" userId="S::drugamk@jmu.edu::7a33d74c-e201-4885-981a-f16e20936345" providerId="AD" clId="Web-{9349DD76-1378-47E1-843B-A08272E9AED0}" dt="2024-02-13T15:07:52.543" v="14"/>
          <ac:picMkLst>
            <pc:docMk/>
            <pc:sldMk cId="368142620" sldId="368"/>
            <ac:picMk id="5" creationId="{FB463052-DBA3-BF47-6347-3280F343DDB0}"/>
          </ac:picMkLst>
        </pc:picChg>
      </pc:sldChg>
    </pc:docChg>
  </pc:docChgLst>
  <pc:docChgLst>
    <pc:chgData name="Morgan, Rob - morganrm" userId="S::morganrm@jmu.edu::2202593e-d52f-4214-b8a9-788363247110" providerId="AD" clId="Web-{A3B6F64D-5918-7BF3-EC46-186A04EE5ED1}"/>
    <pc:docChg chg="modSld">
      <pc:chgData name="Morgan, Rob - morganrm" userId="S::morganrm@jmu.edu::2202593e-d52f-4214-b8a9-788363247110" providerId="AD" clId="Web-{A3B6F64D-5918-7BF3-EC46-186A04EE5ED1}" dt="2024-02-15T02:13:43.934" v="7" actId="20577"/>
      <pc:docMkLst>
        <pc:docMk/>
      </pc:docMkLst>
      <pc:sldChg chg="modSp">
        <pc:chgData name="Morgan, Rob - morganrm" userId="S::morganrm@jmu.edu::2202593e-d52f-4214-b8a9-788363247110" providerId="AD" clId="Web-{A3B6F64D-5918-7BF3-EC46-186A04EE5ED1}" dt="2024-02-15T02:13:43.934" v="7" actId="20577"/>
        <pc:sldMkLst>
          <pc:docMk/>
          <pc:sldMk cId="3281928965" sldId="257"/>
        </pc:sldMkLst>
        <pc:spChg chg="mod">
          <ac:chgData name="Morgan, Rob - morganrm" userId="S::morganrm@jmu.edu::2202593e-d52f-4214-b8a9-788363247110" providerId="AD" clId="Web-{A3B6F64D-5918-7BF3-EC46-186A04EE5ED1}" dt="2024-02-15T02:13:43.934" v="7" actId="20577"/>
          <ac:spMkLst>
            <pc:docMk/>
            <pc:sldMk cId="3281928965" sldId="257"/>
            <ac:spMk id="2" creationId="{F9AF390F-372F-3BCB-FCED-352A35938896}"/>
          </ac:spMkLst>
        </pc:spChg>
      </pc:sldChg>
    </pc:docChg>
  </pc:docChgLst>
  <pc:docChgLst>
    <pc:chgData name="Minnis-McClain, Jessica - minnisjl" userId="S::minnisjl_jmu.edu#ext#@covgov.onmicrosoft.com::3c6881bb-7ec4-4cec-93f5-691064c994a5" providerId="AD" clId="Web-{8CFF9034-F602-190A-C6ED-7CDA35226A0B}"/>
    <pc:docChg chg="modSld">
      <pc:chgData name="Minnis-McClain, Jessica - minnisjl" userId="S::minnisjl_jmu.edu#ext#@covgov.onmicrosoft.com::3c6881bb-7ec4-4cec-93f5-691064c994a5" providerId="AD" clId="Web-{8CFF9034-F602-190A-C6ED-7CDA35226A0B}" dt="2024-05-13T13:38:33.103" v="3" actId="20577"/>
      <pc:docMkLst>
        <pc:docMk/>
      </pc:docMkLst>
      <pc:sldChg chg="modSp">
        <pc:chgData name="Minnis-McClain, Jessica - minnisjl" userId="S::minnisjl_jmu.edu#ext#@covgov.onmicrosoft.com::3c6881bb-7ec4-4cec-93f5-691064c994a5" providerId="AD" clId="Web-{8CFF9034-F602-190A-C6ED-7CDA35226A0B}" dt="2024-05-13T13:38:33.103" v="3" actId="20577"/>
        <pc:sldMkLst>
          <pc:docMk/>
          <pc:sldMk cId="3281928965" sldId="257"/>
        </pc:sldMkLst>
        <pc:spChg chg="mod">
          <ac:chgData name="Minnis-McClain, Jessica - minnisjl" userId="S::minnisjl_jmu.edu#ext#@covgov.onmicrosoft.com::3c6881bb-7ec4-4cec-93f5-691064c994a5" providerId="AD" clId="Web-{8CFF9034-F602-190A-C6ED-7CDA35226A0B}" dt="2024-05-13T13:38:33.103" v="3" actId="20577"/>
          <ac:spMkLst>
            <pc:docMk/>
            <pc:sldMk cId="3281928965" sldId="257"/>
            <ac:spMk id="2" creationId="{F9AF390F-372F-3BCB-FCED-352A35938896}"/>
          </ac:spMkLst>
        </pc:spChg>
      </pc:sldChg>
    </pc:docChg>
  </pc:docChgLst>
  <pc:docChgLst>
    <pc:chgData name="Morgan, Rob - morganrm" userId="2202593e-d52f-4214-b8a9-788363247110" providerId="ADAL" clId="{DEC46EFD-ADDA-44FB-97E9-1ABA2CFE64CF}"/>
    <pc:docChg chg="undo redo custSel addSld delSld modSld sldOrd">
      <pc:chgData name="Morgan, Rob - morganrm" userId="2202593e-d52f-4214-b8a9-788363247110" providerId="ADAL" clId="{DEC46EFD-ADDA-44FB-97E9-1ABA2CFE64CF}" dt="2024-02-14T03:50:46.477" v="192" actId="47"/>
      <pc:docMkLst>
        <pc:docMk/>
      </pc:docMkLst>
      <pc:sldChg chg="modSp del mod">
        <pc:chgData name="Morgan, Rob - morganrm" userId="2202593e-d52f-4214-b8a9-788363247110" providerId="ADAL" clId="{DEC46EFD-ADDA-44FB-97E9-1ABA2CFE64CF}" dt="2024-02-14T03:24:57.508" v="27" actId="47"/>
        <pc:sldMkLst>
          <pc:docMk/>
          <pc:sldMk cId="2969561209" sldId="256"/>
        </pc:sldMkLst>
        <pc:spChg chg="mod">
          <ac:chgData name="Morgan, Rob - morganrm" userId="2202593e-d52f-4214-b8a9-788363247110" providerId="ADAL" clId="{DEC46EFD-ADDA-44FB-97E9-1ABA2CFE64CF}" dt="2024-02-14T03:20:59.091" v="14" actId="21"/>
          <ac:spMkLst>
            <pc:docMk/>
            <pc:sldMk cId="2969561209" sldId="256"/>
            <ac:spMk id="2" creationId="{4B933B83-9375-4560-B438-2116F257138B}"/>
          </ac:spMkLst>
        </pc:spChg>
      </pc:sldChg>
      <pc:sldChg chg="modSp del mod">
        <pc:chgData name="Morgan, Rob - morganrm" userId="2202593e-d52f-4214-b8a9-788363247110" providerId="ADAL" clId="{DEC46EFD-ADDA-44FB-97E9-1ABA2CFE64CF}" dt="2024-02-14T03:35:11.832" v="61" actId="47"/>
        <pc:sldMkLst>
          <pc:docMk/>
          <pc:sldMk cId="3086223471" sldId="258"/>
        </pc:sldMkLst>
        <pc:spChg chg="mod">
          <ac:chgData name="Morgan, Rob - morganrm" userId="2202593e-d52f-4214-b8a9-788363247110" providerId="ADAL" clId="{DEC46EFD-ADDA-44FB-97E9-1ABA2CFE64CF}" dt="2024-02-14T03:33:51.317" v="49" actId="21"/>
          <ac:spMkLst>
            <pc:docMk/>
            <pc:sldMk cId="3086223471" sldId="258"/>
            <ac:spMk id="2" creationId="{9EF70F49-5609-31FB-D21F-8F91CF04E810}"/>
          </ac:spMkLst>
        </pc:spChg>
      </pc:sldChg>
      <pc:sldChg chg="modSp del mod">
        <pc:chgData name="Morgan, Rob - morganrm" userId="2202593e-d52f-4214-b8a9-788363247110" providerId="ADAL" clId="{DEC46EFD-ADDA-44FB-97E9-1ABA2CFE64CF}" dt="2024-02-14T03:40:58.017" v="82" actId="47"/>
        <pc:sldMkLst>
          <pc:docMk/>
          <pc:sldMk cId="3480481357" sldId="259"/>
        </pc:sldMkLst>
        <pc:spChg chg="mod">
          <ac:chgData name="Morgan, Rob - morganrm" userId="2202593e-d52f-4214-b8a9-788363247110" providerId="ADAL" clId="{DEC46EFD-ADDA-44FB-97E9-1ABA2CFE64CF}" dt="2024-02-14T03:39:35.649" v="68" actId="21"/>
          <ac:spMkLst>
            <pc:docMk/>
            <pc:sldMk cId="3480481357" sldId="259"/>
            <ac:spMk id="2" creationId="{25D468C8-05A7-4F37-0172-B186437146C2}"/>
          </ac:spMkLst>
        </pc:spChg>
      </pc:sldChg>
      <pc:sldChg chg="modSp del mod">
        <pc:chgData name="Morgan, Rob - morganrm" userId="2202593e-d52f-4214-b8a9-788363247110" providerId="ADAL" clId="{DEC46EFD-ADDA-44FB-97E9-1ABA2CFE64CF}" dt="2024-02-14T03:41:58.528" v="89" actId="47"/>
        <pc:sldMkLst>
          <pc:docMk/>
          <pc:sldMk cId="2333017038" sldId="260"/>
        </pc:sldMkLst>
        <pc:spChg chg="mod">
          <ac:chgData name="Morgan, Rob - morganrm" userId="2202593e-d52f-4214-b8a9-788363247110" providerId="ADAL" clId="{DEC46EFD-ADDA-44FB-97E9-1ABA2CFE64CF}" dt="2024-02-14T03:41:10.436" v="83" actId="21"/>
          <ac:spMkLst>
            <pc:docMk/>
            <pc:sldMk cId="2333017038" sldId="260"/>
            <ac:spMk id="2" creationId="{18D8340B-B10D-FE52-3D48-A1CC6F2402AE}"/>
          </ac:spMkLst>
        </pc:spChg>
      </pc:sldChg>
      <pc:sldChg chg="modSp del mod">
        <pc:chgData name="Morgan, Rob - morganrm" userId="2202593e-d52f-4214-b8a9-788363247110" providerId="ADAL" clId="{DEC46EFD-ADDA-44FB-97E9-1ABA2CFE64CF}" dt="2024-02-14T03:50:46.477" v="192" actId="47"/>
        <pc:sldMkLst>
          <pc:docMk/>
          <pc:sldMk cId="2736963726" sldId="262"/>
        </pc:sldMkLst>
        <pc:spChg chg="mod">
          <ac:chgData name="Morgan, Rob - morganrm" userId="2202593e-d52f-4214-b8a9-788363247110" providerId="ADAL" clId="{DEC46EFD-ADDA-44FB-97E9-1ABA2CFE64CF}" dt="2024-02-14T03:46:41.908" v="178" actId="27636"/>
          <ac:spMkLst>
            <pc:docMk/>
            <pc:sldMk cId="2736963726" sldId="262"/>
            <ac:spMk id="2" creationId="{702BC64B-ABF9-5BA6-9B73-54D4C0685EFD}"/>
          </ac:spMkLst>
        </pc:spChg>
      </pc:sldChg>
      <pc:sldChg chg="modSp mod">
        <pc:chgData name="Morgan, Rob - morganrm" userId="2202593e-d52f-4214-b8a9-788363247110" providerId="ADAL" clId="{DEC46EFD-ADDA-44FB-97E9-1ABA2CFE64CF}" dt="2024-02-14T03:20:09.282" v="9" actId="1076"/>
        <pc:sldMkLst>
          <pc:docMk/>
          <pc:sldMk cId="3242500829" sldId="349"/>
        </pc:sldMkLst>
        <pc:spChg chg="mod">
          <ac:chgData name="Morgan, Rob - morganrm" userId="2202593e-d52f-4214-b8a9-788363247110" providerId="ADAL" clId="{DEC46EFD-ADDA-44FB-97E9-1ABA2CFE64CF}" dt="2024-02-14T03:20:09.282" v="9" actId="1076"/>
          <ac:spMkLst>
            <pc:docMk/>
            <pc:sldMk cId="3242500829" sldId="349"/>
            <ac:spMk id="2" creationId="{543BFF9E-BEB5-6427-046F-859A3AF8EAD9}"/>
          </ac:spMkLst>
        </pc:spChg>
        <pc:picChg chg="mod">
          <ac:chgData name="Morgan, Rob - morganrm" userId="2202593e-d52f-4214-b8a9-788363247110" providerId="ADAL" clId="{DEC46EFD-ADDA-44FB-97E9-1ABA2CFE64CF}" dt="2024-02-14T03:20:04.491" v="8" actId="1076"/>
          <ac:picMkLst>
            <pc:docMk/>
            <pc:sldMk cId="3242500829" sldId="349"/>
            <ac:picMk id="12290" creationId="{713D860A-D4D4-D2C2-212A-317F15C4DC19}"/>
          </ac:picMkLst>
        </pc:picChg>
      </pc:sldChg>
      <pc:sldChg chg="modSp del mod">
        <pc:chgData name="Morgan, Rob - morganrm" userId="2202593e-d52f-4214-b8a9-788363247110" providerId="ADAL" clId="{DEC46EFD-ADDA-44FB-97E9-1ABA2CFE64CF}" dt="2024-02-14T03:33:27.455" v="47" actId="47"/>
        <pc:sldMkLst>
          <pc:docMk/>
          <pc:sldMk cId="2119990251" sldId="360"/>
        </pc:sldMkLst>
        <pc:spChg chg="mod">
          <ac:chgData name="Morgan, Rob - morganrm" userId="2202593e-d52f-4214-b8a9-788363247110" providerId="ADAL" clId="{DEC46EFD-ADDA-44FB-97E9-1ABA2CFE64CF}" dt="2024-02-14T03:26:28.407" v="35" actId="27636"/>
          <ac:spMkLst>
            <pc:docMk/>
            <pc:sldMk cId="2119990251" sldId="360"/>
            <ac:spMk id="2" creationId="{D7E57ACB-9655-1AF4-DEFD-052793F0BA42}"/>
          </ac:spMkLst>
        </pc:spChg>
      </pc:sldChg>
      <pc:sldChg chg="addSp delSp modSp add mod">
        <pc:chgData name="Morgan, Rob - morganrm" userId="2202593e-d52f-4214-b8a9-788363247110" providerId="ADAL" clId="{DEC46EFD-ADDA-44FB-97E9-1ABA2CFE64CF}" dt="2024-02-14T03:25:31.197" v="30"/>
        <pc:sldMkLst>
          <pc:docMk/>
          <pc:sldMk cId="3625138118" sldId="369"/>
        </pc:sldMkLst>
        <pc:spChg chg="del">
          <ac:chgData name="Morgan, Rob - morganrm" userId="2202593e-d52f-4214-b8a9-788363247110" providerId="ADAL" clId="{DEC46EFD-ADDA-44FB-97E9-1ABA2CFE64CF}" dt="2024-02-14T03:20:33.851" v="11" actId="478"/>
          <ac:spMkLst>
            <pc:docMk/>
            <pc:sldMk cId="3625138118" sldId="369"/>
            <ac:spMk id="2" creationId="{12137CD7-C57B-0BF1-899C-1C2FF3446DC7}"/>
          </ac:spMkLst>
        </pc:spChg>
        <pc:spChg chg="del">
          <ac:chgData name="Morgan, Rob - morganrm" userId="2202593e-d52f-4214-b8a9-788363247110" providerId="ADAL" clId="{DEC46EFD-ADDA-44FB-97E9-1ABA2CFE64CF}" dt="2024-02-14T03:20:39.474" v="12" actId="478"/>
          <ac:spMkLst>
            <pc:docMk/>
            <pc:sldMk cId="3625138118" sldId="369"/>
            <ac:spMk id="3" creationId="{EE335267-E452-7480-60DF-0DC129572979}"/>
          </ac:spMkLst>
        </pc:spChg>
        <pc:spChg chg="del">
          <ac:chgData name="Morgan, Rob - morganrm" userId="2202593e-d52f-4214-b8a9-788363247110" providerId="ADAL" clId="{DEC46EFD-ADDA-44FB-97E9-1ABA2CFE64CF}" dt="2024-02-14T03:20:39.474" v="12" actId="478"/>
          <ac:spMkLst>
            <pc:docMk/>
            <pc:sldMk cId="3625138118" sldId="369"/>
            <ac:spMk id="5" creationId="{75F258B5-F33A-4F75-6BFE-B6BB54113E26}"/>
          </ac:spMkLst>
        </pc:spChg>
        <pc:spChg chg="del">
          <ac:chgData name="Morgan, Rob - morganrm" userId="2202593e-d52f-4214-b8a9-788363247110" providerId="ADAL" clId="{DEC46EFD-ADDA-44FB-97E9-1ABA2CFE64CF}" dt="2024-02-14T03:20:39.474" v="12" actId="478"/>
          <ac:spMkLst>
            <pc:docMk/>
            <pc:sldMk cId="3625138118" sldId="369"/>
            <ac:spMk id="7" creationId="{385477DF-BDA0-0870-69C6-E99CC7F42674}"/>
          </ac:spMkLst>
        </pc:spChg>
        <pc:spChg chg="del">
          <ac:chgData name="Morgan, Rob - morganrm" userId="2202593e-d52f-4214-b8a9-788363247110" providerId="ADAL" clId="{DEC46EFD-ADDA-44FB-97E9-1ABA2CFE64CF}" dt="2024-02-14T03:20:39.474" v="12" actId="478"/>
          <ac:spMkLst>
            <pc:docMk/>
            <pc:sldMk cId="3625138118" sldId="369"/>
            <ac:spMk id="8" creationId="{24B3AE11-FF75-A153-7997-2A063D449113}"/>
          </ac:spMkLst>
        </pc:spChg>
        <pc:spChg chg="del">
          <ac:chgData name="Morgan, Rob - morganrm" userId="2202593e-d52f-4214-b8a9-788363247110" providerId="ADAL" clId="{DEC46EFD-ADDA-44FB-97E9-1ABA2CFE64CF}" dt="2024-02-14T03:20:39.474" v="12" actId="478"/>
          <ac:spMkLst>
            <pc:docMk/>
            <pc:sldMk cId="3625138118" sldId="369"/>
            <ac:spMk id="9" creationId="{0C194220-F048-8723-49DA-BCB6103BB32F}"/>
          </ac:spMkLst>
        </pc:spChg>
        <pc:spChg chg="del">
          <ac:chgData name="Morgan, Rob - morganrm" userId="2202593e-d52f-4214-b8a9-788363247110" providerId="ADAL" clId="{DEC46EFD-ADDA-44FB-97E9-1ABA2CFE64CF}" dt="2024-02-14T03:20:47.633" v="13" actId="478"/>
          <ac:spMkLst>
            <pc:docMk/>
            <pc:sldMk cId="3625138118" sldId="369"/>
            <ac:spMk id="12" creationId="{6FCBD628-A470-4DAD-BBA3-F153867BB84A}"/>
          </ac:spMkLst>
        </pc:spChg>
        <pc:spChg chg="add mod">
          <ac:chgData name="Morgan, Rob - morganrm" userId="2202593e-d52f-4214-b8a9-788363247110" providerId="ADAL" clId="{DEC46EFD-ADDA-44FB-97E9-1ABA2CFE64CF}" dt="2024-02-14T03:21:10.025" v="19" actId="113"/>
          <ac:spMkLst>
            <pc:docMk/>
            <pc:sldMk cId="3625138118" sldId="369"/>
            <ac:spMk id="17" creationId="{7B884ADD-476E-9EF4-0831-CA9BF193C19C}"/>
          </ac:spMkLst>
        </pc:spChg>
        <pc:spChg chg="add del">
          <ac:chgData name="Morgan, Rob - morganrm" userId="2202593e-d52f-4214-b8a9-788363247110" providerId="ADAL" clId="{DEC46EFD-ADDA-44FB-97E9-1ABA2CFE64CF}" dt="2024-02-14T03:21:02.354" v="16" actId="22"/>
          <ac:spMkLst>
            <pc:docMk/>
            <pc:sldMk cId="3625138118" sldId="369"/>
            <ac:spMk id="19" creationId="{46658B69-8B27-B637-7C22-21BD6EBDF729}"/>
          </ac:spMkLst>
        </pc:spChg>
        <pc:spChg chg="add mod">
          <ac:chgData name="Morgan, Rob - morganrm" userId="2202593e-d52f-4214-b8a9-788363247110" providerId="ADAL" clId="{DEC46EFD-ADDA-44FB-97E9-1ABA2CFE64CF}" dt="2024-02-14T03:25:25.843" v="28"/>
          <ac:spMkLst>
            <pc:docMk/>
            <pc:sldMk cId="3625138118" sldId="369"/>
            <ac:spMk id="22" creationId="{BB428615-9A09-8A2C-3D4C-F5D9DBD26370}"/>
          </ac:spMkLst>
        </pc:spChg>
        <pc:spChg chg="add mod">
          <ac:chgData name="Morgan, Rob - morganrm" userId="2202593e-d52f-4214-b8a9-788363247110" providerId="ADAL" clId="{DEC46EFD-ADDA-44FB-97E9-1ABA2CFE64CF}" dt="2024-02-14T03:25:31.197" v="30"/>
          <ac:spMkLst>
            <pc:docMk/>
            <pc:sldMk cId="3625138118" sldId="369"/>
            <ac:spMk id="23" creationId="{69B681DC-DBC5-1733-A77C-3D044A8E774C}"/>
          </ac:spMkLst>
        </pc:spChg>
        <pc:picChg chg="del">
          <ac:chgData name="Morgan, Rob - morganrm" userId="2202593e-d52f-4214-b8a9-788363247110" providerId="ADAL" clId="{DEC46EFD-ADDA-44FB-97E9-1ABA2CFE64CF}" dt="2024-02-14T03:20:39.474" v="12" actId="478"/>
          <ac:picMkLst>
            <pc:docMk/>
            <pc:sldMk cId="3625138118" sldId="369"/>
            <ac:picMk id="11" creationId="{AE0127CF-B77D-87A9-0597-91226E2B9F8D}"/>
          </ac:picMkLst>
        </pc:picChg>
        <pc:picChg chg="del">
          <ac:chgData name="Morgan, Rob - morganrm" userId="2202593e-d52f-4214-b8a9-788363247110" providerId="ADAL" clId="{DEC46EFD-ADDA-44FB-97E9-1ABA2CFE64CF}" dt="2024-02-14T03:20:39.474" v="12" actId="478"/>
          <ac:picMkLst>
            <pc:docMk/>
            <pc:sldMk cId="3625138118" sldId="369"/>
            <ac:picMk id="13" creationId="{4EFDC1E9-6471-92CE-2CF1-DC0E8DD0BF4E}"/>
          </ac:picMkLst>
        </pc:picChg>
        <pc:picChg chg="del">
          <ac:chgData name="Morgan, Rob - morganrm" userId="2202593e-d52f-4214-b8a9-788363247110" providerId="ADAL" clId="{DEC46EFD-ADDA-44FB-97E9-1ABA2CFE64CF}" dt="2024-02-14T03:20:39.474" v="12" actId="478"/>
          <ac:picMkLst>
            <pc:docMk/>
            <pc:sldMk cId="3625138118" sldId="369"/>
            <ac:picMk id="14" creationId="{5933ED3B-3405-370F-C713-5F7024D2749F}"/>
          </ac:picMkLst>
        </pc:picChg>
        <pc:picChg chg="del">
          <ac:chgData name="Morgan, Rob - morganrm" userId="2202593e-d52f-4214-b8a9-788363247110" providerId="ADAL" clId="{DEC46EFD-ADDA-44FB-97E9-1ABA2CFE64CF}" dt="2024-02-14T03:20:39.474" v="12" actId="478"/>
          <ac:picMkLst>
            <pc:docMk/>
            <pc:sldMk cId="3625138118" sldId="369"/>
            <ac:picMk id="15" creationId="{2DB75341-3877-F660-5BB2-2BCD1E7C2189}"/>
          </ac:picMkLst>
        </pc:picChg>
        <pc:picChg chg="del">
          <ac:chgData name="Morgan, Rob - morganrm" userId="2202593e-d52f-4214-b8a9-788363247110" providerId="ADAL" clId="{DEC46EFD-ADDA-44FB-97E9-1ABA2CFE64CF}" dt="2024-02-14T03:20:39.474" v="12" actId="478"/>
          <ac:picMkLst>
            <pc:docMk/>
            <pc:sldMk cId="3625138118" sldId="369"/>
            <ac:picMk id="16" creationId="{B987C00D-D2DF-1364-CEB1-87B9E75962B9}"/>
          </ac:picMkLst>
        </pc:picChg>
        <pc:picChg chg="add mod">
          <ac:chgData name="Morgan, Rob - morganrm" userId="2202593e-d52f-4214-b8a9-788363247110" providerId="ADAL" clId="{DEC46EFD-ADDA-44FB-97E9-1ABA2CFE64CF}" dt="2024-02-14T03:24:49.379" v="26" actId="1440"/>
          <ac:picMkLst>
            <pc:docMk/>
            <pc:sldMk cId="3625138118" sldId="369"/>
            <ac:picMk id="21" creationId="{54DBDA93-4B40-4B8D-4DF6-02DD42067AF8}"/>
          </ac:picMkLst>
        </pc:picChg>
      </pc:sldChg>
      <pc:sldChg chg="addSp delSp modSp add mod">
        <pc:chgData name="Morgan, Rob - morganrm" userId="2202593e-d52f-4214-b8a9-788363247110" providerId="ADAL" clId="{DEC46EFD-ADDA-44FB-97E9-1ABA2CFE64CF}" dt="2024-02-14T03:33:20.085" v="46" actId="14826"/>
        <pc:sldMkLst>
          <pc:docMk/>
          <pc:sldMk cId="2736852140" sldId="370"/>
        </pc:sldMkLst>
        <pc:spChg chg="mod">
          <ac:chgData name="Morgan, Rob - morganrm" userId="2202593e-d52f-4214-b8a9-788363247110" providerId="ADAL" clId="{DEC46EFD-ADDA-44FB-97E9-1ABA2CFE64CF}" dt="2024-02-14T03:27:04.172" v="45" actId="20577"/>
          <ac:spMkLst>
            <pc:docMk/>
            <pc:sldMk cId="2736852140" sldId="370"/>
            <ac:spMk id="17" creationId="{7B884ADD-476E-9EF4-0831-CA9BF193C19C}"/>
          </ac:spMkLst>
        </pc:spChg>
        <pc:spChg chg="add del">
          <ac:chgData name="Morgan, Rob - morganrm" userId="2202593e-d52f-4214-b8a9-788363247110" providerId="ADAL" clId="{DEC46EFD-ADDA-44FB-97E9-1ABA2CFE64CF}" dt="2024-02-14T03:25:46.030" v="33" actId="478"/>
          <ac:spMkLst>
            <pc:docMk/>
            <pc:sldMk cId="2736852140" sldId="370"/>
            <ac:spMk id="22" creationId="{BB428615-9A09-8A2C-3D4C-F5D9DBD26370}"/>
          </ac:spMkLst>
        </pc:spChg>
        <pc:picChg chg="mod">
          <ac:chgData name="Morgan, Rob - morganrm" userId="2202593e-d52f-4214-b8a9-788363247110" providerId="ADAL" clId="{DEC46EFD-ADDA-44FB-97E9-1ABA2CFE64CF}" dt="2024-02-14T03:33:20.085" v="46" actId="14826"/>
          <ac:picMkLst>
            <pc:docMk/>
            <pc:sldMk cId="2736852140" sldId="370"/>
            <ac:picMk id="21" creationId="{54DBDA93-4B40-4B8D-4DF6-02DD42067AF8}"/>
          </ac:picMkLst>
        </pc:picChg>
      </pc:sldChg>
      <pc:sldChg chg="modSp add mod">
        <pc:chgData name="Morgan, Rob - morganrm" userId="2202593e-d52f-4214-b8a9-788363247110" providerId="ADAL" clId="{DEC46EFD-ADDA-44FB-97E9-1ABA2CFE64CF}" dt="2024-02-14T03:39:55.739" v="72" actId="2711"/>
        <pc:sldMkLst>
          <pc:docMk/>
          <pc:sldMk cId="47124115" sldId="371"/>
        </pc:sldMkLst>
        <pc:spChg chg="mod">
          <ac:chgData name="Morgan, Rob - morganrm" userId="2202593e-d52f-4214-b8a9-788363247110" providerId="ADAL" clId="{DEC46EFD-ADDA-44FB-97E9-1ABA2CFE64CF}" dt="2024-02-14T03:39:55.739" v="72" actId="2711"/>
          <ac:spMkLst>
            <pc:docMk/>
            <pc:sldMk cId="47124115" sldId="371"/>
            <ac:spMk id="17" creationId="{7B884ADD-476E-9EF4-0831-CA9BF193C19C}"/>
          </ac:spMkLst>
        </pc:spChg>
        <pc:picChg chg="mod">
          <ac:chgData name="Morgan, Rob - morganrm" userId="2202593e-d52f-4214-b8a9-788363247110" providerId="ADAL" clId="{DEC46EFD-ADDA-44FB-97E9-1ABA2CFE64CF}" dt="2024-02-14T03:39:21.417" v="64" actId="1076"/>
          <ac:picMkLst>
            <pc:docMk/>
            <pc:sldMk cId="47124115" sldId="371"/>
            <ac:picMk id="21" creationId="{54DBDA93-4B40-4B8D-4DF6-02DD42067AF8}"/>
          </ac:picMkLst>
        </pc:picChg>
      </pc:sldChg>
      <pc:sldChg chg="modSp add mod ord">
        <pc:chgData name="Morgan, Rob - morganrm" userId="2202593e-d52f-4214-b8a9-788363247110" providerId="ADAL" clId="{DEC46EFD-ADDA-44FB-97E9-1ABA2CFE64CF}" dt="2024-02-14T03:50:42.516" v="191" actId="14826"/>
        <pc:sldMkLst>
          <pc:docMk/>
          <pc:sldMk cId="294366500" sldId="372"/>
        </pc:sldMkLst>
        <pc:spChg chg="mod">
          <ac:chgData name="Morgan, Rob - morganrm" userId="2202593e-d52f-4214-b8a9-788363247110" providerId="ADAL" clId="{DEC46EFD-ADDA-44FB-97E9-1ABA2CFE64CF}" dt="2024-02-14T03:41:26.389" v="88" actId="14100"/>
          <ac:spMkLst>
            <pc:docMk/>
            <pc:sldMk cId="294366500" sldId="372"/>
            <ac:spMk id="17" creationId="{7B884ADD-476E-9EF4-0831-CA9BF193C19C}"/>
          </ac:spMkLst>
        </pc:spChg>
        <pc:picChg chg="mod">
          <ac:chgData name="Morgan, Rob - morganrm" userId="2202593e-d52f-4214-b8a9-788363247110" providerId="ADAL" clId="{DEC46EFD-ADDA-44FB-97E9-1ABA2CFE64CF}" dt="2024-02-14T03:50:42.516" v="191" actId="14826"/>
          <ac:picMkLst>
            <pc:docMk/>
            <pc:sldMk cId="294366500" sldId="372"/>
            <ac:picMk id="21" creationId="{54DBDA93-4B40-4B8D-4DF6-02DD42067AF8}"/>
          </ac:picMkLst>
        </pc:picChg>
      </pc:sldChg>
      <pc:sldChg chg="addSp delSp modSp add mod">
        <pc:chgData name="Morgan, Rob - morganrm" userId="2202593e-d52f-4214-b8a9-788363247110" providerId="ADAL" clId="{DEC46EFD-ADDA-44FB-97E9-1ABA2CFE64CF}" dt="2024-02-14T03:46:08.374" v="171" actId="20577"/>
        <pc:sldMkLst>
          <pc:docMk/>
          <pc:sldMk cId="4244419532" sldId="373"/>
        </pc:sldMkLst>
        <pc:spChg chg="mod">
          <ac:chgData name="Morgan, Rob - morganrm" userId="2202593e-d52f-4214-b8a9-788363247110" providerId="ADAL" clId="{DEC46EFD-ADDA-44FB-97E9-1ABA2CFE64CF}" dt="2024-02-14T03:46:08.374" v="171" actId="20577"/>
          <ac:spMkLst>
            <pc:docMk/>
            <pc:sldMk cId="4244419532" sldId="373"/>
            <ac:spMk id="17" creationId="{7B884ADD-476E-9EF4-0831-CA9BF193C19C}"/>
          </ac:spMkLst>
        </pc:spChg>
        <pc:picChg chg="add del mod">
          <ac:chgData name="Morgan, Rob - morganrm" userId="2202593e-d52f-4214-b8a9-788363247110" providerId="ADAL" clId="{DEC46EFD-ADDA-44FB-97E9-1ABA2CFE64CF}" dt="2024-02-14T03:43:48.554" v="104" actId="478"/>
          <ac:picMkLst>
            <pc:docMk/>
            <pc:sldMk cId="4244419532" sldId="373"/>
            <ac:picMk id="2" creationId="{2BFA64DA-BFCE-2E0E-35C4-5F89CFF73504}"/>
          </ac:picMkLst>
        </pc:picChg>
        <pc:picChg chg="mod">
          <ac:chgData name="Morgan, Rob - morganrm" userId="2202593e-d52f-4214-b8a9-788363247110" providerId="ADAL" clId="{DEC46EFD-ADDA-44FB-97E9-1ABA2CFE64CF}" dt="2024-02-14T03:45:58.760" v="166" actId="1037"/>
          <ac:picMkLst>
            <pc:docMk/>
            <pc:sldMk cId="4244419532" sldId="373"/>
            <ac:picMk id="21" creationId="{54DBDA93-4B40-4B8D-4DF6-02DD42067AF8}"/>
          </ac:picMkLst>
        </pc:picChg>
      </pc:sldChg>
      <pc:sldChg chg="modSp add mod ord">
        <pc:chgData name="Morgan, Rob - morganrm" userId="2202593e-d52f-4214-b8a9-788363247110" providerId="ADAL" clId="{DEC46EFD-ADDA-44FB-97E9-1ABA2CFE64CF}" dt="2024-02-14T03:50:33.816" v="190" actId="14826"/>
        <pc:sldMkLst>
          <pc:docMk/>
          <pc:sldMk cId="101279272" sldId="374"/>
        </pc:sldMkLst>
        <pc:spChg chg="mod">
          <ac:chgData name="Morgan, Rob - morganrm" userId="2202593e-d52f-4214-b8a9-788363247110" providerId="ADAL" clId="{DEC46EFD-ADDA-44FB-97E9-1ABA2CFE64CF}" dt="2024-02-14T03:47:04.509" v="189" actId="20577"/>
          <ac:spMkLst>
            <pc:docMk/>
            <pc:sldMk cId="101279272" sldId="374"/>
            <ac:spMk id="17" creationId="{7B884ADD-476E-9EF4-0831-CA9BF193C19C}"/>
          </ac:spMkLst>
        </pc:spChg>
        <pc:picChg chg="mod">
          <ac:chgData name="Morgan, Rob - morganrm" userId="2202593e-d52f-4214-b8a9-788363247110" providerId="ADAL" clId="{DEC46EFD-ADDA-44FB-97E9-1ABA2CFE64CF}" dt="2024-02-14T03:50:33.816" v="190" actId="14826"/>
          <ac:picMkLst>
            <pc:docMk/>
            <pc:sldMk cId="101279272" sldId="374"/>
            <ac:picMk id="21" creationId="{54DBDA93-4B40-4B8D-4DF6-02DD42067AF8}"/>
          </ac:picMkLst>
        </pc:picChg>
      </pc:sldChg>
      <pc:sldChg chg="add del">
        <pc:chgData name="Morgan, Rob - morganrm" userId="2202593e-d52f-4214-b8a9-788363247110" providerId="ADAL" clId="{DEC46EFD-ADDA-44FB-97E9-1ABA2CFE64CF}" dt="2024-02-14T03:46:29.897" v="173" actId="47"/>
        <pc:sldMkLst>
          <pc:docMk/>
          <pc:sldMk cId="262921411" sldId="374"/>
        </pc:sldMkLst>
      </pc:sldChg>
    </pc:docChg>
  </pc:docChgLst>
  <pc:docChgLst>
    <pc:chgData name="Anderson, Dannie (DCJS)" userId="3309786d-ca09-4b25-9407-7fcc16175d79" providerId="ADAL" clId="{DD0A7F56-4060-4F78-B07C-B7FFB5EC9DE7}"/>
    <pc:docChg chg="undo custSel modSld">
      <pc:chgData name="Anderson, Dannie (DCJS)" userId="3309786d-ca09-4b25-9407-7fcc16175d79" providerId="ADAL" clId="{DD0A7F56-4060-4F78-B07C-B7FFB5EC9DE7}" dt="2024-07-11T14:30:23.293" v="182" actId="14100"/>
      <pc:docMkLst>
        <pc:docMk/>
      </pc:docMkLst>
      <pc:sldChg chg="modSp mod">
        <pc:chgData name="Anderson, Dannie (DCJS)" userId="3309786d-ca09-4b25-9407-7fcc16175d79" providerId="ADAL" clId="{DD0A7F56-4060-4F78-B07C-B7FFB5EC9DE7}" dt="2024-07-11T14:15:21.491" v="6" actId="14100"/>
        <pc:sldMkLst>
          <pc:docMk/>
          <pc:sldMk cId="3281928965" sldId="257"/>
        </pc:sldMkLst>
        <pc:spChg chg="mod">
          <ac:chgData name="Anderson, Dannie (DCJS)" userId="3309786d-ca09-4b25-9407-7fcc16175d79" providerId="ADAL" clId="{DD0A7F56-4060-4F78-B07C-B7FFB5EC9DE7}" dt="2024-07-11T14:15:21.491" v="6" actId="14100"/>
          <ac:spMkLst>
            <pc:docMk/>
            <pc:sldMk cId="3281928965" sldId="257"/>
            <ac:spMk id="2" creationId="{F9AF390F-372F-3BCB-FCED-352A35938896}"/>
          </ac:spMkLst>
        </pc:spChg>
      </pc:sldChg>
      <pc:sldChg chg="modSp mod">
        <pc:chgData name="Anderson, Dannie (DCJS)" userId="3309786d-ca09-4b25-9407-7fcc16175d79" providerId="ADAL" clId="{DD0A7F56-4060-4F78-B07C-B7FFB5EC9DE7}" dt="2024-07-11T14:27:58.849" v="146" actId="1076"/>
        <pc:sldMkLst>
          <pc:docMk/>
          <pc:sldMk cId="2462162896" sldId="293"/>
        </pc:sldMkLst>
        <pc:spChg chg="mod">
          <ac:chgData name="Anderson, Dannie (DCJS)" userId="3309786d-ca09-4b25-9407-7fcc16175d79" providerId="ADAL" clId="{DD0A7F56-4060-4F78-B07C-B7FFB5EC9DE7}" dt="2024-07-11T14:27:58.849" v="146" actId="1076"/>
          <ac:spMkLst>
            <pc:docMk/>
            <pc:sldMk cId="2462162896" sldId="293"/>
            <ac:spMk id="2" creationId="{1D3D6FD8-D267-4C68-BCFF-47934E27E72F}"/>
          </ac:spMkLst>
        </pc:spChg>
      </pc:sldChg>
      <pc:sldChg chg="modSp mod">
        <pc:chgData name="Anderson, Dannie (DCJS)" userId="3309786d-ca09-4b25-9407-7fcc16175d79" providerId="ADAL" clId="{DD0A7F56-4060-4F78-B07C-B7FFB5EC9DE7}" dt="2024-07-11T14:15:49.086" v="9" actId="20577"/>
        <pc:sldMkLst>
          <pc:docMk/>
          <pc:sldMk cId="2308191630" sldId="336"/>
        </pc:sldMkLst>
        <pc:spChg chg="mod">
          <ac:chgData name="Anderson, Dannie (DCJS)" userId="3309786d-ca09-4b25-9407-7fcc16175d79" providerId="ADAL" clId="{DD0A7F56-4060-4F78-B07C-B7FFB5EC9DE7}" dt="2024-07-11T14:15:49.086" v="9" actId="20577"/>
          <ac:spMkLst>
            <pc:docMk/>
            <pc:sldMk cId="2308191630" sldId="336"/>
            <ac:spMk id="2" creationId="{12137CD7-C57B-0BF1-899C-1C2FF3446DC7}"/>
          </ac:spMkLst>
        </pc:spChg>
      </pc:sldChg>
      <pc:sldChg chg="modSp mod">
        <pc:chgData name="Anderson, Dannie (DCJS)" userId="3309786d-ca09-4b25-9407-7fcc16175d79" providerId="ADAL" clId="{DD0A7F56-4060-4F78-B07C-B7FFB5EC9DE7}" dt="2024-07-11T14:29:17.625" v="176" actId="113"/>
        <pc:sldMkLst>
          <pc:docMk/>
          <pc:sldMk cId="1185751307" sldId="339"/>
        </pc:sldMkLst>
        <pc:spChg chg="mod">
          <ac:chgData name="Anderson, Dannie (DCJS)" userId="3309786d-ca09-4b25-9407-7fcc16175d79" providerId="ADAL" clId="{DD0A7F56-4060-4F78-B07C-B7FFB5EC9DE7}" dt="2024-07-11T14:29:17.625" v="176" actId="113"/>
          <ac:spMkLst>
            <pc:docMk/>
            <pc:sldMk cId="1185751307" sldId="339"/>
            <ac:spMk id="2" creationId="{57815C5F-455F-4037-7247-38368BA436C4}"/>
          </ac:spMkLst>
        </pc:spChg>
      </pc:sldChg>
      <pc:sldChg chg="modSp mod">
        <pc:chgData name="Anderson, Dannie (DCJS)" userId="3309786d-ca09-4b25-9407-7fcc16175d79" providerId="ADAL" clId="{DD0A7F56-4060-4F78-B07C-B7FFB5EC9DE7}" dt="2024-07-11T14:27:24.174" v="139" actId="20577"/>
        <pc:sldMkLst>
          <pc:docMk/>
          <pc:sldMk cId="533924792" sldId="342"/>
        </pc:sldMkLst>
        <pc:spChg chg="mod">
          <ac:chgData name="Anderson, Dannie (DCJS)" userId="3309786d-ca09-4b25-9407-7fcc16175d79" providerId="ADAL" clId="{DD0A7F56-4060-4F78-B07C-B7FFB5EC9DE7}" dt="2024-07-11T14:27:24.174" v="139" actId="20577"/>
          <ac:spMkLst>
            <pc:docMk/>
            <pc:sldMk cId="533924792" sldId="342"/>
            <ac:spMk id="2" creationId="{543BFF9E-BEB5-6427-046F-859A3AF8EAD9}"/>
          </ac:spMkLst>
        </pc:spChg>
      </pc:sldChg>
      <pc:sldChg chg="modSp mod">
        <pc:chgData name="Anderson, Dannie (DCJS)" userId="3309786d-ca09-4b25-9407-7fcc16175d79" providerId="ADAL" clId="{DD0A7F56-4060-4F78-B07C-B7FFB5EC9DE7}" dt="2024-07-11T14:27:07.221" v="137" actId="1076"/>
        <pc:sldMkLst>
          <pc:docMk/>
          <pc:sldMk cId="2427080483" sldId="351"/>
        </pc:sldMkLst>
        <pc:spChg chg="mod">
          <ac:chgData name="Anderson, Dannie (DCJS)" userId="3309786d-ca09-4b25-9407-7fcc16175d79" providerId="ADAL" clId="{DD0A7F56-4060-4F78-B07C-B7FFB5EC9DE7}" dt="2024-07-11T14:25:11.974" v="122" actId="20577"/>
          <ac:spMkLst>
            <pc:docMk/>
            <pc:sldMk cId="2427080483" sldId="351"/>
            <ac:spMk id="3" creationId="{EE335267-E452-7480-60DF-0DC129572979}"/>
          </ac:spMkLst>
        </pc:spChg>
        <pc:picChg chg="mod">
          <ac:chgData name="Anderson, Dannie (DCJS)" userId="3309786d-ca09-4b25-9407-7fcc16175d79" providerId="ADAL" clId="{DD0A7F56-4060-4F78-B07C-B7FFB5EC9DE7}" dt="2024-07-11T14:26:40.592" v="135" actId="14100"/>
          <ac:picMkLst>
            <pc:docMk/>
            <pc:sldMk cId="2427080483" sldId="351"/>
            <ac:picMk id="11" creationId="{AE0127CF-B77D-87A9-0597-91226E2B9F8D}"/>
          </ac:picMkLst>
        </pc:picChg>
        <pc:picChg chg="mod">
          <ac:chgData name="Anderson, Dannie (DCJS)" userId="3309786d-ca09-4b25-9407-7fcc16175d79" providerId="ADAL" clId="{DD0A7F56-4060-4F78-B07C-B7FFB5EC9DE7}" dt="2024-07-11T14:27:07.221" v="137" actId="1076"/>
          <ac:picMkLst>
            <pc:docMk/>
            <pc:sldMk cId="2427080483" sldId="351"/>
            <ac:picMk id="13" creationId="{4EFDC1E9-6471-92CE-2CF1-DC0E8DD0BF4E}"/>
          </ac:picMkLst>
        </pc:picChg>
        <pc:picChg chg="mod">
          <ac:chgData name="Anderson, Dannie (DCJS)" userId="3309786d-ca09-4b25-9407-7fcc16175d79" providerId="ADAL" clId="{DD0A7F56-4060-4F78-B07C-B7FFB5EC9DE7}" dt="2024-07-11T14:25:45.169" v="127" actId="14100"/>
          <ac:picMkLst>
            <pc:docMk/>
            <pc:sldMk cId="2427080483" sldId="351"/>
            <ac:picMk id="14" creationId="{5933ED3B-3405-370F-C713-5F7024D2749F}"/>
          </ac:picMkLst>
        </pc:picChg>
        <pc:picChg chg="mod">
          <ac:chgData name="Anderson, Dannie (DCJS)" userId="3309786d-ca09-4b25-9407-7fcc16175d79" providerId="ADAL" clId="{DD0A7F56-4060-4F78-B07C-B7FFB5EC9DE7}" dt="2024-07-11T14:26:11.902" v="132" actId="1076"/>
          <ac:picMkLst>
            <pc:docMk/>
            <pc:sldMk cId="2427080483" sldId="351"/>
            <ac:picMk id="15" creationId="{2DB75341-3877-F660-5BB2-2BCD1E7C2189}"/>
          </ac:picMkLst>
        </pc:picChg>
        <pc:picChg chg="mod">
          <ac:chgData name="Anderson, Dannie (DCJS)" userId="3309786d-ca09-4b25-9407-7fcc16175d79" providerId="ADAL" clId="{DD0A7F56-4060-4F78-B07C-B7FFB5EC9DE7}" dt="2024-07-11T14:26:23.760" v="133" actId="14100"/>
          <ac:picMkLst>
            <pc:docMk/>
            <pc:sldMk cId="2427080483" sldId="351"/>
            <ac:picMk id="16" creationId="{B987C00D-D2DF-1364-CEB1-87B9E75962B9}"/>
          </ac:picMkLst>
        </pc:picChg>
      </pc:sldChg>
      <pc:sldChg chg="modSp mod">
        <pc:chgData name="Anderson, Dannie (DCJS)" userId="3309786d-ca09-4b25-9407-7fcc16175d79" providerId="ADAL" clId="{DD0A7F56-4060-4F78-B07C-B7FFB5EC9DE7}" dt="2024-07-11T14:28:37.203" v="154" actId="113"/>
        <pc:sldMkLst>
          <pc:docMk/>
          <pc:sldMk cId="368142620" sldId="368"/>
        </pc:sldMkLst>
        <pc:spChg chg="mod">
          <ac:chgData name="Anderson, Dannie (DCJS)" userId="3309786d-ca09-4b25-9407-7fcc16175d79" providerId="ADAL" clId="{DD0A7F56-4060-4F78-B07C-B7FFB5EC9DE7}" dt="2024-07-11T14:28:37.203" v="154" actId="113"/>
          <ac:spMkLst>
            <pc:docMk/>
            <pc:sldMk cId="368142620" sldId="368"/>
            <ac:spMk id="2" creationId="{543BFF9E-BEB5-6427-046F-859A3AF8EAD9}"/>
          </ac:spMkLst>
        </pc:spChg>
      </pc:sldChg>
      <pc:sldChg chg="modSp mod">
        <pc:chgData name="Anderson, Dannie (DCJS)" userId="3309786d-ca09-4b25-9407-7fcc16175d79" providerId="ADAL" clId="{DD0A7F56-4060-4F78-B07C-B7FFB5EC9DE7}" dt="2024-07-11T14:17:22.507" v="17" actId="20577"/>
        <pc:sldMkLst>
          <pc:docMk/>
          <pc:sldMk cId="3625138118" sldId="369"/>
        </pc:sldMkLst>
        <pc:spChg chg="mod">
          <ac:chgData name="Anderson, Dannie (DCJS)" userId="3309786d-ca09-4b25-9407-7fcc16175d79" providerId="ADAL" clId="{DD0A7F56-4060-4F78-B07C-B7FFB5EC9DE7}" dt="2024-07-11T14:17:22.507" v="17" actId="20577"/>
          <ac:spMkLst>
            <pc:docMk/>
            <pc:sldMk cId="3625138118" sldId="369"/>
            <ac:spMk id="17" creationId="{7B884ADD-476E-9EF4-0831-CA9BF193C19C}"/>
          </ac:spMkLst>
        </pc:spChg>
      </pc:sldChg>
      <pc:sldChg chg="modSp mod">
        <pc:chgData name="Anderson, Dannie (DCJS)" userId="3309786d-ca09-4b25-9407-7fcc16175d79" providerId="ADAL" clId="{DD0A7F56-4060-4F78-B07C-B7FFB5EC9DE7}" dt="2024-07-11T14:17:50.712" v="55" actId="20577"/>
        <pc:sldMkLst>
          <pc:docMk/>
          <pc:sldMk cId="2736852140" sldId="370"/>
        </pc:sldMkLst>
        <pc:spChg chg="mod">
          <ac:chgData name="Anderson, Dannie (DCJS)" userId="3309786d-ca09-4b25-9407-7fcc16175d79" providerId="ADAL" clId="{DD0A7F56-4060-4F78-B07C-B7FFB5EC9DE7}" dt="2024-07-11T14:17:50.712" v="55" actId="20577"/>
          <ac:spMkLst>
            <pc:docMk/>
            <pc:sldMk cId="2736852140" sldId="370"/>
            <ac:spMk id="17" creationId="{7B884ADD-476E-9EF4-0831-CA9BF193C19C}"/>
          </ac:spMkLst>
        </pc:spChg>
        <pc:picChg chg="mod">
          <ac:chgData name="Anderson, Dannie (DCJS)" userId="3309786d-ca09-4b25-9407-7fcc16175d79" providerId="ADAL" clId="{DD0A7F56-4060-4F78-B07C-B7FFB5EC9DE7}" dt="2024-07-11T14:17:37.293" v="19" actId="1076"/>
          <ac:picMkLst>
            <pc:docMk/>
            <pc:sldMk cId="2736852140" sldId="370"/>
            <ac:picMk id="21" creationId="{54DBDA93-4B40-4B8D-4DF6-02DD42067AF8}"/>
          </ac:picMkLst>
        </pc:picChg>
      </pc:sldChg>
      <pc:sldChg chg="modSp mod">
        <pc:chgData name="Anderson, Dannie (DCJS)" userId="3309786d-ca09-4b25-9407-7fcc16175d79" providerId="ADAL" clId="{DD0A7F56-4060-4F78-B07C-B7FFB5EC9DE7}" dt="2024-07-11T14:30:23.293" v="182" actId="14100"/>
        <pc:sldMkLst>
          <pc:docMk/>
          <pc:sldMk cId="47124115" sldId="371"/>
        </pc:sldMkLst>
        <pc:spChg chg="mod">
          <ac:chgData name="Anderson, Dannie (DCJS)" userId="3309786d-ca09-4b25-9407-7fcc16175d79" providerId="ADAL" clId="{DD0A7F56-4060-4F78-B07C-B7FFB5EC9DE7}" dt="2024-07-11T14:19:49.678" v="76" actId="20577"/>
          <ac:spMkLst>
            <pc:docMk/>
            <pc:sldMk cId="47124115" sldId="371"/>
            <ac:spMk id="17" creationId="{7B884ADD-476E-9EF4-0831-CA9BF193C19C}"/>
          </ac:spMkLst>
        </pc:spChg>
        <pc:picChg chg="mod">
          <ac:chgData name="Anderson, Dannie (DCJS)" userId="3309786d-ca09-4b25-9407-7fcc16175d79" providerId="ADAL" clId="{DD0A7F56-4060-4F78-B07C-B7FFB5EC9DE7}" dt="2024-07-11T14:30:23.293" v="182" actId="14100"/>
          <ac:picMkLst>
            <pc:docMk/>
            <pc:sldMk cId="47124115" sldId="371"/>
            <ac:picMk id="21" creationId="{54DBDA93-4B40-4B8D-4DF6-02DD42067AF8}"/>
          </ac:picMkLst>
        </pc:picChg>
      </pc:sldChg>
      <pc:sldChg chg="modSp mod">
        <pc:chgData name="Anderson, Dannie (DCJS)" userId="3309786d-ca09-4b25-9407-7fcc16175d79" providerId="ADAL" clId="{DD0A7F56-4060-4F78-B07C-B7FFB5EC9DE7}" dt="2024-07-11T14:21:32.448" v="93" actId="1076"/>
        <pc:sldMkLst>
          <pc:docMk/>
          <pc:sldMk cId="294366500" sldId="372"/>
        </pc:sldMkLst>
        <pc:spChg chg="mod">
          <ac:chgData name="Anderson, Dannie (DCJS)" userId="3309786d-ca09-4b25-9407-7fcc16175d79" providerId="ADAL" clId="{DD0A7F56-4060-4F78-B07C-B7FFB5EC9DE7}" dt="2024-07-11T14:21:29.174" v="92" actId="1076"/>
          <ac:spMkLst>
            <pc:docMk/>
            <pc:sldMk cId="294366500" sldId="372"/>
            <ac:spMk id="17" creationId="{7B884ADD-476E-9EF4-0831-CA9BF193C19C}"/>
          </ac:spMkLst>
        </pc:spChg>
        <pc:picChg chg="mod">
          <ac:chgData name="Anderson, Dannie (DCJS)" userId="3309786d-ca09-4b25-9407-7fcc16175d79" providerId="ADAL" clId="{DD0A7F56-4060-4F78-B07C-B7FFB5EC9DE7}" dt="2024-07-11T14:21:32.448" v="93" actId="1076"/>
          <ac:picMkLst>
            <pc:docMk/>
            <pc:sldMk cId="294366500" sldId="372"/>
            <ac:picMk id="21" creationId="{54DBDA93-4B40-4B8D-4DF6-02DD42067AF8}"/>
          </ac:picMkLst>
        </pc:picChg>
      </pc:sldChg>
      <pc:sldChg chg="modSp mod">
        <pc:chgData name="Anderson, Dannie (DCJS)" userId="3309786d-ca09-4b25-9407-7fcc16175d79" providerId="ADAL" clId="{DD0A7F56-4060-4F78-B07C-B7FFB5EC9DE7}" dt="2024-07-11T14:30:17.424" v="181" actId="1076"/>
        <pc:sldMkLst>
          <pc:docMk/>
          <pc:sldMk cId="4244419532" sldId="373"/>
        </pc:sldMkLst>
        <pc:spChg chg="mod">
          <ac:chgData name="Anderson, Dannie (DCJS)" userId="3309786d-ca09-4b25-9407-7fcc16175d79" providerId="ADAL" clId="{DD0A7F56-4060-4F78-B07C-B7FFB5EC9DE7}" dt="2024-07-11T14:20:43.979" v="79" actId="1076"/>
          <ac:spMkLst>
            <pc:docMk/>
            <pc:sldMk cId="4244419532" sldId="373"/>
            <ac:spMk id="17" creationId="{7B884ADD-476E-9EF4-0831-CA9BF193C19C}"/>
          </ac:spMkLst>
        </pc:spChg>
        <pc:picChg chg="mod">
          <ac:chgData name="Anderson, Dannie (DCJS)" userId="3309786d-ca09-4b25-9407-7fcc16175d79" providerId="ADAL" clId="{DD0A7F56-4060-4F78-B07C-B7FFB5EC9DE7}" dt="2024-07-11T14:30:17.424" v="181" actId="1076"/>
          <ac:picMkLst>
            <pc:docMk/>
            <pc:sldMk cId="4244419532" sldId="373"/>
            <ac:picMk id="21" creationId="{54DBDA93-4B40-4B8D-4DF6-02DD42067AF8}"/>
          </ac:picMkLst>
        </pc:picChg>
      </pc:sldChg>
      <pc:sldChg chg="modSp mod">
        <pc:chgData name="Anderson, Dannie (DCJS)" userId="3309786d-ca09-4b25-9407-7fcc16175d79" providerId="ADAL" clId="{DD0A7F56-4060-4F78-B07C-B7FFB5EC9DE7}" dt="2024-07-11T14:22:22.609" v="102" actId="313"/>
        <pc:sldMkLst>
          <pc:docMk/>
          <pc:sldMk cId="101279272" sldId="374"/>
        </pc:sldMkLst>
        <pc:spChg chg="mod">
          <ac:chgData name="Anderson, Dannie (DCJS)" userId="3309786d-ca09-4b25-9407-7fcc16175d79" providerId="ADAL" clId="{DD0A7F56-4060-4F78-B07C-B7FFB5EC9DE7}" dt="2024-07-11T14:22:22.609" v="102" actId="313"/>
          <ac:spMkLst>
            <pc:docMk/>
            <pc:sldMk cId="101279272" sldId="374"/>
            <ac:spMk id="17" creationId="{7B884ADD-476E-9EF4-0831-CA9BF193C19C}"/>
          </ac:spMkLst>
        </pc:spChg>
        <pc:picChg chg="mod">
          <ac:chgData name="Anderson, Dannie (DCJS)" userId="3309786d-ca09-4b25-9407-7fcc16175d79" providerId="ADAL" clId="{DD0A7F56-4060-4F78-B07C-B7FFB5EC9DE7}" dt="2024-07-11T14:22:06.318" v="98" actId="1076"/>
          <ac:picMkLst>
            <pc:docMk/>
            <pc:sldMk cId="101279272" sldId="374"/>
            <ac:picMk id="21" creationId="{54DBDA93-4B40-4B8D-4DF6-02DD42067AF8}"/>
          </ac:picMkLst>
        </pc:picChg>
      </pc:sldChg>
      <pc:sldChg chg="modSp mod">
        <pc:chgData name="Anderson, Dannie (DCJS)" userId="3309786d-ca09-4b25-9407-7fcc16175d79" providerId="ADAL" clId="{DD0A7F56-4060-4F78-B07C-B7FFB5EC9DE7}" dt="2024-07-11T14:22:34.563" v="104" actId="1076"/>
        <pc:sldMkLst>
          <pc:docMk/>
          <pc:sldMk cId="2527015672" sldId="375"/>
        </pc:sldMkLst>
        <pc:spChg chg="mod">
          <ac:chgData name="Anderson, Dannie (DCJS)" userId="3309786d-ca09-4b25-9407-7fcc16175d79" providerId="ADAL" clId="{DD0A7F56-4060-4F78-B07C-B7FFB5EC9DE7}" dt="2024-07-11T14:22:34.563" v="104" actId="1076"/>
          <ac:spMkLst>
            <pc:docMk/>
            <pc:sldMk cId="2527015672" sldId="375"/>
            <ac:spMk id="17" creationId="{7B884ADD-476E-9EF4-0831-CA9BF193C19C}"/>
          </ac:spMkLst>
        </pc:spChg>
      </pc:sldChg>
      <pc:sldChg chg="delSp modSp mod">
        <pc:chgData name="Anderson, Dannie (DCJS)" userId="3309786d-ca09-4b25-9407-7fcc16175d79" providerId="ADAL" clId="{DD0A7F56-4060-4F78-B07C-B7FFB5EC9DE7}" dt="2024-07-11T14:24:49.524" v="117" actId="1076"/>
        <pc:sldMkLst>
          <pc:docMk/>
          <pc:sldMk cId="4008896322" sldId="376"/>
        </pc:sldMkLst>
        <pc:spChg chg="mod">
          <ac:chgData name="Anderson, Dannie (DCJS)" userId="3309786d-ca09-4b25-9407-7fcc16175d79" providerId="ADAL" clId="{DD0A7F56-4060-4F78-B07C-B7FFB5EC9DE7}" dt="2024-07-11T14:24:36.775" v="115" actId="20577"/>
          <ac:spMkLst>
            <pc:docMk/>
            <pc:sldMk cId="4008896322" sldId="376"/>
            <ac:spMk id="17" creationId="{7B884ADD-476E-9EF4-0831-CA9BF193C19C}"/>
          </ac:spMkLst>
        </pc:spChg>
        <pc:picChg chg="mod">
          <ac:chgData name="Anderson, Dannie (DCJS)" userId="3309786d-ca09-4b25-9407-7fcc16175d79" providerId="ADAL" clId="{DD0A7F56-4060-4F78-B07C-B7FFB5EC9DE7}" dt="2024-07-11T14:24:49.524" v="117" actId="1076"/>
          <ac:picMkLst>
            <pc:docMk/>
            <pc:sldMk cId="4008896322" sldId="376"/>
            <ac:picMk id="7" creationId="{0B7DC850-F007-436E-824B-0F09E80EEC16}"/>
          </ac:picMkLst>
        </pc:picChg>
        <pc:picChg chg="del">
          <ac:chgData name="Anderson, Dannie (DCJS)" userId="3309786d-ca09-4b25-9407-7fcc16175d79" providerId="ADAL" clId="{DD0A7F56-4060-4F78-B07C-B7FFB5EC9DE7}" dt="2024-07-11T14:24:02.896" v="106" actId="478"/>
          <ac:picMkLst>
            <pc:docMk/>
            <pc:sldMk cId="4008896322" sldId="376"/>
            <ac:picMk id="8" creationId="{A06114E9-42AA-41BD-8818-EE0FBD82DD81}"/>
          </ac:picMkLst>
        </pc:picChg>
        <pc:picChg chg="del">
          <ac:chgData name="Anderson, Dannie (DCJS)" userId="3309786d-ca09-4b25-9407-7fcc16175d79" providerId="ADAL" clId="{DD0A7F56-4060-4F78-B07C-B7FFB5EC9DE7}" dt="2024-07-11T14:24:00.832" v="105" actId="478"/>
          <ac:picMkLst>
            <pc:docMk/>
            <pc:sldMk cId="4008896322" sldId="376"/>
            <ac:picMk id="21" creationId="{54DBDA93-4B40-4B8D-4DF6-02DD42067AF8}"/>
          </ac:picMkLst>
        </pc:picChg>
      </pc:sldChg>
      <pc:sldChg chg="modSp mod">
        <pc:chgData name="Anderson, Dannie (DCJS)" userId="3309786d-ca09-4b25-9407-7fcc16175d79" providerId="ADAL" clId="{DD0A7F56-4060-4F78-B07C-B7FFB5EC9DE7}" dt="2024-07-11T14:29:31.413" v="177" actId="255"/>
        <pc:sldMkLst>
          <pc:docMk/>
          <pc:sldMk cId="1666564160" sldId="379"/>
        </pc:sldMkLst>
        <pc:spChg chg="mod">
          <ac:chgData name="Anderson, Dannie (DCJS)" userId="3309786d-ca09-4b25-9407-7fcc16175d79" providerId="ADAL" clId="{DD0A7F56-4060-4F78-B07C-B7FFB5EC9DE7}" dt="2024-07-11T14:29:31.413" v="177" actId="255"/>
          <ac:spMkLst>
            <pc:docMk/>
            <pc:sldMk cId="1666564160" sldId="379"/>
            <ac:spMk id="2" creationId="{1D3D6FD8-D267-4C68-BCFF-47934E27E72F}"/>
          </ac:spMkLst>
        </pc:spChg>
        <pc:spChg chg="mod">
          <ac:chgData name="Anderson, Dannie (DCJS)" userId="3309786d-ca09-4b25-9407-7fcc16175d79" providerId="ADAL" clId="{DD0A7F56-4060-4F78-B07C-B7FFB5EC9DE7}" dt="2024-07-11T14:28:09.440" v="149" actId="20577"/>
          <ac:spMkLst>
            <pc:docMk/>
            <pc:sldMk cId="1666564160" sldId="379"/>
            <ac:spMk id="19" creationId="{B36AC655-8B0B-48EE-93EB-EDE94566E80D}"/>
          </ac:spMkLst>
        </pc:spChg>
      </pc:sldChg>
      <pc:sldChg chg="modSp mod">
        <pc:chgData name="Anderson, Dannie (DCJS)" userId="3309786d-ca09-4b25-9407-7fcc16175d79" providerId="ADAL" clId="{DD0A7F56-4060-4F78-B07C-B7FFB5EC9DE7}" dt="2024-07-11T14:29:54.554" v="180" actId="255"/>
        <pc:sldMkLst>
          <pc:docMk/>
          <pc:sldMk cId="1057990945" sldId="380"/>
        </pc:sldMkLst>
        <pc:spChg chg="mod">
          <ac:chgData name="Anderson, Dannie (DCJS)" userId="3309786d-ca09-4b25-9407-7fcc16175d79" providerId="ADAL" clId="{DD0A7F56-4060-4F78-B07C-B7FFB5EC9DE7}" dt="2024-07-11T14:29:54.554" v="180" actId="255"/>
          <ac:spMkLst>
            <pc:docMk/>
            <pc:sldMk cId="1057990945" sldId="380"/>
            <ac:spMk id="2" creationId="{1D3D6FD8-D267-4C68-BCFF-47934E27E72F}"/>
          </ac:spMkLst>
        </pc:spChg>
      </pc:sldChg>
      <pc:sldChg chg="modSp mod">
        <pc:chgData name="Anderson, Dannie (DCJS)" userId="3309786d-ca09-4b25-9407-7fcc16175d79" providerId="ADAL" clId="{DD0A7F56-4060-4F78-B07C-B7FFB5EC9DE7}" dt="2024-07-11T14:29:47.232" v="179" actId="255"/>
        <pc:sldMkLst>
          <pc:docMk/>
          <pc:sldMk cId="656531752" sldId="381"/>
        </pc:sldMkLst>
        <pc:spChg chg="mod">
          <ac:chgData name="Anderson, Dannie (DCJS)" userId="3309786d-ca09-4b25-9407-7fcc16175d79" providerId="ADAL" clId="{DD0A7F56-4060-4F78-B07C-B7FFB5EC9DE7}" dt="2024-07-11T14:29:47.232" v="179" actId="255"/>
          <ac:spMkLst>
            <pc:docMk/>
            <pc:sldMk cId="656531752" sldId="381"/>
            <ac:spMk id="2" creationId="{1D3D6FD8-D267-4C68-BCFF-47934E27E72F}"/>
          </ac:spMkLst>
        </pc:spChg>
      </pc:sldChg>
      <pc:sldChg chg="modSp mod">
        <pc:chgData name="Anderson, Dannie (DCJS)" userId="3309786d-ca09-4b25-9407-7fcc16175d79" providerId="ADAL" clId="{DD0A7F56-4060-4F78-B07C-B7FFB5EC9DE7}" dt="2024-07-11T14:29:40.021" v="178" actId="255"/>
        <pc:sldMkLst>
          <pc:docMk/>
          <pc:sldMk cId="2082141666" sldId="382"/>
        </pc:sldMkLst>
        <pc:spChg chg="mod">
          <ac:chgData name="Anderson, Dannie (DCJS)" userId="3309786d-ca09-4b25-9407-7fcc16175d79" providerId="ADAL" clId="{DD0A7F56-4060-4F78-B07C-B7FFB5EC9DE7}" dt="2024-07-11T14:29:40.021" v="178" actId="255"/>
          <ac:spMkLst>
            <pc:docMk/>
            <pc:sldMk cId="2082141666" sldId="382"/>
            <ac:spMk id="2" creationId="{1D3D6FD8-D267-4C68-BCFF-47934E27E72F}"/>
          </ac:spMkLst>
        </pc:spChg>
      </pc:sldChg>
    </pc:docChg>
  </pc:docChgLst>
  <pc:docChgLst>
    <pc:chgData name="Druga, Meg - drugamk" userId="S::drugamk@jmu.edu::7a33d74c-e201-4885-981a-f16e20936345" providerId="AD" clId="Web-{18AC19D5-E6AC-4659-B247-39B2E8762F2B}"/>
    <pc:docChg chg="modSld">
      <pc:chgData name="Druga, Meg - drugamk" userId="S::drugamk@jmu.edu::7a33d74c-e201-4885-981a-f16e20936345" providerId="AD" clId="Web-{18AC19D5-E6AC-4659-B247-39B2E8762F2B}" dt="2024-03-07T23:21:26.860" v="0" actId="20577"/>
      <pc:docMkLst>
        <pc:docMk/>
      </pc:docMkLst>
      <pc:sldChg chg="modSp">
        <pc:chgData name="Druga, Meg - drugamk" userId="S::drugamk@jmu.edu::7a33d74c-e201-4885-981a-f16e20936345" providerId="AD" clId="Web-{18AC19D5-E6AC-4659-B247-39B2E8762F2B}" dt="2024-03-07T23:21:26.860" v="0" actId="20577"/>
        <pc:sldMkLst>
          <pc:docMk/>
          <pc:sldMk cId="533924792" sldId="342"/>
        </pc:sldMkLst>
        <pc:spChg chg="mod">
          <ac:chgData name="Druga, Meg - drugamk" userId="S::drugamk@jmu.edu::7a33d74c-e201-4885-981a-f16e20936345" providerId="AD" clId="Web-{18AC19D5-E6AC-4659-B247-39B2E8762F2B}" dt="2024-03-07T23:21:26.860" v="0" actId="20577"/>
          <ac:spMkLst>
            <pc:docMk/>
            <pc:sldMk cId="533924792" sldId="342"/>
            <ac:spMk id="2" creationId="{543BFF9E-BEB5-6427-046F-859A3AF8EA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00FBE-ABA9-2348-BBDC-A85228744462}" type="datetimeFigureOut">
              <a:rPr lang="en-US" smtClean="0"/>
              <a:t>7/11/2024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1EA6B1-1EC6-9C42-976C-B3F0A875F80A}" type="slidenum">
              <a:rPr lang="en-US" smtClean="0"/>
              <a:t>‹#›</a:t>
            </a:fld>
            <a:endParaRPr lang="en-US"/>
          </a:p>
        </p:txBody>
      </p:sp>
    </p:spTree>
    <p:extLst>
      <p:ext uri="{BB962C8B-B14F-4D97-AF65-F5344CB8AC3E}">
        <p14:creationId xmlns:p14="http://schemas.microsoft.com/office/powerpoint/2010/main" val="4208550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4CCE-A7E2-401F-A0C4-FA5F1168CF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FFF599-0607-408A-A84A-2E98CC81AD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02FFED-0501-4E7E-9753-A505B969E222}"/>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5" name="Footer Placeholder 4">
            <a:extLst>
              <a:ext uri="{FF2B5EF4-FFF2-40B4-BE49-F238E27FC236}">
                <a16:creationId xmlns:a16="http://schemas.microsoft.com/office/drawing/2014/main" id="{043A60E2-19D1-4D2A-A931-9121402CE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78822-BC4A-480E-B661-4EAC77287BA5}"/>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236980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F51C-5CBB-4002-9F88-750CD2DC7D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A3A333-C1D2-49DF-BA91-3C72FC760F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E8A9D3-574B-4C02-B576-E3DE9FD80D17}"/>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5" name="Footer Placeholder 4">
            <a:extLst>
              <a:ext uri="{FF2B5EF4-FFF2-40B4-BE49-F238E27FC236}">
                <a16:creationId xmlns:a16="http://schemas.microsoft.com/office/drawing/2014/main" id="{1C272885-B3E6-4446-BBE7-F9753F37B9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4EAD2-4735-42E9-9BD8-2578BAFA24D0}"/>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308752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CD2E-01F5-450D-989B-700991772A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168934-A982-4825-A07B-641782BC5F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BDA6C3-F52C-4BAB-9B90-8403D82C2797}"/>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5" name="Footer Placeholder 4">
            <a:extLst>
              <a:ext uri="{FF2B5EF4-FFF2-40B4-BE49-F238E27FC236}">
                <a16:creationId xmlns:a16="http://schemas.microsoft.com/office/drawing/2014/main" id="{EB5D846A-3F06-4500-AF06-ADBF2894EB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B36E8-183A-478E-9B9C-EF35BF44D7A8}"/>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1557605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3EB75-FDA6-45F0-991C-232B12CF5A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F4D8C7-2122-4BA4-AEC0-C3A0D91BDE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406712-E511-466D-A3AF-26275FC7E0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BEBF1D-6938-452D-8AB7-3702D8D94AD4}"/>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6" name="Footer Placeholder 5">
            <a:extLst>
              <a:ext uri="{FF2B5EF4-FFF2-40B4-BE49-F238E27FC236}">
                <a16:creationId xmlns:a16="http://schemas.microsoft.com/office/drawing/2014/main" id="{DDF63B3A-CCD9-4780-B4FC-D126B3F7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60266D-36B6-4DBD-BA47-B2C9F82F58E2}"/>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406257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B1A06-8BF5-4710-86E2-54F1D7FDFC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1A7BDB-B136-4509-AA81-CBE0F6920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5FEDE7-38C8-4E1C-85B7-5A4B084F7D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F7C02E-86E2-4323-9D58-68B79CEC43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C20E8C-7E9D-42EE-ACF9-12DFBB23F2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A6A35F-E292-46AC-95A7-13205D4E7727}"/>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8" name="Footer Placeholder 7">
            <a:extLst>
              <a:ext uri="{FF2B5EF4-FFF2-40B4-BE49-F238E27FC236}">
                <a16:creationId xmlns:a16="http://schemas.microsoft.com/office/drawing/2014/main" id="{6EA1CCBB-1228-4CF9-B830-B5C20DDEEA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B8AB56-FD95-4D33-8FD9-B6B866DE08A7}"/>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983692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5E21-35B8-4940-AC51-F5BE7564F8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83DEF7-EC38-41E6-B120-4F8F7884F36E}"/>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4" name="Footer Placeholder 3">
            <a:extLst>
              <a:ext uri="{FF2B5EF4-FFF2-40B4-BE49-F238E27FC236}">
                <a16:creationId xmlns:a16="http://schemas.microsoft.com/office/drawing/2014/main" id="{AED24A29-8106-436D-9C4A-9528C8A578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B5A807-F4EF-4361-82A8-5FCC8B161868}"/>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350542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18E9FD-F104-4D19-9E0B-EB146EF7AD59}"/>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3" name="Footer Placeholder 2">
            <a:extLst>
              <a:ext uri="{FF2B5EF4-FFF2-40B4-BE49-F238E27FC236}">
                <a16:creationId xmlns:a16="http://schemas.microsoft.com/office/drawing/2014/main" id="{0B7C70E6-6922-4F72-A12D-B944AC7E3F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EF01E9-2C45-4B5C-9AAD-6FF5E9703A54}"/>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1254202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EF20-4917-4DBE-BA80-D4A84E88CA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F024E3-1F60-43A1-A751-6AFB45619D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B9A615-3BC1-431C-9A58-0EC1FAA17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CDE8A1-0521-4841-AD9C-F8EFE142EEF9}"/>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6" name="Footer Placeholder 5">
            <a:extLst>
              <a:ext uri="{FF2B5EF4-FFF2-40B4-BE49-F238E27FC236}">
                <a16:creationId xmlns:a16="http://schemas.microsoft.com/office/drawing/2014/main" id="{A94D4B1B-8D29-461A-9762-0C466C3A2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EF8431-4F13-40A4-AE47-970A326AF44D}"/>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3623154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EFE35-F586-4E74-BEEC-85D1473779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720227-8BAB-4991-8A12-DE4ABF533A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9C2F77-B3D7-44F8-BC34-109381BE9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9CAD94-1394-4952-8001-4D58DA290921}"/>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6" name="Footer Placeholder 5">
            <a:extLst>
              <a:ext uri="{FF2B5EF4-FFF2-40B4-BE49-F238E27FC236}">
                <a16:creationId xmlns:a16="http://schemas.microsoft.com/office/drawing/2014/main" id="{710EB4F7-9B4B-41E8-ABAB-09A2583E37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016EC-6536-466C-8ACB-CA0542C33177}"/>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195413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6A08D-AA87-4B84-83D2-3B4463A5AF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8B4C6D-D85E-4E91-A327-13AC3B7191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751FAD-6488-4A3E-8722-908BC0809237}"/>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5" name="Footer Placeholder 4">
            <a:extLst>
              <a:ext uri="{FF2B5EF4-FFF2-40B4-BE49-F238E27FC236}">
                <a16:creationId xmlns:a16="http://schemas.microsoft.com/office/drawing/2014/main" id="{EC7A3FEC-A5B5-47EE-8F36-530E06D0AE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1F93E-714F-41C0-8341-0E44555B6D12}"/>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4202140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A3CE0C-6288-4922-8F5A-BB72E5E1BD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DD6FD0-9E5F-4F24-A716-71925B5D42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155129-C832-4791-9F51-32F8D548DF2B}"/>
              </a:ext>
            </a:extLst>
          </p:cNvPr>
          <p:cNvSpPr>
            <a:spLocks noGrp="1"/>
          </p:cNvSpPr>
          <p:nvPr>
            <p:ph type="dt" sz="half" idx="10"/>
          </p:nvPr>
        </p:nvSpPr>
        <p:spPr/>
        <p:txBody>
          <a:bodyPr/>
          <a:lstStyle/>
          <a:p>
            <a:fld id="{C8A94FA0-5734-4FD4-8AD1-1EF1DCE63A3C}" type="datetimeFigureOut">
              <a:rPr lang="en-US" smtClean="0"/>
              <a:t>7/11/2024</a:t>
            </a:fld>
            <a:endParaRPr lang="en-US"/>
          </a:p>
        </p:txBody>
      </p:sp>
      <p:sp>
        <p:nvSpPr>
          <p:cNvPr id="5" name="Footer Placeholder 4">
            <a:extLst>
              <a:ext uri="{FF2B5EF4-FFF2-40B4-BE49-F238E27FC236}">
                <a16:creationId xmlns:a16="http://schemas.microsoft.com/office/drawing/2014/main" id="{B87EDB3E-EF7D-4FF3-B357-873AF50FA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08F94-E188-4E99-931D-FA61ECDC3359}"/>
              </a:ext>
            </a:extLst>
          </p:cNvPr>
          <p:cNvSpPr>
            <a:spLocks noGrp="1"/>
          </p:cNvSpPr>
          <p:nvPr>
            <p:ph type="sldNum" sz="quarter" idx="12"/>
          </p:nvPr>
        </p:nvSpPr>
        <p:spPr/>
        <p:txBody>
          <a:bodyPr/>
          <a:lstStyle/>
          <a:p>
            <a:fld id="{37E30812-DA08-4BAB-B738-FC31E6C1A49F}" type="slidenum">
              <a:rPr lang="en-US" smtClean="0"/>
              <a:t>‹#›</a:t>
            </a:fld>
            <a:endParaRPr lang="en-US"/>
          </a:p>
        </p:txBody>
      </p:sp>
    </p:spTree>
    <p:extLst>
      <p:ext uri="{BB962C8B-B14F-4D97-AF65-F5344CB8AC3E}">
        <p14:creationId xmlns:p14="http://schemas.microsoft.com/office/powerpoint/2010/main" val="28303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E8C828-82CF-4420-A35A-8D422D165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0E1617-1B47-462E-BB5C-314CCE6254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8ED73-9273-49DE-98B9-916E1E6EE6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A94FA0-5734-4FD4-8AD1-1EF1DCE63A3C}" type="datetimeFigureOut">
              <a:rPr lang="en-US" smtClean="0"/>
              <a:t>7/11/2024</a:t>
            </a:fld>
            <a:endParaRPr lang="en-US"/>
          </a:p>
        </p:txBody>
      </p:sp>
      <p:sp>
        <p:nvSpPr>
          <p:cNvPr id="5" name="Footer Placeholder 4">
            <a:extLst>
              <a:ext uri="{FF2B5EF4-FFF2-40B4-BE49-F238E27FC236}">
                <a16:creationId xmlns:a16="http://schemas.microsoft.com/office/drawing/2014/main" id="{622815E3-56BC-4237-8103-FF5E699F7B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E57199-26ED-4C42-BA0F-9E509738DA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E30812-DA08-4BAB-B738-FC31E6C1A49F}" type="slidenum">
              <a:rPr lang="en-US" smtClean="0"/>
              <a:t>‹#›</a:t>
            </a:fld>
            <a:endParaRPr lang="en-US"/>
          </a:p>
        </p:txBody>
      </p:sp>
    </p:spTree>
    <p:extLst>
      <p:ext uri="{BB962C8B-B14F-4D97-AF65-F5344CB8AC3E}">
        <p14:creationId xmlns:p14="http://schemas.microsoft.com/office/powerpoint/2010/main" val="3757983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7.xml"/><Relationship Id="rId5" Type="http://schemas.microsoft.com/office/2007/relationships/hdphoto" Target="../media/hdphoto1.wdp"/><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6.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8.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9.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0.jpe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3.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6.xml"/><Relationship Id="rId5" Type="http://schemas.microsoft.com/office/2007/relationships/hdphoto" Target="../media/hdphoto1.wdp"/><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10.jpeg"/><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slideLayout" Target="../slideLayouts/slideLayout6.xml"/><Relationship Id="rId1" Type="http://schemas.openxmlformats.org/officeDocument/2006/relationships/tags" Target="../tags/tag19.xml"/><Relationship Id="rId6" Type="http://schemas.openxmlformats.org/officeDocument/2006/relationships/image" Target="../media/image17.jpeg"/><Relationship Id="rId5" Type="http://schemas.openxmlformats.org/officeDocument/2006/relationships/image" Target="../media/image20.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20.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21.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22.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slideLayout" Target="../slideLayouts/slideLayout6.xml"/><Relationship Id="rId1" Type="http://schemas.openxmlformats.org/officeDocument/2006/relationships/tags" Target="../tags/tag23.xml"/><Relationship Id="rId6" Type="http://schemas.openxmlformats.org/officeDocument/2006/relationships/image" Target="../media/image18.jpeg"/><Relationship Id="rId5" Type="http://schemas.openxmlformats.org/officeDocument/2006/relationships/image" Target="../media/image17.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4.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5.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2926080" y="1383528"/>
            <a:ext cx="4673059" cy="3737112"/>
          </a:xfrm>
        </p:spPr>
        <p:txBody>
          <a:bodyPr anchor="b">
            <a:normAutofit/>
          </a:bodyPr>
          <a:lstStyle/>
          <a:p>
            <a:pPr algn="r"/>
            <a:r>
              <a:rPr lang="en-US" b="1" dirty="0">
                <a:latin typeface="Calibri"/>
                <a:ea typeface="Arial" panose="020B0604020202020204" pitchFamily="34" charset="0"/>
                <a:cs typeface="Calibri"/>
              </a:rPr>
              <a:t>Playground Safety Rules</a:t>
            </a:r>
            <a:br>
              <a:rPr lang="en-US" sz="4400" b="1" dirty="0">
                <a:latin typeface="Calibri"/>
                <a:cs typeface="Calibri"/>
              </a:rPr>
            </a:br>
            <a:r>
              <a:rPr lang="en-US" sz="4000" dirty="0">
                <a:latin typeface="Calibri"/>
                <a:cs typeface="Calibri"/>
              </a:rPr>
              <a:t>Pre-Kindergarten Lesson 2</a:t>
            </a:r>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
        <p:nvSpPr>
          <p:cNvPr id="7" name="Rectangle 6">
            <a:extLst>
              <a:ext uri="{FF2B5EF4-FFF2-40B4-BE49-F238E27FC236}">
                <a16:creationId xmlns:a16="http://schemas.microsoft.com/office/drawing/2014/main" id="{C230B374-32A6-47CC-947F-4E8A80349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AF239B15-0E0B-431C-84E0-51A07716D4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C28D3E84-DD58-4D4F-B1BA-06575B640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344187" y="1339633"/>
            <a:ext cx="5868736" cy="4175166"/>
          </a:xfrm>
        </p:spPr>
        <p:txBody>
          <a:bodyPr vert="horz" lIns="91440" tIns="45720" rIns="91440" bIns="45720" rtlCol="0" anchor="ctr">
            <a:normAutofit/>
          </a:bodyPr>
          <a:lstStyle/>
          <a:p>
            <a:pPr algn="r"/>
            <a:r>
              <a:rPr lang="en-US" kern="1200" dirty="0">
                <a:solidFill>
                  <a:schemeClr val="tx1"/>
                </a:solidFill>
                <a:latin typeface="Calibri"/>
                <a:ea typeface="Calibri"/>
                <a:cs typeface="Calibri"/>
              </a:rPr>
              <a:t>When we are </a:t>
            </a:r>
            <a:br>
              <a:rPr lang="en-US" kern="1200" dirty="0">
                <a:solidFill>
                  <a:schemeClr val="tx1"/>
                </a:solidFill>
                <a:latin typeface="Calibri"/>
                <a:ea typeface="Calibri"/>
                <a:cs typeface="Calibri"/>
              </a:rPr>
            </a:br>
            <a:r>
              <a:rPr lang="en-US" kern="1200" dirty="0">
                <a:solidFill>
                  <a:schemeClr val="tx1"/>
                </a:solidFill>
                <a:latin typeface="Calibri"/>
                <a:ea typeface="Calibri"/>
                <a:cs typeface="Calibri"/>
              </a:rPr>
              <a:t>learning we will:</a:t>
            </a:r>
          </a:p>
        </p:txBody>
      </p:sp>
      <p:pic>
        <p:nvPicPr>
          <p:cNvPr id="6" name="Picture 5"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cxnSp>
        <p:nvCxnSpPr>
          <p:cNvPr id="8" name="Straight Connector 7">
            <a:extLst>
              <a:ext uri="{FF2B5EF4-FFF2-40B4-BE49-F238E27FC236}">
                <a16:creationId xmlns:a16="http://schemas.microsoft.com/office/drawing/2014/main" id="{1D80704C-E988-4A11-A4B8-F55B18D345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F077FC3-4D05-441C-9C10-7646B2382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0819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4463BBA0-2E9D-416F-81C7-29B07957D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824578" cy="3204134"/>
          </a:xfrm>
        </p:spPr>
        <p:txBody>
          <a:bodyPr vert="horz" lIns="91440" tIns="45720" rIns="91440" bIns="45720" rtlCol="0" anchor="b">
            <a:normAutofit/>
          </a:bodyPr>
          <a:lstStyle/>
          <a:p>
            <a:r>
              <a:rPr lang="en-US" kern="1200" dirty="0">
                <a:solidFill>
                  <a:schemeClr val="tx1"/>
                </a:solidFill>
                <a:latin typeface="Calibri"/>
                <a:cs typeface="Calibri"/>
              </a:rPr>
              <a:t>Keep our bodies in our own place!</a:t>
            </a: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061628" y="956474"/>
            <a:ext cx="5800478" cy="49473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0" name="Rectangle 9">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188815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0D19FED3-4213-4A4A-B911-AE1599C92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459FD59-CFAA-4856-A9E7-BE0E72C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171435" cy="3204134"/>
          </a:xfrm>
        </p:spPr>
        <p:txBody>
          <a:bodyPr vert="horz" lIns="91440" tIns="45720" rIns="91440" bIns="45720" rtlCol="0" anchor="b">
            <a:normAutofit/>
          </a:bodyPr>
          <a:lstStyle/>
          <a:p>
            <a:r>
              <a:rPr lang="en-US" kern="1200">
                <a:solidFill>
                  <a:schemeClr val="tx1"/>
                </a:solidFill>
                <a:latin typeface="Calibri"/>
                <a:cs typeface="Calibri"/>
              </a:rPr>
              <a:t>Use our quiet voices!</a:t>
            </a: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851401" y="1371099"/>
            <a:ext cx="4614203" cy="39361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402644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1475C0C0-62A0-4C27-B9B0-00789C6E5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A752FA-B32F-4F65-A25B-F480FCF33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218764" cy="3204134"/>
          </a:xfrm>
        </p:spPr>
        <p:txBody>
          <a:bodyPr vert="horz" lIns="91440" tIns="45720" rIns="91440" bIns="45720" rtlCol="0" anchor="b">
            <a:normAutofit/>
          </a:bodyPr>
          <a:lstStyle/>
          <a:p>
            <a:r>
              <a:rPr lang="en-US" kern="1200">
                <a:solidFill>
                  <a:schemeClr val="tx1"/>
                </a:solidFill>
                <a:latin typeface="Calibri"/>
                <a:cs typeface="Calibri"/>
              </a:rPr>
              <a:t>Keep our ears open!</a:t>
            </a: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90279" y="1842520"/>
            <a:ext cx="3727130" cy="31811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3499398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FCBD628-A470-4DAD-BBA3-F153867BB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kern="1200">
                <a:solidFill>
                  <a:schemeClr val="tx1"/>
                </a:solidFill>
                <a:latin typeface="Calibri"/>
                <a:cs typeface="Calibri"/>
              </a:rPr>
              <a:t>Have our brains ready to learn!</a:t>
            </a: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38838" y="950569"/>
            <a:ext cx="5605547" cy="477607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custDataLst>
      <p:tags r:id="rId1"/>
    </p:custDataLst>
    <p:extLst>
      <p:ext uri="{BB962C8B-B14F-4D97-AF65-F5344CB8AC3E}">
        <p14:creationId xmlns:p14="http://schemas.microsoft.com/office/powerpoint/2010/main" val="1011282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671722" y="1910533"/>
            <a:ext cx="5016843" cy="2766196"/>
          </a:xfrm>
        </p:spPr>
        <p:txBody>
          <a:bodyPr vert="horz" lIns="91440" tIns="45720" rIns="91440" bIns="45720" rtlCol="0" anchor="ctr">
            <a:normAutofit/>
          </a:bodyPr>
          <a:lstStyle/>
          <a:p>
            <a:r>
              <a:rPr lang="en-US" sz="4400" b="1" i="0" kern="1200" dirty="0">
                <a:effectLst/>
                <a:latin typeface="+mj-lt"/>
                <a:ea typeface="+mj-ea"/>
                <a:cs typeface="+mj-cs"/>
              </a:rPr>
              <a:t>What do we see on the playground?</a:t>
            </a:r>
            <a:br>
              <a:rPr lang="en-US" sz="4400" dirty="0"/>
            </a:br>
            <a:br>
              <a:rPr lang="en-US" sz="4400" dirty="0"/>
            </a:br>
            <a:endParaRPr lang="en-US" sz="4400" i="1" kern="1200" dirty="0">
              <a:latin typeface="+mj-lt"/>
              <a:ea typeface="+mj-ea"/>
              <a:cs typeface="+mj-cs"/>
            </a:endParaRPr>
          </a:p>
        </p:txBody>
      </p:sp>
      <p:sp>
        <p:nvSpPr>
          <p:cNvPr id="12" name="Rectangle 11">
            <a:extLst>
              <a:ext uri="{FF2B5EF4-FFF2-40B4-BE49-F238E27FC236}">
                <a16:creationId xmlns:a16="http://schemas.microsoft.com/office/drawing/2014/main" id="{4AFB386E-CC27-4294-B0E8-9CAC81E9DFD9}"/>
              </a:ext>
            </a:extLst>
          </p:cNvPr>
          <p:cNvSpPr/>
          <p:nvPr/>
        </p:nvSpPr>
        <p:spPr>
          <a:xfrm>
            <a:off x="0" y="5725157"/>
            <a:ext cx="12192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1772" y="5061063"/>
            <a:ext cx="1968455" cy="1982654"/>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33369"/>
            <a:ext cx="12192000" cy="11566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a:extLst>
              <a:ext uri="{FF2B5EF4-FFF2-40B4-BE49-F238E27FC236}">
                <a16:creationId xmlns:a16="http://schemas.microsoft.com/office/drawing/2014/main" id="{713D860A-D4D4-D2C2-212A-317F15C4DC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503436" y="466630"/>
            <a:ext cx="4594433" cy="45944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24250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p:txBody>
          <a:bodyPr/>
          <a:lstStyle/>
          <a:p>
            <a:pPr algn="ctr"/>
            <a:r>
              <a:rPr lang="en-US" b="1" dirty="0"/>
              <a:t>We can be safe on the playground!</a:t>
            </a:r>
          </a:p>
        </p:txBody>
      </p:sp>
      <p:pic>
        <p:nvPicPr>
          <p:cNvPr id="21" name="Picture 20" descr="A group of kids playing on a playground&#10;&#10;Description automatically generated">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0854" y="1583453"/>
            <a:ext cx="4390292" cy="439029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362513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918242" y="1445779"/>
            <a:ext cx="4457007" cy="3063875"/>
          </a:xfrm>
        </p:spPr>
        <p:txBody>
          <a:bodyPr>
            <a:noAutofit/>
          </a:bodyPr>
          <a:lstStyle/>
          <a:p>
            <a:pPr algn="ctr"/>
            <a:br>
              <a:rPr lang="en-US" dirty="0"/>
            </a:br>
            <a:r>
              <a:rPr lang="en-US" b="0" i="0" dirty="0">
                <a:solidFill>
                  <a:srgbClr val="374151"/>
                </a:solidFill>
                <a:effectLst/>
              </a:rPr>
              <a:t>We play and roam on the playground, but first, we make our safety our number one goal!</a:t>
            </a:r>
            <a:endParaRPr lang="en-US" b="1" dirty="0"/>
          </a:p>
        </p:txBody>
      </p:sp>
      <p:pic>
        <p:nvPicPr>
          <p:cNvPr id="21" name="Picture 20">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91441" y="1121060"/>
            <a:ext cx="3815007" cy="38150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73685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5108330" y="758229"/>
            <a:ext cx="5722856" cy="4443994"/>
          </a:xfrm>
        </p:spPr>
        <p:txBody>
          <a:bodyPr anchor="t">
            <a:noAutofit/>
          </a:bodyPr>
          <a:lstStyle/>
          <a:p>
            <a:pPr algn="ctr"/>
            <a:r>
              <a:rPr lang="en-US" b="0" i="0" dirty="0">
                <a:solidFill>
                  <a:srgbClr val="374151"/>
                </a:solidFill>
                <a:effectLst/>
              </a:rPr>
              <a:t>When we're on swings, we hold on tight</a:t>
            </a:r>
            <a:r>
              <a:rPr lang="en-US" dirty="0">
                <a:solidFill>
                  <a:srgbClr val="374151"/>
                </a:solidFill>
              </a:rPr>
              <a:t> and</a:t>
            </a:r>
            <a:r>
              <a:rPr lang="en-US" b="0" i="0" dirty="0">
                <a:solidFill>
                  <a:srgbClr val="374151"/>
                </a:solidFill>
                <a:effectLst/>
              </a:rPr>
              <a:t> gently push, making sure it's right. When we are running by, we stay clear, making sure our friends can swing all year!</a:t>
            </a:r>
            <a:endParaRPr lang="en-US" b="1" dirty="0"/>
          </a:p>
        </p:txBody>
      </p:sp>
      <p:pic>
        <p:nvPicPr>
          <p:cNvPr id="21" name="Picture 20">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829" y="1238320"/>
            <a:ext cx="3983869" cy="39838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47124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4659536" y="735968"/>
            <a:ext cx="6286332" cy="4443994"/>
          </a:xfrm>
        </p:spPr>
        <p:txBody>
          <a:bodyPr anchor="t">
            <a:noAutofit/>
          </a:bodyPr>
          <a:lstStyle/>
          <a:p>
            <a:pPr algn="ctr"/>
            <a:r>
              <a:rPr lang="en-US" dirty="0"/>
              <a:t>Feet lead the way, sitting is best, </a:t>
            </a:r>
            <a:br>
              <a:rPr lang="en-US" dirty="0"/>
            </a:br>
            <a:r>
              <a:rPr lang="en-US" dirty="0"/>
              <a:t>we slide down smoothly, passing the test. </a:t>
            </a:r>
            <a:br>
              <a:rPr lang="en-US" dirty="0"/>
            </a:br>
            <a:r>
              <a:rPr lang="en-US" dirty="0"/>
              <a:t>Before we go down, we check to see,</a:t>
            </a:r>
            <a:br>
              <a:rPr lang="en-US" dirty="0"/>
            </a:br>
            <a:r>
              <a:rPr lang="en-US" dirty="0"/>
              <a:t>to make sure that the space is free. </a:t>
            </a:r>
            <a:endParaRPr lang="en-US" b="1" dirty="0"/>
          </a:p>
        </p:txBody>
      </p:sp>
      <p:pic>
        <p:nvPicPr>
          <p:cNvPr id="21" name="Picture 20">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04815" y="1632085"/>
            <a:ext cx="3407563" cy="34075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4244419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601021" y="523045"/>
            <a:ext cx="5257800" cy="5171173"/>
          </a:xfrm>
        </p:spPr>
        <p:txBody>
          <a:bodyPr>
            <a:noAutofit/>
          </a:bodyPr>
          <a:lstStyle/>
          <a:p>
            <a:pPr algn="ctr"/>
            <a:r>
              <a:rPr lang="en-US" dirty="0"/>
              <a:t>Climbing up, we take it slow, using handrails, up we go! One-by-one we climb tall; safety is for all!</a:t>
            </a:r>
          </a:p>
        </p:txBody>
      </p:sp>
      <p:pic>
        <p:nvPicPr>
          <p:cNvPr id="21" name="Picture 20">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138110" y="1108741"/>
            <a:ext cx="3815007" cy="38150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94366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637533" y="882263"/>
            <a:ext cx="5722856" cy="4443994"/>
          </a:xfrm>
        </p:spPr>
        <p:txBody>
          <a:bodyPr anchor="t">
            <a:noAutofit/>
          </a:bodyPr>
          <a:lstStyle/>
          <a:p>
            <a:pPr algn="ctr"/>
            <a:r>
              <a:rPr lang="en-US" b="0" i="0" dirty="0">
                <a:solidFill>
                  <a:srgbClr val="374151"/>
                </a:solidFill>
                <a:effectLst/>
              </a:rPr>
              <a:t>On the playground, fun's our aim, taking turns is just the game! Swings and slides, we all agree, sharing nicely, you and me. So, ‘round we go, we'll all take part, taking turns is where we start!</a:t>
            </a:r>
            <a:endParaRPr lang="en-US" b="1" dirty="0"/>
          </a:p>
        </p:txBody>
      </p:sp>
      <p:pic>
        <p:nvPicPr>
          <p:cNvPr id="21" name="Picture 20">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67665" y="963010"/>
            <a:ext cx="3618109" cy="36181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101279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699470" y="1180878"/>
            <a:ext cx="5722856" cy="3755189"/>
          </a:xfrm>
        </p:spPr>
        <p:txBody>
          <a:bodyPr anchor="t">
            <a:noAutofit/>
          </a:bodyPr>
          <a:lstStyle/>
          <a:p>
            <a:pPr algn="ctr"/>
            <a:r>
              <a:rPr lang="en-US" b="0" i="0" dirty="0">
                <a:solidFill>
                  <a:srgbClr val="374151"/>
                </a:solidFill>
                <a:effectLst/>
              </a:rPr>
              <a:t>As we play, let's lend a hand, helping friends, a golden plan. If someone's hurt or feeling blue, call the teacher, they'll know what to do!</a:t>
            </a:r>
            <a:endParaRPr lang="en-US" b="1" dirty="0"/>
          </a:p>
        </p:txBody>
      </p:sp>
      <p:pic>
        <p:nvPicPr>
          <p:cNvPr id="21" name="Picture 20">
            <a:extLst>
              <a:ext uri="{FF2B5EF4-FFF2-40B4-BE49-F238E27FC236}">
                <a16:creationId xmlns:a16="http://schemas.microsoft.com/office/drawing/2014/main" id="{54DBDA93-4B40-4B8D-4DF6-02DD42067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800064" y="1029615"/>
            <a:ext cx="3551504" cy="35515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2527015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7DC850-F007-436E-824B-0F09E80EEC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4436" y="969904"/>
            <a:ext cx="3190422" cy="31904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17" name="Title 16">
            <a:extLst>
              <a:ext uri="{FF2B5EF4-FFF2-40B4-BE49-F238E27FC236}">
                <a16:creationId xmlns:a16="http://schemas.microsoft.com/office/drawing/2014/main" id="{7B884ADD-476E-9EF4-0831-CA9BF193C19C}"/>
              </a:ext>
            </a:extLst>
          </p:cNvPr>
          <p:cNvSpPr>
            <a:spLocks noGrp="1"/>
          </p:cNvSpPr>
          <p:nvPr>
            <p:ph type="title"/>
          </p:nvPr>
        </p:nvSpPr>
        <p:spPr>
          <a:xfrm>
            <a:off x="838200" y="664361"/>
            <a:ext cx="6634650" cy="5470431"/>
          </a:xfrm>
        </p:spPr>
        <p:txBody>
          <a:bodyPr>
            <a:noAutofit/>
          </a:bodyPr>
          <a:lstStyle/>
          <a:p>
            <a:pPr algn="ctr"/>
            <a:r>
              <a:rPr lang="en-US" dirty="0"/>
              <a:t>Playtime's fun, but when it ends, we go back inside, with all our friends. When the bell chimes loud, it's time to go! Line up straight, in a neat row, classroom-bound, our smiles glow. Goodbye, playground, we'll be back soon!</a:t>
            </a:r>
          </a:p>
        </p:txBody>
      </p:sp>
      <p:sp>
        <p:nvSpPr>
          <p:cNvPr id="22" name="Freeform: Shape 21">
            <a:extLst>
              <a:ext uri="{FF2B5EF4-FFF2-40B4-BE49-F238E27FC236}">
                <a16:creationId xmlns:a16="http://schemas.microsoft.com/office/drawing/2014/main" id="{BB428615-9A09-8A2C-3D4C-F5D9DBD26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4008896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53D9BCD-4A9A-44C3-945E-3E4556211F1D}"/>
              </a:ext>
            </a:extLst>
          </p:cNvPr>
          <p:cNvSpPr/>
          <p:nvPr/>
        </p:nvSpPr>
        <p:spPr>
          <a:xfrm>
            <a:off x="2954179" y="5167187"/>
            <a:ext cx="6967061" cy="990772"/>
          </a:xfrm>
          <a:prstGeom prst="rect">
            <a:avLst/>
          </a:prstGeom>
          <a:solidFill>
            <a:schemeClr val="bg1">
              <a:lumMod val="85000"/>
            </a:schemeClr>
          </a:solidFill>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2521C69-F7FD-4FB7-8976-0E5081EECF03}"/>
              </a:ext>
            </a:extLst>
          </p:cNvPr>
          <p:cNvSpPr/>
          <p:nvPr/>
        </p:nvSpPr>
        <p:spPr>
          <a:xfrm>
            <a:off x="2954179" y="3177817"/>
            <a:ext cx="6967061" cy="990772"/>
          </a:xfrm>
          <a:prstGeom prst="rect">
            <a:avLst/>
          </a:prstGeom>
          <a:solidFill>
            <a:schemeClr val="bg1">
              <a:lumMod val="85000"/>
            </a:schemeClr>
          </a:solidFill>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E2C494B-1B88-493B-9A98-81B6F9DCC827}"/>
              </a:ext>
            </a:extLst>
          </p:cNvPr>
          <p:cNvSpPr/>
          <p:nvPr/>
        </p:nvSpPr>
        <p:spPr>
          <a:xfrm>
            <a:off x="2954179" y="1052455"/>
            <a:ext cx="6967061" cy="990772"/>
          </a:xfrm>
          <a:prstGeom prst="rect">
            <a:avLst/>
          </a:prstGeom>
          <a:solidFill>
            <a:schemeClr val="bg1">
              <a:lumMod val="85000"/>
            </a:schemeClr>
          </a:solidFill>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0" y="0"/>
            <a:ext cx="12191999" cy="990772"/>
          </a:xfrm>
        </p:spPr>
        <p:txBody>
          <a:bodyPr vert="horz" lIns="91440" tIns="45720" rIns="91440" bIns="45720" rtlCol="0" anchor="b">
            <a:normAutofit/>
          </a:bodyPr>
          <a:lstStyle/>
          <a:p>
            <a:pPr algn="ctr"/>
            <a:r>
              <a:rPr lang="en-US" u="sng" kern="1200">
                <a:solidFill>
                  <a:schemeClr val="tx1"/>
                </a:solidFill>
                <a:latin typeface="Calibri"/>
                <a:cs typeface="Calibri"/>
              </a:rPr>
              <a:t>Playground Safety Rules</a:t>
            </a:r>
          </a:p>
        </p:txBody>
      </p:sp>
      <p:sp>
        <p:nvSpPr>
          <p:cNvPr id="3" name="TextBox 2">
            <a:extLst>
              <a:ext uri="{FF2B5EF4-FFF2-40B4-BE49-F238E27FC236}">
                <a16:creationId xmlns:a16="http://schemas.microsoft.com/office/drawing/2014/main" id="{EE335267-E452-7480-60DF-0DC129572979}"/>
              </a:ext>
            </a:extLst>
          </p:cNvPr>
          <p:cNvSpPr txBox="1"/>
          <p:nvPr/>
        </p:nvSpPr>
        <p:spPr>
          <a:xfrm>
            <a:off x="2954179" y="1107319"/>
            <a:ext cx="5949343" cy="4770537"/>
          </a:xfrm>
          <a:prstGeom prst="rect">
            <a:avLst/>
          </a:prstGeom>
          <a:noFill/>
        </p:spPr>
        <p:txBody>
          <a:bodyPr wrap="square" lIns="91440" tIns="45720" rIns="91440" bIns="45720" rtlCol="0" anchor="t">
            <a:spAutoFit/>
          </a:bodyPr>
          <a:lstStyle/>
          <a:p>
            <a:pPr marL="457200" indent="-457200">
              <a:spcBef>
                <a:spcPts val="3600"/>
              </a:spcBef>
              <a:spcAft>
                <a:spcPts val="1200"/>
              </a:spcAft>
              <a:buAutoNum type="arabicPeriod"/>
            </a:pPr>
            <a:r>
              <a:rPr lang="en-US" sz="2400" b="1" dirty="0"/>
              <a:t>We use our hands to hold on when climbing and swinging.</a:t>
            </a:r>
          </a:p>
          <a:p>
            <a:pPr marL="457200" indent="-457200">
              <a:spcBef>
                <a:spcPts val="3600"/>
              </a:spcBef>
              <a:spcAft>
                <a:spcPts val="1200"/>
              </a:spcAft>
              <a:buFontTx/>
              <a:buAutoNum type="arabicPeriod"/>
            </a:pPr>
            <a:r>
              <a:rPr lang="en-US" sz="2400" b="1" dirty="0"/>
              <a:t>We go down the slide with our feet first.</a:t>
            </a:r>
          </a:p>
          <a:p>
            <a:pPr marL="457200" indent="-457200">
              <a:spcBef>
                <a:spcPts val="3600"/>
              </a:spcBef>
              <a:spcAft>
                <a:spcPts val="1200"/>
              </a:spcAft>
              <a:buFontTx/>
              <a:buAutoNum type="arabicPeriod"/>
            </a:pPr>
            <a:r>
              <a:rPr lang="en-US" sz="2400" b="1" dirty="0"/>
              <a:t>We take turns.</a:t>
            </a:r>
          </a:p>
          <a:p>
            <a:pPr marL="457200" indent="-457200">
              <a:spcBef>
                <a:spcPts val="3600"/>
              </a:spcBef>
              <a:spcAft>
                <a:spcPts val="1200"/>
              </a:spcAft>
              <a:buFontTx/>
              <a:buAutoNum type="arabicPeriod"/>
            </a:pPr>
            <a:r>
              <a:rPr lang="en-US" sz="2400" b="1" dirty="0"/>
              <a:t>We get a teacher when we need help.</a:t>
            </a:r>
          </a:p>
          <a:p>
            <a:pPr marL="457200" indent="-457200">
              <a:spcBef>
                <a:spcPts val="3600"/>
              </a:spcBef>
              <a:spcAft>
                <a:spcPts val="1200"/>
              </a:spcAft>
              <a:buFontTx/>
              <a:buAutoNum type="arabicPeriod"/>
            </a:pPr>
            <a:r>
              <a:rPr lang="en-US" sz="2400" b="1" dirty="0"/>
              <a:t>We line up to go back inside.</a:t>
            </a:r>
            <a:endParaRPr lang="en-US" sz="2400" dirty="0"/>
          </a:p>
        </p:txBody>
      </p:sp>
      <p:pic>
        <p:nvPicPr>
          <p:cNvPr id="11" name="Picture 2">
            <a:extLst>
              <a:ext uri="{FF2B5EF4-FFF2-40B4-BE49-F238E27FC236}">
                <a16:creationId xmlns:a16="http://schemas.microsoft.com/office/drawing/2014/main" id="{AE0127CF-B77D-87A9-0597-91226E2B9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992120" y="1148314"/>
            <a:ext cx="841056" cy="8410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4EFDC1E9-6471-92CE-2CF1-DC0E8DD0BF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976058" y="2179219"/>
            <a:ext cx="901494" cy="9014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5933ED3B-3405-370F-C713-5F7024D274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8976059" y="3238644"/>
            <a:ext cx="855055" cy="85505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DB75341-3877-F660-5BB2-2BCD1E7C21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8976058" y="4229416"/>
            <a:ext cx="885141" cy="88514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987C00D-D2DF-1364-CEB1-87B9E75962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8976058" y="5219376"/>
            <a:ext cx="855056" cy="855056"/>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362BBC6D-567B-48EC-B673-7DBDE637B5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192024"/>
            <a:ext cx="11546828" cy="6344243"/>
          </a:xfrm>
          <a:prstGeom prst="rect">
            <a:avLst/>
          </a:prstGeom>
          <a:noFill/>
          <a:ln w="254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560168" y="5877856"/>
            <a:ext cx="1069955" cy="1069955"/>
          </a:xfrm>
          <a:prstGeom prst="rect">
            <a:avLst/>
          </a:prstGeom>
        </p:spPr>
      </p:pic>
    </p:spTree>
    <p:custDataLst>
      <p:tags r:id="rId1"/>
    </p:custDataLst>
    <p:extLst>
      <p:ext uri="{BB962C8B-B14F-4D97-AF65-F5344CB8AC3E}">
        <p14:creationId xmlns:p14="http://schemas.microsoft.com/office/powerpoint/2010/main" val="2427080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84F4CA-6E53-4E87-B61F-F7142FFA4067}"/>
              </a:ext>
            </a:extLst>
          </p:cNvPr>
          <p:cNvSpPr/>
          <p:nvPr/>
        </p:nvSpPr>
        <p:spPr>
          <a:xfrm>
            <a:off x="0" y="0"/>
            <a:ext cx="5631610" cy="685800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hand with a thumb up&#10;&#10;Description automatically generated">
            <a:extLst>
              <a:ext uri="{FF2B5EF4-FFF2-40B4-BE49-F238E27FC236}">
                <a16:creationId xmlns:a16="http://schemas.microsoft.com/office/drawing/2014/main" id="{A4F1FE76-603E-004A-EFFE-F50EF5A84E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81038"/>
            <a:ext cx="2633663" cy="2757488"/>
          </a:xfrm>
          <a:prstGeom prst="rect">
            <a:avLst/>
          </a:prstGeom>
          <a:extLst>
            <a:ext uri="{909E8E84-426E-40DD-AFC4-6F175D3DCCD1}">
              <a14:hiddenFill xmlns:a14="http://schemas.microsoft.com/office/drawing/2010/main">
                <a:solidFill>
                  <a:srgbClr val="FFFFFF"/>
                </a:solidFill>
              </a14:hiddenFill>
            </a:ext>
          </a:extLst>
        </p:spPr>
      </p:pic>
      <p:pic>
        <p:nvPicPr>
          <p:cNvPr id="1027" name="Picture 3" descr="A hand with a thumb down&#10;&#10;Description automatically generated">
            <a:extLst>
              <a:ext uri="{FF2B5EF4-FFF2-40B4-BE49-F238E27FC236}">
                <a16:creationId xmlns:a16="http://schemas.microsoft.com/office/drawing/2014/main" id="{E1612271-A047-72FC-9641-BB19CD3974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4053" y="640080"/>
            <a:ext cx="2633663" cy="2671763"/>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A hand with a thumb down&#10;&#10;Description automatically generated">
            <a:extLst>
              <a:ext uri="{FF2B5EF4-FFF2-40B4-BE49-F238E27FC236}">
                <a16:creationId xmlns:a16="http://schemas.microsoft.com/office/drawing/2014/main" id="{96969CE6-83DF-C04A-B77F-97D0A28541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309" y="3673211"/>
            <a:ext cx="2757488" cy="2670175"/>
          </a:xfrm>
          <a:prstGeom prst="rect">
            <a:avLst/>
          </a:prstGeom>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50090" y="4504822"/>
            <a:ext cx="1968455" cy="1982654"/>
          </a:xfrm>
          <a:prstGeom prst="rect">
            <a:avLst/>
          </a:prstGeom>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279399" y="640080"/>
            <a:ext cx="5037375" cy="5578816"/>
          </a:xfrm>
        </p:spPr>
        <p:txBody>
          <a:bodyPr vert="horz" lIns="91440" tIns="45720" rIns="91440" bIns="45720" rtlCol="0" anchor="ctr">
            <a:normAutofit/>
          </a:bodyPr>
          <a:lstStyle/>
          <a:p>
            <a:r>
              <a:rPr lang="en-US" sz="4400" b="1" dirty="0">
                <a:latin typeface="+mn-lt"/>
              </a:rPr>
              <a:t>Game</a:t>
            </a:r>
            <a:r>
              <a:rPr lang="en-US" sz="4400" b="1" kern="1200" dirty="0">
                <a:latin typeface="+mn-lt"/>
                <a:ea typeface="+mj-ea"/>
                <a:cs typeface="+mj-cs"/>
              </a:rPr>
              <a:t>: </a:t>
            </a:r>
            <a:br>
              <a:rPr lang="en-US" sz="4400" b="1" i="1" kern="1200" dirty="0">
                <a:latin typeface="+mn-lt"/>
              </a:rPr>
            </a:br>
            <a:r>
              <a:rPr lang="en-US" sz="4400" dirty="0">
                <a:latin typeface="+mn-lt"/>
              </a:rPr>
              <a:t>Safe or not safe on the playground?</a:t>
            </a:r>
            <a:endParaRPr lang="en-US" sz="4400" kern="1200" dirty="0">
              <a:latin typeface="+mn-lt"/>
              <a:cs typeface="Calibri"/>
            </a:endParaRPr>
          </a:p>
        </p:txBody>
      </p:sp>
    </p:spTree>
    <p:custDataLst>
      <p:tags r:id="rId1"/>
    </p:custDataLst>
    <p:extLst>
      <p:ext uri="{BB962C8B-B14F-4D97-AF65-F5344CB8AC3E}">
        <p14:creationId xmlns:p14="http://schemas.microsoft.com/office/powerpoint/2010/main" val="533924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A101EAB3-E73D-44EE-B310-4415502CE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2052" name="Picture 4">
            <a:extLst>
              <a:ext uri="{FF2B5EF4-FFF2-40B4-BE49-F238E27FC236}">
                <a16:creationId xmlns:a16="http://schemas.microsoft.com/office/drawing/2014/main" id="{0C675432-67DE-8CFF-5E35-DD0B7FAF15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1455110" y="1555594"/>
            <a:ext cx="3929692" cy="39296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4">
            <a:extLst>
              <a:ext uri="{FF2B5EF4-FFF2-40B4-BE49-F238E27FC236}">
                <a16:creationId xmlns:a16="http://schemas.microsoft.com/office/drawing/2014/main" id="{76D34DE1-B8A5-D352-A8FA-B0FF6FDC82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rot="21326378">
            <a:off x="1476577" y="1555572"/>
            <a:ext cx="3886759" cy="38867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2" descr="A hand with a thumb up&#10;&#10;Description automatically generated">
            <a:extLst>
              <a:ext uri="{FF2B5EF4-FFF2-40B4-BE49-F238E27FC236}">
                <a16:creationId xmlns:a16="http://schemas.microsoft.com/office/drawing/2014/main" id="{9D92B667-87BB-4A2A-8DE0-91464EA180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3461" y="1657592"/>
            <a:ext cx="1456410" cy="1524885"/>
          </a:xfrm>
          <a:prstGeom prst="rect">
            <a:avLst/>
          </a:prstGeom>
          <a:extLst>
            <a:ext uri="{909E8E84-426E-40DD-AFC4-6F175D3DCCD1}">
              <a14:hiddenFill xmlns:a14="http://schemas.microsoft.com/office/drawing/2010/main">
                <a:solidFill>
                  <a:srgbClr val="FFFFFF"/>
                </a:solidFill>
              </a14:hiddenFill>
            </a:ext>
          </a:extLst>
        </p:spPr>
      </p:pic>
      <p:pic>
        <p:nvPicPr>
          <p:cNvPr id="14" name="Picture 3" descr="A hand with a thumb down&#10;&#10;Description automatically generated">
            <a:extLst>
              <a:ext uri="{FF2B5EF4-FFF2-40B4-BE49-F238E27FC236}">
                <a16:creationId xmlns:a16="http://schemas.microsoft.com/office/drawing/2014/main" id="{C0DEF8FE-5177-4748-8C4D-C49CA2ABA8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6230" y="1657592"/>
            <a:ext cx="1456410" cy="1477479"/>
          </a:xfrm>
          <a:prstGeom prst="rect">
            <a:avLst/>
          </a:prstGeom>
          <a:extLst>
            <a:ext uri="{909E8E84-426E-40DD-AFC4-6F175D3DCCD1}">
              <a14:hiddenFill xmlns:a14="http://schemas.microsoft.com/office/drawing/2010/main">
                <a:solidFill>
                  <a:srgbClr val="FFFFFF"/>
                </a:solidFill>
              </a14:hiddenFill>
            </a:ext>
          </a:extLst>
        </p:spPr>
      </p:pic>
      <p:pic>
        <p:nvPicPr>
          <p:cNvPr id="15" name="Picture 14" descr="A hand with a thumb down&#10;&#10;Description automatically generated">
            <a:extLst>
              <a:ext uri="{FF2B5EF4-FFF2-40B4-BE49-F238E27FC236}">
                <a16:creationId xmlns:a16="http://schemas.microsoft.com/office/drawing/2014/main" id="{FB74E609-556E-4788-A329-C8FCD8CB1A4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55890" y="3447147"/>
            <a:ext cx="1524885" cy="1476601"/>
          </a:xfrm>
          <a:prstGeom prst="rect">
            <a:avLst/>
          </a:prstGeom>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DEBAC3-34EE-95B5-2B21-FF21A9863BCE}"/>
              </a:ext>
            </a:extLst>
          </p:cNvPr>
          <p:cNvSpPr txBox="1"/>
          <p:nvPr/>
        </p:nvSpPr>
        <p:spPr>
          <a:xfrm>
            <a:off x="920132" y="5689620"/>
            <a:ext cx="5175868" cy="584775"/>
          </a:xfrm>
          <a:prstGeom prst="rect">
            <a:avLst/>
          </a:prstGeom>
          <a:noFill/>
        </p:spPr>
        <p:txBody>
          <a:bodyPr wrap="square">
            <a:spAutoFit/>
          </a:bodyPr>
          <a:lstStyle/>
          <a:p>
            <a:pPr algn="ctr"/>
            <a:r>
              <a:rPr lang="en-US" sz="3200" b="1" dirty="0">
                <a:solidFill>
                  <a:srgbClr val="346C96"/>
                </a:solidFill>
                <a:effectLst/>
                <a:latin typeface="Calibri" panose="020F0502020204030204" pitchFamily="34" charset="0"/>
                <a:ea typeface="Calibri" panose="020F0502020204030204" pitchFamily="34" charset="0"/>
                <a:cs typeface="Times New Roman" panose="02020603050405020304" pitchFamily="18" charset="0"/>
              </a:rPr>
              <a:t>Laying on a swing</a:t>
            </a:r>
            <a:endParaRPr lang="en-US" sz="3200" dirty="0">
              <a:solidFill>
                <a:srgbClr val="346C96"/>
              </a:solidFill>
            </a:endParaRPr>
          </a:p>
        </p:txBody>
      </p:sp>
      <p:sp>
        <p:nvSpPr>
          <p:cNvPr id="17" name="Freeform: Shape 16">
            <a:extLst>
              <a:ext uri="{FF2B5EF4-FFF2-40B4-BE49-F238E27FC236}">
                <a16:creationId xmlns:a16="http://schemas.microsoft.com/office/drawing/2014/main" id="{60ACB8E4-5A96-45A9-893A-DB58BB47E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1D3D6FD8-D267-4C68-BCFF-47934E27E72F}"/>
              </a:ext>
            </a:extLst>
          </p:cNvPr>
          <p:cNvSpPr txBox="1"/>
          <p:nvPr/>
        </p:nvSpPr>
        <p:spPr>
          <a:xfrm>
            <a:off x="627034" y="622924"/>
            <a:ext cx="10936224" cy="769441"/>
          </a:xfrm>
          <a:prstGeom prst="rect">
            <a:avLst/>
          </a:prstGeom>
          <a:noFill/>
        </p:spPr>
        <p:txBody>
          <a:bodyPr wrap="square" rtlCol="0">
            <a:spAutoFit/>
          </a:bodyPr>
          <a:lstStyle/>
          <a:p>
            <a:pPr algn="ctr"/>
            <a:r>
              <a:rPr lang="en-US" sz="4400" b="1" dirty="0"/>
              <a:t>Is this safe?</a:t>
            </a:r>
          </a:p>
        </p:txBody>
      </p:sp>
    </p:spTree>
    <p:custDataLst>
      <p:tags r:id="rId1"/>
    </p:custDataLst>
    <p:extLst>
      <p:ext uri="{BB962C8B-B14F-4D97-AF65-F5344CB8AC3E}">
        <p14:creationId xmlns:p14="http://schemas.microsoft.com/office/powerpoint/2010/main" val="2462162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A101EAB3-E73D-44EE-B310-4415502CE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13" name="Picture 2" descr="A hand with a thumb up&#10;&#10;Description automatically generated">
            <a:extLst>
              <a:ext uri="{FF2B5EF4-FFF2-40B4-BE49-F238E27FC236}">
                <a16:creationId xmlns:a16="http://schemas.microsoft.com/office/drawing/2014/main" id="{9D92B667-87BB-4A2A-8DE0-91464EA180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461" y="1657592"/>
            <a:ext cx="1456410" cy="1524885"/>
          </a:xfrm>
          <a:prstGeom prst="rect">
            <a:avLst/>
          </a:prstGeom>
          <a:extLst>
            <a:ext uri="{909E8E84-426E-40DD-AFC4-6F175D3DCCD1}">
              <a14:hiddenFill xmlns:a14="http://schemas.microsoft.com/office/drawing/2010/main">
                <a:solidFill>
                  <a:srgbClr val="FFFFFF"/>
                </a:solidFill>
              </a14:hiddenFill>
            </a:ext>
          </a:extLst>
        </p:spPr>
      </p:pic>
      <p:pic>
        <p:nvPicPr>
          <p:cNvPr id="14" name="Picture 3" descr="A hand with a thumb down&#10;&#10;Description automatically generated">
            <a:extLst>
              <a:ext uri="{FF2B5EF4-FFF2-40B4-BE49-F238E27FC236}">
                <a16:creationId xmlns:a16="http://schemas.microsoft.com/office/drawing/2014/main" id="{C0DEF8FE-5177-4748-8C4D-C49CA2ABA8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6230" y="1657592"/>
            <a:ext cx="1456410" cy="1477479"/>
          </a:xfrm>
          <a:prstGeom prst="rect">
            <a:avLst/>
          </a:prstGeom>
          <a:extLst>
            <a:ext uri="{909E8E84-426E-40DD-AFC4-6F175D3DCCD1}">
              <a14:hiddenFill xmlns:a14="http://schemas.microsoft.com/office/drawing/2010/main">
                <a:solidFill>
                  <a:srgbClr val="FFFFFF"/>
                </a:solidFill>
              </a14:hiddenFill>
            </a:ext>
          </a:extLst>
        </p:spPr>
      </p:pic>
      <p:pic>
        <p:nvPicPr>
          <p:cNvPr id="15" name="Picture 14" descr="A hand with a thumb down&#10;&#10;Description automatically generated">
            <a:extLst>
              <a:ext uri="{FF2B5EF4-FFF2-40B4-BE49-F238E27FC236}">
                <a16:creationId xmlns:a16="http://schemas.microsoft.com/office/drawing/2014/main" id="{FB74E609-556E-4788-A329-C8FCD8CB1A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5890" y="3447147"/>
            <a:ext cx="1524885" cy="1476601"/>
          </a:xfrm>
          <a:prstGeom prst="rect">
            <a:avLst/>
          </a:prstGeom>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60ACB8E4-5A96-45A9-893A-DB58BB47E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1D3D6FD8-D267-4C68-BCFF-47934E27E72F}"/>
              </a:ext>
            </a:extLst>
          </p:cNvPr>
          <p:cNvSpPr txBox="1"/>
          <p:nvPr/>
        </p:nvSpPr>
        <p:spPr>
          <a:xfrm>
            <a:off x="627034" y="622924"/>
            <a:ext cx="10936224" cy="769441"/>
          </a:xfrm>
          <a:prstGeom prst="rect">
            <a:avLst/>
          </a:prstGeom>
          <a:noFill/>
        </p:spPr>
        <p:txBody>
          <a:bodyPr wrap="square" rtlCol="0">
            <a:spAutoFit/>
          </a:bodyPr>
          <a:lstStyle/>
          <a:p>
            <a:pPr algn="ctr"/>
            <a:r>
              <a:rPr lang="en-US" sz="4400" b="1" dirty="0"/>
              <a:t>Is this safe?</a:t>
            </a:r>
          </a:p>
        </p:txBody>
      </p:sp>
      <p:pic>
        <p:nvPicPr>
          <p:cNvPr id="12" name="Picture 4">
            <a:extLst>
              <a:ext uri="{FF2B5EF4-FFF2-40B4-BE49-F238E27FC236}">
                <a16:creationId xmlns:a16="http://schemas.microsoft.com/office/drawing/2014/main" id="{46EBFBD0-2359-428A-ACBA-102B0E5B19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1552613" y="1486120"/>
            <a:ext cx="3779988" cy="3779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4">
            <a:extLst>
              <a:ext uri="{FF2B5EF4-FFF2-40B4-BE49-F238E27FC236}">
                <a16:creationId xmlns:a16="http://schemas.microsoft.com/office/drawing/2014/main" id="{A796476C-6E5C-4D1C-BF26-0EAA205F75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rot="21326378">
            <a:off x="1441141" y="1538233"/>
            <a:ext cx="3757278" cy="37572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Box 18">
            <a:extLst>
              <a:ext uri="{FF2B5EF4-FFF2-40B4-BE49-F238E27FC236}">
                <a16:creationId xmlns:a16="http://schemas.microsoft.com/office/drawing/2014/main" id="{B36AC655-8B0B-48EE-93EB-EDE94566E80D}"/>
              </a:ext>
            </a:extLst>
          </p:cNvPr>
          <p:cNvSpPr txBox="1"/>
          <p:nvPr/>
        </p:nvSpPr>
        <p:spPr>
          <a:xfrm>
            <a:off x="708614" y="5449359"/>
            <a:ext cx="5245782" cy="584775"/>
          </a:xfrm>
          <a:prstGeom prst="rect">
            <a:avLst/>
          </a:prstGeom>
          <a:noFill/>
        </p:spPr>
        <p:txBody>
          <a:bodyPr wrap="square">
            <a:spAutoFit/>
          </a:bodyPr>
          <a:lstStyle/>
          <a:p>
            <a:pPr algn="ctr"/>
            <a:r>
              <a:rPr lang="en-US" sz="3200" b="1" dirty="0">
                <a:solidFill>
                  <a:srgbClr val="346C96"/>
                </a:solidFill>
                <a:effectLst/>
                <a:latin typeface="Calibri" panose="020F0502020204030204" pitchFamily="34" charset="0"/>
                <a:ea typeface="Calibri" panose="020F0502020204030204" pitchFamily="34" charset="0"/>
                <a:cs typeface="Times New Roman" panose="02020603050405020304" pitchFamily="18" charset="0"/>
              </a:rPr>
              <a:t>Going down a slide head-first</a:t>
            </a:r>
            <a:endParaRPr lang="en-US" sz="3200" dirty="0">
              <a:solidFill>
                <a:srgbClr val="346C96"/>
              </a:solidFill>
            </a:endParaRPr>
          </a:p>
        </p:txBody>
      </p:sp>
    </p:spTree>
    <p:custDataLst>
      <p:tags r:id="rId1"/>
    </p:custDataLst>
    <p:extLst>
      <p:ext uri="{BB962C8B-B14F-4D97-AF65-F5344CB8AC3E}">
        <p14:creationId xmlns:p14="http://schemas.microsoft.com/office/powerpoint/2010/main" val="166656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A101EAB3-E73D-44EE-B310-4415502CE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13" name="Picture 2" descr="A hand with a thumb up&#10;&#10;Description automatically generated">
            <a:extLst>
              <a:ext uri="{FF2B5EF4-FFF2-40B4-BE49-F238E27FC236}">
                <a16:creationId xmlns:a16="http://schemas.microsoft.com/office/drawing/2014/main" id="{9D92B667-87BB-4A2A-8DE0-91464EA180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461" y="1657592"/>
            <a:ext cx="1456410" cy="1524885"/>
          </a:xfrm>
          <a:prstGeom prst="rect">
            <a:avLst/>
          </a:prstGeom>
          <a:extLst>
            <a:ext uri="{909E8E84-426E-40DD-AFC4-6F175D3DCCD1}">
              <a14:hiddenFill xmlns:a14="http://schemas.microsoft.com/office/drawing/2010/main">
                <a:solidFill>
                  <a:srgbClr val="FFFFFF"/>
                </a:solidFill>
              </a14:hiddenFill>
            </a:ext>
          </a:extLst>
        </p:spPr>
      </p:pic>
      <p:pic>
        <p:nvPicPr>
          <p:cNvPr id="14" name="Picture 3" descr="A hand with a thumb down&#10;&#10;Description automatically generated">
            <a:extLst>
              <a:ext uri="{FF2B5EF4-FFF2-40B4-BE49-F238E27FC236}">
                <a16:creationId xmlns:a16="http://schemas.microsoft.com/office/drawing/2014/main" id="{C0DEF8FE-5177-4748-8C4D-C49CA2ABA8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6230" y="1657592"/>
            <a:ext cx="1456410" cy="1477479"/>
          </a:xfrm>
          <a:prstGeom prst="rect">
            <a:avLst/>
          </a:prstGeom>
          <a:extLst>
            <a:ext uri="{909E8E84-426E-40DD-AFC4-6F175D3DCCD1}">
              <a14:hiddenFill xmlns:a14="http://schemas.microsoft.com/office/drawing/2010/main">
                <a:solidFill>
                  <a:srgbClr val="FFFFFF"/>
                </a:solidFill>
              </a14:hiddenFill>
            </a:ext>
          </a:extLst>
        </p:spPr>
      </p:pic>
      <p:pic>
        <p:nvPicPr>
          <p:cNvPr id="15" name="Picture 14" descr="A hand with a thumb down&#10;&#10;Description automatically generated">
            <a:extLst>
              <a:ext uri="{FF2B5EF4-FFF2-40B4-BE49-F238E27FC236}">
                <a16:creationId xmlns:a16="http://schemas.microsoft.com/office/drawing/2014/main" id="{FB74E609-556E-4788-A329-C8FCD8CB1A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5890" y="3447147"/>
            <a:ext cx="1524885" cy="1476601"/>
          </a:xfrm>
          <a:prstGeom prst="rect">
            <a:avLst/>
          </a:prstGeom>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60ACB8E4-5A96-45A9-893A-DB58BB47E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1D3D6FD8-D267-4C68-BCFF-47934E27E72F}"/>
              </a:ext>
            </a:extLst>
          </p:cNvPr>
          <p:cNvSpPr txBox="1"/>
          <p:nvPr/>
        </p:nvSpPr>
        <p:spPr>
          <a:xfrm>
            <a:off x="627034" y="622924"/>
            <a:ext cx="10936224" cy="769441"/>
          </a:xfrm>
          <a:prstGeom prst="rect">
            <a:avLst/>
          </a:prstGeom>
          <a:noFill/>
        </p:spPr>
        <p:txBody>
          <a:bodyPr wrap="square" rtlCol="0">
            <a:spAutoFit/>
          </a:bodyPr>
          <a:lstStyle/>
          <a:p>
            <a:pPr algn="ctr"/>
            <a:r>
              <a:rPr lang="en-US" sz="4400" b="1" dirty="0"/>
              <a:t>Is this safe?</a:t>
            </a:r>
          </a:p>
        </p:txBody>
      </p:sp>
      <p:pic>
        <p:nvPicPr>
          <p:cNvPr id="20" name="Picture 4">
            <a:extLst>
              <a:ext uri="{FF2B5EF4-FFF2-40B4-BE49-F238E27FC236}">
                <a16:creationId xmlns:a16="http://schemas.microsoft.com/office/drawing/2014/main" id="{9D8FE9A2-A0DD-43A9-A7E8-01877FE408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1475894" y="1426463"/>
            <a:ext cx="3861973" cy="3861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4">
            <a:extLst>
              <a:ext uri="{FF2B5EF4-FFF2-40B4-BE49-F238E27FC236}">
                <a16:creationId xmlns:a16="http://schemas.microsoft.com/office/drawing/2014/main" id="{9C16CC02-8000-4102-8697-C486FD7B1E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rot="21326378">
            <a:off x="1361804" y="1482437"/>
            <a:ext cx="3838771" cy="38387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TextBox 21">
            <a:extLst>
              <a:ext uri="{FF2B5EF4-FFF2-40B4-BE49-F238E27FC236}">
                <a16:creationId xmlns:a16="http://schemas.microsoft.com/office/drawing/2014/main" id="{EF3464ED-9D9B-4FEB-BEAE-80AA08CC79BC}"/>
              </a:ext>
            </a:extLst>
          </p:cNvPr>
          <p:cNvSpPr txBox="1"/>
          <p:nvPr/>
        </p:nvSpPr>
        <p:spPr>
          <a:xfrm>
            <a:off x="1109059" y="5562263"/>
            <a:ext cx="4704831" cy="584775"/>
          </a:xfrm>
          <a:prstGeom prst="rect">
            <a:avLst/>
          </a:prstGeom>
          <a:noFill/>
        </p:spPr>
        <p:txBody>
          <a:bodyPr wrap="square">
            <a:spAutoFit/>
          </a:bodyPr>
          <a:lstStyle/>
          <a:p>
            <a:pPr algn="ctr"/>
            <a:r>
              <a:rPr lang="en-US" sz="3200" b="1">
                <a:solidFill>
                  <a:srgbClr val="346C96"/>
                </a:solidFill>
                <a:effectLst/>
                <a:latin typeface="Calibri" panose="020F0502020204030204" pitchFamily="34" charset="0"/>
                <a:ea typeface="Calibri" panose="020F0502020204030204" pitchFamily="34" charset="0"/>
                <a:cs typeface="Times New Roman" panose="02020603050405020304" pitchFamily="18" charset="0"/>
              </a:rPr>
              <a:t>Waiting in line to go inside</a:t>
            </a:r>
            <a:endParaRPr lang="en-US" sz="3200">
              <a:solidFill>
                <a:srgbClr val="346C96"/>
              </a:solidFill>
            </a:endParaRPr>
          </a:p>
        </p:txBody>
      </p:sp>
    </p:spTree>
    <p:custDataLst>
      <p:tags r:id="rId1"/>
    </p:custDataLst>
    <p:extLst>
      <p:ext uri="{BB962C8B-B14F-4D97-AF65-F5344CB8AC3E}">
        <p14:creationId xmlns:p14="http://schemas.microsoft.com/office/powerpoint/2010/main" val="1057990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A101EAB3-E73D-44EE-B310-4415502CE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13" name="Picture 2" descr="A hand with a thumb up&#10;&#10;Description automatically generated">
            <a:extLst>
              <a:ext uri="{FF2B5EF4-FFF2-40B4-BE49-F238E27FC236}">
                <a16:creationId xmlns:a16="http://schemas.microsoft.com/office/drawing/2014/main" id="{9D92B667-87BB-4A2A-8DE0-91464EA180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461" y="1657592"/>
            <a:ext cx="1456410" cy="1524885"/>
          </a:xfrm>
          <a:prstGeom prst="rect">
            <a:avLst/>
          </a:prstGeom>
          <a:extLst>
            <a:ext uri="{909E8E84-426E-40DD-AFC4-6F175D3DCCD1}">
              <a14:hiddenFill xmlns:a14="http://schemas.microsoft.com/office/drawing/2010/main">
                <a:solidFill>
                  <a:srgbClr val="FFFFFF"/>
                </a:solidFill>
              </a14:hiddenFill>
            </a:ext>
          </a:extLst>
        </p:spPr>
      </p:pic>
      <p:pic>
        <p:nvPicPr>
          <p:cNvPr id="14" name="Picture 3" descr="A hand with a thumb down&#10;&#10;Description automatically generated">
            <a:extLst>
              <a:ext uri="{FF2B5EF4-FFF2-40B4-BE49-F238E27FC236}">
                <a16:creationId xmlns:a16="http://schemas.microsoft.com/office/drawing/2014/main" id="{C0DEF8FE-5177-4748-8C4D-C49CA2ABA8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6230" y="1657592"/>
            <a:ext cx="1456410" cy="1477479"/>
          </a:xfrm>
          <a:prstGeom prst="rect">
            <a:avLst/>
          </a:prstGeom>
          <a:extLst>
            <a:ext uri="{909E8E84-426E-40DD-AFC4-6F175D3DCCD1}">
              <a14:hiddenFill xmlns:a14="http://schemas.microsoft.com/office/drawing/2010/main">
                <a:solidFill>
                  <a:srgbClr val="FFFFFF"/>
                </a:solidFill>
              </a14:hiddenFill>
            </a:ext>
          </a:extLst>
        </p:spPr>
      </p:pic>
      <p:pic>
        <p:nvPicPr>
          <p:cNvPr id="15" name="Picture 14" descr="A hand with a thumb down&#10;&#10;Description automatically generated">
            <a:extLst>
              <a:ext uri="{FF2B5EF4-FFF2-40B4-BE49-F238E27FC236}">
                <a16:creationId xmlns:a16="http://schemas.microsoft.com/office/drawing/2014/main" id="{FB74E609-556E-4788-A329-C8FCD8CB1A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5890" y="3447147"/>
            <a:ext cx="1524885" cy="1476601"/>
          </a:xfrm>
          <a:prstGeom prst="rect">
            <a:avLst/>
          </a:prstGeom>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60ACB8E4-5A96-45A9-893A-DB58BB47E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1D3D6FD8-D267-4C68-BCFF-47934E27E72F}"/>
              </a:ext>
            </a:extLst>
          </p:cNvPr>
          <p:cNvSpPr txBox="1"/>
          <p:nvPr/>
        </p:nvSpPr>
        <p:spPr>
          <a:xfrm>
            <a:off x="627034" y="622924"/>
            <a:ext cx="10936224" cy="769441"/>
          </a:xfrm>
          <a:prstGeom prst="rect">
            <a:avLst/>
          </a:prstGeom>
          <a:noFill/>
        </p:spPr>
        <p:txBody>
          <a:bodyPr wrap="square" rtlCol="0">
            <a:spAutoFit/>
          </a:bodyPr>
          <a:lstStyle/>
          <a:p>
            <a:pPr algn="ctr"/>
            <a:r>
              <a:rPr lang="en-US" sz="4400" b="1" dirty="0"/>
              <a:t>Is this safe?</a:t>
            </a:r>
          </a:p>
        </p:txBody>
      </p:sp>
      <p:pic>
        <p:nvPicPr>
          <p:cNvPr id="20" name="Picture 4">
            <a:extLst>
              <a:ext uri="{FF2B5EF4-FFF2-40B4-BE49-F238E27FC236}">
                <a16:creationId xmlns:a16="http://schemas.microsoft.com/office/drawing/2014/main" id="{9D8FE9A2-A0DD-43A9-A7E8-01877FE408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1475894" y="1426463"/>
            <a:ext cx="3861973" cy="3861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4">
            <a:extLst>
              <a:ext uri="{FF2B5EF4-FFF2-40B4-BE49-F238E27FC236}">
                <a16:creationId xmlns:a16="http://schemas.microsoft.com/office/drawing/2014/main" id="{9C16CC02-8000-4102-8697-C486FD7B1E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rot="21326378">
            <a:off x="1361804" y="1482437"/>
            <a:ext cx="3838771" cy="38387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TextBox 21">
            <a:extLst>
              <a:ext uri="{FF2B5EF4-FFF2-40B4-BE49-F238E27FC236}">
                <a16:creationId xmlns:a16="http://schemas.microsoft.com/office/drawing/2014/main" id="{EF3464ED-9D9B-4FEB-BEAE-80AA08CC79BC}"/>
              </a:ext>
            </a:extLst>
          </p:cNvPr>
          <p:cNvSpPr txBox="1"/>
          <p:nvPr/>
        </p:nvSpPr>
        <p:spPr>
          <a:xfrm>
            <a:off x="627034" y="5562263"/>
            <a:ext cx="5563453" cy="584775"/>
          </a:xfrm>
          <a:prstGeom prst="rect">
            <a:avLst/>
          </a:prstGeom>
          <a:noFill/>
        </p:spPr>
        <p:txBody>
          <a:bodyPr wrap="square">
            <a:spAutoFit/>
          </a:bodyPr>
          <a:lstStyle/>
          <a:p>
            <a:pPr algn="ctr"/>
            <a:r>
              <a:rPr lang="en-US" sz="3200" b="1">
                <a:solidFill>
                  <a:srgbClr val="346C96"/>
                </a:solidFill>
                <a:effectLst/>
                <a:latin typeface="Calibri" panose="020F0502020204030204" pitchFamily="34" charset="0"/>
                <a:ea typeface="Calibri" panose="020F0502020204030204" pitchFamily="34" charset="0"/>
                <a:cs typeface="Times New Roman" panose="02020603050405020304" pitchFamily="18" charset="0"/>
              </a:rPr>
              <a:t>Pushing while playing</a:t>
            </a:r>
            <a:endParaRPr lang="en-US" sz="3200">
              <a:solidFill>
                <a:srgbClr val="346C96"/>
              </a:solidFill>
            </a:endParaRPr>
          </a:p>
        </p:txBody>
      </p:sp>
    </p:spTree>
    <p:custDataLst>
      <p:tags r:id="rId1"/>
    </p:custDataLst>
    <p:extLst>
      <p:ext uri="{BB962C8B-B14F-4D97-AF65-F5344CB8AC3E}">
        <p14:creationId xmlns:p14="http://schemas.microsoft.com/office/powerpoint/2010/main" val="656531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ight Triangle 15">
            <a:extLst>
              <a:ext uri="{FF2B5EF4-FFF2-40B4-BE49-F238E27FC236}">
                <a16:creationId xmlns:a16="http://schemas.microsoft.com/office/drawing/2014/main" id="{A101EAB3-E73D-44EE-B310-4415502CE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13" name="Picture 2" descr="A hand with a thumb up&#10;&#10;Description automatically generated">
            <a:extLst>
              <a:ext uri="{FF2B5EF4-FFF2-40B4-BE49-F238E27FC236}">
                <a16:creationId xmlns:a16="http://schemas.microsoft.com/office/drawing/2014/main" id="{9D92B667-87BB-4A2A-8DE0-91464EA180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461" y="1657592"/>
            <a:ext cx="1456410" cy="1524885"/>
          </a:xfrm>
          <a:prstGeom prst="rect">
            <a:avLst/>
          </a:prstGeom>
          <a:extLst>
            <a:ext uri="{909E8E84-426E-40DD-AFC4-6F175D3DCCD1}">
              <a14:hiddenFill xmlns:a14="http://schemas.microsoft.com/office/drawing/2010/main">
                <a:solidFill>
                  <a:srgbClr val="FFFFFF"/>
                </a:solidFill>
              </a14:hiddenFill>
            </a:ext>
          </a:extLst>
        </p:spPr>
      </p:pic>
      <p:pic>
        <p:nvPicPr>
          <p:cNvPr id="14" name="Picture 3" descr="A hand with a thumb down&#10;&#10;Description automatically generated">
            <a:extLst>
              <a:ext uri="{FF2B5EF4-FFF2-40B4-BE49-F238E27FC236}">
                <a16:creationId xmlns:a16="http://schemas.microsoft.com/office/drawing/2014/main" id="{C0DEF8FE-5177-4748-8C4D-C49CA2ABA8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6230" y="1657592"/>
            <a:ext cx="1456410" cy="1477479"/>
          </a:xfrm>
          <a:prstGeom prst="rect">
            <a:avLst/>
          </a:prstGeom>
          <a:extLst>
            <a:ext uri="{909E8E84-426E-40DD-AFC4-6F175D3DCCD1}">
              <a14:hiddenFill xmlns:a14="http://schemas.microsoft.com/office/drawing/2010/main">
                <a:solidFill>
                  <a:srgbClr val="FFFFFF"/>
                </a:solidFill>
              </a14:hiddenFill>
            </a:ext>
          </a:extLst>
        </p:spPr>
      </p:pic>
      <p:pic>
        <p:nvPicPr>
          <p:cNvPr id="15" name="Picture 14" descr="A hand with a thumb down&#10;&#10;Description automatically generated">
            <a:extLst>
              <a:ext uri="{FF2B5EF4-FFF2-40B4-BE49-F238E27FC236}">
                <a16:creationId xmlns:a16="http://schemas.microsoft.com/office/drawing/2014/main" id="{FB74E609-556E-4788-A329-C8FCD8CB1A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5890" y="3447147"/>
            <a:ext cx="1524885" cy="1476601"/>
          </a:xfrm>
          <a:prstGeom prst="rect">
            <a:avLst/>
          </a:prstGeom>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60ACB8E4-5A96-45A9-893A-DB58BB47E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1D3D6FD8-D267-4C68-BCFF-47934E27E72F}"/>
              </a:ext>
            </a:extLst>
          </p:cNvPr>
          <p:cNvSpPr txBox="1"/>
          <p:nvPr/>
        </p:nvSpPr>
        <p:spPr>
          <a:xfrm>
            <a:off x="627034" y="622924"/>
            <a:ext cx="10936224" cy="769441"/>
          </a:xfrm>
          <a:prstGeom prst="rect">
            <a:avLst/>
          </a:prstGeom>
          <a:noFill/>
        </p:spPr>
        <p:txBody>
          <a:bodyPr wrap="square" rtlCol="0">
            <a:spAutoFit/>
          </a:bodyPr>
          <a:lstStyle/>
          <a:p>
            <a:pPr algn="ctr"/>
            <a:r>
              <a:rPr lang="en-US" sz="4400" b="1" dirty="0"/>
              <a:t>Is this safe?</a:t>
            </a:r>
          </a:p>
        </p:txBody>
      </p:sp>
      <p:pic>
        <p:nvPicPr>
          <p:cNvPr id="20" name="Picture 4">
            <a:extLst>
              <a:ext uri="{FF2B5EF4-FFF2-40B4-BE49-F238E27FC236}">
                <a16:creationId xmlns:a16="http://schemas.microsoft.com/office/drawing/2014/main" id="{9D8FE9A2-A0DD-43A9-A7E8-01877FE408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1475894" y="1426463"/>
            <a:ext cx="3861973" cy="3861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4">
            <a:extLst>
              <a:ext uri="{FF2B5EF4-FFF2-40B4-BE49-F238E27FC236}">
                <a16:creationId xmlns:a16="http://schemas.microsoft.com/office/drawing/2014/main" id="{9C16CC02-8000-4102-8697-C486FD7B1E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rot="21326378">
            <a:off x="1361804" y="1482437"/>
            <a:ext cx="3838771" cy="38387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TextBox 21">
            <a:extLst>
              <a:ext uri="{FF2B5EF4-FFF2-40B4-BE49-F238E27FC236}">
                <a16:creationId xmlns:a16="http://schemas.microsoft.com/office/drawing/2014/main" id="{EF3464ED-9D9B-4FEB-BEAE-80AA08CC79BC}"/>
              </a:ext>
            </a:extLst>
          </p:cNvPr>
          <p:cNvSpPr txBox="1"/>
          <p:nvPr/>
        </p:nvSpPr>
        <p:spPr>
          <a:xfrm>
            <a:off x="699471" y="5562263"/>
            <a:ext cx="5114420" cy="584775"/>
          </a:xfrm>
          <a:prstGeom prst="rect">
            <a:avLst/>
          </a:prstGeom>
          <a:noFill/>
        </p:spPr>
        <p:txBody>
          <a:bodyPr wrap="square">
            <a:spAutoFit/>
          </a:bodyPr>
          <a:lstStyle/>
          <a:p>
            <a:pPr algn="ctr"/>
            <a:r>
              <a:rPr lang="en-US" sz="3200" b="1">
                <a:solidFill>
                  <a:srgbClr val="346C96"/>
                </a:solidFill>
                <a:effectLst/>
                <a:latin typeface="Calibri" panose="020F0502020204030204" pitchFamily="34" charset="0"/>
                <a:ea typeface="Calibri" panose="020F0502020204030204" pitchFamily="34" charset="0"/>
                <a:cs typeface="Times New Roman" panose="02020603050405020304" pitchFamily="18" charset="0"/>
              </a:rPr>
              <a:t>Waiting in line for your turn</a:t>
            </a:r>
            <a:endParaRPr lang="en-US" sz="3200">
              <a:solidFill>
                <a:srgbClr val="346C96"/>
              </a:solidFill>
            </a:endParaRPr>
          </a:p>
        </p:txBody>
      </p:sp>
    </p:spTree>
    <p:custDataLst>
      <p:tags r:id="rId1"/>
    </p:custDataLst>
    <p:extLst>
      <p:ext uri="{BB962C8B-B14F-4D97-AF65-F5344CB8AC3E}">
        <p14:creationId xmlns:p14="http://schemas.microsoft.com/office/powerpoint/2010/main" val="2082141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3364534" y="1684245"/>
            <a:ext cx="5462932" cy="2766196"/>
          </a:xfrm>
        </p:spPr>
        <p:txBody>
          <a:bodyPr vert="horz" lIns="91440" tIns="45720" rIns="91440" bIns="45720" rtlCol="0" anchor="ctr">
            <a:normAutofit/>
          </a:bodyPr>
          <a:lstStyle/>
          <a:p>
            <a:r>
              <a:rPr lang="en-US" sz="4400" b="1" kern="1200" dirty="0">
                <a:effectLst/>
                <a:latin typeface="Calibri"/>
                <a:cs typeface="Calibri"/>
              </a:rPr>
              <a:t>Activ</a:t>
            </a:r>
            <a:r>
              <a:rPr lang="en-US" sz="4400" b="1" kern="1200" dirty="0">
                <a:latin typeface="Calibri"/>
                <a:cs typeface="Calibri"/>
              </a:rPr>
              <a:t>ity: </a:t>
            </a:r>
            <a:r>
              <a:rPr lang="en-US" sz="4400" dirty="0">
                <a:latin typeface="Calibri"/>
                <a:cs typeface="Calibri"/>
              </a:rPr>
              <a:t>Playground Safety Pledge</a:t>
            </a:r>
            <a:endParaRPr lang="en-US" sz="4400" kern="1200" dirty="0">
              <a:latin typeface="Calibri"/>
              <a:ea typeface="Calibri"/>
              <a:cs typeface="Calibri"/>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406956" y="2692718"/>
            <a:ext cx="869774" cy="73628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4AFB386E-CC27-4294-B0E8-9CAC81E9DFD9}"/>
              </a:ext>
            </a:extLst>
          </p:cNvPr>
          <p:cNvSpPr/>
          <p:nvPr/>
        </p:nvSpPr>
        <p:spPr>
          <a:xfrm>
            <a:off x="0" y="5725157"/>
            <a:ext cx="12192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1772" y="5061063"/>
            <a:ext cx="1968455" cy="1982654"/>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33369"/>
            <a:ext cx="12192000" cy="11566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10316307" y="2692718"/>
            <a:ext cx="869774" cy="73628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368142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15C5F-455F-4037-7247-38368BA436C4}"/>
              </a:ext>
            </a:extLst>
          </p:cNvPr>
          <p:cNvSpPr>
            <a:spLocks noGrp="1"/>
          </p:cNvSpPr>
          <p:nvPr>
            <p:ph type="ctrTitle"/>
          </p:nvPr>
        </p:nvSpPr>
        <p:spPr/>
        <p:txBody>
          <a:bodyPr/>
          <a:lstStyle/>
          <a:p>
            <a:r>
              <a:rPr lang="en-US" b="1" dirty="0">
                <a:ea typeface="Calibri Light"/>
                <a:cs typeface="Calibri Light"/>
              </a:rPr>
              <a:t>All done, great job!</a:t>
            </a:r>
            <a:endParaRPr lang="en-US" b="1" dirty="0"/>
          </a:p>
        </p:txBody>
      </p:sp>
      <p:sp>
        <p:nvSpPr>
          <p:cNvPr id="5" name="Right Triangle 4">
            <a:extLst>
              <a:ext uri="{FF2B5EF4-FFF2-40B4-BE49-F238E27FC236}">
                <a16:creationId xmlns:a16="http://schemas.microsoft.com/office/drawing/2014/main" id="{555888B7-FFFB-9943-EA36-B1F2790C6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90207646-7EE2-6396-8360-E33C4EC8F98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
        <p:nvSpPr>
          <p:cNvPr id="3" name="Freeform: Shape 2">
            <a:extLst>
              <a:ext uri="{FF2B5EF4-FFF2-40B4-BE49-F238E27FC236}">
                <a16:creationId xmlns:a16="http://schemas.microsoft.com/office/drawing/2014/main" id="{DB5DE0BF-378B-67F4-1C98-F060E1040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ustDataLst>
      <p:tags r:id="rId1"/>
    </p:custDataLst>
    <p:extLst>
      <p:ext uri="{BB962C8B-B14F-4D97-AF65-F5344CB8AC3E}">
        <p14:creationId xmlns:p14="http://schemas.microsoft.com/office/powerpoint/2010/main" val="11857513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BFB18A-C3C7-47D6-BB4E-E466EB3F6581}">
  <ds:schemaRefs>
    <ds:schemaRef ds:uri="8b84f0c1-b81e-4a79-9b48-a655cf54ff86"/>
    <ds:schemaRef ds:uri="c4d35652-c855-4275-af1e-b545f515243e"/>
    <ds:schemaRef ds:uri="http://schemas.microsoft.com/office/2006/documentManagement/types"/>
    <ds:schemaRef ds:uri="http://purl.org/dc/terms/"/>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31B4A64-4E19-4D0E-8A1E-8D07E48E53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8B2BB2-EC80-475B-8DFF-F6DED1E163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428</Words>
  <Application>Microsoft Office PowerPoint</Application>
  <PresentationFormat>Widescreen</PresentationFormat>
  <Paragraphs>34</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Calibri</vt:lpstr>
      <vt:lpstr>Calibri Light</vt:lpstr>
      <vt:lpstr>Office Theme</vt:lpstr>
      <vt:lpstr>Playground Safety Rules Pre-Kindergarten Lesson 2</vt:lpstr>
      <vt:lpstr>When we are  learning we will:</vt:lpstr>
      <vt:lpstr>Keep our bodies in our own place!</vt:lpstr>
      <vt:lpstr>Use our quiet voices!</vt:lpstr>
      <vt:lpstr>Keep our ears open!</vt:lpstr>
      <vt:lpstr>Have our brains ready to learn!</vt:lpstr>
      <vt:lpstr>What do we see on the playground?  </vt:lpstr>
      <vt:lpstr>We can be safe on the playground!</vt:lpstr>
      <vt:lpstr> We play and roam on the playground, but first, we make our safety our number one goal!</vt:lpstr>
      <vt:lpstr>When we're on swings, we hold on tight and gently push, making sure it's right. When we are running by, we stay clear, making sure our friends can swing all year!</vt:lpstr>
      <vt:lpstr>Feet lead the way, sitting is best,  we slide down smoothly, passing the test.  Before we go down, we check to see, to make sure that the space is free. </vt:lpstr>
      <vt:lpstr>Climbing up, we take it slow, using handrails, up we go! One-by-one we climb tall; safety is for all!</vt:lpstr>
      <vt:lpstr>On the playground, fun's our aim, taking turns is just the game! Swings and slides, we all agree, sharing nicely, you and me. So, ‘round we go, we'll all take part, taking turns is where we start!</vt:lpstr>
      <vt:lpstr>As we play, let's lend a hand, helping friends, a golden plan. If someone's hurt or feeling blue, call the teacher, they'll know what to do!</vt:lpstr>
      <vt:lpstr>Playtime's fun, but when it ends, we go back inside, with all our friends. When the bell chimes loud, it's time to go! Line up straight, in a neat row, classroom-bound, our smiles glow. Goodbye, playground, we'll be back soon!</vt:lpstr>
      <vt:lpstr>Playground Safety Rules</vt:lpstr>
      <vt:lpstr>Game:  Safe or not safe on the playground?</vt:lpstr>
      <vt:lpstr>PowerPoint Presentation</vt:lpstr>
      <vt:lpstr>PowerPoint Presentation</vt:lpstr>
      <vt:lpstr>PowerPoint Presentation</vt:lpstr>
      <vt:lpstr>PowerPoint Presentation</vt:lpstr>
      <vt:lpstr>PowerPoint Presentation</vt:lpstr>
      <vt:lpstr>Activity: Playground Safety Pledge</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Kindergarten Lesson #1</dc:title>
  <dc:creator>Morgan, Rob - morganrm</dc:creator>
  <cp:lastModifiedBy>Anderson, Dannie (DCJS)</cp:lastModifiedBy>
  <cp:revision>9</cp:revision>
  <dcterms:created xsi:type="dcterms:W3CDTF">2023-11-29T17:49:44Z</dcterms:created>
  <dcterms:modified xsi:type="dcterms:W3CDTF">2024-07-11T14:30:26Z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2118E7ED-DA1E-404A-BE61-04E5E7B2B047</vt:lpwstr>
  </property>
  <property fmtid="{D5CDD505-2E9C-101B-9397-08002B2CF9AE}" pid="3" name="ArticulatePath">
    <vt:lpwstr>Presentation1</vt:lpwstr>
  </property>
  <property fmtid="{D5CDD505-2E9C-101B-9397-08002B2CF9AE}" pid="4" name="ContentTypeId">
    <vt:lpwstr>0x01010089A666223B80EB4BBCB944FC1275BF90</vt:lpwstr>
  </property>
  <property fmtid="{D5CDD505-2E9C-101B-9397-08002B2CF9AE}" pid="5" name="MediaServiceImageTags">
    <vt:lpwstr/>
  </property>
</Properties>
</file>