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57" r:id="rId5"/>
    <p:sldId id="336" r:id="rId6"/>
    <p:sldId id="335" r:id="rId7"/>
    <p:sldId id="334" r:id="rId8"/>
    <p:sldId id="333" r:id="rId9"/>
    <p:sldId id="332" r:id="rId10"/>
    <p:sldId id="272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5" r:id="rId31"/>
    <p:sldId id="376" r:id="rId32"/>
    <p:sldId id="348" r:id="rId33"/>
    <p:sldId id="346" r:id="rId34"/>
    <p:sldId id="340" r:id="rId35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1A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C231A1-CE45-EBFE-62FF-3419D4C55ACF}" v="1" dt="2024-07-18T14:30:13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nis-McClain, Jessica - minnisjl" userId="S::minnisjl_jmu.edu#ext#@covgov.onmicrosoft.com::3c6881bb-7ec4-4cec-93f5-691064c994a5" providerId="AD" clId="Web-{B8E5BE77-B7FF-7711-1856-7C2565104157}"/>
    <pc:docChg chg="modSld">
      <pc:chgData name="Minnis-McClain, Jessica - minnisjl" userId="S::minnisjl_jmu.edu#ext#@covgov.onmicrosoft.com::3c6881bb-7ec4-4cec-93f5-691064c994a5" providerId="AD" clId="Web-{B8E5BE77-B7FF-7711-1856-7C2565104157}" dt="2024-05-13T13:44:36.212" v="6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B8E5BE77-B7FF-7711-1856-7C2565104157}" dt="2024-05-13T13:44:36.212" v="6" actId="20577"/>
        <pc:sldMkLst>
          <pc:docMk/>
          <pc:sldMk cId="3281928965" sldId="257"/>
        </pc:sldMkLst>
        <pc:spChg chg="mod">
          <ac:chgData name="Minnis-McClain, Jessica - minnisjl" userId="S::minnisjl_jmu.edu#ext#@covgov.onmicrosoft.com::3c6881bb-7ec4-4cec-93f5-691064c994a5" providerId="AD" clId="Web-{B8E5BE77-B7FF-7711-1856-7C2565104157}" dt="2024-05-13T13:44:36.212" v="6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Anderson, Dannie (DCJS)" userId="3309786d-ca09-4b25-9407-7fcc16175d79" providerId="ADAL" clId="{37BFA723-7F61-4FB5-AE9A-8C9DEDB3D175}"/>
    <pc:docChg chg="undo custSel modSld">
      <pc:chgData name="Anderson, Dannie (DCJS)" userId="3309786d-ca09-4b25-9407-7fcc16175d79" providerId="ADAL" clId="{37BFA723-7F61-4FB5-AE9A-8C9DEDB3D175}" dt="2024-07-11T16:48:04.317" v="206"/>
      <pc:docMkLst>
        <pc:docMk/>
      </pc:docMkLst>
      <pc:sldChg chg="modSp mod">
        <pc:chgData name="Anderson, Dannie (DCJS)" userId="3309786d-ca09-4b25-9407-7fcc16175d79" providerId="ADAL" clId="{37BFA723-7F61-4FB5-AE9A-8C9DEDB3D175}" dt="2024-07-11T16:20:03.903" v="3" actId="14100"/>
        <pc:sldMkLst>
          <pc:docMk/>
          <pc:sldMk cId="3281928965" sldId="257"/>
        </pc:sldMkLst>
        <pc:spChg chg="mod">
          <ac:chgData name="Anderson, Dannie (DCJS)" userId="3309786d-ca09-4b25-9407-7fcc16175d79" providerId="ADAL" clId="{37BFA723-7F61-4FB5-AE9A-8C9DEDB3D175}" dt="2024-07-11T16:20:03.903" v="3" actId="14100"/>
          <ac:spMkLst>
            <pc:docMk/>
            <pc:sldMk cId="3281928965" sldId="257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20:48.193" v="9" actId="1076"/>
        <pc:sldMkLst>
          <pc:docMk/>
          <pc:sldMk cId="2676763628" sldId="272"/>
        </pc:sldMkLst>
        <pc:graphicFrameChg chg="mod modGraphic">
          <ac:chgData name="Anderson, Dannie (DCJS)" userId="3309786d-ca09-4b25-9407-7fcc16175d79" providerId="ADAL" clId="{37BFA723-7F61-4FB5-AE9A-8C9DEDB3D175}" dt="2024-07-11T16:20:48.193" v="9" actId="1076"/>
          <ac:graphicFrameMkLst>
            <pc:docMk/>
            <pc:sldMk cId="2676763628" sldId="272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20:15.636" v="5" actId="1076"/>
        <pc:sldMkLst>
          <pc:docMk/>
          <pc:sldMk cId="2308191630" sldId="336"/>
        </pc:sldMkLst>
        <pc:spChg chg="mod">
          <ac:chgData name="Anderson, Dannie (DCJS)" userId="3309786d-ca09-4b25-9407-7fcc16175d79" providerId="ADAL" clId="{37BFA723-7F61-4FB5-AE9A-8C9DEDB3D175}" dt="2024-07-11T16:20:15.636" v="5" actId="1076"/>
          <ac:spMkLst>
            <pc:docMk/>
            <pc:sldMk cId="2308191630" sldId="336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2:01.811" v="173" actId="113"/>
        <pc:sldMkLst>
          <pc:docMk/>
          <pc:sldMk cId="1703104829" sldId="340"/>
        </pc:sldMkLst>
        <pc:spChg chg="mod">
          <ac:chgData name="Anderson, Dannie (DCJS)" userId="3309786d-ca09-4b25-9407-7fcc16175d79" providerId="ADAL" clId="{37BFA723-7F61-4FB5-AE9A-8C9DEDB3D175}" dt="2024-07-11T16:42:01.811" v="173" actId="113"/>
          <ac:spMkLst>
            <pc:docMk/>
            <pc:sldMk cId="1703104829" sldId="340"/>
            <ac:spMk id="2" creationId="{57815C5F-455F-4037-7247-38368BA436C4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1:46.939" v="151" actId="113"/>
        <pc:sldMkLst>
          <pc:docMk/>
          <pc:sldMk cId="2979427755" sldId="346"/>
        </pc:sldMkLst>
        <pc:spChg chg="mod">
          <ac:chgData name="Anderson, Dannie (DCJS)" userId="3309786d-ca09-4b25-9407-7fcc16175d79" providerId="ADAL" clId="{37BFA723-7F61-4FB5-AE9A-8C9DEDB3D175}" dt="2024-07-11T16:41:46.939" v="151" actId="113"/>
          <ac:spMkLst>
            <pc:docMk/>
            <pc:sldMk cId="2979427755" sldId="346"/>
            <ac:spMk id="2" creationId="{57815C5F-455F-4037-7247-38368BA436C4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1:36.855" v="149" actId="20577"/>
        <pc:sldMkLst>
          <pc:docMk/>
          <pc:sldMk cId="4126808960" sldId="348"/>
        </pc:sldMkLst>
        <pc:spChg chg="mod">
          <ac:chgData name="Anderson, Dannie (DCJS)" userId="3309786d-ca09-4b25-9407-7fcc16175d79" providerId="ADAL" clId="{37BFA723-7F61-4FB5-AE9A-8C9DEDB3D175}" dt="2024-07-11T16:41:36.855" v="149" actId="20577"/>
          <ac:spMkLst>
            <pc:docMk/>
            <pc:sldMk cId="4126808960" sldId="348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5:23.279" v="201" actId="20577"/>
        <pc:sldMkLst>
          <pc:docMk/>
          <pc:sldMk cId="1545037985" sldId="356"/>
        </pc:sldMkLst>
        <pc:spChg chg="mod">
          <ac:chgData name="Anderson, Dannie (DCJS)" userId="3309786d-ca09-4b25-9407-7fcc16175d79" providerId="ADAL" clId="{37BFA723-7F61-4FB5-AE9A-8C9DEDB3D175}" dt="2024-07-11T16:45:23.279" v="201" actId="20577"/>
          <ac:spMkLst>
            <pc:docMk/>
            <pc:sldMk cId="1545037985" sldId="356"/>
            <ac:spMk id="4" creationId="{7884DBF7-DC89-7EEA-A6DC-9773FC0FEF00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2:19.505" v="175" actId="207"/>
        <pc:sldMkLst>
          <pc:docMk/>
          <pc:sldMk cId="943384113" sldId="357"/>
        </pc:sldMkLst>
        <pc:graphicFrameChg chg="modGraphic">
          <ac:chgData name="Anderson, Dannie (DCJS)" userId="3309786d-ca09-4b25-9407-7fcc16175d79" providerId="ADAL" clId="{37BFA723-7F61-4FB5-AE9A-8C9DEDB3D175}" dt="2024-07-11T16:42:19.505" v="175" actId="207"/>
          <ac:graphicFrameMkLst>
            <pc:docMk/>
            <pc:sldMk cId="943384113" sldId="357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2:30.291" v="176" actId="207"/>
        <pc:sldMkLst>
          <pc:docMk/>
          <pc:sldMk cId="234685172" sldId="358"/>
        </pc:sldMkLst>
        <pc:graphicFrameChg chg="modGraphic">
          <ac:chgData name="Anderson, Dannie (DCJS)" userId="3309786d-ca09-4b25-9407-7fcc16175d79" providerId="ADAL" clId="{37BFA723-7F61-4FB5-AE9A-8C9DEDB3D175}" dt="2024-07-11T16:42:30.291" v="176" actId="207"/>
          <ac:graphicFrameMkLst>
            <pc:docMk/>
            <pc:sldMk cId="234685172" sldId="358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2:39.193" v="177" actId="207"/>
        <pc:sldMkLst>
          <pc:docMk/>
          <pc:sldMk cId="608115774" sldId="359"/>
        </pc:sldMkLst>
        <pc:graphicFrameChg chg="modGraphic">
          <ac:chgData name="Anderson, Dannie (DCJS)" userId="3309786d-ca09-4b25-9407-7fcc16175d79" providerId="ADAL" clId="{37BFA723-7F61-4FB5-AE9A-8C9DEDB3D175}" dt="2024-07-11T16:42:39.193" v="177" actId="207"/>
          <ac:graphicFrameMkLst>
            <pc:docMk/>
            <pc:sldMk cId="608115774" sldId="359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3:06.075" v="189" actId="207"/>
        <pc:sldMkLst>
          <pc:docMk/>
          <pc:sldMk cId="543151321" sldId="360"/>
        </pc:sldMkLst>
        <pc:graphicFrameChg chg="modGraphic">
          <ac:chgData name="Anderson, Dannie (DCJS)" userId="3309786d-ca09-4b25-9407-7fcc16175d79" providerId="ADAL" clId="{37BFA723-7F61-4FB5-AE9A-8C9DEDB3D175}" dt="2024-07-11T16:43:06.075" v="189" actId="207"/>
          <ac:graphicFrameMkLst>
            <pc:docMk/>
            <pc:sldMk cId="543151321" sldId="360"/>
            <ac:graphicFrameMk id="8" creationId="{3271C45C-7B71-00EC-B722-BB9E3C3BD8FF}"/>
          </ac:graphicFrameMkLst>
        </pc:graphicFrameChg>
        <pc:picChg chg="mod">
          <ac:chgData name="Anderson, Dannie (DCJS)" userId="3309786d-ca09-4b25-9407-7fcc16175d79" providerId="ADAL" clId="{37BFA723-7F61-4FB5-AE9A-8C9DEDB3D175}" dt="2024-07-11T16:43:01.855" v="188" actId="1076"/>
          <ac:picMkLst>
            <pc:docMk/>
            <pc:sldMk cId="543151321" sldId="360"/>
            <ac:picMk id="5" creationId="{84973CAD-3F53-9BF8-4452-9D7196ECCC62}"/>
          </ac:picMkLst>
        </pc:picChg>
      </pc:sldChg>
      <pc:sldChg chg="modSp mod">
        <pc:chgData name="Anderson, Dannie (DCJS)" userId="3309786d-ca09-4b25-9407-7fcc16175d79" providerId="ADAL" clId="{37BFA723-7F61-4FB5-AE9A-8C9DEDB3D175}" dt="2024-07-11T16:43:14.921" v="190" actId="207"/>
        <pc:sldMkLst>
          <pc:docMk/>
          <pc:sldMk cId="1900884746" sldId="361"/>
        </pc:sldMkLst>
        <pc:graphicFrameChg chg="modGraphic">
          <ac:chgData name="Anderson, Dannie (DCJS)" userId="3309786d-ca09-4b25-9407-7fcc16175d79" providerId="ADAL" clId="{37BFA723-7F61-4FB5-AE9A-8C9DEDB3D175}" dt="2024-07-11T16:43:14.921" v="190" actId="207"/>
          <ac:graphicFrameMkLst>
            <pc:docMk/>
            <pc:sldMk cId="1900884746" sldId="361"/>
            <ac:graphicFrameMk id="8" creationId="{3271C45C-7B71-00EC-B722-BB9E3C3BD8FF}"/>
          </ac:graphicFrameMkLst>
        </pc:graphicFrameChg>
        <pc:picChg chg="mod">
          <ac:chgData name="Anderson, Dannie (DCJS)" userId="3309786d-ca09-4b25-9407-7fcc16175d79" providerId="ADAL" clId="{37BFA723-7F61-4FB5-AE9A-8C9DEDB3D175}" dt="2024-07-11T16:33:00.723" v="25" actId="1076"/>
          <ac:picMkLst>
            <pc:docMk/>
            <pc:sldMk cId="1900884746" sldId="361"/>
            <ac:picMk id="5" creationId="{84973CAD-3F53-9BF8-4452-9D7196ECCC62}"/>
          </ac:picMkLst>
        </pc:picChg>
      </pc:sldChg>
      <pc:sldChg chg="modSp mod">
        <pc:chgData name="Anderson, Dannie (DCJS)" userId="3309786d-ca09-4b25-9407-7fcc16175d79" providerId="ADAL" clId="{37BFA723-7F61-4FB5-AE9A-8C9DEDB3D175}" dt="2024-07-11T16:43:23.470" v="191" actId="207"/>
        <pc:sldMkLst>
          <pc:docMk/>
          <pc:sldMk cId="4204746083" sldId="362"/>
        </pc:sldMkLst>
        <pc:graphicFrameChg chg="modGraphic">
          <ac:chgData name="Anderson, Dannie (DCJS)" userId="3309786d-ca09-4b25-9407-7fcc16175d79" providerId="ADAL" clId="{37BFA723-7F61-4FB5-AE9A-8C9DEDB3D175}" dt="2024-07-11T16:43:23.470" v="191" actId="207"/>
          <ac:graphicFrameMkLst>
            <pc:docMk/>
            <pc:sldMk cId="4204746083" sldId="362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5:39.488" v="202" actId="20577"/>
        <pc:sldMkLst>
          <pc:docMk/>
          <pc:sldMk cId="3770860315" sldId="363"/>
        </pc:sldMkLst>
        <pc:graphicFrameChg chg="modGraphic">
          <ac:chgData name="Anderson, Dannie (DCJS)" userId="3309786d-ca09-4b25-9407-7fcc16175d79" providerId="ADAL" clId="{37BFA723-7F61-4FB5-AE9A-8C9DEDB3D175}" dt="2024-07-11T16:45:39.488" v="202" actId="20577"/>
          <ac:graphicFrameMkLst>
            <pc:docMk/>
            <pc:sldMk cId="3770860315" sldId="363"/>
            <ac:graphicFrameMk id="8" creationId="{3271C45C-7B71-00EC-B722-BB9E3C3BD8FF}"/>
          </ac:graphicFrameMkLst>
        </pc:graphicFrameChg>
        <pc:picChg chg="mod">
          <ac:chgData name="Anderson, Dannie (DCJS)" userId="3309786d-ca09-4b25-9407-7fcc16175d79" providerId="ADAL" clId="{37BFA723-7F61-4FB5-AE9A-8C9DEDB3D175}" dt="2024-07-11T16:33:39.321" v="30" actId="1076"/>
          <ac:picMkLst>
            <pc:docMk/>
            <pc:sldMk cId="3770860315" sldId="363"/>
            <ac:picMk id="5" creationId="{84973CAD-3F53-9BF8-4452-9D7196ECCC62}"/>
          </ac:picMkLst>
        </pc:picChg>
      </pc:sldChg>
      <pc:sldChg chg="modSp mod">
        <pc:chgData name="Anderson, Dannie (DCJS)" userId="3309786d-ca09-4b25-9407-7fcc16175d79" providerId="ADAL" clId="{37BFA723-7F61-4FB5-AE9A-8C9DEDB3D175}" dt="2024-07-11T16:44:27.991" v="193" actId="207"/>
        <pc:sldMkLst>
          <pc:docMk/>
          <pc:sldMk cId="1555833734" sldId="364"/>
        </pc:sldMkLst>
        <pc:graphicFrameChg chg="modGraphic">
          <ac:chgData name="Anderson, Dannie (DCJS)" userId="3309786d-ca09-4b25-9407-7fcc16175d79" providerId="ADAL" clId="{37BFA723-7F61-4FB5-AE9A-8C9DEDB3D175}" dt="2024-07-11T16:44:27.991" v="193" actId="207"/>
          <ac:graphicFrameMkLst>
            <pc:docMk/>
            <pc:sldMk cId="1555833734" sldId="364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4:32.377" v="194" actId="207"/>
        <pc:sldMkLst>
          <pc:docMk/>
          <pc:sldMk cId="3495172787" sldId="365"/>
        </pc:sldMkLst>
        <pc:graphicFrameChg chg="modGraphic">
          <ac:chgData name="Anderson, Dannie (DCJS)" userId="3309786d-ca09-4b25-9407-7fcc16175d79" providerId="ADAL" clId="{37BFA723-7F61-4FB5-AE9A-8C9DEDB3D175}" dt="2024-07-11T16:44:32.377" v="194" actId="207"/>
          <ac:graphicFrameMkLst>
            <pc:docMk/>
            <pc:sldMk cId="3495172787" sldId="365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4:39.938" v="195" actId="207"/>
        <pc:sldMkLst>
          <pc:docMk/>
          <pc:sldMk cId="1501770805" sldId="366"/>
        </pc:sldMkLst>
        <pc:graphicFrameChg chg="mod modGraphic">
          <ac:chgData name="Anderson, Dannie (DCJS)" userId="3309786d-ca09-4b25-9407-7fcc16175d79" providerId="ADAL" clId="{37BFA723-7F61-4FB5-AE9A-8C9DEDB3D175}" dt="2024-07-11T16:44:39.938" v="195" actId="207"/>
          <ac:graphicFrameMkLst>
            <pc:docMk/>
            <pc:sldMk cId="1501770805" sldId="366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37BFA723-7F61-4FB5-AE9A-8C9DEDB3D175}" dt="2024-07-11T16:44:48.110" v="196" actId="2711"/>
        <pc:sldMkLst>
          <pc:docMk/>
          <pc:sldMk cId="3242500829" sldId="367"/>
        </pc:sldMkLst>
        <pc:spChg chg="mod">
          <ac:chgData name="Anderson, Dannie (DCJS)" userId="3309786d-ca09-4b25-9407-7fcc16175d79" providerId="ADAL" clId="{37BFA723-7F61-4FB5-AE9A-8C9DEDB3D175}" dt="2024-07-11T16:44:48.110" v="196" actId="2711"/>
          <ac:spMkLst>
            <pc:docMk/>
            <pc:sldMk cId="3242500829" sldId="367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35:33.289" v="48" actId="207"/>
        <pc:sldMkLst>
          <pc:docMk/>
          <pc:sldMk cId="435139252" sldId="368"/>
        </pc:sldMkLst>
        <pc:spChg chg="mod">
          <ac:chgData name="Anderson, Dannie (DCJS)" userId="3309786d-ca09-4b25-9407-7fcc16175d79" providerId="ADAL" clId="{37BFA723-7F61-4FB5-AE9A-8C9DEDB3D175}" dt="2024-07-11T16:35:33.289" v="48" actId="207"/>
          <ac:spMkLst>
            <pc:docMk/>
            <pc:sldMk cId="435139252" sldId="368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5:30.545" v="47" actId="207"/>
          <ac:spMkLst>
            <pc:docMk/>
            <pc:sldMk cId="435139252" sldId="368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5:27.299" v="46" actId="207"/>
          <ac:spMkLst>
            <pc:docMk/>
            <pc:sldMk cId="435139252" sldId="368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0:21.324" v="141" actId="20577"/>
        <pc:sldMkLst>
          <pc:docMk/>
          <pc:sldMk cId="2753529737" sldId="369"/>
        </pc:sldMkLst>
        <pc:spChg chg="mod">
          <ac:chgData name="Anderson, Dannie (DCJS)" userId="3309786d-ca09-4b25-9407-7fcc16175d79" providerId="ADAL" clId="{37BFA723-7F61-4FB5-AE9A-8C9DEDB3D175}" dt="2024-07-11T16:40:21.324" v="141" actId="20577"/>
          <ac:spMkLst>
            <pc:docMk/>
            <pc:sldMk cId="2753529737" sldId="369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6:45.882" v="54" actId="255"/>
          <ac:spMkLst>
            <pc:docMk/>
            <pc:sldMk cId="2753529737" sldId="369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6:51.348" v="56" actId="255"/>
          <ac:spMkLst>
            <pc:docMk/>
            <pc:sldMk cId="2753529737" sldId="369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0:09.642" v="139" actId="20577"/>
        <pc:sldMkLst>
          <pc:docMk/>
          <pc:sldMk cId="3548812391" sldId="370"/>
        </pc:sldMkLst>
        <pc:spChg chg="mod">
          <ac:chgData name="Anderson, Dannie (DCJS)" userId="3309786d-ca09-4b25-9407-7fcc16175d79" providerId="ADAL" clId="{37BFA723-7F61-4FB5-AE9A-8C9DEDB3D175}" dt="2024-07-11T16:40:09.642" v="139" actId="20577"/>
          <ac:spMkLst>
            <pc:docMk/>
            <pc:sldMk cId="3548812391" sldId="370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7:18.002" v="70" actId="20577"/>
          <ac:spMkLst>
            <pc:docMk/>
            <pc:sldMk cId="3548812391" sldId="370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7:11.534" v="62" actId="255"/>
          <ac:spMkLst>
            <pc:docMk/>
            <pc:sldMk cId="3548812391" sldId="370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37:51.720" v="84" actId="255"/>
        <pc:sldMkLst>
          <pc:docMk/>
          <pc:sldMk cId="597287167" sldId="371"/>
        </pc:sldMkLst>
        <pc:spChg chg="mod">
          <ac:chgData name="Anderson, Dannie (DCJS)" userId="3309786d-ca09-4b25-9407-7fcc16175d79" providerId="ADAL" clId="{37BFA723-7F61-4FB5-AE9A-8C9DEDB3D175}" dt="2024-07-11T16:37:34.435" v="72" actId="255"/>
          <ac:spMkLst>
            <pc:docMk/>
            <pc:sldMk cId="597287167" sldId="371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7:45.591" v="82" actId="20577"/>
          <ac:spMkLst>
            <pc:docMk/>
            <pc:sldMk cId="597287167" sldId="371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7:51.720" v="84" actId="255"/>
          <ac:spMkLst>
            <pc:docMk/>
            <pc:sldMk cId="597287167" sldId="371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38:41.365" v="104" actId="1076"/>
        <pc:sldMkLst>
          <pc:docMk/>
          <pc:sldMk cId="2760562147" sldId="372"/>
        </pc:sldMkLst>
        <pc:spChg chg="mod">
          <ac:chgData name="Anderson, Dannie (DCJS)" userId="3309786d-ca09-4b25-9407-7fcc16175d79" providerId="ADAL" clId="{37BFA723-7F61-4FB5-AE9A-8C9DEDB3D175}" dt="2024-07-11T16:38:04.237" v="86" actId="255"/>
          <ac:spMkLst>
            <pc:docMk/>
            <pc:sldMk cId="2760562147" sldId="372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8:29.905" v="101" actId="20577"/>
          <ac:spMkLst>
            <pc:docMk/>
            <pc:sldMk cId="2760562147" sldId="372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8:41.365" v="104" actId="1076"/>
          <ac:spMkLst>
            <pc:docMk/>
            <pc:sldMk cId="2760562147" sldId="372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39:47.771" v="127" actId="20577"/>
        <pc:sldMkLst>
          <pc:docMk/>
          <pc:sldMk cId="3235423077" sldId="373"/>
        </pc:sldMkLst>
        <pc:spChg chg="mod">
          <ac:chgData name="Anderson, Dannie (DCJS)" userId="3309786d-ca09-4b25-9407-7fcc16175d79" providerId="ADAL" clId="{37BFA723-7F61-4FB5-AE9A-8C9DEDB3D175}" dt="2024-07-11T16:39:25.300" v="114" actId="255"/>
          <ac:spMkLst>
            <pc:docMk/>
            <pc:sldMk cId="3235423077" sldId="373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9:47.771" v="127" actId="20577"/>
          <ac:spMkLst>
            <pc:docMk/>
            <pc:sldMk cId="3235423077" sldId="373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9:41.670" v="119" actId="1076"/>
          <ac:spMkLst>
            <pc:docMk/>
            <pc:sldMk cId="3235423077" sldId="373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39:16.053" v="112" actId="1076"/>
        <pc:sldMkLst>
          <pc:docMk/>
          <pc:sldMk cId="3920064500" sldId="374"/>
        </pc:sldMkLst>
        <pc:spChg chg="mod">
          <ac:chgData name="Anderson, Dannie (DCJS)" userId="3309786d-ca09-4b25-9407-7fcc16175d79" providerId="ADAL" clId="{37BFA723-7F61-4FB5-AE9A-8C9DEDB3D175}" dt="2024-07-11T16:39:10.837" v="111" actId="255"/>
          <ac:spMkLst>
            <pc:docMk/>
            <pc:sldMk cId="3920064500" sldId="374"/>
            <ac:spMk id="4" creationId="{31827159-9CBE-46A3-BFEF-911639E482B3}"/>
          </ac:spMkLst>
        </pc:spChg>
        <pc:spChg chg="mod">
          <ac:chgData name="Anderson, Dannie (DCJS)" userId="3309786d-ca09-4b25-9407-7fcc16175d79" providerId="ADAL" clId="{37BFA723-7F61-4FB5-AE9A-8C9DEDB3D175}" dt="2024-07-11T16:39:05.806" v="109" actId="255"/>
          <ac:spMkLst>
            <pc:docMk/>
            <pc:sldMk cId="3920064500" sldId="374"/>
            <ac:spMk id="12" creationId="{759EF2F0-5170-4E50-A949-FAB86576F80D}"/>
          </ac:spMkLst>
        </pc:spChg>
        <pc:spChg chg="mod">
          <ac:chgData name="Anderson, Dannie (DCJS)" userId="3309786d-ca09-4b25-9407-7fcc16175d79" providerId="ADAL" clId="{37BFA723-7F61-4FB5-AE9A-8C9DEDB3D175}" dt="2024-07-11T16:39:16.053" v="112" actId="1076"/>
          <ac:spMkLst>
            <pc:docMk/>
            <pc:sldMk cId="3920064500" sldId="374"/>
            <ac:spMk id="13" creationId="{622F5A05-7E9E-4489-AB6E-BB73291B8BC7}"/>
          </ac:spMkLst>
        </pc:spChg>
      </pc:sldChg>
      <pc:sldChg chg="modSp mod">
        <pc:chgData name="Anderson, Dannie (DCJS)" userId="3309786d-ca09-4b25-9407-7fcc16175d79" providerId="ADAL" clId="{37BFA723-7F61-4FB5-AE9A-8C9DEDB3D175}" dt="2024-07-11T16:40:44.503" v="142" actId="114"/>
        <pc:sldMkLst>
          <pc:docMk/>
          <pc:sldMk cId="1632119283" sldId="375"/>
        </pc:sldMkLst>
        <pc:spChg chg="mod">
          <ac:chgData name="Anderson, Dannie (DCJS)" userId="3309786d-ca09-4b25-9407-7fcc16175d79" providerId="ADAL" clId="{37BFA723-7F61-4FB5-AE9A-8C9DEDB3D175}" dt="2024-07-11T16:40:44.503" v="142" actId="114"/>
          <ac:spMkLst>
            <pc:docMk/>
            <pc:sldMk cId="1632119283" sldId="375"/>
            <ac:spMk id="2" creationId="{543BFF9E-BEB5-6427-046F-859A3AF8EAD9}"/>
          </ac:spMkLst>
        </pc:spChg>
      </pc:sldChg>
      <pc:sldChg chg="delSp modSp mod">
        <pc:chgData name="Anderson, Dannie (DCJS)" userId="3309786d-ca09-4b25-9407-7fcc16175d79" providerId="ADAL" clId="{37BFA723-7F61-4FB5-AE9A-8C9DEDB3D175}" dt="2024-07-11T16:48:04.317" v="206"/>
        <pc:sldMkLst>
          <pc:docMk/>
          <pc:sldMk cId="3241299498" sldId="376"/>
        </pc:sldMkLst>
        <pc:spChg chg="mod">
          <ac:chgData name="Anderson, Dannie (DCJS)" userId="3309786d-ca09-4b25-9407-7fcc16175d79" providerId="ADAL" clId="{37BFA723-7F61-4FB5-AE9A-8C9DEDB3D175}" dt="2024-07-11T16:40:52.518" v="143" actId="114"/>
          <ac:spMkLst>
            <pc:docMk/>
            <pc:sldMk cId="3241299498" sldId="376"/>
            <ac:spMk id="2" creationId="{543BFF9E-BEB5-6427-046F-859A3AF8EAD9}"/>
          </ac:spMkLst>
        </pc:spChg>
        <pc:spChg chg="del mod">
          <ac:chgData name="Anderson, Dannie (DCJS)" userId="3309786d-ca09-4b25-9407-7fcc16175d79" providerId="ADAL" clId="{37BFA723-7F61-4FB5-AE9A-8C9DEDB3D175}" dt="2024-07-11T16:48:04.317" v="206"/>
          <ac:spMkLst>
            <pc:docMk/>
            <pc:sldMk cId="3241299498" sldId="376"/>
            <ac:spMk id="20" creationId="{35BA6386-5970-1353-324A-F311447F9742}"/>
          </ac:spMkLst>
        </pc:spChg>
        <pc:spChg chg="del">
          <ac:chgData name="Anderson, Dannie (DCJS)" userId="3309786d-ca09-4b25-9407-7fcc16175d79" providerId="ADAL" clId="{37BFA723-7F61-4FB5-AE9A-8C9DEDB3D175}" dt="2024-07-11T16:48:04.316" v="204" actId="478"/>
          <ac:spMkLst>
            <pc:docMk/>
            <pc:sldMk cId="3241299498" sldId="376"/>
            <ac:spMk id="22" creationId="{1A100D6D-BD97-AA6C-F5B9-BADDFDE161C2}"/>
          </ac:spMkLst>
        </pc:spChg>
      </pc:sldChg>
    </pc:docChg>
  </pc:docChgLst>
  <pc:docChgLst>
    <pc:chgData name="Estes, Michele - estesmd" userId="S::estesmd@jmu.edu::7f01444f-bcfd-4926-89f8-dd1142b90e2d" providerId="AD" clId="Web-{F512237E-1845-4B96-B27B-9B91F65005B4}"/>
    <pc:docChg chg="modSld">
      <pc:chgData name="Estes, Michele - estesmd" userId="S::estesmd@jmu.edu::7f01444f-bcfd-4926-89f8-dd1142b90e2d" providerId="AD" clId="Web-{F512237E-1845-4B96-B27B-9B91F65005B4}" dt="2024-03-15T20:09:49.835" v="2"/>
      <pc:docMkLst>
        <pc:docMk/>
      </pc:docMkLst>
      <pc:sldChg chg="modSp">
        <pc:chgData name="Estes, Michele - estesmd" userId="S::estesmd@jmu.edu::7f01444f-bcfd-4926-89f8-dd1142b90e2d" providerId="AD" clId="Web-{F512237E-1845-4B96-B27B-9B91F65005B4}" dt="2024-03-15T20:06:44.144" v="0" actId="20577"/>
        <pc:sldMkLst>
          <pc:docMk/>
          <pc:sldMk cId="3281928965" sldId="257"/>
        </pc:sldMkLst>
        <pc:spChg chg="mod">
          <ac:chgData name="Estes, Michele - estesmd" userId="S::estesmd@jmu.edu::7f01444f-bcfd-4926-89f8-dd1142b90e2d" providerId="AD" clId="Web-{F512237E-1845-4B96-B27B-9B91F65005B4}" dt="2024-03-15T20:06:44.144" v="0" actId="20577"/>
          <ac:spMkLst>
            <pc:docMk/>
            <pc:sldMk cId="3281928965" sldId="257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F512237E-1845-4B96-B27B-9B91F65005B4}" dt="2024-03-15T20:09:49.835" v="2"/>
        <pc:sldMkLst>
          <pc:docMk/>
          <pc:sldMk cId="2676763628" sldId="272"/>
        </pc:sldMkLst>
        <pc:picChg chg="mod modCrop">
          <ac:chgData name="Estes, Michele - estesmd" userId="S::estesmd@jmu.edu::7f01444f-bcfd-4926-89f8-dd1142b90e2d" providerId="AD" clId="Web-{F512237E-1845-4B96-B27B-9B91F65005B4}" dt="2024-03-15T20:09:49.835" v="2"/>
          <ac:picMkLst>
            <pc:docMk/>
            <pc:sldMk cId="2676763628" sldId="272"/>
            <ac:picMk id="5" creationId="{84973CAD-3F53-9BF8-4452-9D7196ECCC62}"/>
          </ac:picMkLst>
        </pc:picChg>
      </pc:sldChg>
    </pc:docChg>
  </pc:docChgLst>
  <pc:docChgLst>
    <pc:chgData name="Morgan, Rob - morganrm" userId="S::morganrm@jmu.edu::2202593e-d52f-4214-b8a9-788363247110" providerId="AD" clId="Web-{A066931C-82E4-88AF-3686-5CCA52CCE1C9}"/>
    <pc:docChg chg="modSld">
      <pc:chgData name="Morgan, Rob - morganrm" userId="S::morganrm@jmu.edu::2202593e-d52f-4214-b8a9-788363247110" providerId="AD" clId="Web-{A066931C-82E4-88AF-3686-5CCA52CCE1C9}" dt="2024-03-07T20:28:49.842" v="5" actId="20577"/>
      <pc:docMkLst>
        <pc:docMk/>
      </pc:docMkLst>
      <pc:sldChg chg="modSp">
        <pc:chgData name="Morgan, Rob - morganrm" userId="S::morganrm@jmu.edu::2202593e-d52f-4214-b8a9-788363247110" providerId="AD" clId="Web-{A066931C-82E4-88AF-3686-5CCA52CCE1C9}" dt="2024-03-07T20:28:39.154" v="1" actId="20577"/>
        <pc:sldMkLst>
          <pc:docMk/>
          <pc:sldMk cId="3281928965" sldId="257"/>
        </pc:sldMkLst>
        <pc:spChg chg="mod">
          <ac:chgData name="Morgan, Rob - morganrm" userId="S::morganrm@jmu.edu::2202593e-d52f-4214-b8a9-788363247110" providerId="AD" clId="Web-{A066931C-82E4-88AF-3686-5CCA52CCE1C9}" dt="2024-03-07T20:28:39.154" v="1" actId="20577"/>
          <ac:spMkLst>
            <pc:docMk/>
            <pc:sldMk cId="3281928965" sldId="257"/>
            <ac:spMk id="2" creationId="{F9AF390F-372F-3BCB-FCED-352A35938896}"/>
          </ac:spMkLst>
        </pc:spChg>
      </pc:sldChg>
      <pc:sldChg chg="modSp">
        <pc:chgData name="Morgan, Rob - morganrm" userId="S::morganrm@jmu.edu::2202593e-d52f-4214-b8a9-788363247110" providerId="AD" clId="Web-{A066931C-82E4-88AF-3686-5CCA52CCE1C9}" dt="2024-03-07T20:28:49.842" v="5" actId="20577"/>
        <pc:sldMkLst>
          <pc:docMk/>
          <pc:sldMk cId="2462162896" sldId="293"/>
        </pc:sldMkLst>
        <pc:spChg chg="mod">
          <ac:chgData name="Morgan, Rob - morganrm" userId="S::morganrm@jmu.edu::2202593e-d52f-4214-b8a9-788363247110" providerId="AD" clId="Web-{A066931C-82E4-88AF-3686-5CCA52CCE1C9}" dt="2024-03-07T20:28:49.842" v="5" actId="20577"/>
          <ac:spMkLst>
            <pc:docMk/>
            <pc:sldMk cId="2462162896" sldId="293"/>
            <ac:spMk id="4" creationId="{7884DBF7-DC89-7EEA-A6DC-9773FC0FEF00}"/>
          </ac:spMkLst>
        </pc:spChg>
      </pc:sldChg>
    </pc:docChg>
  </pc:docChgLst>
  <pc:docChgLst>
    <pc:chgData name="Druga, Meg - drugamk" userId="S::drugamk@jmu.edu::7a33d74c-e201-4885-981a-f16e20936345" providerId="AD" clId="Web-{3760B69A-11D5-4619-8ADB-68B1261CE979}"/>
    <pc:docChg chg="modSld">
      <pc:chgData name="Druga, Meg - drugamk" userId="S::drugamk@jmu.edu::7a33d74c-e201-4885-981a-f16e20936345" providerId="AD" clId="Web-{3760B69A-11D5-4619-8ADB-68B1261CE979}" dt="2024-03-07T23:40:38.063" v="8" actId="20577"/>
      <pc:docMkLst>
        <pc:docMk/>
      </pc:docMkLst>
      <pc:sldChg chg="modSp">
        <pc:chgData name="Druga, Meg - drugamk" userId="S::drugamk@jmu.edu::7a33d74c-e201-4885-981a-f16e20936345" providerId="AD" clId="Web-{3760B69A-11D5-4619-8ADB-68B1261CE979}" dt="2024-03-07T23:40:38.063" v="8" actId="20577"/>
        <pc:sldMkLst>
          <pc:docMk/>
          <pc:sldMk cId="4126808960" sldId="348"/>
        </pc:sldMkLst>
        <pc:spChg chg="mod">
          <ac:chgData name="Druga, Meg - drugamk" userId="S::drugamk@jmu.edu::7a33d74c-e201-4885-981a-f16e20936345" providerId="AD" clId="Web-{3760B69A-11D5-4619-8ADB-68B1261CE979}" dt="2024-03-07T23:40:38.063" v="8" actId="20577"/>
          <ac:spMkLst>
            <pc:docMk/>
            <pc:sldMk cId="4126808960" sldId="348"/>
            <ac:spMk id="2" creationId="{543BFF9E-BEB5-6427-046F-859A3AF8EAD9}"/>
          </ac:spMkLst>
        </pc:spChg>
      </pc:sldChg>
    </pc:docChg>
  </pc:docChgLst>
  <pc:docChgLst>
    <pc:chgData name="Morgan, Rob - morganrm" userId="2202593e-d52f-4214-b8a9-788363247110" providerId="ADAL" clId="{EAF86F22-30A7-4617-950B-BD4D7AF22309}"/>
    <pc:docChg chg="undo custSel addSld delSld modSld sldOrd">
      <pc:chgData name="Morgan, Rob - morganrm" userId="2202593e-d52f-4214-b8a9-788363247110" providerId="ADAL" clId="{EAF86F22-30A7-4617-950B-BD4D7AF22309}" dt="2024-02-13T02:57:49.721" v="1089" actId="20577"/>
      <pc:docMkLst>
        <pc:docMk/>
      </pc:docMkLst>
      <pc:sldChg chg="del">
        <pc:chgData name="Morgan, Rob - morganrm" userId="2202593e-d52f-4214-b8a9-788363247110" providerId="ADAL" clId="{EAF86F22-30A7-4617-950B-BD4D7AF22309}" dt="2024-02-10T16:13:31.988" v="64" actId="47"/>
        <pc:sldMkLst>
          <pc:docMk/>
          <pc:sldMk cId="1373769704" sldId="256"/>
        </pc:sldMkLst>
      </pc:sldChg>
      <pc:sldChg chg="modSp del mod">
        <pc:chgData name="Morgan, Rob - morganrm" userId="2202593e-d52f-4214-b8a9-788363247110" providerId="ADAL" clId="{EAF86F22-30A7-4617-950B-BD4D7AF22309}" dt="2024-02-10T16:18:48.755" v="101" actId="47"/>
        <pc:sldMkLst>
          <pc:docMk/>
          <pc:sldMk cId="1588958393" sldId="258"/>
        </pc:sldMkLst>
        <pc:spChg chg="mod">
          <ac:chgData name="Morgan, Rob - morganrm" userId="2202593e-d52f-4214-b8a9-788363247110" providerId="ADAL" clId="{EAF86F22-30A7-4617-950B-BD4D7AF22309}" dt="2024-02-10T16:15:41.526" v="80" actId="21"/>
          <ac:spMkLst>
            <pc:docMk/>
            <pc:sldMk cId="1588958393" sldId="258"/>
            <ac:spMk id="2" creationId="{DE006427-685E-FDAA-CCC6-7AA9A6452FC3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21:39.048" v="112" actId="47"/>
        <pc:sldMkLst>
          <pc:docMk/>
          <pc:sldMk cId="3537393183" sldId="259"/>
        </pc:sldMkLst>
        <pc:spChg chg="mod">
          <ac:chgData name="Morgan, Rob - morganrm" userId="2202593e-d52f-4214-b8a9-788363247110" providerId="ADAL" clId="{EAF86F22-30A7-4617-950B-BD4D7AF22309}" dt="2024-02-10T16:19:00.085" v="103" actId="21"/>
          <ac:spMkLst>
            <pc:docMk/>
            <pc:sldMk cId="3537393183" sldId="259"/>
            <ac:spMk id="2" creationId="{A0B62711-66BD-571A-CF62-68BED217F40F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24:16.413" v="122" actId="47"/>
        <pc:sldMkLst>
          <pc:docMk/>
          <pc:sldMk cId="3030781657" sldId="260"/>
        </pc:sldMkLst>
        <pc:spChg chg="mod">
          <ac:chgData name="Morgan, Rob - morganrm" userId="2202593e-d52f-4214-b8a9-788363247110" providerId="ADAL" clId="{EAF86F22-30A7-4617-950B-BD4D7AF22309}" dt="2024-02-10T16:23:17.944" v="114" actId="21"/>
          <ac:spMkLst>
            <pc:docMk/>
            <pc:sldMk cId="3030781657" sldId="260"/>
            <ac:spMk id="2" creationId="{8D411082-B73A-1F42-7644-DB17AFDD5594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25:49.508" v="140" actId="47"/>
        <pc:sldMkLst>
          <pc:docMk/>
          <pc:sldMk cId="331738709" sldId="261"/>
        </pc:sldMkLst>
        <pc:spChg chg="mod">
          <ac:chgData name="Morgan, Rob - morganrm" userId="2202593e-d52f-4214-b8a9-788363247110" providerId="ADAL" clId="{EAF86F22-30A7-4617-950B-BD4D7AF22309}" dt="2024-02-10T16:24:25.580" v="124" actId="21"/>
          <ac:spMkLst>
            <pc:docMk/>
            <pc:sldMk cId="331738709" sldId="261"/>
            <ac:spMk id="2" creationId="{608F506E-7C68-2260-79C4-EBA849D67AFA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26:49.524" v="148" actId="47"/>
        <pc:sldMkLst>
          <pc:docMk/>
          <pc:sldMk cId="1173667135" sldId="262"/>
        </pc:sldMkLst>
        <pc:spChg chg="mod">
          <ac:chgData name="Morgan, Rob - morganrm" userId="2202593e-d52f-4214-b8a9-788363247110" providerId="ADAL" clId="{EAF86F22-30A7-4617-950B-BD4D7AF22309}" dt="2024-02-10T16:26:00.434" v="142" actId="21"/>
          <ac:spMkLst>
            <pc:docMk/>
            <pc:sldMk cId="1173667135" sldId="262"/>
            <ac:spMk id="2" creationId="{49F3AA84-5D35-4656-4740-A1B51B5026F6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31:06.840" v="154" actId="47"/>
        <pc:sldMkLst>
          <pc:docMk/>
          <pc:sldMk cId="2997812463" sldId="263"/>
        </pc:sldMkLst>
        <pc:spChg chg="mod">
          <ac:chgData name="Morgan, Rob - morganrm" userId="2202593e-d52f-4214-b8a9-788363247110" providerId="ADAL" clId="{EAF86F22-30A7-4617-950B-BD4D7AF22309}" dt="2024-02-10T16:26:59.780" v="150" actId="21"/>
          <ac:spMkLst>
            <pc:docMk/>
            <pc:sldMk cId="2997812463" sldId="263"/>
            <ac:spMk id="2" creationId="{A31470BD-90B4-7FC2-33BC-F05251AE0314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33:36.382" v="160" actId="47"/>
        <pc:sldMkLst>
          <pc:docMk/>
          <pc:sldMk cId="2250066779" sldId="264"/>
        </pc:sldMkLst>
        <pc:spChg chg="mod">
          <ac:chgData name="Morgan, Rob - morganrm" userId="2202593e-d52f-4214-b8a9-788363247110" providerId="ADAL" clId="{EAF86F22-30A7-4617-950B-BD4D7AF22309}" dt="2024-02-10T16:31:16.529" v="156" actId="21"/>
          <ac:spMkLst>
            <pc:docMk/>
            <pc:sldMk cId="2250066779" sldId="264"/>
            <ac:spMk id="2" creationId="{8B70E07D-4BAF-4343-9CE9-A5B7DA7595EE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34:06.274" v="167" actId="47"/>
        <pc:sldMkLst>
          <pc:docMk/>
          <pc:sldMk cId="3269652234" sldId="265"/>
        </pc:sldMkLst>
        <pc:spChg chg="mod">
          <ac:chgData name="Morgan, Rob - morganrm" userId="2202593e-d52f-4214-b8a9-788363247110" providerId="ADAL" clId="{EAF86F22-30A7-4617-950B-BD4D7AF22309}" dt="2024-02-10T16:33:48.696" v="162" actId="21"/>
          <ac:spMkLst>
            <pc:docMk/>
            <pc:sldMk cId="3269652234" sldId="265"/>
            <ac:spMk id="2" creationId="{ABE61E9E-399A-7430-6963-BF9D73533DCF}"/>
          </ac:spMkLst>
        </pc:spChg>
      </pc:sldChg>
      <pc:sldChg chg="modSp del mod">
        <pc:chgData name="Morgan, Rob - morganrm" userId="2202593e-d52f-4214-b8a9-788363247110" providerId="ADAL" clId="{EAF86F22-30A7-4617-950B-BD4D7AF22309}" dt="2024-02-10T16:44:00.306" v="386" actId="47"/>
        <pc:sldMkLst>
          <pc:docMk/>
          <pc:sldMk cId="2636631488" sldId="266"/>
        </pc:sldMkLst>
        <pc:spChg chg="mod">
          <ac:chgData name="Morgan, Rob - morganrm" userId="2202593e-d52f-4214-b8a9-788363247110" providerId="ADAL" clId="{EAF86F22-30A7-4617-950B-BD4D7AF22309}" dt="2024-02-10T16:35:09.305" v="175" actId="21"/>
          <ac:spMkLst>
            <pc:docMk/>
            <pc:sldMk cId="2636631488" sldId="266"/>
            <ac:spMk id="2" creationId="{8E41A1AC-8348-6B95-2853-7E78D91253D9}"/>
          </ac:spMkLst>
        </pc:spChg>
      </pc:sldChg>
      <pc:sldChg chg="addSp delSp modSp mod modNotesTx">
        <pc:chgData name="Morgan, Rob - morganrm" userId="2202593e-d52f-4214-b8a9-788363247110" providerId="ADAL" clId="{EAF86F22-30A7-4617-950B-BD4D7AF22309}" dt="2024-02-10T16:06:32.417" v="23" actId="1076"/>
        <pc:sldMkLst>
          <pc:docMk/>
          <pc:sldMk cId="2676763628" sldId="272"/>
        </pc:sldMkLst>
        <pc:spChg chg="del">
          <ac:chgData name="Morgan, Rob - morganrm" userId="2202593e-d52f-4214-b8a9-788363247110" providerId="ADAL" clId="{EAF86F22-30A7-4617-950B-BD4D7AF22309}" dt="2024-02-10T16:04:27.347" v="3" actId="478"/>
          <ac:spMkLst>
            <pc:docMk/>
            <pc:sldMk cId="2676763628" sldId="272"/>
            <ac:spMk id="2" creationId="{DDAE2289-893D-0DE4-7147-FC155E52EA54}"/>
          </ac:spMkLst>
        </pc:spChg>
        <pc:spChg chg="add mod ord">
          <ac:chgData name="Morgan, Rob - morganrm" userId="2202593e-d52f-4214-b8a9-788363247110" providerId="ADAL" clId="{EAF86F22-30A7-4617-950B-BD4D7AF22309}" dt="2024-02-10T16:06:12.326" v="21" actId="13244"/>
          <ac:spMkLst>
            <pc:docMk/>
            <pc:sldMk cId="2676763628" sldId="272"/>
            <ac:spMk id="6" creationId="{D93FB44A-FD4A-B66C-43E3-7E7AF94F7AC5}"/>
          </ac:spMkLst>
        </pc:spChg>
        <pc:graphicFrameChg chg="mod modGraphic">
          <ac:chgData name="Morgan, Rob - morganrm" userId="2202593e-d52f-4214-b8a9-788363247110" providerId="ADAL" clId="{EAF86F22-30A7-4617-950B-BD4D7AF22309}" dt="2024-02-10T16:06:32.417" v="23" actId="1076"/>
          <ac:graphicFrameMkLst>
            <pc:docMk/>
            <pc:sldMk cId="2676763628" sldId="272"/>
            <ac:graphicFrameMk id="8" creationId="{3271C45C-7B71-00EC-B722-BB9E3C3BD8FF}"/>
          </ac:graphicFrameMkLst>
        </pc:graphicFrameChg>
        <pc:picChg chg="add mod">
          <ac:chgData name="Morgan, Rob - morganrm" userId="2202593e-d52f-4214-b8a9-788363247110" providerId="ADAL" clId="{EAF86F22-30A7-4617-950B-BD4D7AF22309}" dt="2024-02-10T16:04:48.278" v="8" actId="1076"/>
          <ac:picMkLst>
            <pc:docMk/>
            <pc:sldMk cId="2676763628" sldId="272"/>
            <ac:picMk id="5" creationId="{84973CAD-3F53-9BF8-4452-9D7196ECCC62}"/>
          </ac:picMkLst>
        </pc:picChg>
      </pc:sldChg>
      <pc:sldChg chg="delSp add del setBg delDesignElem">
        <pc:chgData name="Morgan, Rob - morganrm" userId="2202593e-d52f-4214-b8a9-788363247110" providerId="ADAL" clId="{EAF86F22-30A7-4617-950B-BD4D7AF22309}" dt="2024-02-10T16:08:58.253" v="47" actId="47"/>
        <pc:sldMkLst>
          <pc:docMk/>
          <pc:sldMk cId="954512065" sldId="276"/>
        </pc:sldMkLst>
        <pc:spChg chg="del">
          <ac:chgData name="Morgan, Rob - morganrm" userId="2202593e-d52f-4214-b8a9-788363247110" providerId="ADAL" clId="{EAF86F22-30A7-4617-950B-BD4D7AF22309}" dt="2024-02-10T16:07:02.947" v="26"/>
          <ac:spMkLst>
            <pc:docMk/>
            <pc:sldMk cId="954512065" sldId="276"/>
            <ac:spMk id="21" creationId="{879EECFE-814E-4B68-96A7-86A795BD22F7}"/>
          </ac:spMkLst>
        </pc:spChg>
        <pc:spChg chg="del">
          <ac:chgData name="Morgan, Rob - morganrm" userId="2202593e-d52f-4214-b8a9-788363247110" providerId="ADAL" clId="{EAF86F22-30A7-4617-950B-BD4D7AF22309}" dt="2024-02-10T16:07:02.947" v="26"/>
          <ac:spMkLst>
            <pc:docMk/>
            <pc:sldMk cId="954512065" sldId="276"/>
            <ac:spMk id="23" creationId="{06F847C8-7801-44D8-8CCA-CDBA7AD91A00}"/>
          </ac:spMkLst>
        </pc:spChg>
        <pc:spChg chg="del">
          <ac:chgData name="Morgan, Rob - morganrm" userId="2202593e-d52f-4214-b8a9-788363247110" providerId="ADAL" clId="{EAF86F22-30A7-4617-950B-BD4D7AF22309}" dt="2024-02-10T16:07:02.947" v="26"/>
          <ac:spMkLst>
            <pc:docMk/>
            <pc:sldMk cId="954512065" sldId="276"/>
            <ac:spMk id="25" creationId="{AF180F00-B4B2-4196-BB1C-ECD21B03F0A9}"/>
          </ac:spMkLst>
        </pc:spChg>
        <pc:spChg chg="del">
          <ac:chgData name="Morgan, Rob - morganrm" userId="2202593e-d52f-4214-b8a9-788363247110" providerId="ADAL" clId="{EAF86F22-30A7-4617-950B-BD4D7AF22309}" dt="2024-02-10T16:07:02.947" v="26"/>
          <ac:spMkLst>
            <pc:docMk/>
            <pc:sldMk cId="954512065" sldId="276"/>
            <ac:spMk id="27" creationId="{6E600F8C-C8F3-420C-9D3B-E1FBE7BAE481}"/>
          </ac:spMkLst>
        </pc:spChg>
      </pc:sldChg>
      <pc:sldChg chg="addSp delSp modSp mod">
        <pc:chgData name="Morgan, Rob - morganrm" userId="2202593e-d52f-4214-b8a9-788363247110" providerId="ADAL" clId="{EAF86F22-30A7-4617-950B-BD4D7AF22309}" dt="2024-02-10T16:08:43.621" v="46" actId="113"/>
        <pc:sldMkLst>
          <pc:docMk/>
          <pc:sldMk cId="2462162896" sldId="293"/>
        </pc:sldMkLst>
        <pc:spChg chg="mod">
          <ac:chgData name="Morgan, Rob - morganrm" userId="2202593e-d52f-4214-b8a9-788363247110" providerId="ADAL" clId="{EAF86F22-30A7-4617-950B-BD4D7AF22309}" dt="2024-02-10T16:08:43.621" v="46" actId="113"/>
          <ac:spMkLst>
            <pc:docMk/>
            <pc:sldMk cId="2462162896" sldId="293"/>
            <ac:spMk id="4" creationId="{7884DBF7-DC89-7EEA-A6DC-9773FC0FEF00}"/>
          </ac:spMkLst>
        </pc:spChg>
        <pc:spChg chg="add del">
          <ac:chgData name="Morgan, Rob - morganrm" userId="2202593e-d52f-4214-b8a9-788363247110" providerId="ADAL" clId="{EAF86F22-30A7-4617-950B-BD4D7AF22309}" dt="2024-02-10T16:07:47.725" v="40" actId="22"/>
          <ac:spMkLst>
            <pc:docMk/>
            <pc:sldMk cId="2462162896" sldId="293"/>
            <ac:spMk id="5" creationId="{6702CE60-674F-4D7D-2FE3-747155E574BD}"/>
          </ac:spMkLst>
        </pc:spChg>
        <pc:spChg chg="add mod ord">
          <ac:chgData name="Morgan, Rob - morganrm" userId="2202593e-d52f-4214-b8a9-788363247110" providerId="ADAL" clId="{EAF86F22-30A7-4617-950B-BD4D7AF22309}" dt="2024-02-10T16:07:58.913" v="42" actId="13244"/>
          <ac:spMkLst>
            <pc:docMk/>
            <pc:sldMk cId="2462162896" sldId="293"/>
            <ac:spMk id="6" creationId="{36278D38-7620-3003-1AA8-B368CA0392E8}"/>
          </ac:spMkLst>
        </pc:spChg>
        <pc:spChg chg="add mod">
          <ac:chgData name="Morgan, Rob - morganrm" userId="2202593e-d52f-4214-b8a9-788363247110" providerId="ADAL" clId="{EAF86F22-30A7-4617-950B-BD4D7AF22309}" dt="2024-02-10T16:08:10.893" v="43"/>
          <ac:spMkLst>
            <pc:docMk/>
            <pc:sldMk cId="2462162896" sldId="293"/>
            <ac:spMk id="7" creationId="{61E29452-F6C4-CB84-E299-1D4748EC2196}"/>
          </ac:spMkLst>
        </pc:spChg>
      </pc:sldChg>
      <pc:sldChg chg="del">
        <pc:chgData name="Morgan, Rob - morganrm" userId="2202593e-d52f-4214-b8a9-788363247110" providerId="ADAL" clId="{EAF86F22-30A7-4617-950B-BD4D7AF22309}" dt="2024-02-10T16:47:31.503" v="392" actId="47"/>
        <pc:sldMkLst>
          <pc:docMk/>
          <pc:sldMk cId="1185751307" sldId="339"/>
        </pc:sldMkLst>
      </pc:sldChg>
      <pc:sldChg chg="del">
        <pc:chgData name="Morgan, Rob - morganrm" userId="2202593e-d52f-4214-b8a9-788363247110" providerId="ADAL" clId="{EAF86F22-30A7-4617-950B-BD4D7AF22309}" dt="2024-02-10T16:06:42.148" v="24" actId="47"/>
        <pc:sldMkLst>
          <pc:docMk/>
          <pc:sldMk cId="2366112646" sldId="347"/>
        </pc:sldMkLst>
      </pc:sldChg>
      <pc:sldChg chg="modSp del mod">
        <pc:chgData name="Morgan, Rob - morganrm" userId="2202593e-d52f-4214-b8a9-788363247110" providerId="ADAL" clId="{EAF86F22-30A7-4617-950B-BD4D7AF22309}" dt="2024-02-10T16:15:31.353" v="78" actId="47"/>
        <pc:sldMkLst>
          <pc:docMk/>
          <pc:sldMk cId="1664588121" sldId="348"/>
        </pc:sldMkLst>
        <pc:spChg chg="mod">
          <ac:chgData name="Morgan, Rob - morganrm" userId="2202593e-d52f-4214-b8a9-788363247110" providerId="ADAL" clId="{EAF86F22-30A7-4617-950B-BD4D7AF22309}" dt="2024-02-10T16:14:39.836" v="73" actId="27636"/>
          <ac:spMkLst>
            <pc:docMk/>
            <pc:sldMk cId="1664588121" sldId="348"/>
            <ac:spMk id="2" creationId="{83384087-D3B9-FBA6-DE2A-41598931CD7A}"/>
          </ac:spMkLst>
        </pc:spChg>
      </pc:sldChg>
      <pc:sldChg chg="del">
        <pc:chgData name="Morgan, Rob - morganrm" userId="2202593e-d52f-4214-b8a9-788363247110" providerId="ADAL" clId="{EAF86F22-30A7-4617-950B-BD4D7AF22309}" dt="2024-02-13T02:44:39.831" v="898" actId="47"/>
        <pc:sldMkLst>
          <pc:docMk/>
          <pc:sldMk cId="3092293211" sldId="355"/>
        </pc:sldMkLst>
      </pc:sldChg>
      <pc:sldChg chg="addSp modSp add mod">
        <pc:chgData name="Morgan, Rob - morganrm" userId="2202593e-d52f-4214-b8a9-788363247110" providerId="ADAL" clId="{EAF86F22-30A7-4617-950B-BD4D7AF22309}" dt="2024-02-10T16:13:21.852" v="63" actId="1076"/>
        <pc:sldMkLst>
          <pc:docMk/>
          <pc:sldMk cId="1545037985" sldId="356"/>
        </pc:sldMkLst>
        <pc:spChg chg="mod">
          <ac:chgData name="Morgan, Rob - morganrm" userId="2202593e-d52f-4214-b8a9-788363247110" providerId="ADAL" clId="{EAF86F22-30A7-4617-950B-BD4D7AF22309}" dt="2024-02-10T16:10:53.674" v="57" actId="122"/>
          <ac:spMkLst>
            <pc:docMk/>
            <pc:sldMk cId="1545037985" sldId="356"/>
            <ac:spMk id="4" creationId="{7884DBF7-DC89-7EEA-A6DC-9773FC0FEF00}"/>
          </ac:spMkLst>
        </pc:spChg>
        <pc:picChg chg="add mod">
          <ac:chgData name="Morgan, Rob - morganrm" userId="2202593e-d52f-4214-b8a9-788363247110" providerId="ADAL" clId="{EAF86F22-30A7-4617-950B-BD4D7AF22309}" dt="2024-02-10T16:13:21.852" v="63" actId="1076"/>
          <ac:picMkLst>
            <pc:docMk/>
            <pc:sldMk cId="1545037985" sldId="356"/>
            <ac:picMk id="5" creationId="{F5D3F8B4-0DA8-40FD-7A04-53E547EAB527}"/>
          </ac:picMkLst>
        </pc:picChg>
      </pc:sldChg>
      <pc:sldChg chg="addSp modSp add mod ord">
        <pc:chgData name="Morgan, Rob - morganrm" userId="2202593e-d52f-4214-b8a9-788363247110" providerId="ADAL" clId="{EAF86F22-30A7-4617-950B-BD4D7AF22309}" dt="2024-02-13T02:51:04.190" v="952" actId="1036"/>
        <pc:sldMkLst>
          <pc:docMk/>
          <pc:sldMk cId="943384113" sldId="357"/>
        </pc:sldMkLst>
        <pc:spChg chg="add mod">
          <ac:chgData name="Morgan, Rob - morganrm" userId="2202593e-d52f-4214-b8a9-788363247110" providerId="ADAL" clId="{EAF86F22-30A7-4617-950B-BD4D7AF22309}" dt="2024-02-10T16:14:05.151" v="68"/>
          <ac:spMkLst>
            <pc:docMk/>
            <pc:sldMk cId="943384113" sldId="357"/>
            <ac:spMk id="2" creationId="{507378B4-2C12-5D73-94F9-1BAA839441B1}"/>
          </ac:spMkLst>
        </pc:spChg>
        <pc:graphicFrameChg chg="mod modGraphic">
          <ac:chgData name="Morgan, Rob - morganrm" userId="2202593e-d52f-4214-b8a9-788363247110" providerId="ADAL" clId="{EAF86F22-30A7-4617-950B-BD4D7AF22309}" dt="2024-02-13T02:51:04.190" v="952" actId="1036"/>
          <ac:graphicFrameMkLst>
            <pc:docMk/>
            <pc:sldMk cId="943384113" sldId="357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3T02:50:35.445" v="920" actId="1035"/>
          <ac:picMkLst>
            <pc:docMk/>
            <pc:sldMk cId="943384113" sldId="357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3:20.536" v="971" actId="20577"/>
        <pc:sldMkLst>
          <pc:docMk/>
          <pc:sldMk cId="234685172" sldId="358"/>
        </pc:sldMkLst>
        <pc:graphicFrameChg chg="mod modGraphic">
          <ac:chgData name="Morgan, Rob - morganrm" userId="2202593e-d52f-4214-b8a9-788363247110" providerId="ADAL" clId="{EAF86F22-30A7-4617-950B-BD4D7AF22309}" dt="2024-02-13T02:53:20.536" v="971" actId="20577"/>
          <ac:graphicFrameMkLst>
            <pc:docMk/>
            <pc:sldMk cId="234685172" sldId="358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18:12.997" v="90" actId="1076"/>
          <ac:picMkLst>
            <pc:docMk/>
            <pc:sldMk cId="234685172" sldId="358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3:15.432" v="970" actId="20577"/>
        <pc:sldMkLst>
          <pc:docMk/>
          <pc:sldMk cId="608115774" sldId="359"/>
        </pc:sldMkLst>
        <pc:graphicFrameChg chg="mod modGraphic">
          <ac:chgData name="Morgan, Rob - morganrm" userId="2202593e-d52f-4214-b8a9-788363247110" providerId="ADAL" clId="{EAF86F22-30A7-4617-950B-BD4D7AF22309}" dt="2024-02-13T02:53:15.432" v="970" actId="20577"/>
          <ac:graphicFrameMkLst>
            <pc:docMk/>
            <pc:sldMk cId="608115774" sldId="359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20:34.061" v="109" actId="14826"/>
          <ac:picMkLst>
            <pc:docMk/>
            <pc:sldMk cId="608115774" sldId="359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3:06.841" v="969" actId="20577"/>
        <pc:sldMkLst>
          <pc:docMk/>
          <pc:sldMk cId="543151321" sldId="360"/>
        </pc:sldMkLst>
        <pc:graphicFrameChg chg="mod modGraphic">
          <ac:chgData name="Morgan, Rob - morganrm" userId="2202593e-d52f-4214-b8a9-788363247110" providerId="ADAL" clId="{EAF86F22-30A7-4617-950B-BD4D7AF22309}" dt="2024-02-13T02:53:06.841" v="969" actId="20577"/>
          <ac:graphicFrameMkLst>
            <pc:docMk/>
            <pc:sldMk cId="543151321" sldId="360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24:04.679" v="118" actId="14826"/>
          <ac:picMkLst>
            <pc:docMk/>
            <pc:sldMk cId="543151321" sldId="360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0T16:25:43.867" v="139" actId="20577"/>
        <pc:sldMkLst>
          <pc:docMk/>
          <pc:sldMk cId="1900884746" sldId="361"/>
        </pc:sldMkLst>
        <pc:graphicFrameChg chg="mod modGraphic">
          <ac:chgData name="Morgan, Rob - morganrm" userId="2202593e-d52f-4214-b8a9-788363247110" providerId="ADAL" clId="{EAF86F22-30A7-4617-950B-BD4D7AF22309}" dt="2024-02-10T16:25:43.867" v="139" actId="20577"/>
          <ac:graphicFrameMkLst>
            <pc:docMk/>
            <pc:sldMk cId="1900884746" sldId="361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24:55.064" v="127" actId="14826"/>
          <ac:picMkLst>
            <pc:docMk/>
            <pc:sldMk cId="1900884746" sldId="361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2:07.363" v="963" actId="20577"/>
        <pc:sldMkLst>
          <pc:docMk/>
          <pc:sldMk cId="4204746083" sldId="362"/>
        </pc:sldMkLst>
        <pc:graphicFrameChg chg="mod modGraphic">
          <ac:chgData name="Morgan, Rob - morganrm" userId="2202593e-d52f-4214-b8a9-788363247110" providerId="ADAL" clId="{EAF86F22-30A7-4617-950B-BD4D7AF22309}" dt="2024-02-13T02:52:07.363" v="963" actId="20577"/>
          <ac:graphicFrameMkLst>
            <pc:docMk/>
            <pc:sldMk cId="4204746083" sldId="362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26:40.946" v="147" actId="14826"/>
          <ac:picMkLst>
            <pc:docMk/>
            <pc:sldMk cId="4204746083" sldId="362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2:23.281" v="966" actId="20577"/>
        <pc:sldMkLst>
          <pc:docMk/>
          <pc:sldMk cId="3770860315" sldId="363"/>
        </pc:sldMkLst>
        <pc:graphicFrameChg chg="mod modGraphic">
          <ac:chgData name="Morgan, Rob - morganrm" userId="2202593e-d52f-4214-b8a9-788363247110" providerId="ADAL" clId="{EAF86F22-30A7-4617-950B-BD4D7AF22309}" dt="2024-02-13T02:52:23.281" v="966" actId="20577"/>
          <ac:graphicFrameMkLst>
            <pc:docMk/>
            <pc:sldMk cId="3770860315" sldId="363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31:00.198" v="153" actId="14826"/>
          <ac:picMkLst>
            <pc:docMk/>
            <pc:sldMk cId="3770860315" sldId="363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2:37.551" v="967" actId="20577"/>
        <pc:sldMkLst>
          <pc:docMk/>
          <pc:sldMk cId="1555833734" sldId="364"/>
        </pc:sldMkLst>
        <pc:graphicFrameChg chg="mod modGraphic">
          <ac:chgData name="Morgan, Rob - morganrm" userId="2202593e-d52f-4214-b8a9-788363247110" providerId="ADAL" clId="{EAF86F22-30A7-4617-950B-BD4D7AF22309}" dt="2024-02-13T02:52:37.551" v="967" actId="20577"/>
          <ac:graphicFrameMkLst>
            <pc:docMk/>
            <pc:sldMk cId="1555833734" sldId="364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33:33.445" v="159" actId="14826"/>
          <ac:picMkLst>
            <pc:docMk/>
            <pc:sldMk cId="1555833734" sldId="364"/>
            <ac:picMk id="5" creationId="{84973CAD-3F53-9BF8-4452-9D7196ECCC62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3T02:52:54.236" v="968" actId="20577"/>
        <pc:sldMkLst>
          <pc:docMk/>
          <pc:sldMk cId="3495172787" sldId="365"/>
        </pc:sldMkLst>
        <pc:graphicFrameChg chg="mod modGraphic">
          <ac:chgData name="Morgan, Rob - morganrm" userId="2202593e-d52f-4214-b8a9-788363247110" providerId="ADAL" clId="{EAF86F22-30A7-4617-950B-BD4D7AF22309}" dt="2024-02-13T02:52:54.236" v="968" actId="20577"/>
          <ac:graphicFrameMkLst>
            <pc:docMk/>
            <pc:sldMk cId="3495172787" sldId="365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EAF86F22-30A7-4617-950B-BD4D7AF22309}" dt="2024-02-10T16:34:44.670" v="173" actId="1076"/>
          <ac:picMkLst>
            <pc:docMk/>
            <pc:sldMk cId="3495172787" sldId="365"/>
            <ac:picMk id="5" creationId="{84973CAD-3F53-9BF8-4452-9D7196ECCC62}"/>
          </ac:picMkLst>
        </pc:picChg>
      </pc:sldChg>
      <pc:sldChg chg="addSp delSp modSp add mod">
        <pc:chgData name="Morgan, Rob - morganrm" userId="2202593e-d52f-4214-b8a9-788363247110" providerId="ADAL" clId="{EAF86F22-30A7-4617-950B-BD4D7AF22309}" dt="2024-02-13T02:57:21.932" v="1087" actId="1038"/>
        <pc:sldMkLst>
          <pc:docMk/>
          <pc:sldMk cId="1501770805" sldId="366"/>
        </pc:sldMkLst>
        <pc:graphicFrameChg chg="mod modGraphic">
          <ac:chgData name="Morgan, Rob - morganrm" userId="2202593e-d52f-4214-b8a9-788363247110" providerId="ADAL" clId="{EAF86F22-30A7-4617-950B-BD4D7AF22309}" dt="2024-02-13T02:53:48.317" v="972" actId="20577"/>
          <ac:graphicFrameMkLst>
            <pc:docMk/>
            <pc:sldMk cId="1501770805" sldId="366"/>
            <ac:graphicFrameMk id="8" creationId="{3271C45C-7B71-00EC-B722-BB9E3C3BD8FF}"/>
          </ac:graphicFrameMkLst>
        </pc:graphicFrameChg>
        <pc:picChg chg="del">
          <ac:chgData name="Morgan, Rob - morganrm" userId="2202593e-d52f-4214-b8a9-788363247110" providerId="ADAL" clId="{EAF86F22-30A7-4617-950B-BD4D7AF22309}" dt="2024-02-10T16:35:19.324" v="179" actId="478"/>
          <ac:picMkLst>
            <pc:docMk/>
            <pc:sldMk cId="1501770805" sldId="366"/>
            <ac:picMk id="5" creationId="{84973CAD-3F53-9BF8-4452-9D7196ECCC62}"/>
          </ac:picMkLst>
        </pc:picChg>
        <pc:picChg chg="add mod">
          <ac:chgData name="Morgan, Rob - morganrm" userId="2202593e-d52f-4214-b8a9-788363247110" providerId="ADAL" clId="{EAF86F22-30A7-4617-950B-BD4D7AF22309}" dt="2024-02-10T16:42:49.045" v="379" actId="14100"/>
          <ac:picMkLst>
            <pc:docMk/>
            <pc:sldMk cId="1501770805" sldId="366"/>
            <ac:picMk id="7" creationId="{7A2220CD-FE3C-931D-C935-05171B40FCAF}"/>
          </ac:picMkLst>
        </pc:picChg>
        <pc:picChg chg="add mod ord">
          <ac:chgData name="Morgan, Rob - morganrm" userId="2202593e-d52f-4214-b8a9-788363247110" providerId="ADAL" clId="{EAF86F22-30A7-4617-950B-BD4D7AF22309}" dt="2024-02-10T16:42:43.382" v="378" actId="167"/>
          <ac:picMkLst>
            <pc:docMk/>
            <pc:sldMk cId="1501770805" sldId="366"/>
            <ac:picMk id="9" creationId="{5E6673EA-903B-E46E-D87E-693A218A6B24}"/>
          </ac:picMkLst>
        </pc:picChg>
        <pc:picChg chg="add mod ord">
          <ac:chgData name="Morgan, Rob - morganrm" userId="2202593e-d52f-4214-b8a9-788363247110" providerId="ADAL" clId="{EAF86F22-30A7-4617-950B-BD4D7AF22309}" dt="2024-02-13T02:56:33.694" v="1067" actId="14100"/>
          <ac:picMkLst>
            <pc:docMk/>
            <pc:sldMk cId="1501770805" sldId="366"/>
            <ac:picMk id="10" creationId="{84C8D623-E8BD-808E-A21C-013B98992DF7}"/>
          </ac:picMkLst>
        </pc:picChg>
        <pc:picChg chg="add mod">
          <ac:chgData name="Morgan, Rob - morganrm" userId="2202593e-d52f-4214-b8a9-788363247110" providerId="ADAL" clId="{EAF86F22-30A7-4617-950B-BD4D7AF22309}" dt="2024-02-10T16:42:20.168" v="324" actId="14100"/>
          <ac:picMkLst>
            <pc:docMk/>
            <pc:sldMk cId="1501770805" sldId="366"/>
            <ac:picMk id="11" creationId="{AEFA8D2E-0652-1A76-D3BB-BDDC26323E87}"/>
          </ac:picMkLst>
        </pc:picChg>
        <pc:picChg chg="add mod ord">
          <ac:chgData name="Morgan, Rob - morganrm" userId="2202593e-d52f-4214-b8a9-788363247110" providerId="ADAL" clId="{EAF86F22-30A7-4617-950B-BD4D7AF22309}" dt="2024-02-13T02:56:50.668" v="1075" actId="1038"/>
          <ac:picMkLst>
            <pc:docMk/>
            <pc:sldMk cId="1501770805" sldId="366"/>
            <ac:picMk id="12" creationId="{0550F4F9-F182-CD1D-939A-FFBB203F191F}"/>
          </ac:picMkLst>
        </pc:picChg>
        <pc:picChg chg="add mod ord modCrop">
          <ac:chgData name="Morgan, Rob - morganrm" userId="2202593e-d52f-4214-b8a9-788363247110" providerId="ADAL" clId="{EAF86F22-30A7-4617-950B-BD4D7AF22309}" dt="2024-02-13T02:57:11.654" v="1077" actId="1076"/>
          <ac:picMkLst>
            <pc:docMk/>
            <pc:sldMk cId="1501770805" sldId="366"/>
            <ac:picMk id="13" creationId="{00DEEFEB-1E92-BDB9-DB8C-53457603F272}"/>
          </ac:picMkLst>
        </pc:picChg>
        <pc:picChg chg="add mod ord modCrop">
          <ac:chgData name="Morgan, Rob - morganrm" userId="2202593e-d52f-4214-b8a9-788363247110" providerId="ADAL" clId="{EAF86F22-30A7-4617-950B-BD4D7AF22309}" dt="2024-02-13T02:57:21.932" v="1087" actId="1038"/>
          <ac:picMkLst>
            <pc:docMk/>
            <pc:sldMk cId="1501770805" sldId="366"/>
            <ac:picMk id="14" creationId="{8D309111-F980-8D5A-922E-023FB857262D}"/>
          </ac:picMkLst>
        </pc:picChg>
        <pc:picChg chg="add mod">
          <ac:chgData name="Morgan, Rob - morganrm" userId="2202593e-d52f-4214-b8a9-788363247110" providerId="ADAL" clId="{EAF86F22-30A7-4617-950B-BD4D7AF22309}" dt="2024-02-13T02:57:21.932" v="1087" actId="1038"/>
          <ac:picMkLst>
            <pc:docMk/>
            <pc:sldMk cId="1501770805" sldId="366"/>
            <ac:picMk id="15" creationId="{39C08A95-4B3F-B9B7-224C-F816E3D3AC45}"/>
          </ac:picMkLst>
        </pc:picChg>
      </pc:sldChg>
      <pc:sldChg chg="modSp add mod">
        <pc:chgData name="Morgan, Rob - morganrm" userId="2202593e-d52f-4214-b8a9-788363247110" providerId="ADAL" clId="{EAF86F22-30A7-4617-950B-BD4D7AF22309}" dt="2024-02-10T16:47:28.194" v="391" actId="20577"/>
        <pc:sldMkLst>
          <pc:docMk/>
          <pc:sldMk cId="3242500829" sldId="367"/>
        </pc:sldMkLst>
        <pc:spChg chg="mod">
          <ac:chgData name="Morgan, Rob - morganrm" userId="2202593e-d52f-4214-b8a9-788363247110" providerId="ADAL" clId="{EAF86F22-30A7-4617-950B-BD4D7AF22309}" dt="2024-02-10T16:47:28.194" v="391" actId="20577"/>
          <ac:spMkLst>
            <pc:docMk/>
            <pc:sldMk cId="3242500829" sldId="367"/>
            <ac:spMk id="2" creationId="{543BFF9E-BEB5-6427-046F-859A3AF8EAD9}"/>
          </ac:spMkLst>
        </pc:spChg>
      </pc:sldChg>
      <pc:sldChg chg="add del">
        <pc:chgData name="Morgan, Rob - morganrm" userId="2202593e-d52f-4214-b8a9-788363247110" providerId="ADAL" clId="{EAF86F22-30A7-4617-950B-BD4D7AF22309}" dt="2024-02-10T16:46:36.096" v="388" actId="47"/>
        <pc:sldMkLst>
          <pc:docMk/>
          <pc:sldMk cId="3975083414" sldId="367"/>
        </pc:sldMkLst>
      </pc:sldChg>
      <pc:sldChg chg="modSp mod">
        <pc:chgData name="Morgan, Rob - morganrm" userId="2202593e-d52f-4214-b8a9-788363247110" providerId="ADAL" clId="{EAF86F22-30A7-4617-950B-BD4D7AF22309}" dt="2024-02-13T02:57:49.721" v="1089" actId="20577"/>
        <pc:sldMkLst>
          <pc:docMk/>
          <pc:sldMk cId="597287167" sldId="371"/>
        </pc:sldMkLst>
        <pc:graphicFrameChg chg="modGraphic">
          <ac:chgData name="Morgan, Rob - morganrm" userId="2202593e-d52f-4214-b8a9-788363247110" providerId="ADAL" clId="{EAF86F22-30A7-4617-950B-BD4D7AF22309}" dt="2024-02-13T02:57:49.721" v="1089" actId="20577"/>
          <ac:graphicFrameMkLst>
            <pc:docMk/>
            <pc:sldMk cId="597287167" sldId="371"/>
            <ac:graphicFrameMk id="8" creationId="{3271C45C-7B71-00EC-B722-BB9E3C3BD8FF}"/>
          </ac:graphicFrameMkLst>
        </pc:graphicFrameChg>
      </pc:sldChg>
      <pc:sldChg chg="addSp modSp mod modAnim">
        <pc:chgData name="Morgan, Rob - morganrm" userId="2202593e-d52f-4214-b8a9-788363247110" providerId="ADAL" clId="{EAF86F22-30A7-4617-950B-BD4D7AF22309}" dt="2024-02-13T02:49:55.474" v="911" actId="33935"/>
        <pc:sldMkLst>
          <pc:docMk/>
          <pc:sldMk cId="3241299498" sldId="376"/>
        </pc:sldMkLst>
        <pc:spChg chg="mod">
          <ac:chgData name="Morgan, Rob - morganrm" userId="2202593e-d52f-4214-b8a9-788363247110" providerId="ADAL" clId="{EAF86F22-30A7-4617-950B-BD4D7AF22309}" dt="2024-02-12T23:54:12.267" v="414" actId="14100"/>
          <ac:spMkLst>
            <pc:docMk/>
            <pc:sldMk cId="3241299498" sldId="376"/>
            <ac:spMk id="2" creationId="{543BFF9E-BEB5-6427-046F-859A3AF8EAD9}"/>
          </ac:spMkLst>
        </pc:spChg>
        <pc:spChg chg="add mod">
          <ac:chgData name="Morgan, Rob - morganrm" userId="2202593e-d52f-4214-b8a9-788363247110" providerId="ADAL" clId="{EAF86F22-30A7-4617-950B-BD4D7AF22309}" dt="2024-02-13T02:41:32.098" v="880" actId="554"/>
          <ac:spMkLst>
            <pc:docMk/>
            <pc:sldMk cId="3241299498" sldId="376"/>
            <ac:spMk id="3" creationId="{1A0C56A3-BA84-31FC-127D-5E590AAA1733}"/>
          </ac:spMkLst>
        </pc:spChg>
        <pc:spChg chg="add mod">
          <ac:chgData name="Morgan, Rob - morganrm" userId="2202593e-d52f-4214-b8a9-788363247110" providerId="ADAL" clId="{EAF86F22-30A7-4617-950B-BD4D7AF22309}" dt="2024-02-13T02:42:50.942" v="890" actId="1037"/>
          <ac:spMkLst>
            <pc:docMk/>
            <pc:sldMk cId="3241299498" sldId="376"/>
            <ac:spMk id="6" creationId="{60C123ED-0FD3-1769-C3DB-1FD68BAC0F8F}"/>
          </ac:spMkLst>
        </pc:spChg>
        <pc:spChg chg="add mod">
          <ac:chgData name="Morgan, Rob - morganrm" userId="2202593e-d52f-4214-b8a9-788363247110" providerId="ADAL" clId="{EAF86F22-30A7-4617-950B-BD4D7AF22309}" dt="2024-02-13T02:43:15.291" v="896" actId="1036"/>
          <ac:spMkLst>
            <pc:docMk/>
            <pc:sldMk cId="3241299498" sldId="376"/>
            <ac:spMk id="7" creationId="{17D042DF-B118-BF8A-E83D-62356E48B80F}"/>
          </ac:spMkLst>
        </pc:spChg>
        <pc:spChg chg="add mod">
          <ac:chgData name="Morgan, Rob - morganrm" userId="2202593e-d52f-4214-b8a9-788363247110" providerId="ADAL" clId="{EAF86F22-30A7-4617-950B-BD4D7AF22309}" dt="2024-02-13T02:42:57.177" v="892" actId="1037"/>
          <ac:spMkLst>
            <pc:docMk/>
            <pc:sldMk cId="3241299498" sldId="376"/>
            <ac:spMk id="8" creationId="{42555C88-A1E3-4663-C09D-CE65B784F30B}"/>
          </ac:spMkLst>
        </pc:spChg>
        <pc:spChg chg="add mod">
          <ac:chgData name="Morgan, Rob - morganrm" userId="2202593e-d52f-4214-b8a9-788363247110" providerId="ADAL" clId="{EAF86F22-30A7-4617-950B-BD4D7AF22309}" dt="2024-02-13T02:41:38.153" v="881" actId="1037"/>
          <ac:spMkLst>
            <pc:docMk/>
            <pc:sldMk cId="3241299498" sldId="376"/>
            <ac:spMk id="9" creationId="{D48F9FB4-C708-A85E-89E6-998F4054FEB2}"/>
          </ac:spMkLst>
        </pc:spChg>
        <pc:spChg chg="add mod">
          <ac:chgData name="Morgan, Rob - morganrm" userId="2202593e-d52f-4214-b8a9-788363247110" providerId="ADAL" clId="{EAF86F22-30A7-4617-950B-BD4D7AF22309}" dt="2024-02-13T02:42:59.196" v="893" actId="1037"/>
          <ac:spMkLst>
            <pc:docMk/>
            <pc:sldMk cId="3241299498" sldId="376"/>
            <ac:spMk id="10" creationId="{1F6455E1-9AC8-CF48-338D-BF9938509567}"/>
          </ac:spMkLst>
        </pc:spChg>
        <pc:spChg chg="add mod">
          <ac:chgData name="Morgan, Rob - morganrm" userId="2202593e-d52f-4214-b8a9-788363247110" providerId="ADAL" clId="{EAF86F22-30A7-4617-950B-BD4D7AF22309}" dt="2024-02-13T02:48:13.869" v="907" actId="20577"/>
          <ac:spMkLst>
            <pc:docMk/>
            <pc:sldMk cId="3241299498" sldId="376"/>
            <ac:spMk id="11" creationId="{3C0A474E-84BC-DD3A-29E6-8C7F284D6A5D}"/>
          </ac:spMkLst>
        </pc:spChg>
        <pc:spChg chg="add mod">
          <ac:chgData name="Morgan, Rob - morganrm" userId="2202593e-d52f-4214-b8a9-788363247110" providerId="ADAL" clId="{EAF86F22-30A7-4617-950B-BD4D7AF22309}" dt="2024-02-13T02:34:50.982" v="647"/>
          <ac:spMkLst>
            <pc:docMk/>
            <pc:sldMk cId="3241299498" sldId="376"/>
            <ac:spMk id="13" creationId="{F36C8564-DB66-D6E8-2853-43FCC1841877}"/>
          </ac:spMkLst>
        </pc:spChg>
        <pc:spChg chg="add mod">
          <ac:chgData name="Morgan, Rob - morganrm" userId="2202593e-d52f-4214-b8a9-788363247110" providerId="ADAL" clId="{EAF86F22-30A7-4617-950B-BD4D7AF22309}" dt="2024-02-13T02:35:01.261" v="658" actId="20577"/>
          <ac:spMkLst>
            <pc:docMk/>
            <pc:sldMk cId="3241299498" sldId="376"/>
            <ac:spMk id="14" creationId="{46FD84B0-F993-1E17-EE55-6A0BCB581BFA}"/>
          </ac:spMkLst>
        </pc:spChg>
        <pc:spChg chg="add mod">
          <ac:chgData name="Morgan, Rob - morganrm" userId="2202593e-d52f-4214-b8a9-788363247110" providerId="ADAL" clId="{EAF86F22-30A7-4617-950B-BD4D7AF22309}" dt="2024-02-13T02:38:04.955" v="736" actId="1037"/>
          <ac:spMkLst>
            <pc:docMk/>
            <pc:sldMk cId="3241299498" sldId="376"/>
            <ac:spMk id="15" creationId="{62FEDCF9-1A88-85F8-E3AA-89912BBCEE1A}"/>
          </ac:spMkLst>
        </pc:spChg>
        <pc:spChg chg="add mod">
          <ac:chgData name="Morgan, Rob - morganrm" userId="2202593e-d52f-4214-b8a9-788363247110" providerId="ADAL" clId="{EAF86F22-30A7-4617-950B-BD4D7AF22309}" dt="2024-02-13T02:35:42.179" v="704" actId="1037"/>
          <ac:spMkLst>
            <pc:docMk/>
            <pc:sldMk cId="3241299498" sldId="376"/>
            <ac:spMk id="16" creationId="{04F7F89A-41C2-B4F5-4D8A-E53FB33E87DE}"/>
          </ac:spMkLst>
        </pc:spChg>
        <pc:spChg chg="add mod">
          <ac:chgData name="Morgan, Rob - morganrm" userId="2202593e-d52f-4214-b8a9-788363247110" providerId="ADAL" clId="{EAF86F22-30A7-4617-950B-BD4D7AF22309}" dt="2024-02-13T02:35:37.972" v="701" actId="404"/>
          <ac:spMkLst>
            <pc:docMk/>
            <pc:sldMk cId="3241299498" sldId="376"/>
            <ac:spMk id="17" creationId="{018A1655-8212-0CC8-36B0-C622F1AE73BA}"/>
          </ac:spMkLst>
        </pc:spChg>
        <pc:spChg chg="add mod">
          <ac:chgData name="Morgan, Rob - morganrm" userId="2202593e-d52f-4214-b8a9-788363247110" providerId="ADAL" clId="{EAF86F22-30A7-4617-950B-BD4D7AF22309}" dt="2024-02-13T02:49:52.445" v="910" actId="1036"/>
          <ac:spMkLst>
            <pc:docMk/>
            <pc:sldMk cId="3241299498" sldId="376"/>
            <ac:spMk id="18" creationId="{F232E24F-4748-FC48-41A9-5ABD433E3D3D}"/>
          </ac:spMkLst>
        </pc:spChg>
        <pc:spChg chg="add mod">
          <ac:chgData name="Morgan, Rob - morganrm" userId="2202593e-d52f-4214-b8a9-788363247110" providerId="ADAL" clId="{EAF86F22-30A7-4617-950B-BD4D7AF22309}" dt="2024-02-13T02:39:59.169" v="869" actId="554"/>
          <ac:spMkLst>
            <pc:docMk/>
            <pc:sldMk cId="3241299498" sldId="376"/>
            <ac:spMk id="20" creationId="{35BA6386-5970-1353-324A-F311447F9742}"/>
          </ac:spMkLst>
        </pc:spChg>
        <pc:spChg chg="add mod">
          <ac:chgData name="Morgan, Rob - morganrm" userId="2202593e-d52f-4214-b8a9-788363247110" providerId="ADAL" clId="{EAF86F22-30A7-4617-950B-BD4D7AF22309}" dt="2024-02-13T02:39:59.169" v="869" actId="554"/>
          <ac:spMkLst>
            <pc:docMk/>
            <pc:sldMk cId="3241299498" sldId="376"/>
            <ac:spMk id="22" creationId="{1A100D6D-BD97-AA6C-F5B9-BADDFDE161C2}"/>
          </ac:spMkLst>
        </pc:spChg>
        <pc:picChg chg="mod ord">
          <ac:chgData name="Morgan, Rob - morganrm" userId="2202593e-d52f-4214-b8a9-788363247110" providerId="ADAL" clId="{EAF86F22-30A7-4617-950B-BD4D7AF22309}" dt="2024-02-13T02:36:56.205" v="723" actId="167"/>
          <ac:picMkLst>
            <pc:docMk/>
            <pc:sldMk cId="3241299498" sldId="376"/>
            <ac:picMk id="5" creationId="{34F9A289-16FA-4221-957F-D5F6F9B9253A}"/>
          </ac:picMkLst>
        </pc:picChg>
        <pc:picChg chg="mod">
          <ac:chgData name="Morgan, Rob - morganrm" userId="2202593e-d52f-4214-b8a9-788363247110" providerId="ADAL" clId="{EAF86F22-30A7-4617-950B-BD4D7AF22309}" dt="2024-02-13T02:48:09.694" v="901" actId="14826"/>
          <ac:picMkLst>
            <pc:docMk/>
            <pc:sldMk cId="3241299498" sldId="376"/>
            <ac:picMk id="19" creationId="{5A4B3F01-44AD-45F0-A737-B41AB004AEB7}"/>
          </ac:picMkLst>
        </pc:picChg>
        <pc:picChg chg="mod modVis">
          <ac:chgData name="Morgan, Rob - morganrm" userId="2202593e-d52f-4214-b8a9-788363247110" providerId="ADAL" clId="{EAF86F22-30A7-4617-950B-BD4D7AF22309}" dt="2024-02-13T00:30:23.314" v="503" actId="1037"/>
          <ac:picMkLst>
            <pc:docMk/>
            <pc:sldMk cId="3241299498" sldId="376"/>
            <ac:picMk id="24" creationId="{8D682033-2F02-4F16-AC8B-E226F6222CBF}"/>
          </ac:picMkLst>
        </pc:picChg>
        <pc:picChg chg="mod">
          <ac:chgData name="Morgan, Rob - morganrm" userId="2202593e-d52f-4214-b8a9-788363247110" providerId="ADAL" clId="{EAF86F22-30A7-4617-950B-BD4D7AF22309}" dt="2024-02-13T00:30:38.618" v="514" actId="1038"/>
          <ac:picMkLst>
            <pc:docMk/>
            <pc:sldMk cId="3241299498" sldId="376"/>
            <ac:picMk id="25" creationId="{6D0597FD-9D36-4D1B-8753-AB3F66F4AA27}"/>
          </ac:picMkLst>
        </pc:picChg>
        <pc:picChg chg="mod">
          <ac:chgData name="Morgan, Rob - morganrm" userId="2202593e-d52f-4214-b8a9-788363247110" providerId="ADAL" clId="{EAF86F22-30A7-4617-950B-BD4D7AF22309}" dt="2024-02-13T00:29:52.878" v="490" actId="14826"/>
          <ac:picMkLst>
            <pc:docMk/>
            <pc:sldMk cId="3241299498" sldId="376"/>
            <ac:picMk id="26" creationId="{A3D62508-1B19-4333-91D0-6117B920FDB4}"/>
          </ac:picMkLst>
        </pc:picChg>
        <pc:picChg chg="mod">
          <ac:chgData name="Morgan, Rob - morganrm" userId="2202593e-d52f-4214-b8a9-788363247110" providerId="ADAL" clId="{EAF86F22-30A7-4617-950B-BD4D7AF22309}" dt="2024-02-13T00:00:01.986" v="442" actId="14826"/>
          <ac:picMkLst>
            <pc:docMk/>
            <pc:sldMk cId="3241299498" sldId="376"/>
            <ac:picMk id="27" creationId="{A9757CB2-1AFE-46DE-A231-C86C41420BF3}"/>
          </ac:picMkLst>
        </pc:picChg>
        <pc:picChg chg="mod">
          <ac:chgData name="Morgan, Rob - morganrm" userId="2202593e-d52f-4214-b8a9-788363247110" providerId="ADAL" clId="{EAF86F22-30A7-4617-950B-BD4D7AF22309}" dt="2024-02-13T02:20:17.651" v="517" actId="14826"/>
          <ac:picMkLst>
            <pc:docMk/>
            <pc:sldMk cId="3241299498" sldId="376"/>
            <ac:picMk id="28" creationId="{3CF577C0-70F3-4A44-90BC-00E52043F9F9}"/>
          </ac:picMkLst>
        </pc:picChg>
        <pc:picChg chg="mod">
          <ac:chgData name="Morgan, Rob - morganrm" userId="2202593e-d52f-4214-b8a9-788363247110" providerId="ADAL" clId="{EAF86F22-30A7-4617-950B-BD4D7AF22309}" dt="2024-02-13T00:06:30.178" v="451" actId="14826"/>
          <ac:picMkLst>
            <pc:docMk/>
            <pc:sldMk cId="3241299498" sldId="376"/>
            <ac:picMk id="29" creationId="{44FBBB64-CE85-4D7E-AE5A-A8969CE16064}"/>
          </ac:picMkLst>
        </pc:picChg>
        <pc:picChg chg="mod">
          <ac:chgData name="Morgan, Rob - morganrm" userId="2202593e-d52f-4214-b8a9-788363247110" providerId="ADAL" clId="{EAF86F22-30A7-4617-950B-BD4D7AF22309}" dt="2024-02-13T02:23:54.868" v="521" actId="14826"/>
          <ac:picMkLst>
            <pc:docMk/>
            <pc:sldMk cId="3241299498" sldId="376"/>
            <ac:picMk id="30" creationId="{F32AFCC6-CE1E-48A9-B754-833D214233F5}"/>
          </ac:picMkLst>
        </pc:picChg>
        <pc:picChg chg="mod">
          <ac:chgData name="Morgan, Rob - morganrm" userId="2202593e-d52f-4214-b8a9-788363247110" providerId="ADAL" clId="{EAF86F22-30A7-4617-950B-BD4D7AF22309}" dt="2024-02-13T00:08:45.823" v="459" actId="14826"/>
          <ac:picMkLst>
            <pc:docMk/>
            <pc:sldMk cId="3241299498" sldId="376"/>
            <ac:picMk id="31" creationId="{19A1D23B-5736-4DB4-9789-50D59B8980C0}"/>
          </ac:picMkLst>
        </pc:picChg>
        <pc:picChg chg="mod">
          <ac:chgData name="Morgan, Rob - morganrm" userId="2202593e-d52f-4214-b8a9-788363247110" providerId="ADAL" clId="{EAF86F22-30A7-4617-950B-BD4D7AF22309}" dt="2024-02-13T02:27:53.460" v="525" actId="14826"/>
          <ac:picMkLst>
            <pc:docMk/>
            <pc:sldMk cId="3241299498" sldId="376"/>
            <ac:picMk id="32" creationId="{55FDB29F-DD85-45AC-AFFD-FC76A04B6582}"/>
          </ac:picMkLst>
        </pc:picChg>
        <pc:picChg chg="mod ord modVis">
          <ac:chgData name="Morgan, Rob - morganrm" userId="2202593e-d52f-4214-b8a9-788363247110" providerId="ADAL" clId="{EAF86F22-30A7-4617-950B-BD4D7AF22309}" dt="2024-02-13T02:41:56.158" v="885" actId="33935"/>
          <ac:picMkLst>
            <pc:docMk/>
            <pc:sldMk cId="3241299498" sldId="376"/>
            <ac:picMk id="33" creationId="{57481F62-A9B1-41E7-958F-D054C48D0B26}"/>
          </ac:picMkLst>
        </pc:picChg>
        <pc:picChg chg="mod ord modVis">
          <ac:chgData name="Morgan, Rob - morganrm" userId="2202593e-d52f-4214-b8a9-788363247110" providerId="ADAL" clId="{EAF86F22-30A7-4617-950B-BD4D7AF22309}" dt="2024-02-13T02:48:16.465" v="908" actId="14429"/>
          <ac:picMkLst>
            <pc:docMk/>
            <pc:sldMk cId="3241299498" sldId="376"/>
            <ac:picMk id="34" creationId="{36A1E003-3EE0-459A-BD83-5B7E2434877B}"/>
          </ac:picMkLst>
        </pc:picChg>
        <pc:picChg chg="mod ord modVis">
          <ac:chgData name="Morgan, Rob - morganrm" userId="2202593e-d52f-4214-b8a9-788363247110" providerId="ADAL" clId="{EAF86F22-30A7-4617-950B-BD4D7AF22309}" dt="2024-02-13T02:43:00.421" v="894" actId="33935"/>
          <ac:picMkLst>
            <pc:docMk/>
            <pc:sldMk cId="3241299498" sldId="376"/>
            <ac:picMk id="35" creationId="{A738BCCD-384F-405D-848D-9557F3FCA6E5}"/>
          </ac:picMkLst>
        </pc:picChg>
        <pc:picChg chg="mod ord modVis">
          <ac:chgData name="Morgan, Rob - morganrm" userId="2202593e-d52f-4214-b8a9-788363247110" providerId="ADAL" clId="{EAF86F22-30A7-4617-950B-BD4D7AF22309}" dt="2024-02-13T02:43:17.803" v="897" actId="33935"/>
          <ac:picMkLst>
            <pc:docMk/>
            <pc:sldMk cId="3241299498" sldId="376"/>
            <ac:picMk id="36" creationId="{EE82EB2E-AB88-48E6-95F8-AC44D8094146}"/>
          </ac:picMkLst>
        </pc:picChg>
        <pc:picChg chg="mod ord modVis">
          <ac:chgData name="Morgan, Rob - morganrm" userId="2202593e-d52f-4214-b8a9-788363247110" providerId="ADAL" clId="{EAF86F22-30A7-4617-950B-BD4D7AF22309}" dt="2024-02-13T02:36:15.182" v="721" actId="166"/>
          <ac:picMkLst>
            <pc:docMk/>
            <pc:sldMk cId="3241299498" sldId="376"/>
            <ac:picMk id="37" creationId="{C1104E78-98C7-4AD5-A440-B37085944413}"/>
          </ac:picMkLst>
        </pc:picChg>
        <pc:picChg chg="mod ord modVis">
          <ac:chgData name="Morgan, Rob - morganrm" userId="2202593e-d52f-4214-b8a9-788363247110" providerId="ADAL" clId="{EAF86F22-30A7-4617-950B-BD4D7AF22309}" dt="2024-02-13T02:38:09.293" v="737" actId="14429"/>
          <ac:picMkLst>
            <pc:docMk/>
            <pc:sldMk cId="3241299498" sldId="376"/>
            <ac:picMk id="38" creationId="{C4DBA898-28EF-48C6-9039-DDE5CED625A4}"/>
          </ac:picMkLst>
        </pc:picChg>
        <pc:picChg chg="mod ord modVis">
          <ac:chgData name="Morgan, Rob - morganrm" userId="2202593e-d52f-4214-b8a9-788363247110" providerId="ADAL" clId="{EAF86F22-30A7-4617-950B-BD4D7AF22309}" dt="2024-02-13T02:43:00.421" v="894" actId="33935"/>
          <ac:picMkLst>
            <pc:docMk/>
            <pc:sldMk cId="3241299498" sldId="376"/>
            <ac:picMk id="39" creationId="{47B151A3-E9DD-48E9-A089-8CE1034234BE}"/>
          </ac:picMkLst>
        </pc:picChg>
        <pc:picChg chg="mod ord modVis">
          <ac:chgData name="Morgan, Rob - morganrm" userId="2202593e-d52f-4214-b8a9-788363247110" providerId="ADAL" clId="{EAF86F22-30A7-4617-950B-BD4D7AF22309}" dt="2024-02-13T02:36:15.182" v="721" actId="166"/>
          <ac:picMkLst>
            <pc:docMk/>
            <pc:sldMk cId="3241299498" sldId="376"/>
            <ac:picMk id="40" creationId="{F625D06D-7582-4081-922A-E0E21EA0C1C4}"/>
          </ac:picMkLst>
        </pc:picChg>
        <pc:picChg chg="mod ord modVis">
          <ac:chgData name="Morgan, Rob - morganrm" userId="2202593e-d52f-4214-b8a9-788363247110" providerId="ADAL" clId="{EAF86F22-30A7-4617-950B-BD4D7AF22309}" dt="2024-02-13T02:41:56.158" v="885" actId="33935"/>
          <ac:picMkLst>
            <pc:docMk/>
            <pc:sldMk cId="3241299498" sldId="376"/>
            <ac:picMk id="41" creationId="{C30C8F36-8B0A-423E-840B-1A7C298575EA}"/>
          </ac:picMkLst>
        </pc:picChg>
        <pc:picChg chg="mod ord modVis">
          <ac:chgData name="Morgan, Rob - morganrm" userId="2202593e-d52f-4214-b8a9-788363247110" providerId="ADAL" clId="{EAF86F22-30A7-4617-950B-BD4D7AF22309}" dt="2024-02-13T02:36:15.182" v="721" actId="166"/>
          <ac:picMkLst>
            <pc:docMk/>
            <pc:sldMk cId="3241299498" sldId="376"/>
            <ac:picMk id="42" creationId="{5DA1077B-8D86-44C6-87BD-158FC4B92949}"/>
          </ac:picMkLst>
        </pc:picChg>
        <pc:picChg chg="mod ord modVis">
          <ac:chgData name="Morgan, Rob - morganrm" userId="2202593e-d52f-4214-b8a9-788363247110" providerId="ADAL" clId="{EAF86F22-30A7-4617-950B-BD4D7AF22309}" dt="2024-02-13T02:43:00.421" v="894" actId="33935"/>
          <ac:picMkLst>
            <pc:docMk/>
            <pc:sldMk cId="3241299498" sldId="376"/>
            <ac:picMk id="43" creationId="{4EE05707-7276-4D5C-83D6-77A73646BAD4}"/>
          </ac:picMkLst>
        </pc:picChg>
        <pc:picChg chg="mod ord modVis">
          <ac:chgData name="Morgan, Rob - morganrm" userId="2202593e-d52f-4214-b8a9-788363247110" providerId="ADAL" clId="{EAF86F22-30A7-4617-950B-BD4D7AF22309}" dt="2024-02-13T02:49:55.474" v="911" actId="33935"/>
          <ac:picMkLst>
            <pc:docMk/>
            <pc:sldMk cId="3241299498" sldId="376"/>
            <ac:picMk id="44" creationId="{872F4695-92D3-4CB1-B1E0-0B411C27EF5D}"/>
          </ac:picMkLst>
        </pc:picChg>
      </pc:sldChg>
    </pc:docChg>
  </pc:docChgLst>
  <pc:docChgLst>
    <pc:chgData name="Wilson, Gillian (DCJS)" userId="S::gillian.wilson@dcjs.virginia.gov::3273e41f-f60f-4a9c-b821-54ec2ce00723" providerId="AD" clId="Web-{9EC231A1-CE45-EBFE-62FF-3419D4C55ACF}"/>
    <pc:docChg chg="modSld">
      <pc:chgData name="Wilson, Gillian (DCJS)" userId="S::gillian.wilson@dcjs.virginia.gov::3273e41f-f60f-4a9c-b821-54ec2ce00723" providerId="AD" clId="Web-{9EC231A1-CE45-EBFE-62FF-3419D4C55ACF}" dt="2024-07-18T14:30:13.817" v="0" actId="1076"/>
      <pc:docMkLst>
        <pc:docMk/>
      </pc:docMkLst>
      <pc:sldChg chg="modSp">
        <pc:chgData name="Wilson, Gillian (DCJS)" userId="S::gillian.wilson@dcjs.virginia.gov::3273e41f-f60f-4a9c-b821-54ec2ce00723" providerId="AD" clId="Web-{9EC231A1-CE45-EBFE-62FF-3419D4C55ACF}" dt="2024-07-18T14:30:13.817" v="0" actId="1076"/>
        <pc:sldMkLst>
          <pc:docMk/>
          <pc:sldMk cId="4126808960" sldId="348"/>
        </pc:sldMkLst>
        <pc:spChg chg="mod">
          <ac:chgData name="Wilson, Gillian (DCJS)" userId="S::gillian.wilson@dcjs.virginia.gov::3273e41f-f60f-4a9c-b821-54ec2ce00723" providerId="AD" clId="Web-{9EC231A1-CE45-EBFE-62FF-3419D4C55ACF}" dt="2024-07-18T14:30:13.817" v="0" actId="1076"/>
          <ac:spMkLst>
            <pc:docMk/>
            <pc:sldMk cId="4126808960" sldId="348"/>
            <ac:spMk id="2" creationId="{543BFF9E-BEB5-6427-046F-859A3AF8EAD9}"/>
          </ac:spMkLst>
        </pc:spChg>
      </pc:sldChg>
    </pc:docChg>
  </pc:docChgLst>
  <pc:docChgLst>
    <pc:chgData name="Morgan, Rob - morganrm" userId="S::morganrm@jmu.edu::2202593e-d52f-4214-b8a9-788363247110" providerId="AD" clId="Web-{BD9CE534-C427-2E7A-B28F-F967CA3E4759}"/>
    <pc:docChg chg="modSld">
      <pc:chgData name="Morgan, Rob - morganrm" userId="S::morganrm@jmu.edu::2202593e-d52f-4214-b8a9-788363247110" providerId="AD" clId="Web-{BD9CE534-C427-2E7A-B28F-F967CA3E4759}" dt="2024-02-17T14:13:05.246" v="20"/>
      <pc:docMkLst>
        <pc:docMk/>
      </pc:docMkLst>
      <pc:sldChg chg="addSp modSp">
        <pc:chgData name="Morgan, Rob - morganrm" userId="S::morganrm@jmu.edu::2202593e-d52f-4214-b8a9-788363247110" providerId="AD" clId="Web-{BD9CE534-C427-2E7A-B28F-F967CA3E4759}" dt="2024-02-17T14:09:43.573" v="13" actId="14100"/>
        <pc:sldMkLst>
          <pc:docMk/>
          <pc:sldMk cId="2462162896" sldId="293"/>
        </pc:sldMkLst>
        <pc:spChg chg="mod">
          <ac:chgData name="Morgan, Rob - morganrm" userId="S::morganrm@jmu.edu::2202593e-d52f-4214-b8a9-788363247110" providerId="AD" clId="Web-{BD9CE534-C427-2E7A-B28F-F967CA3E4759}" dt="2024-02-17T14:09:43.573" v="13" actId="14100"/>
          <ac:spMkLst>
            <pc:docMk/>
            <pc:sldMk cId="2462162896" sldId="293"/>
            <ac:spMk id="4" creationId="{7884DBF7-DC89-7EEA-A6DC-9773FC0FEF00}"/>
          </ac:spMkLst>
        </pc:spChg>
        <pc:spChg chg="mod">
          <ac:chgData name="Morgan, Rob - morganrm" userId="S::morganrm@jmu.edu::2202593e-d52f-4214-b8a9-788363247110" providerId="AD" clId="Web-{BD9CE534-C427-2E7A-B28F-F967CA3E4759}" dt="2024-02-17T14:08:58.274" v="4" actId="1076"/>
          <ac:spMkLst>
            <pc:docMk/>
            <pc:sldMk cId="2462162896" sldId="293"/>
            <ac:spMk id="7" creationId="{61E29452-F6C4-CB84-E299-1D4748EC2196}"/>
          </ac:spMkLst>
        </pc:spChg>
        <pc:picChg chg="add mod">
          <ac:chgData name="Morgan, Rob - morganrm" userId="S::morganrm@jmu.edu::2202593e-d52f-4214-b8a9-788363247110" providerId="AD" clId="Web-{BD9CE534-C427-2E7A-B28F-F967CA3E4759}" dt="2024-02-17T14:09:37.510" v="12"/>
          <ac:picMkLst>
            <pc:docMk/>
            <pc:sldMk cId="2462162896" sldId="293"/>
            <ac:picMk id="2" creationId="{DED42516-CD72-39C3-EE39-FA7E8DECA361}"/>
          </ac:picMkLst>
        </pc:picChg>
      </pc:sldChg>
      <pc:sldChg chg="modSp">
        <pc:chgData name="Morgan, Rob - morganrm" userId="S::morganrm@jmu.edu::2202593e-d52f-4214-b8a9-788363247110" providerId="AD" clId="Web-{BD9CE534-C427-2E7A-B28F-F967CA3E4759}" dt="2024-02-17T14:11:54.845" v="16" actId="20577"/>
        <pc:sldMkLst>
          <pc:docMk/>
          <pc:sldMk cId="597287167" sldId="371"/>
        </pc:sldMkLst>
        <pc:spChg chg="mod">
          <ac:chgData name="Morgan, Rob - morganrm" userId="S::morganrm@jmu.edu::2202593e-d52f-4214-b8a9-788363247110" providerId="AD" clId="Web-{BD9CE534-C427-2E7A-B28F-F967CA3E4759}" dt="2024-02-17T14:11:54.845" v="16" actId="20577"/>
          <ac:spMkLst>
            <pc:docMk/>
            <pc:sldMk cId="597287167" sldId="371"/>
            <ac:spMk id="13" creationId="{622F5A05-7E9E-4489-AB6E-BB73291B8BC7}"/>
          </ac:spMkLst>
        </pc:spChg>
        <pc:picChg chg="mod">
          <ac:chgData name="Morgan, Rob - morganrm" userId="S::morganrm@jmu.edu::2202593e-d52f-4214-b8a9-788363247110" providerId="AD" clId="Web-{BD9CE534-C427-2E7A-B28F-F967CA3E4759}" dt="2024-02-17T14:11:50.830" v="14"/>
          <ac:picMkLst>
            <pc:docMk/>
            <pc:sldMk cId="597287167" sldId="371"/>
            <ac:picMk id="11" creationId="{751E5F57-DCB1-469F-B82A-579AEDE015EF}"/>
          </ac:picMkLst>
        </pc:picChg>
      </pc:sldChg>
      <pc:sldChg chg="modSp">
        <pc:chgData name="Morgan, Rob - morganrm" userId="S::morganrm@jmu.edu::2202593e-d52f-4214-b8a9-788363247110" providerId="AD" clId="Web-{BD9CE534-C427-2E7A-B28F-F967CA3E4759}" dt="2024-02-17T14:13:05.246" v="20"/>
        <pc:sldMkLst>
          <pc:docMk/>
          <pc:sldMk cId="2760562147" sldId="372"/>
        </pc:sldMkLst>
        <pc:spChg chg="mod">
          <ac:chgData name="Morgan, Rob - morganrm" userId="S::morganrm@jmu.edu::2202593e-d52f-4214-b8a9-788363247110" providerId="AD" clId="Web-{BD9CE534-C427-2E7A-B28F-F967CA3E4759}" dt="2024-02-17T14:12:58.239" v="19" actId="20577"/>
          <ac:spMkLst>
            <pc:docMk/>
            <pc:sldMk cId="2760562147" sldId="372"/>
            <ac:spMk id="4" creationId="{31827159-9CBE-46A3-BFEF-911639E482B3}"/>
          </ac:spMkLst>
        </pc:spChg>
        <pc:picChg chg="mod">
          <ac:chgData name="Morgan, Rob - morganrm" userId="S::morganrm@jmu.edu::2202593e-d52f-4214-b8a9-788363247110" providerId="AD" clId="Web-{BD9CE534-C427-2E7A-B28F-F967CA3E4759}" dt="2024-02-17T14:13:05.246" v="20"/>
          <ac:picMkLst>
            <pc:docMk/>
            <pc:sldMk cId="2760562147" sldId="372"/>
            <ac:picMk id="5" creationId="{84973CAD-3F53-9BF8-4452-9D7196ECCC62}"/>
          </ac:picMkLst>
        </pc:picChg>
      </pc:sldChg>
    </pc:docChg>
  </pc:docChgLst>
  <pc:docChgLst>
    <pc:chgData name="Morgan, Rob - morganrm" userId="S::morganrm@jmu.edu::2202593e-d52f-4214-b8a9-788363247110" providerId="AD" clId="Web-{8B93C0AA-7CD7-DECD-5086-CE183F34A18D}"/>
    <pc:docChg chg="delSld">
      <pc:chgData name="Morgan, Rob - morganrm" userId="S::morganrm@jmu.edu::2202593e-d52f-4214-b8a9-788363247110" providerId="AD" clId="Web-{8B93C0AA-7CD7-DECD-5086-CE183F34A18D}" dt="2024-03-10T18:47:24.927" v="0"/>
      <pc:docMkLst>
        <pc:docMk/>
      </pc:docMkLst>
      <pc:sldChg chg="del">
        <pc:chgData name="Morgan, Rob - morganrm" userId="S::morganrm@jmu.edu::2202593e-d52f-4214-b8a9-788363247110" providerId="AD" clId="Web-{8B93C0AA-7CD7-DECD-5086-CE183F34A18D}" dt="2024-03-10T18:47:24.927" v="0"/>
        <pc:sldMkLst>
          <pc:docMk/>
          <pc:sldMk cId="2462162896" sldId="293"/>
        </pc:sldMkLst>
      </pc:sldChg>
    </pc:docChg>
  </pc:docChgLst>
  <pc:docChgLst>
    <pc:chgData name="Morgan, Rob - morganrm" userId="2202593e-d52f-4214-b8a9-788363247110" providerId="ADAL" clId="{FE2C1196-B4D2-45B1-81E2-FB2599C1BDC1}"/>
    <pc:docChg chg="custSel addSld delSld modSld">
      <pc:chgData name="Morgan, Rob - morganrm" userId="2202593e-d52f-4214-b8a9-788363247110" providerId="ADAL" clId="{FE2C1196-B4D2-45B1-81E2-FB2599C1BDC1}" dt="2024-02-12T22:01:16.647" v="530" actId="14826"/>
      <pc:docMkLst>
        <pc:docMk/>
      </pc:docMkLst>
      <pc:sldChg chg="modSp del mod">
        <pc:chgData name="Morgan, Rob - morganrm" userId="2202593e-d52f-4214-b8a9-788363247110" providerId="ADAL" clId="{FE2C1196-B4D2-45B1-81E2-FB2599C1BDC1}" dt="2024-02-12T14:07:39.453" v="9" actId="47"/>
        <pc:sldMkLst>
          <pc:docMk/>
          <pc:sldMk cId="55161359" sldId="341"/>
        </pc:sldMkLst>
        <pc:spChg chg="mod">
          <ac:chgData name="Morgan, Rob - morganrm" userId="2202593e-d52f-4214-b8a9-788363247110" providerId="ADAL" clId="{FE2C1196-B4D2-45B1-81E2-FB2599C1BDC1}" dt="2024-02-12T14:04:14.272" v="1" actId="21"/>
          <ac:spMkLst>
            <pc:docMk/>
            <pc:sldMk cId="55161359" sldId="341"/>
            <ac:spMk id="2" creationId="{57815C5F-455F-4037-7247-38368BA436C4}"/>
          </ac:spMkLst>
        </pc:spChg>
      </pc:sldChg>
      <pc:sldChg chg="del">
        <pc:chgData name="Morgan, Rob - morganrm" userId="2202593e-d52f-4214-b8a9-788363247110" providerId="ADAL" clId="{FE2C1196-B4D2-45B1-81E2-FB2599C1BDC1}" dt="2024-02-12T14:20:33.543" v="302" actId="47"/>
        <pc:sldMkLst>
          <pc:docMk/>
          <pc:sldMk cId="555499291" sldId="342"/>
        </pc:sldMkLst>
      </pc:sldChg>
      <pc:sldChg chg="del">
        <pc:chgData name="Morgan, Rob - morganrm" userId="2202593e-d52f-4214-b8a9-788363247110" providerId="ADAL" clId="{FE2C1196-B4D2-45B1-81E2-FB2599C1BDC1}" dt="2024-02-12T14:24:55.142" v="337" actId="47"/>
        <pc:sldMkLst>
          <pc:docMk/>
          <pc:sldMk cId="2428250951" sldId="345"/>
        </pc:sldMkLst>
      </pc:sldChg>
      <pc:sldChg chg="addSp delSp modSp mod">
        <pc:chgData name="Morgan, Rob - morganrm" userId="2202593e-d52f-4214-b8a9-788363247110" providerId="ADAL" clId="{FE2C1196-B4D2-45B1-81E2-FB2599C1BDC1}" dt="2024-02-12T14:24:10.521" v="309" actId="1076"/>
        <pc:sldMkLst>
          <pc:docMk/>
          <pc:sldMk cId="2979427755" sldId="346"/>
        </pc:sldMkLst>
        <pc:spChg chg="mod">
          <ac:chgData name="Morgan, Rob - morganrm" userId="2202593e-d52f-4214-b8a9-788363247110" providerId="ADAL" clId="{FE2C1196-B4D2-45B1-81E2-FB2599C1BDC1}" dt="2024-02-12T14:23:42.797" v="305" actId="27636"/>
          <ac:spMkLst>
            <pc:docMk/>
            <pc:sldMk cId="2979427755" sldId="346"/>
            <ac:spMk id="2" creationId="{57815C5F-455F-4037-7247-38368BA436C4}"/>
          </ac:spMkLst>
        </pc:spChg>
        <pc:spChg chg="del">
          <ac:chgData name="Morgan, Rob - morganrm" userId="2202593e-d52f-4214-b8a9-788363247110" providerId="ADAL" clId="{FE2C1196-B4D2-45B1-81E2-FB2599C1BDC1}" dt="2024-02-12T14:23:47.114" v="306" actId="478"/>
          <ac:spMkLst>
            <pc:docMk/>
            <pc:sldMk cId="2979427755" sldId="346"/>
            <ac:spMk id="8" creationId="{BFEE10E8-89E7-2F2E-A090-F6A23081FB17}"/>
          </ac:spMkLst>
        </pc:spChg>
        <pc:picChg chg="del">
          <ac:chgData name="Morgan, Rob - morganrm" userId="2202593e-d52f-4214-b8a9-788363247110" providerId="ADAL" clId="{FE2C1196-B4D2-45B1-81E2-FB2599C1BDC1}" dt="2024-02-12T14:23:35.274" v="303" actId="478"/>
          <ac:picMkLst>
            <pc:docMk/>
            <pc:sldMk cId="2979427755" sldId="346"/>
            <ac:picMk id="6" creationId="{FE9F8D05-762A-B614-0F58-1E64AF99EA62}"/>
          </ac:picMkLst>
        </pc:picChg>
        <pc:picChg chg="add mod">
          <ac:chgData name="Morgan, Rob - morganrm" userId="2202593e-d52f-4214-b8a9-788363247110" providerId="ADAL" clId="{FE2C1196-B4D2-45B1-81E2-FB2599C1BDC1}" dt="2024-02-12T14:24:10.521" v="309" actId="1076"/>
          <ac:picMkLst>
            <pc:docMk/>
            <pc:sldMk cId="2979427755" sldId="346"/>
            <ac:picMk id="9" creationId="{230B70C0-3978-429F-A593-5498E02FE625}"/>
          </ac:picMkLst>
        </pc:picChg>
      </pc:sldChg>
      <pc:sldChg chg="addSp delSp modSp add mod">
        <pc:chgData name="Morgan, Rob - morganrm" userId="2202593e-d52f-4214-b8a9-788363247110" providerId="ADAL" clId="{FE2C1196-B4D2-45B1-81E2-FB2599C1BDC1}" dt="2024-02-12T14:24:51.624" v="336" actId="20577"/>
        <pc:sldMkLst>
          <pc:docMk/>
          <pc:sldMk cId="4126808960" sldId="348"/>
        </pc:sldMkLst>
        <pc:spChg chg="mod">
          <ac:chgData name="Morgan, Rob - morganrm" userId="2202593e-d52f-4214-b8a9-788363247110" providerId="ADAL" clId="{FE2C1196-B4D2-45B1-81E2-FB2599C1BDC1}" dt="2024-02-12T14:24:51.624" v="336" actId="20577"/>
          <ac:spMkLst>
            <pc:docMk/>
            <pc:sldMk cId="4126808960" sldId="348"/>
            <ac:spMk id="2" creationId="{543BFF9E-BEB5-6427-046F-859A3AF8EAD9}"/>
          </ac:spMkLst>
        </pc:spChg>
        <pc:grpChg chg="del">
          <ac:chgData name="Morgan, Rob - morganrm" userId="2202593e-d52f-4214-b8a9-788363247110" providerId="ADAL" clId="{FE2C1196-B4D2-45B1-81E2-FB2599C1BDC1}" dt="2024-02-12T14:24:40.074" v="311" actId="478"/>
          <ac:grpSpMkLst>
            <pc:docMk/>
            <pc:sldMk cId="4126808960" sldId="348"/>
            <ac:grpSpMk id="3" creationId="{893CF8BB-1D3A-8550-5BD6-CC8121AA7606}"/>
          </ac:grpSpMkLst>
        </pc:grpChg>
        <pc:grpChg chg="del">
          <ac:chgData name="Morgan, Rob - morganrm" userId="2202593e-d52f-4214-b8a9-788363247110" providerId="ADAL" clId="{FE2C1196-B4D2-45B1-81E2-FB2599C1BDC1}" dt="2024-02-12T14:24:40.074" v="311" actId="478"/>
          <ac:grpSpMkLst>
            <pc:docMk/>
            <pc:sldMk cId="4126808960" sldId="348"/>
            <ac:grpSpMk id="5" creationId="{2003FA25-3C13-CE67-CC39-4E26B6E5C98E}"/>
          </ac:grpSpMkLst>
        </pc:grpChg>
        <pc:grpChg chg="del">
          <ac:chgData name="Morgan, Rob - morganrm" userId="2202593e-d52f-4214-b8a9-788363247110" providerId="ADAL" clId="{FE2C1196-B4D2-45B1-81E2-FB2599C1BDC1}" dt="2024-02-12T14:24:40.074" v="311" actId="478"/>
          <ac:grpSpMkLst>
            <pc:docMk/>
            <pc:sldMk cId="4126808960" sldId="348"/>
            <ac:grpSpMk id="6" creationId="{F00B513F-64D1-1560-E806-3C1C86232DE7}"/>
          </ac:grpSpMkLst>
        </pc:grpChg>
        <pc:picChg chg="add mod">
          <ac:chgData name="Morgan, Rob - morganrm" userId="2202593e-d52f-4214-b8a9-788363247110" providerId="ADAL" clId="{FE2C1196-B4D2-45B1-81E2-FB2599C1BDC1}" dt="2024-02-12T14:24:43.533" v="313" actId="1076"/>
          <ac:picMkLst>
            <pc:docMk/>
            <pc:sldMk cId="4126808960" sldId="348"/>
            <ac:picMk id="15" creationId="{B195DE6F-206A-4F77-893A-C5A2016EAB18}"/>
          </ac:picMkLst>
        </pc:picChg>
      </pc:sldChg>
      <pc:sldChg chg="modSp del mod">
        <pc:chgData name="Morgan, Rob - morganrm" userId="2202593e-d52f-4214-b8a9-788363247110" providerId="ADAL" clId="{FE2C1196-B4D2-45B1-81E2-FB2599C1BDC1}" dt="2024-02-12T14:11:52.004" v="136" actId="47"/>
        <pc:sldMkLst>
          <pc:docMk/>
          <pc:sldMk cId="3991549715" sldId="349"/>
        </pc:sldMkLst>
        <pc:spChg chg="mod">
          <ac:chgData name="Morgan, Rob - morganrm" userId="2202593e-d52f-4214-b8a9-788363247110" providerId="ADAL" clId="{FE2C1196-B4D2-45B1-81E2-FB2599C1BDC1}" dt="2024-02-12T14:10:07.996" v="99" actId="21"/>
          <ac:spMkLst>
            <pc:docMk/>
            <pc:sldMk cId="3991549715" sldId="349"/>
            <ac:spMk id="2" creationId="{57815C5F-455F-4037-7247-38368BA436C4}"/>
          </ac:spMkLst>
        </pc:spChg>
      </pc:sldChg>
      <pc:sldChg chg="modSp del mod">
        <pc:chgData name="Morgan, Rob - morganrm" userId="2202593e-d52f-4214-b8a9-788363247110" providerId="ADAL" clId="{FE2C1196-B4D2-45B1-81E2-FB2599C1BDC1}" dt="2024-02-12T14:12:58.436" v="165" actId="47"/>
        <pc:sldMkLst>
          <pc:docMk/>
          <pc:sldMk cId="3827030836" sldId="350"/>
        </pc:sldMkLst>
        <pc:spChg chg="mod">
          <ac:chgData name="Morgan, Rob - morganrm" userId="2202593e-d52f-4214-b8a9-788363247110" providerId="ADAL" clId="{FE2C1196-B4D2-45B1-81E2-FB2599C1BDC1}" dt="2024-02-12T14:11:55.276" v="137" actId="21"/>
          <ac:spMkLst>
            <pc:docMk/>
            <pc:sldMk cId="3827030836" sldId="350"/>
            <ac:spMk id="2" creationId="{57815C5F-455F-4037-7247-38368BA436C4}"/>
          </ac:spMkLst>
        </pc:spChg>
      </pc:sldChg>
      <pc:sldChg chg="modSp del mod">
        <pc:chgData name="Morgan, Rob - morganrm" userId="2202593e-d52f-4214-b8a9-788363247110" providerId="ADAL" clId="{FE2C1196-B4D2-45B1-81E2-FB2599C1BDC1}" dt="2024-02-12T14:14:53.563" v="192" actId="47"/>
        <pc:sldMkLst>
          <pc:docMk/>
          <pc:sldMk cId="2169501989" sldId="351"/>
        </pc:sldMkLst>
        <pc:spChg chg="mod">
          <ac:chgData name="Morgan, Rob - morganrm" userId="2202593e-d52f-4214-b8a9-788363247110" providerId="ADAL" clId="{FE2C1196-B4D2-45B1-81E2-FB2599C1BDC1}" dt="2024-02-12T14:13:03.412" v="166" actId="21"/>
          <ac:spMkLst>
            <pc:docMk/>
            <pc:sldMk cId="2169501989" sldId="351"/>
            <ac:spMk id="2" creationId="{57815C5F-455F-4037-7247-38368BA436C4}"/>
          </ac:spMkLst>
        </pc:spChg>
      </pc:sldChg>
      <pc:sldChg chg="modSp del mod">
        <pc:chgData name="Morgan, Rob - morganrm" userId="2202593e-d52f-4214-b8a9-788363247110" providerId="ADAL" clId="{FE2C1196-B4D2-45B1-81E2-FB2599C1BDC1}" dt="2024-02-12T14:16:43.969" v="228" actId="47"/>
        <pc:sldMkLst>
          <pc:docMk/>
          <pc:sldMk cId="4112226948" sldId="352"/>
        </pc:sldMkLst>
        <pc:spChg chg="mod">
          <ac:chgData name="Morgan, Rob - morganrm" userId="2202593e-d52f-4214-b8a9-788363247110" providerId="ADAL" clId="{FE2C1196-B4D2-45B1-81E2-FB2599C1BDC1}" dt="2024-02-12T14:15:39.155" v="198" actId="21"/>
          <ac:spMkLst>
            <pc:docMk/>
            <pc:sldMk cId="4112226948" sldId="352"/>
            <ac:spMk id="2" creationId="{57815C5F-455F-4037-7247-38368BA436C4}"/>
          </ac:spMkLst>
        </pc:spChg>
      </pc:sldChg>
      <pc:sldChg chg="modSp del mod">
        <pc:chgData name="Morgan, Rob - morganrm" userId="2202593e-d52f-4214-b8a9-788363247110" providerId="ADAL" clId="{FE2C1196-B4D2-45B1-81E2-FB2599C1BDC1}" dt="2024-02-12T14:18:15.556" v="269" actId="47"/>
        <pc:sldMkLst>
          <pc:docMk/>
          <pc:sldMk cId="1996647877" sldId="353"/>
        </pc:sldMkLst>
        <pc:spChg chg="mod">
          <ac:chgData name="Morgan, Rob - morganrm" userId="2202593e-d52f-4214-b8a9-788363247110" providerId="ADAL" clId="{FE2C1196-B4D2-45B1-81E2-FB2599C1BDC1}" dt="2024-02-12T14:16:50.868" v="230" actId="21"/>
          <ac:spMkLst>
            <pc:docMk/>
            <pc:sldMk cId="1996647877" sldId="353"/>
            <ac:spMk id="2" creationId="{57815C5F-455F-4037-7247-38368BA436C4}"/>
          </ac:spMkLst>
        </pc:spChg>
      </pc:sldChg>
      <pc:sldChg chg="modSp del mod">
        <pc:chgData name="Morgan, Rob - morganrm" userId="2202593e-d52f-4214-b8a9-788363247110" providerId="ADAL" clId="{FE2C1196-B4D2-45B1-81E2-FB2599C1BDC1}" dt="2024-02-12T14:20:07.182" v="299" actId="47"/>
        <pc:sldMkLst>
          <pc:docMk/>
          <pc:sldMk cId="1402808609" sldId="354"/>
        </pc:sldMkLst>
        <pc:spChg chg="mod">
          <ac:chgData name="Morgan, Rob - morganrm" userId="2202593e-d52f-4214-b8a9-788363247110" providerId="ADAL" clId="{FE2C1196-B4D2-45B1-81E2-FB2599C1BDC1}" dt="2024-02-12T14:18:26.586" v="271" actId="21"/>
          <ac:spMkLst>
            <pc:docMk/>
            <pc:sldMk cId="1402808609" sldId="354"/>
            <ac:spMk id="2" creationId="{57815C5F-455F-4037-7247-38368BA436C4}"/>
          </ac:spMkLst>
        </pc:spChg>
      </pc:sldChg>
      <pc:sldChg chg="addSp delSp modSp add mod">
        <pc:chgData name="Morgan, Rob - morganrm" userId="2202593e-d52f-4214-b8a9-788363247110" providerId="ADAL" clId="{FE2C1196-B4D2-45B1-81E2-FB2599C1BDC1}" dt="2024-02-12T14:09:58.056" v="97" actId="20577"/>
        <pc:sldMkLst>
          <pc:docMk/>
          <pc:sldMk cId="435139252" sldId="368"/>
        </pc:sldMkLst>
        <pc:spChg chg="add mod">
          <ac:chgData name="Morgan, Rob - morganrm" userId="2202593e-d52f-4214-b8a9-788363247110" providerId="ADAL" clId="{FE2C1196-B4D2-45B1-81E2-FB2599C1BDC1}" dt="2024-02-12T14:09:10.523" v="46" actId="1076"/>
          <ac:spMkLst>
            <pc:docMk/>
            <pc:sldMk cId="435139252" sldId="368"/>
            <ac:spMk id="4" creationId="{31827159-9CBE-46A3-BFEF-911639E482B3}"/>
          </ac:spMkLst>
        </pc:spChg>
        <pc:spChg chg="add mod">
          <ac:chgData name="Morgan, Rob - morganrm" userId="2202593e-d52f-4214-b8a9-788363247110" providerId="ADAL" clId="{FE2C1196-B4D2-45B1-81E2-FB2599C1BDC1}" dt="2024-02-12T14:09:35.397" v="87" actId="20577"/>
          <ac:spMkLst>
            <pc:docMk/>
            <pc:sldMk cId="435139252" sldId="368"/>
            <ac:spMk id="12" creationId="{759EF2F0-5170-4E50-A949-FAB86576F80D}"/>
          </ac:spMkLst>
        </pc:spChg>
        <pc:spChg chg="add mod">
          <ac:chgData name="Morgan, Rob - morganrm" userId="2202593e-d52f-4214-b8a9-788363247110" providerId="ADAL" clId="{FE2C1196-B4D2-45B1-81E2-FB2599C1BDC1}" dt="2024-02-12T14:09:58.056" v="97" actId="20577"/>
          <ac:spMkLst>
            <pc:docMk/>
            <pc:sldMk cId="435139252" sldId="368"/>
            <ac:spMk id="13" creationId="{622F5A05-7E9E-4489-AB6E-BB73291B8BC7}"/>
          </ac:spMkLst>
        </pc:spChg>
        <pc:graphicFrameChg chg="mod modGraphic">
          <ac:chgData name="Morgan, Rob - morganrm" userId="2202593e-d52f-4214-b8a9-788363247110" providerId="ADAL" clId="{FE2C1196-B4D2-45B1-81E2-FB2599C1BDC1}" dt="2024-02-12T14:07:33.678" v="8" actId="403"/>
          <ac:graphicFrameMkLst>
            <pc:docMk/>
            <pc:sldMk cId="435139252" sldId="368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08:14.829" v="24" actId="1076"/>
          <ac:picMkLst>
            <pc:docMk/>
            <pc:sldMk cId="435139252" sldId="368"/>
            <ac:picMk id="5" creationId="{84973CAD-3F53-9BF8-4452-9D7196ECCC62}"/>
          </ac:picMkLst>
        </pc:picChg>
        <pc:picChg chg="add del mod">
          <ac:chgData name="Morgan, Rob - morganrm" userId="2202593e-d52f-4214-b8a9-788363247110" providerId="ADAL" clId="{FE2C1196-B4D2-45B1-81E2-FB2599C1BDC1}" dt="2024-02-12T14:07:59.765" v="17" actId="478"/>
          <ac:picMkLst>
            <pc:docMk/>
            <pc:sldMk cId="435139252" sldId="368"/>
            <ac:picMk id="7" creationId="{3A0A621A-EF05-4040-A798-83BD10CDC898}"/>
          </ac:picMkLst>
        </pc:picChg>
        <pc:picChg chg="add del mod">
          <ac:chgData name="Morgan, Rob - morganrm" userId="2202593e-d52f-4214-b8a9-788363247110" providerId="ADAL" clId="{FE2C1196-B4D2-45B1-81E2-FB2599C1BDC1}" dt="2024-02-12T14:08:00.255" v="18" actId="478"/>
          <ac:picMkLst>
            <pc:docMk/>
            <pc:sldMk cId="435139252" sldId="368"/>
            <ac:picMk id="9" creationId="{1D59D110-A4F3-459B-A026-2E26EF53DDBC}"/>
          </ac:picMkLst>
        </pc:picChg>
        <pc:picChg chg="add mod">
          <ac:chgData name="Morgan, Rob - morganrm" userId="2202593e-d52f-4214-b8a9-788363247110" providerId="ADAL" clId="{FE2C1196-B4D2-45B1-81E2-FB2599C1BDC1}" dt="2024-02-12T14:09:32.546" v="80" actId="14826"/>
          <ac:picMkLst>
            <pc:docMk/>
            <pc:sldMk cId="435139252" sldId="368"/>
            <ac:picMk id="10" creationId="{82A71470-0715-4196-ABFE-DED32B7E5825}"/>
          </ac:picMkLst>
        </pc:picChg>
        <pc:picChg chg="add mod">
          <ac:chgData name="Morgan, Rob - morganrm" userId="2202593e-d52f-4214-b8a9-788363247110" providerId="ADAL" clId="{FE2C1196-B4D2-45B1-81E2-FB2599C1BDC1}" dt="2024-02-12T14:09:54.181" v="88" actId="14826"/>
          <ac:picMkLst>
            <pc:docMk/>
            <pc:sldMk cId="435139252" sldId="368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14:11:44.925" v="134" actId="20577"/>
        <pc:sldMkLst>
          <pc:docMk/>
          <pc:sldMk cId="2753529737" sldId="369"/>
        </pc:sldMkLst>
        <pc:spChg chg="mod">
          <ac:chgData name="Morgan, Rob - morganrm" userId="2202593e-d52f-4214-b8a9-788363247110" providerId="ADAL" clId="{FE2C1196-B4D2-45B1-81E2-FB2599C1BDC1}" dt="2024-02-12T14:11:44.925" v="134" actId="20577"/>
          <ac:spMkLst>
            <pc:docMk/>
            <pc:sldMk cId="2753529737" sldId="369"/>
            <ac:spMk id="4" creationId="{31827159-9CBE-46A3-BFEF-911639E482B3}"/>
          </ac:spMkLst>
        </pc:spChg>
        <pc:spChg chg="mod">
          <ac:chgData name="Morgan, Rob - morganrm" userId="2202593e-d52f-4214-b8a9-788363247110" providerId="ADAL" clId="{FE2C1196-B4D2-45B1-81E2-FB2599C1BDC1}" dt="2024-02-12T14:10:26.486" v="113" actId="20577"/>
          <ac:spMkLst>
            <pc:docMk/>
            <pc:sldMk cId="2753529737" sldId="369"/>
            <ac:spMk id="12" creationId="{759EF2F0-5170-4E50-A949-FAB86576F80D}"/>
          </ac:spMkLst>
        </pc:spChg>
        <pc:spChg chg="mod">
          <ac:chgData name="Morgan, Rob - morganrm" userId="2202593e-d52f-4214-b8a9-788363247110" providerId="ADAL" clId="{FE2C1196-B4D2-45B1-81E2-FB2599C1BDC1}" dt="2024-02-12T14:11:32.710" v="123" actId="20577"/>
          <ac:spMkLst>
            <pc:docMk/>
            <pc:sldMk cId="2753529737" sldId="369"/>
            <ac:spMk id="13" creationId="{622F5A05-7E9E-4489-AB6E-BB73291B8BC7}"/>
          </ac:spMkLst>
        </pc:spChg>
        <pc:graphicFrameChg chg="mod">
          <ac:chgData name="Morgan, Rob - morganrm" userId="2202593e-d52f-4214-b8a9-788363247110" providerId="ADAL" clId="{FE2C1196-B4D2-45B1-81E2-FB2599C1BDC1}" dt="2024-02-12T14:10:13.816" v="101"/>
          <ac:graphicFrameMkLst>
            <pc:docMk/>
            <pc:sldMk cId="2753529737" sldId="369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11:41.683" v="124" actId="14826"/>
          <ac:picMkLst>
            <pc:docMk/>
            <pc:sldMk cId="2753529737" sldId="369"/>
            <ac:picMk id="5" creationId="{84973CAD-3F53-9BF8-4452-9D7196ECCC62}"/>
          </ac:picMkLst>
        </pc:picChg>
        <pc:picChg chg="mod">
          <ac:chgData name="Morgan, Rob - morganrm" userId="2202593e-d52f-4214-b8a9-788363247110" providerId="ADAL" clId="{FE2C1196-B4D2-45B1-81E2-FB2599C1BDC1}" dt="2024-02-12T14:10:44.921" v="114" actId="14826"/>
          <ac:picMkLst>
            <pc:docMk/>
            <pc:sldMk cId="2753529737" sldId="369"/>
            <ac:picMk id="10" creationId="{82A71470-0715-4196-ABFE-DED32B7E5825}"/>
          </ac:picMkLst>
        </pc:picChg>
        <pc:picChg chg="mod">
          <ac:chgData name="Morgan, Rob - morganrm" userId="2202593e-d52f-4214-b8a9-788363247110" providerId="ADAL" clId="{FE2C1196-B4D2-45B1-81E2-FB2599C1BDC1}" dt="2024-02-12T14:11:29.785" v="117" actId="14826"/>
          <ac:picMkLst>
            <pc:docMk/>
            <pc:sldMk cId="2753529737" sldId="369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14:15:19.933" v="196" actId="20577"/>
        <pc:sldMkLst>
          <pc:docMk/>
          <pc:sldMk cId="3548812391" sldId="370"/>
        </pc:sldMkLst>
        <pc:spChg chg="mod">
          <ac:chgData name="Morgan, Rob - morganrm" userId="2202593e-d52f-4214-b8a9-788363247110" providerId="ADAL" clId="{FE2C1196-B4D2-45B1-81E2-FB2599C1BDC1}" dt="2024-02-12T14:15:19.933" v="196" actId="20577"/>
          <ac:spMkLst>
            <pc:docMk/>
            <pc:sldMk cId="3548812391" sldId="370"/>
            <ac:spMk id="4" creationId="{31827159-9CBE-46A3-BFEF-911639E482B3}"/>
          </ac:spMkLst>
        </pc:spChg>
        <pc:spChg chg="mod">
          <ac:chgData name="Morgan, Rob - morganrm" userId="2202593e-d52f-4214-b8a9-788363247110" providerId="ADAL" clId="{FE2C1196-B4D2-45B1-81E2-FB2599C1BDC1}" dt="2024-02-12T14:12:53.229" v="163" actId="20577"/>
          <ac:spMkLst>
            <pc:docMk/>
            <pc:sldMk cId="3548812391" sldId="370"/>
            <ac:spMk id="12" creationId="{759EF2F0-5170-4E50-A949-FAB86576F80D}"/>
          </ac:spMkLst>
        </pc:spChg>
        <pc:spChg chg="mod">
          <ac:chgData name="Morgan, Rob - morganrm" userId="2202593e-d52f-4214-b8a9-788363247110" providerId="ADAL" clId="{FE2C1196-B4D2-45B1-81E2-FB2599C1BDC1}" dt="2024-02-12T14:12:05.357" v="146" actId="20577"/>
          <ac:spMkLst>
            <pc:docMk/>
            <pc:sldMk cId="3548812391" sldId="370"/>
            <ac:spMk id="13" creationId="{622F5A05-7E9E-4489-AB6E-BB73291B8BC7}"/>
          </ac:spMkLst>
        </pc:spChg>
        <pc:graphicFrameChg chg="mod">
          <ac:chgData name="Morgan, Rob - morganrm" userId="2202593e-d52f-4214-b8a9-788363247110" providerId="ADAL" clId="{FE2C1196-B4D2-45B1-81E2-FB2599C1BDC1}" dt="2024-02-12T14:12:00.820" v="139"/>
          <ac:graphicFrameMkLst>
            <pc:docMk/>
            <pc:sldMk cId="3548812391" sldId="370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15:17.645" v="193" actId="14826"/>
          <ac:picMkLst>
            <pc:docMk/>
            <pc:sldMk cId="3548812391" sldId="370"/>
            <ac:picMk id="5" creationId="{84973CAD-3F53-9BF8-4452-9D7196ECCC62}"/>
          </ac:picMkLst>
        </pc:picChg>
        <pc:picChg chg="mod">
          <ac:chgData name="Morgan, Rob - morganrm" userId="2202593e-d52f-4214-b8a9-788363247110" providerId="ADAL" clId="{FE2C1196-B4D2-45B1-81E2-FB2599C1BDC1}" dt="2024-02-12T14:12:46.192" v="156" actId="14826"/>
          <ac:picMkLst>
            <pc:docMk/>
            <pc:sldMk cId="3548812391" sldId="370"/>
            <ac:picMk id="10" creationId="{82A71470-0715-4196-ABFE-DED32B7E5825}"/>
          </ac:picMkLst>
        </pc:picChg>
        <pc:picChg chg="mod">
          <ac:chgData name="Morgan, Rob - morganrm" userId="2202593e-d52f-4214-b8a9-788363247110" providerId="ADAL" clId="{FE2C1196-B4D2-45B1-81E2-FB2599C1BDC1}" dt="2024-02-12T14:12:12.317" v="147" actId="14826"/>
          <ac:picMkLst>
            <pc:docMk/>
            <pc:sldMk cId="3548812391" sldId="370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14:14:51.080" v="191" actId="20577"/>
        <pc:sldMkLst>
          <pc:docMk/>
          <pc:sldMk cId="597287167" sldId="371"/>
        </pc:sldMkLst>
        <pc:spChg chg="mod">
          <ac:chgData name="Morgan, Rob - morganrm" userId="2202593e-d52f-4214-b8a9-788363247110" providerId="ADAL" clId="{FE2C1196-B4D2-45B1-81E2-FB2599C1BDC1}" dt="2024-02-12T14:14:51.080" v="191" actId="20577"/>
          <ac:spMkLst>
            <pc:docMk/>
            <pc:sldMk cId="597287167" sldId="371"/>
            <ac:spMk id="4" creationId="{31827159-9CBE-46A3-BFEF-911639E482B3}"/>
          </ac:spMkLst>
        </pc:spChg>
        <pc:graphicFrameChg chg="mod modGraphic">
          <ac:chgData name="Morgan, Rob - morganrm" userId="2202593e-d52f-4214-b8a9-788363247110" providerId="ADAL" clId="{FE2C1196-B4D2-45B1-81E2-FB2599C1BDC1}" dt="2024-02-12T14:13:14.658" v="181" actId="20577"/>
          <ac:graphicFrameMkLst>
            <pc:docMk/>
            <pc:sldMk cId="597287167" sldId="371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14:46.564" v="184" actId="14826"/>
          <ac:picMkLst>
            <pc:docMk/>
            <pc:sldMk cId="597287167" sldId="371"/>
            <ac:picMk id="5" creationId="{84973CAD-3F53-9BF8-4452-9D7196ECCC62}"/>
          </ac:picMkLst>
        </pc:picChg>
        <pc:picChg chg="mod">
          <ac:chgData name="Morgan, Rob - morganrm" userId="2202593e-d52f-4214-b8a9-788363247110" providerId="ADAL" clId="{FE2C1196-B4D2-45B1-81E2-FB2599C1BDC1}" dt="2024-02-12T14:13:39.108" v="182" actId="14826"/>
          <ac:picMkLst>
            <pc:docMk/>
            <pc:sldMk cId="597287167" sldId="371"/>
            <ac:picMk id="10" creationId="{82A71470-0715-4196-ABFE-DED32B7E5825}"/>
          </ac:picMkLst>
        </pc:picChg>
        <pc:picChg chg="mod">
          <ac:chgData name="Morgan, Rob - morganrm" userId="2202593e-d52f-4214-b8a9-788363247110" providerId="ADAL" clId="{FE2C1196-B4D2-45B1-81E2-FB2599C1BDC1}" dt="2024-02-12T14:13:52.702" v="183" actId="14826"/>
          <ac:picMkLst>
            <pc:docMk/>
            <pc:sldMk cId="597287167" sldId="371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14:16:40.386" v="227" actId="20577"/>
        <pc:sldMkLst>
          <pc:docMk/>
          <pc:sldMk cId="2760562147" sldId="372"/>
        </pc:sldMkLst>
        <pc:spChg chg="mod">
          <ac:chgData name="Morgan, Rob - morganrm" userId="2202593e-d52f-4214-b8a9-788363247110" providerId="ADAL" clId="{FE2C1196-B4D2-45B1-81E2-FB2599C1BDC1}" dt="2024-02-12T14:16:10.502" v="210" actId="20577"/>
          <ac:spMkLst>
            <pc:docMk/>
            <pc:sldMk cId="2760562147" sldId="372"/>
            <ac:spMk id="4" creationId="{31827159-9CBE-46A3-BFEF-911639E482B3}"/>
          </ac:spMkLst>
        </pc:spChg>
        <pc:spChg chg="mod">
          <ac:chgData name="Morgan, Rob - morganrm" userId="2202593e-d52f-4214-b8a9-788363247110" providerId="ADAL" clId="{FE2C1196-B4D2-45B1-81E2-FB2599C1BDC1}" dt="2024-02-12T14:16:40.386" v="227" actId="20577"/>
          <ac:spMkLst>
            <pc:docMk/>
            <pc:sldMk cId="2760562147" sldId="372"/>
            <ac:spMk id="12" creationId="{759EF2F0-5170-4E50-A949-FAB86576F80D}"/>
          </ac:spMkLst>
        </pc:spChg>
        <pc:spChg chg="mod">
          <ac:chgData name="Morgan, Rob - morganrm" userId="2202593e-d52f-4214-b8a9-788363247110" providerId="ADAL" clId="{FE2C1196-B4D2-45B1-81E2-FB2599C1BDC1}" dt="2024-02-12T14:16:30.125" v="221" actId="20577"/>
          <ac:spMkLst>
            <pc:docMk/>
            <pc:sldMk cId="2760562147" sldId="372"/>
            <ac:spMk id="13" creationId="{622F5A05-7E9E-4489-AB6E-BB73291B8BC7}"/>
          </ac:spMkLst>
        </pc:spChg>
        <pc:graphicFrameChg chg="mod modGraphic">
          <ac:chgData name="Morgan, Rob - morganrm" userId="2202593e-d52f-4214-b8a9-788363247110" providerId="ADAL" clId="{FE2C1196-B4D2-45B1-81E2-FB2599C1BDC1}" dt="2024-02-12T14:15:50.809" v="202" actId="14100"/>
          <ac:graphicFrameMkLst>
            <pc:docMk/>
            <pc:sldMk cId="2760562147" sldId="372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16:07.431" v="203" actId="14826"/>
          <ac:picMkLst>
            <pc:docMk/>
            <pc:sldMk cId="2760562147" sldId="372"/>
            <ac:picMk id="5" creationId="{84973CAD-3F53-9BF8-4452-9D7196ECCC62}"/>
          </ac:picMkLst>
        </pc:picChg>
        <pc:picChg chg="mod">
          <ac:chgData name="Morgan, Rob - morganrm" userId="2202593e-d52f-4214-b8a9-788363247110" providerId="ADAL" clId="{FE2C1196-B4D2-45B1-81E2-FB2599C1BDC1}" dt="2024-02-12T14:16:37.016" v="222" actId="14826"/>
          <ac:picMkLst>
            <pc:docMk/>
            <pc:sldMk cId="2760562147" sldId="372"/>
            <ac:picMk id="10" creationId="{82A71470-0715-4196-ABFE-DED32B7E5825}"/>
          </ac:picMkLst>
        </pc:picChg>
        <pc:picChg chg="mod">
          <ac:chgData name="Morgan, Rob - morganrm" userId="2202593e-d52f-4214-b8a9-788363247110" providerId="ADAL" clId="{FE2C1196-B4D2-45B1-81E2-FB2599C1BDC1}" dt="2024-02-12T14:16:25.405" v="211" actId="14826"/>
          <ac:picMkLst>
            <pc:docMk/>
            <pc:sldMk cId="2760562147" sldId="372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14:18:10.505" v="268" actId="20577"/>
        <pc:sldMkLst>
          <pc:docMk/>
          <pc:sldMk cId="3235423077" sldId="373"/>
        </pc:sldMkLst>
        <pc:spChg chg="mod">
          <ac:chgData name="Morgan, Rob - morganrm" userId="2202593e-d52f-4214-b8a9-788363247110" providerId="ADAL" clId="{FE2C1196-B4D2-45B1-81E2-FB2599C1BDC1}" dt="2024-02-12T14:17:09.018" v="240" actId="20577"/>
          <ac:spMkLst>
            <pc:docMk/>
            <pc:sldMk cId="3235423077" sldId="373"/>
            <ac:spMk id="4" creationId="{31827159-9CBE-46A3-BFEF-911639E482B3}"/>
          </ac:spMkLst>
        </pc:spChg>
        <pc:spChg chg="mod">
          <ac:chgData name="Morgan, Rob - morganrm" userId="2202593e-d52f-4214-b8a9-788363247110" providerId="ADAL" clId="{FE2C1196-B4D2-45B1-81E2-FB2599C1BDC1}" dt="2024-02-12T14:18:10.505" v="268" actId="20577"/>
          <ac:spMkLst>
            <pc:docMk/>
            <pc:sldMk cId="3235423077" sldId="373"/>
            <ac:spMk id="12" creationId="{759EF2F0-5170-4E50-A949-FAB86576F80D}"/>
          </ac:spMkLst>
        </pc:spChg>
        <pc:spChg chg="mod">
          <ac:chgData name="Morgan, Rob - morganrm" userId="2202593e-d52f-4214-b8a9-788363247110" providerId="ADAL" clId="{FE2C1196-B4D2-45B1-81E2-FB2599C1BDC1}" dt="2024-02-12T14:17:32.518" v="260" actId="20577"/>
          <ac:spMkLst>
            <pc:docMk/>
            <pc:sldMk cId="3235423077" sldId="373"/>
            <ac:spMk id="13" creationId="{622F5A05-7E9E-4489-AB6E-BB73291B8BC7}"/>
          </ac:spMkLst>
        </pc:spChg>
        <pc:graphicFrameChg chg="mod">
          <ac:chgData name="Morgan, Rob - morganrm" userId="2202593e-d52f-4214-b8a9-788363247110" providerId="ADAL" clId="{FE2C1196-B4D2-45B1-81E2-FB2599C1BDC1}" dt="2024-02-12T14:16:55.957" v="232"/>
          <ac:graphicFrameMkLst>
            <pc:docMk/>
            <pc:sldMk cId="3235423077" sldId="373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17:06.222" v="233" actId="14826"/>
          <ac:picMkLst>
            <pc:docMk/>
            <pc:sldMk cId="3235423077" sldId="373"/>
            <ac:picMk id="5" creationId="{84973CAD-3F53-9BF8-4452-9D7196ECCC62}"/>
          </ac:picMkLst>
        </pc:picChg>
        <pc:picChg chg="mod">
          <ac:chgData name="Morgan, Rob - morganrm" userId="2202593e-d52f-4214-b8a9-788363247110" providerId="ADAL" clId="{FE2C1196-B4D2-45B1-81E2-FB2599C1BDC1}" dt="2024-02-12T14:18:07.079" v="262" actId="14826"/>
          <ac:picMkLst>
            <pc:docMk/>
            <pc:sldMk cId="3235423077" sldId="373"/>
            <ac:picMk id="10" creationId="{82A71470-0715-4196-ABFE-DED32B7E5825}"/>
          </ac:picMkLst>
        </pc:picChg>
        <pc:picChg chg="mod">
          <ac:chgData name="Morgan, Rob - morganrm" userId="2202593e-d52f-4214-b8a9-788363247110" providerId="ADAL" clId="{FE2C1196-B4D2-45B1-81E2-FB2599C1BDC1}" dt="2024-02-12T14:17:26.006" v="241" actId="14826"/>
          <ac:picMkLst>
            <pc:docMk/>
            <pc:sldMk cId="3235423077" sldId="373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14:20:00.006" v="298" actId="20577"/>
        <pc:sldMkLst>
          <pc:docMk/>
          <pc:sldMk cId="3920064500" sldId="374"/>
        </pc:sldMkLst>
        <pc:spChg chg="mod">
          <ac:chgData name="Morgan, Rob - morganrm" userId="2202593e-d52f-4214-b8a9-788363247110" providerId="ADAL" clId="{FE2C1196-B4D2-45B1-81E2-FB2599C1BDC1}" dt="2024-02-12T14:19:09.462" v="280" actId="20577"/>
          <ac:spMkLst>
            <pc:docMk/>
            <pc:sldMk cId="3920064500" sldId="374"/>
            <ac:spMk id="4" creationId="{31827159-9CBE-46A3-BFEF-911639E482B3}"/>
          </ac:spMkLst>
        </pc:spChg>
        <pc:spChg chg="mod">
          <ac:chgData name="Morgan, Rob - morganrm" userId="2202593e-d52f-4214-b8a9-788363247110" providerId="ADAL" clId="{FE2C1196-B4D2-45B1-81E2-FB2599C1BDC1}" dt="2024-02-12T14:20:00.006" v="298" actId="20577"/>
          <ac:spMkLst>
            <pc:docMk/>
            <pc:sldMk cId="3920064500" sldId="374"/>
            <ac:spMk id="12" creationId="{759EF2F0-5170-4E50-A949-FAB86576F80D}"/>
          </ac:spMkLst>
        </pc:spChg>
        <pc:spChg chg="mod">
          <ac:chgData name="Morgan, Rob - morganrm" userId="2202593e-d52f-4214-b8a9-788363247110" providerId="ADAL" clId="{FE2C1196-B4D2-45B1-81E2-FB2599C1BDC1}" dt="2024-02-12T14:19:47.413" v="291" actId="20577"/>
          <ac:spMkLst>
            <pc:docMk/>
            <pc:sldMk cId="3920064500" sldId="374"/>
            <ac:spMk id="13" creationId="{622F5A05-7E9E-4489-AB6E-BB73291B8BC7}"/>
          </ac:spMkLst>
        </pc:spChg>
        <pc:graphicFrameChg chg="mod">
          <ac:chgData name="Morgan, Rob - morganrm" userId="2202593e-d52f-4214-b8a9-788363247110" providerId="ADAL" clId="{FE2C1196-B4D2-45B1-81E2-FB2599C1BDC1}" dt="2024-02-12T14:18:30.089" v="272"/>
          <ac:graphicFrameMkLst>
            <pc:docMk/>
            <pc:sldMk cId="3920064500" sldId="374"/>
            <ac:graphicFrameMk id="8" creationId="{3271C45C-7B71-00EC-B722-BB9E3C3BD8FF}"/>
          </ac:graphicFrameMkLst>
        </pc:graphicFrameChg>
        <pc:picChg chg="mod">
          <ac:chgData name="Morgan, Rob - morganrm" userId="2202593e-d52f-4214-b8a9-788363247110" providerId="ADAL" clId="{FE2C1196-B4D2-45B1-81E2-FB2599C1BDC1}" dt="2024-02-12T14:19:06.064" v="273" actId="14826"/>
          <ac:picMkLst>
            <pc:docMk/>
            <pc:sldMk cId="3920064500" sldId="374"/>
            <ac:picMk id="5" creationId="{84973CAD-3F53-9BF8-4452-9D7196ECCC62}"/>
          </ac:picMkLst>
        </pc:picChg>
        <pc:picChg chg="mod">
          <ac:chgData name="Morgan, Rob - morganrm" userId="2202593e-d52f-4214-b8a9-788363247110" providerId="ADAL" clId="{FE2C1196-B4D2-45B1-81E2-FB2599C1BDC1}" dt="2024-02-12T14:19:56.755" v="292" actId="14826"/>
          <ac:picMkLst>
            <pc:docMk/>
            <pc:sldMk cId="3920064500" sldId="374"/>
            <ac:picMk id="10" creationId="{82A71470-0715-4196-ABFE-DED32B7E5825}"/>
          </ac:picMkLst>
        </pc:picChg>
        <pc:picChg chg="mod">
          <ac:chgData name="Morgan, Rob - morganrm" userId="2202593e-d52f-4214-b8a9-788363247110" providerId="ADAL" clId="{FE2C1196-B4D2-45B1-81E2-FB2599C1BDC1}" dt="2024-02-12T14:19:43.043" v="281" actId="14826"/>
          <ac:picMkLst>
            <pc:docMk/>
            <pc:sldMk cId="3920064500" sldId="374"/>
            <ac:picMk id="11" creationId="{751E5F57-DCB1-469F-B82A-579AEDE015EF}"/>
          </ac:picMkLst>
        </pc:picChg>
      </pc:sldChg>
      <pc:sldChg chg="modSp add mod">
        <pc:chgData name="Morgan, Rob - morganrm" userId="2202593e-d52f-4214-b8a9-788363247110" providerId="ADAL" clId="{FE2C1196-B4D2-45B1-81E2-FB2599C1BDC1}" dt="2024-02-12T21:41:55.774" v="347" actId="20577"/>
        <pc:sldMkLst>
          <pc:docMk/>
          <pc:sldMk cId="1632119283" sldId="375"/>
        </pc:sldMkLst>
        <pc:spChg chg="mod">
          <ac:chgData name="Morgan, Rob - morganrm" userId="2202593e-d52f-4214-b8a9-788363247110" providerId="ADAL" clId="{FE2C1196-B4D2-45B1-81E2-FB2599C1BDC1}" dt="2024-02-12T21:41:55.774" v="347" actId="20577"/>
          <ac:spMkLst>
            <pc:docMk/>
            <pc:sldMk cId="1632119283" sldId="375"/>
            <ac:spMk id="2" creationId="{543BFF9E-BEB5-6427-046F-859A3AF8EAD9}"/>
          </ac:spMkLst>
        </pc:spChg>
      </pc:sldChg>
      <pc:sldChg chg="addSp delSp modSp add mod modNotesTx">
        <pc:chgData name="Morgan, Rob - morganrm" userId="2202593e-d52f-4214-b8a9-788363247110" providerId="ADAL" clId="{FE2C1196-B4D2-45B1-81E2-FB2599C1BDC1}" dt="2024-02-12T22:01:16.647" v="530" actId="14826"/>
        <pc:sldMkLst>
          <pc:docMk/>
          <pc:sldMk cId="3241299498" sldId="376"/>
        </pc:sldMkLst>
        <pc:spChg chg="mod">
          <ac:chgData name="Morgan, Rob - morganrm" userId="2202593e-d52f-4214-b8a9-788363247110" providerId="ADAL" clId="{FE2C1196-B4D2-45B1-81E2-FB2599C1BDC1}" dt="2024-02-12T21:57:14.035" v="390" actId="20577"/>
          <ac:spMkLst>
            <pc:docMk/>
            <pc:sldMk cId="3241299498" sldId="376"/>
            <ac:spMk id="2" creationId="{543BFF9E-BEB5-6427-046F-859A3AF8EAD9}"/>
          </ac:spMkLst>
        </pc:spChg>
        <pc:grpChg chg="del">
          <ac:chgData name="Morgan, Rob - morganrm" userId="2202593e-d52f-4214-b8a9-788363247110" providerId="ADAL" clId="{FE2C1196-B4D2-45B1-81E2-FB2599C1BDC1}" dt="2024-02-12T21:56:43.656" v="349" actId="478"/>
          <ac:grpSpMkLst>
            <pc:docMk/>
            <pc:sldMk cId="3241299498" sldId="376"/>
            <ac:grpSpMk id="8" creationId="{69E1E1F7-68D9-40B1-BFF3-36B7A3CEED59}"/>
          </ac:grpSpMkLst>
        </pc:grpChg>
        <pc:grpChg chg="del">
          <ac:chgData name="Morgan, Rob - morganrm" userId="2202593e-d52f-4214-b8a9-788363247110" providerId="ADAL" clId="{FE2C1196-B4D2-45B1-81E2-FB2599C1BDC1}" dt="2024-02-12T21:56:47.074" v="350" actId="478"/>
          <ac:grpSpMkLst>
            <pc:docMk/>
            <pc:sldMk cId="3241299498" sldId="376"/>
            <ac:grpSpMk id="13" creationId="{F1AE6F3D-BC5E-4FCD-984C-498ECCDB3ECD}"/>
          </ac:grpSpMkLst>
        </pc:grpChg>
        <pc:picChg chg="add mod">
          <ac:chgData name="Morgan, Rob - morganrm" userId="2202593e-d52f-4214-b8a9-788363247110" providerId="ADAL" clId="{FE2C1196-B4D2-45B1-81E2-FB2599C1BDC1}" dt="2024-02-12T21:57:56.251" v="401" actId="14100"/>
          <ac:picMkLst>
            <pc:docMk/>
            <pc:sldMk cId="3241299498" sldId="376"/>
            <ac:picMk id="5" creationId="{34F9A289-16FA-4221-957F-D5F6F9B9253A}"/>
          </ac:picMkLst>
        </pc:picChg>
        <pc:picChg chg="add mod">
          <ac:chgData name="Morgan, Rob - morganrm" userId="2202593e-d52f-4214-b8a9-788363247110" providerId="ADAL" clId="{FE2C1196-B4D2-45B1-81E2-FB2599C1BDC1}" dt="2024-02-12T21:58:01.001" v="403" actId="14100"/>
          <ac:picMkLst>
            <pc:docMk/>
            <pc:sldMk cId="3241299498" sldId="376"/>
            <ac:picMk id="19" creationId="{5A4B3F01-44AD-45F0-A737-B41AB004AEB7}"/>
          </ac:picMkLst>
        </pc:picChg>
        <pc:picChg chg="add del mod">
          <ac:chgData name="Morgan, Rob - morganrm" userId="2202593e-d52f-4214-b8a9-788363247110" providerId="ADAL" clId="{FE2C1196-B4D2-45B1-81E2-FB2599C1BDC1}" dt="2024-02-12T21:58:02.850" v="404" actId="478"/>
          <ac:picMkLst>
            <pc:docMk/>
            <pc:sldMk cId="3241299498" sldId="376"/>
            <ac:picMk id="20" creationId="{F7F069D0-6D08-40F2-A4DB-B63DA669D4B6}"/>
          </ac:picMkLst>
        </pc:picChg>
        <pc:picChg chg="add del mod">
          <ac:chgData name="Morgan, Rob - morganrm" userId="2202593e-d52f-4214-b8a9-788363247110" providerId="ADAL" clId="{FE2C1196-B4D2-45B1-81E2-FB2599C1BDC1}" dt="2024-02-12T21:58:04.497" v="405" actId="478"/>
          <ac:picMkLst>
            <pc:docMk/>
            <pc:sldMk cId="3241299498" sldId="376"/>
            <ac:picMk id="22" creationId="{2C91F736-A21B-4CB2-8B73-972B06C6437B}"/>
          </ac:picMkLst>
        </pc:picChg>
        <pc:picChg chg="add mod">
          <ac:chgData name="Morgan, Rob - morganrm" userId="2202593e-d52f-4214-b8a9-788363247110" providerId="ADAL" clId="{FE2C1196-B4D2-45B1-81E2-FB2599C1BDC1}" dt="2024-02-12T21:58:10.469" v="407" actId="1076"/>
          <ac:picMkLst>
            <pc:docMk/>
            <pc:sldMk cId="3241299498" sldId="376"/>
            <ac:picMk id="23" creationId="{1F5DAA2F-8374-4ABC-B8D7-AD0DC92CBDE4}"/>
          </ac:picMkLst>
        </pc:picChg>
        <pc:picChg chg="add mod">
          <ac:chgData name="Morgan, Rob - morganrm" userId="2202593e-d52f-4214-b8a9-788363247110" providerId="ADAL" clId="{FE2C1196-B4D2-45B1-81E2-FB2599C1BDC1}" dt="2024-02-12T21:58:10.469" v="407" actId="1076"/>
          <ac:picMkLst>
            <pc:docMk/>
            <pc:sldMk cId="3241299498" sldId="376"/>
            <ac:picMk id="24" creationId="{8D682033-2F02-4F16-AC8B-E226F6222CBF}"/>
          </ac:picMkLst>
        </pc:picChg>
        <pc:picChg chg="add mod">
          <ac:chgData name="Morgan, Rob - morganrm" userId="2202593e-d52f-4214-b8a9-788363247110" providerId="ADAL" clId="{FE2C1196-B4D2-45B1-81E2-FB2599C1BDC1}" dt="2024-02-12T21:58:11.304" v="408"/>
          <ac:picMkLst>
            <pc:docMk/>
            <pc:sldMk cId="3241299498" sldId="376"/>
            <ac:picMk id="25" creationId="{6D0597FD-9D36-4D1B-8753-AB3F66F4AA27}"/>
          </ac:picMkLst>
        </pc:picChg>
        <pc:picChg chg="add mod">
          <ac:chgData name="Morgan, Rob - morganrm" userId="2202593e-d52f-4214-b8a9-788363247110" providerId="ADAL" clId="{FE2C1196-B4D2-45B1-81E2-FB2599C1BDC1}" dt="2024-02-12T21:58:11.304" v="408"/>
          <ac:picMkLst>
            <pc:docMk/>
            <pc:sldMk cId="3241299498" sldId="376"/>
            <ac:picMk id="26" creationId="{A3D62508-1B19-4333-91D0-6117B920FDB4}"/>
          </ac:picMkLst>
        </pc:picChg>
        <pc:picChg chg="add mod">
          <ac:chgData name="Morgan, Rob - morganrm" userId="2202593e-d52f-4214-b8a9-788363247110" providerId="ADAL" clId="{FE2C1196-B4D2-45B1-81E2-FB2599C1BDC1}" dt="2024-02-12T21:58:12.684" v="409"/>
          <ac:picMkLst>
            <pc:docMk/>
            <pc:sldMk cId="3241299498" sldId="376"/>
            <ac:picMk id="27" creationId="{A9757CB2-1AFE-46DE-A231-C86C41420BF3}"/>
          </ac:picMkLst>
        </pc:picChg>
        <pc:picChg chg="add mod">
          <ac:chgData name="Morgan, Rob - morganrm" userId="2202593e-d52f-4214-b8a9-788363247110" providerId="ADAL" clId="{FE2C1196-B4D2-45B1-81E2-FB2599C1BDC1}" dt="2024-02-12T21:58:12.684" v="409"/>
          <ac:picMkLst>
            <pc:docMk/>
            <pc:sldMk cId="3241299498" sldId="376"/>
            <ac:picMk id="28" creationId="{3CF577C0-70F3-4A44-90BC-00E52043F9F9}"/>
          </ac:picMkLst>
        </pc:picChg>
        <pc:picChg chg="add mod">
          <ac:chgData name="Morgan, Rob - morganrm" userId="2202593e-d52f-4214-b8a9-788363247110" providerId="ADAL" clId="{FE2C1196-B4D2-45B1-81E2-FB2599C1BDC1}" dt="2024-02-12T21:58:13.372" v="410"/>
          <ac:picMkLst>
            <pc:docMk/>
            <pc:sldMk cId="3241299498" sldId="376"/>
            <ac:picMk id="29" creationId="{44FBBB64-CE85-4D7E-AE5A-A8969CE16064}"/>
          </ac:picMkLst>
        </pc:picChg>
        <pc:picChg chg="add mod">
          <ac:chgData name="Morgan, Rob - morganrm" userId="2202593e-d52f-4214-b8a9-788363247110" providerId="ADAL" clId="{FE2C1196-B4D2-45B1-81E2-FB2599C1BDC1}" dt="2024-02-12T21:58:13.372" v="410"/>
          <ac:picMkLst>
            <pc:docMk/>
            <pc:sldMk cId="3241299498" sldId="376"/>
            <ac:picMk id="30" creationId="{F32AFCC6-CE1E-48A9-B754-833D214233F5}"/>
          </ac:picMkLst>
        </pc:picChg>
        <pc:picChg chg="add mod">
          <ac:chgData name="Morgan, Rob - morganrm" userId="2202593e-d52f-4214-b8a9-788363247110" providerId="ADAL" clId="{FE2C1196-B4D2-45B1-81E2-FB2599C1BDC1}" dt="2024-02-12T21:58:13.832" v="411"/>
          <ac:picMkLst>
            <pc:docMk/>
            <pc:sldMk cId="3241299498" sldId="376"/>
            <ac:picMk id="31" creationId="{19A1D23B-5736-4DB4-9789-50D59B8980C0}"/>
          </ac:picMkLst>
        </pc:picChg>
        <pc:picChg chg="add mod">
          <ac:chgData name="Morgan, Rob - morganrm" userId="2202593e-d52f-4214-b8a9-788363247110" providerId="ADAL" clId="{FE2C1196-B4D2-45B1-81E2-FB2599C1BDC1}" dt="2024-02-12T21:58:13.832" v="411"/>
          <ac:picMkLst>
            <pc:docMk/>
            <pc:sldMk cId="3241299498" sldId="376"/>
            <ac:picMk id="32" creationId="{55FDB29F-DD85-45AC-AFFD-FC76A04B6582}"/>
          </ac:picMkLst>
        </pc:picChg>
        <pc:picChg chg="add mod">
          <ac:chgData name="Morgan, Rob - morganrm" userId="2202593e-d52f-4214-b8a9-788363247110" providerId="ADAL" clId="{FE2C1196-B4D2-45B1-81E2-FB2599C1BDC1}" dt="2024-02-12T22:00:16.655" v="519" actId="1036"/>
          <ac:picMkLst>
            <pc:docMk/>
            <pc:sldMk cId="3241299498" sldId="376"/>
            <ac:picMk id="33" creationId="{57481F62-A9B1-41E7-958F-D054C48D0B26}"/>
          </ac:picMkLst>
        </pc:picChg>
        <pc:picChg chg="add mod">
          <ac:chgData name="Morgan, Rob - morganrm" userId="2202593e-d52f-4214-b8a9-788363247110" providerId="ADAL" clId="{FE2C1196-B4D2-45B1-81E2-FB2599C1BDC1}" dt="2024-02-12T22:00:52.265" v="525" actId="14826"/>
          <ac:picMkLst>
            <pc:docMk/>
            <pc:sldMk cId="3241299498" sldId="376"/>
            <ac:picMk id="34" creationId="{36A1E003-3EE0-459A-BD83-5B7E2434877B}"/>
          </ac:picMkLst>
        </pc:picChg>
        <pc:picChg chg="add mod">
          <ac:chgData name="Morgan, Rob - morganrm" userId="2202593e-d52f-4214-b8a9-788363247110" providerId="ADAL" clId="{FE2C1196-B4D2-45B1-81E2-FB2599C1BDC1}" dt="2024-02-12T22:00:26.254" v="520" actId="14826"/>
          <ac:picMkLst>
            <pc:docMk/>
            <pc:sldMk cId="3241299498" sldId="376"/>
            <ac:picMk id="35" creationId="{A738BCCD-384F-405D-848D-9557F3FCA6E5}"/>
          </ac:picMkLst>
        </pc:picChg>
        <pc:picChg chg="add mod">
          <ac:chgData name="Morgan, Rob - morganrm" userId="2202593e-d52f-4214-b8a9-788363247110" providerId="ADAL" clId="{FE2C1196-B4D2-45B1-81E2-FB2599C1BDC1}" dt="2024-02-12T22:00:56.797" v="526" actId="14826"/>
          <ac:picMkLst>
            <pc:docMk/>
            <pc:sldMk cId="3241299498" sldId="376"/>
            <ac:picMk id="36" creationId="{EE82EB2E-AB88-48E6-95F8-AC44D8094146}"/>
          </ac:picMkLst>
        </pc:picChg>
        <pc:picChg chg="add mod">
          <ac:chgData name="Morgan, Rob - morganrm" userId="2202593e-d52f-4214-b8a9-788363247110" providerId="ADAL" clId="{FE2C1196-B4D2-45B1-81E2-FB2599C1BDC1}" dt="2024-02-12T22:00:30.514" v="521" actId="14826"/>
          <ac:picMkLst>
            <pc:docMk/>
            <pc:sldMk cId="3241299498" sldId="376"/>
            <ac:picMk id="37" creationId="{C1104E78-98C7-4AD5-A440-B37085944413}"/>
          </ac:picMkLst>
        </pc:picChg>
        <pc:picChg chg="add mod">
          <ac:chgData name="Morgan, Rob - morganrm" userId="2202593e-d52f-4214-b8a9-788363247110" providerId="ADAL" clId="{FE2C1196-B4D2-45B1-81E2-FB2599C1BDC1}" dt="2024-02-12T22:01:01.447" v="527" actId="14826"/>
          <ac:picMkLst>
            <pc:docMk/>
            <pc:sldMk cId="3241299498" sldId="376"/>
            <ac:picMk id="38" creationId="{C4DBA898-28EF-48C6-9039-DDE5CED625A4}"/>
          </ac:picMkLst>
        </pc:picChg>
        <pc:picChg chg="add mod">
          <ac:chgData name="Morgan, Rob - morganrm" userId="2202593e-d52f-4214-b8a9-788363247110" providerId="ADAL" clId="{FE2C1196-B4D2-45B1-81E2-FB2599C1BDC1}" dt="2024-02-12T22:00:37.648" v="522" actId="14826"/>
          <ac:picMkLst>
            <pc:docMk/>
            <pc:sldMk cId="3241299498" sldId="376"/>
            <ac:picMk id="39" creationId="{47B151A3-E9DD-48E9-A089-8CE1034234BE}"/>
          </ac:picMkLst>
        </pc:picChg>
        <pc:picChg chg="add mod">
          <ac:chgData name="Morgan, Rob - morganrm" userId="2202593e-d52f-4214-b8a9-788363247110" providerId="ADAL" clId="{FE2C1196-B4D2-45B1-81E2-FB2599C1BDC1}" dt="2024-02-12T22:01:06.346" v="528" actId="14826"/>
          <ac:picMkLst>
            <pc:docMk/>
            <pc:sldMk cId="3241299498" sldId="376"/>
            <ac:picMk id="40" creationId="{F625D06D-7582-4081-922A-E0E21EA0C1C4}"/>
          </ac:picMkLst>
        </pc:picChg>
        <pc:picChg chg="add mod">
          <ac:chgData name="Morgan, Rob - morganrm" userId="2202593e-d52f-4214-b8a9-788363247110" providerId="ADAL" clId="{FE2C1196-B4D2-45B1-81E2-FB2599C1BDC1}" dt="2024-02-12T22:00:42.249" v="523" actId="14826"/>
          <ac:picMkLst>
            <pc:docMk/>
            <pc:sldMk cId="3241299498" sldId="376"/>
            <ac:picMk id="41" creationId="{C30C8F36-8B0A-423E-840B-1A7C298575EA}"/>
          </ac:picMkLst>
        </pc:picChg>
        <pc:picChg chg="add mod">
          <ac:chgData name="Morgan, Rob - morganrm" userId="2202593e-d52f-4214-b8a9-788363247110" providerId="ADAL" clId="{FE2C1196-B4D2-45B1-81E2-FB2599C1BDC1}" dt="2024-02-12T22:01:11.421" v="529" actId="14826"/>
          <ac:picMkLst>
            <pc:docMk/>
            <pc:sldMk cId="3241299498" sldId="376"/>
            <ac:picMk id="42" creationId="{5DA1077B-8D86-44C6-87BD-158FC4B92949}"/>
          </ac:picMkLst>
        </pc:picChg>
        <pc:picChg chg="add mod">
          <ac:chgData name="Morgan, Rob - morganrm" userId="2202593e-d52f-4214-b8a9-788363247110" providerId="ADAL" clId="{FE2C1196-B4D2-45B1-81E2-FB2599C1BDC1}" dt="2024-02-12T22:00:47.485" v="524" actId="14826"/>
          <ac:picMkLst>
            <pc:docMk/>
            <pc:sldMk cId="3241299498" sldId="376"/>
            <ac:picMk id="43" creationId="{4EE05707-7276-4D5C-83D6-77A73646BAD4}"/>
          </ac:picMkLst>
        </pc:picChg>
        <pc:picChg chg="add mod">
          <ac:chgData name="Morgan, Rob - morganrm" userId="2202593e-d52f-4214-b8a9-788363247110" providerId="ADAL" clId="{FE2C1196-B4D2-45B1-81E2-FB2599C1BDC1}" dt="2024-02-12T22:01:16.647" v="530" actId="14826"/>
          <ac:picMkLst>
            <pc:docMk/>
            <pc:sldMk cId="3241299498" sldId="376"/>
            <ac:picMk id="44" creationId="{872F4695-92D3-4CB1-B1E0-0B411C27EF5D}"/>
          </ac:picMkLst>
        </pc:picChg>
      </pc:sldChg>
    </pc:docChg>
  </pc:docChgLst>
  <pc:docChgLst>
    <pc:chgData name="Morgan, Rob - morganrm" userId="S::morganrm@jmu.edu::2202593e-d52f-4214-b8a9-788363247110" providerId="AD" clId="Web-{C05C9757-281C-155A-4E47-8E0442ABB1AB}"/>
    <pc:docChg chg="modSld">
      <pc:chgData name="Morgan, Rob - morganrm" userId="S::morganrm@jmu.edu::2202593e-d52f-4214-b8a9-788363247110" providerId="AD" clId="Web-{C05C9757-281C-155A-4E47-8E0442ABB1AB}" dt="2024-02-15T02:36:54.091" v="6"/>
      <pc:docMkLst>
        <pc:docMk/>
      </pc:docMkLst>
      <pc:sldChg chg="modSp">
        <pc:chgData name="Morgan, Rob - morganrm" userId="S::morganrm@jmu.edu::2202593e-d52f-4214-b8a9-788363247110" providerId="AD" clId="Web-{C05C9757-281C-155A-4E47-8E0442ABB1AB}" dt="2024-02-15T02:35:38.726" v="2" actId="20577"/>
        <pc:sldMkLst>
          <pc:docMk/>
          <pc:sldMk cId="3281928965" sldId="257"/>
        </pc:sldMkLst>
        <pc:spChg chg="mod">
          <ac:chgData name="Morgan, Rob - morganrm" userId="S::morganrm@jmu.edu::2202593e-d52f-4214-b8a9-788363247110" providerId="AD" clId="Web-{C05C9757-281C-155A-4E47-8E0442ABB1AB}" dt="2024-02-15T02:35:38.726" v="2" actId="20577"/>
          <ac:spMkLst>
            <pc:docMk/>
            <pc:sldMk cId="3281928965" sldId="257"/>
            <ac:spMk id="2" creationId="{F9AF390F-372F-3BCB-FCED-352A35938896}"/>
          </ac:spMkLst>
        </pc:spChg>
      </pc:sldChg>
      <pc:sldChg chg="modSp">
        <pc:chgData name="Morgan, Rob - morganrm" userId="S::morganrm@jmu.edu::2202593e-d52f-4214-b8a9-788363247110" providerId="AD" clId="Web-{C05C9757-281C-155A-4E47-8E0442ABB1AB}" dt="2024-02-15T02:36:26.355" v="4"/>
        <pc:sldMkLst>
          <pc:docMk/>
          <pc:sldMk cId="1501770805" sldId="366"/>
        </pc:sldMkLst>
        <pc:graphicFrameChg chg="mod modGraphic">
          <ac:chgData name="Morgan, Rob - morganrm" userId="S::morganrm@jmu.edu::2202593e-d52f-4214-b8a9-788363247110" providerId="AD" clId="Web-{C05C9757-281C-155A-4E47-8E0442ABB1AB}" dt="2024-02-15T02:36:26.355" v="4"/>
          <ac:graphicFrameMkLst>
            <pc:docMk/>
            <pc:sldMk cId="1501770805" sldId="366"/>
            <ac:graphicFrameMk id="8" creationId="{3271C45C-7B71-00EC-B722-BB9E3C3BD8FF}"/>
          </ac:graphicFrameMkLst>
        </pc:graphicFrameChg>
      </pc:sldChg>
      <pc:sldChg chg="modSp">
        <pc:chgData name="Morgan, Rob - morganrm" userId="S::morganrm@jmu.edu::2202593e-d52f-4214-b8a9-788363247110" providerId="AD" clId="Web-{C05C9757-281C-155A-4E47-8E0442ABB1AB}" dt="2024-02-15T02:36:54.091" v="6"/>
        <pc:sldMkLst>
          <pc:docMk/>
          <pc:sldMk cId="3920064500" sldId="374"/>
        </pc:sldMkLst>
        <pc:graphicFrameChg chg="mod modGraphic">
          <ac:chgData name="Morgan, Rob - morganrm" userId="S::morganrm@jmu.edu::2202593e-d52f-4214-b8a9-788363247110" providerId="AD" clId="Web-{C05C9757-281C-155A-4E47-8E0442ABB1AB}" dt="2024-02-15T02:36:54.091" v="6"/>
          <ac:graphicFrameMkLst>
            <pc:docMk/>
            <pc:sldMk cId="3920064500" sldId="374"/>
            <ac:graphicFrameMk id="8" creationId="{3271C45C-7B71-00EC-B722-BB9E3C3BD8F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00FBE-ABA9-2348-BBDC-A85228744462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EA6B1-1EC6-9C42-976C-B3F0A87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5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27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93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54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16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28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64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73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55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05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58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5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36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85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5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20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04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90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56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the helper to reveal their tool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EA6B1-1EC6-9C42-976C-B3F0A875F8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13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4CCE-A7E2-401F-A0C4-FA5F1168C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FF599-0607-408A-A84A-2E98CC81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2FFED-0501-4E7E-9753-A505B969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60E2-19D1-4D2A-A931-9121402C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8822-BC4A-480E-B661-4EAC7728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0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F51C-5CBB-4002-9F88-750CD2DC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3A333-C1D2-49DF-BA91-3C72FC760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8A9D3-574B-4C02-B576-E3DE9FD8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72885-B3E6-4446-BBE7-F9753F3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4EAD2-4735-42E9-9BD8-2578BAFA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2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CD2E-01F5-450D-989B-70099177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68934-A982-4825-A07B-641782BC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A6C3-F52C-4BAB-9B90-8403D82C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D846A-3F06-4500-AF06-ADBF2894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36E8-183A-478E-9B9C-EF35BF4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0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EB75-FDA6-45F0-991C-232B12CF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4D8C7-2122-4BA4-AEC0-C3A0D91BD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06712-E511-466D-A3AF-26275FC7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EBF1D-6938-452D-8AB7-3702D8D9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63B3A-CCD9-4780-B4FC-D126B3F7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266D-36B6-4DBD-BA47-B2C9F82F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7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1A06-8BF5-4710-86E2-54F1D7FD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A7BDB-B136-4509-AA81-CBE0F692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FEDE7-38C8-4E1C-85B7-5A4B084F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7C02E-86E2-4323-9D58-68B79CEC4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20E8C-7E9D-42EE-ACF9-12DFBB23F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A6A35F-E292-46AC-95A7-13205D4E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1CCBB-1228-4CF9-B830-B5C20DDE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8AB56-FD95-4D33-8FD9-B6B866DE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9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5E21-35B8-4940-AC51-F5BE7564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3DEF7-EC38-41E6-B120-4F8F7884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24A29-8106-436D-9C4A-9528C8A5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5A807-F4EF-4361-82A8-5FCC8B161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8E9FD-F104-4D19-9E0B-EB146EF7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C70E6-6922-4F72-A12D-B944AC7E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F01E9-2C45-4B5C-9AAD-6FF5E970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0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EF20-4917-4DBE-BA80-D4A84E8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024E3-1F60-43A1-A751-6AFB45619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9A615-3BC1-431C-9A58-0EC1FAA17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DE8A1-0521-4841-AD9C-F8EFE142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D4B1B-8D29-461A-9762-0C466C3A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F8431-4F13-40A4-AE47-970A326A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FE35-F586-4E74-BEEC-85D14737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20227-8BAB-4991-8A12-DE4ABF533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C2F77-B3D7-44F8-BC34-109381BE9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CAD94-1394-4952-8001-4D58DA29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EB4F7-9B4B-41E8-ABAB-09A2583E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016EC-6536-466C-8ACB-CA0542C3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3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A08D-AA87-4B84-83D2-3B4463A5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B4C6D-D85E-4E91-A327-13AC3B719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51FAD-6488-4A3E-8722-908BC080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3FEC-A5B5-47EE-8F36-530E06D0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1F93E-714F-41C0-8341-0E44555B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4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3CE0C-6288-4922-8F5A-BB72E5E1B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D6FD0-9E5F-4F24-A716-71925B5D4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55129-C832-4791-9F51-32F8D548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EDB3E-EF7D-4FF3-B357-873AF50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8F94-E188-4E99-931D-FA61ECDC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8C828-82CF-4420-A35A-8D422D16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E1617-1B47-462E-BB5C-314CCE62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ED73-9273-49DE-98B9-916E1E6EE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94FA0-5734-4FD4-8AD1-1EF1DCE63A3C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15E3-56BC-4237-8103-FF5E699F7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7199-26ED-4C42-BA0F-9E509738D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8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3.jpeg"/><Relationship Id="rId7" Type="http://schemas.microsoft.com/office/2007/relationships/hdphoto" Target="../media/hdphoto1.wdp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11" Type="http://schemas.openxmlformats.org/officeDocument/2006/relationships/image" Target="../media/image19.jpeg"/><Relationship Id="rId5" Type="http://schemas.openxmlformats.org/officeDocument/2006/relationships/image" Target="../media/image16.jpeg"/><Relationship Id="rId10" Type="http://schemas.openxmlformats.org/officeDocument/2006/relationships/image" Target="../media/image18.jpeg"/><Relationship Id="rId4" Type="http://schemas.openxmlformats.org/officeDocument/2006/relationships/image" Target="../media/image15.jpeg"/><Relationship Id="rId9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image" Target="../media/image23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image" Target="../media/image26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30.png"/><Relationship Id="rId18" Type="http://schemas.openxmlformats.org/officeDocument/2006/relationships/image" Target="../media/image17.jpeg"/><Relationship Id="rId26" Type="http://schemas.openxmlformats.org/officeDocument/2006/relationships/image" Target="../media/image38.png"/><Relationship Id="rId3" Type="http://schemas.openxmlformats.org/officeDocument/2006/relationships/notesSlide" Target="../notesSlides/notesSlide19.xml"/><Relationship Id="rId21" Type="http://schemas.openxmlformats.org/officeDocument/2006/relationships/image" Target="../media/image35.png"/><Relationship Id="rId7" Type="http://schemas.openxmlformats.org/officeDocument/2006/relationships/image" Target="../media/image27.jpeg"/><Relationship Id="rId12" Type="http://schemas.openxmlformats.org/officeDocument/2006/relationships/image" Target="../media/image10.jpeg"/><Relationship Id="rId17" Type="http://schemas.openxmlformats.org/officeDocument/2006/relationships/image" Target="../media/image32.png"/><Relationship Id="rId25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2.jpeg"/><Relationship Id="rId20" Type="http://schemas.openxmlformats.org/officeDocument/2006/relationships/image" Target="../media/image34.png"/><Relationship Id="rId29" Type="http://schemas.openxmlformats.org/officeDocument/2006/relationships/image" Target="../media/image41.png"/><Relationship Id="rId1" Type="http://schemas.openxmlformats.org/officeDocument/2006/relationships/tags" Target="../tags/tag20.xml"/><Relationship Id="rId6" Type="http://schemas.microsoft.com/office/2007/relationships/hdphoto" Target="../media/hdphoto1.wdp"/><Relationship Id="rId11" Type="http://schemas.openxmlformats.org/officeDocument/2006/relationships/image" Target="../media/image29.png"/><Relationship Id="rId24" Type="http://schemas.openxmlformats.org/officeDocument/2006/relationships/image" Target="../media/image20.jpeg"/><Relationship Id="rId5" Type="http://schemas.openxmlformats.org/officeDocument/2006/relationships/image" Target="../media/image1.png"/><Relationship Id="rId15" Type="http://schemas.openxmlformats.org/officeDocument/2006/relationships/image" Target="../media/image31.png"/><Relationship Id="rId23" Type="http://schemas.openxmlformats.org/officeDocument/2006/relationships/image" Target="../media/image36.png"/><Relationship Id="rId28" Type="http://schemas.openxmlformats.org/officeDocument/2006/relationships/image" Target="../media/image40.png"/><Relationship Id="rId10" Type="http://schemas.openxmlformats.org/officeDocument/2006/relationships/image" Target="../media/image9.jpeg"/><Relationship Id="rId19" Type="http://schemas.openxmlformats.org/officeDocument/2006/relationships/image" Target="../media/image33.png"/><Relationship Id="rId4" Type="http://schemas.openxmlformats.org/officeDocument/2006/relationships/image" Target="../media/image8.jpeg"/><Relationship Id="rId9" Type="http://schemas.openxmlformats.org/officeDocument/2006/relationships/image" Target="../media/image28.png"/><Relationship Id="rId14" Type="http://schemas.openxmlformats.org/officeDocument/2006/relationships/image" Target="../media/image11.jpeg"/><Relationship Id="rId22" Type="http://schemas.openxmlformats.org/officeDocument/2006/relationships/image" Target="../media/image19.jpeg"/><Relationship Id="rId27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5" Type="http://schemas.openxmlformats.org/officeDocument/2006/relationships/image" Target="../media/image42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7112" y="1383528"/>
            <a:ext cx="5762027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1" dirty="0">
                <a:solidFill>
                  <a:srgbClr val="000000"/>
                </a:solidFill>
                <a:effectLst/>
                <a:latin typeface="Calibri"/>
                <a:cs typeface="Arial"/>
              </a:rPr>
              <a:t>Community </a:t>
            </a:r>
            <a:r>
              <a:rPr lang="en-US" b="1" dirty="0">
                <a:solidFill>
                  <a:srgbClr val="000000"/>
                </a:solidFill>
                <a:latin typeface="Calibri"/>
                <a:cs typeface="Arial"/>
              </a:rPr>
              <a:t>Helpers</a:t>
            </a:r>
            <a:br>
              <a:rPr lang="en-US" sz="4800" b="0" i="1" dirty="0">
                <a:effectLst/>
                <a:latin typeface="Calibri"/>
                <a:cs typeface="Calibri"/>
              </a:rPr>
            </a:b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Pre-Kindergarten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Lesson 4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889" y="1339633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291133"/>
              </p:ext>
            </p:extLst>
          </p:nvPr>
        </p:nvGraphicFramePr>
        <p:xfrm>
          <a:off x="6702075" y="768927"/>
          <a:ext cx="4640826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0826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4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helper </a:t>
                      </a:r>
                      <a:r>
                        <a:rPr lang="en-US" sz="4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a person whose job is to help us learn, stay healthy, and keep safe.</a:t>
                      </a:r>
                      <a:endParaRPr lang="en-US" sz="4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 descr="A group of people in different professions&#10;&#10;Description automatically generated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9" b="-129"/>
          <a:stretch/>
        </p:blipFill>
        <p:spPr>
          <a:xfrm>
            <a:off x="522514" y="499965"/>
            <a:ext cx="5865620" cy="586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36278D38-7620-3003-1AA8-B368CA039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84DBF7-DC89-7EEA-A6DC-9773FC0FEF00}"/>
              </a:ext>
            </a:extLst>
          </p:cNvPr>
          <p:cNvSpPr txBox="1"/>
          <p:nvPr/>
        </p:nvSpPr>
        <p:spPr>
          <a:xfrm>
            <a:off x="727587" y="1395898"/>
            <a:ext cx="1076494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dirty="0"/>
              <a:t>Helpers in our community:</a:t>
            </a:r>
            <a:endParaRPr lang="en-US" sz="600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1E29452-F6C4-CB84-E299-1D4748EC2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group of people in a circle&#10;&#10;Description automatically generated">
            <a:extLst>
              <a:ext uri="{FF2B5EF4-FFF2-40B4-BE49-F238E27FC236}">
                <a16:creationId xmlns:a16="http://schemas.microsoft.com/office/drawing/2014/main" id="{F5D3F8B4-0DA8-40FD-7A04-53E547EAB5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30" y="2183035"/>
            <a:ext cx="4353232" cy="43532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503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4111"/>
              </p:ext>
            </p:extLst>
          </p:nvPr>
        </p:nvGraphicFramePr>
        <p:xfrm>
          <a:off x="1294868" y="1850455"/>
          <a:ext cx="4640826" cy="2682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0826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our town, there's a lot to see,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helpers who care for you and me!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 descr="A group of people in different professions&#10;&#10;Description automatically generated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354" y="1415846"/>
            <a:ext cx="3349364" cy="3349364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8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849258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firefighter brave, with helmet and hose,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puts out fires, wherever he goes.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3866" y="2608486"/>
            <a:ext cx="3135777" cy="3135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5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012732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police officer, standing tall and proud,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keeps us safe, in our town and crowd.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3866" y="2608486"/>
            <a:ext cx="3135777" cy="3135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8115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7242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 lights flashing, here comes the Paramedic/EMT!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Helping people who are in need</a:t>
                      </a:r>
                      <a:r>
                        <a:rPr lang="en-US" sz="4400" b="0" i="0" dirty="0">
                          <a:solidFill>
                            <a:srgbClr val="37415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4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7257" y="2957620"/>
            <a:ext cx="3135777" cy="3135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51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470665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Our teachers at school, with books and a smile, teaches us things that are always worthwhile.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993" y="2954492"/>
            <a:ext cx="2931087" cy="2931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84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560479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bus driver waves, a friendly face,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takes us around, all over the place.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3866" y="2608486"/>
            <a:ext cx="3135777" cy="3135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4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04414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doctor and nurse, they heal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 mend,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making us better from start to end.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9577" y="2980319"/>
            <a:ext cx="3032845" cy="3032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60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876027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dentist, oh, with tools so neat,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keeps our teeth strong, what a treat!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3866" y="2608486"/>
            <a:ext cx="3135777" cy="3135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833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059339"/>
              </p:ext>
            </p:extLst>
          </p:nvPr>
        </p:nvGraphicFramePr>
        <p:xfrm>
          <a:off x="1189704" y="844836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These helpers all around our space,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make our community a safer place.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8165" y="1939536"/>
            <a:ext cx="4335669" cy="4335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72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6673EA-903B-E46E-D87E-693A218A6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465" y="2261666"/>
            <a:ext cx="2583426" cy="258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50F4F9-F182-CD1D-939A-FFBB203F1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0411" y="2251833"/>
            <a:ext cx="2865920" cy="2865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DEEFEB-1E92-BDB9-DB8C-53457603F2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6"/>
          <a:stretch/>
        </p:blipFill>
        <p:spPr>
          <a:xfrm>
            <a:off x="7056163" y="3966064"/>
            <a:ext cx="2602269" cy="2168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928975"/>
              </p:ext>
            </p:extLst>
          </p:nvPr>
        </p:nvGraphicFramePr>
        <p:xfrm>
          <a:off x="1199539" y="744243"/>
          <a:ext cx="9724102" cy="2584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So, let's give a cheer, a hip-hip-hooray,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for these amazing helpers in every way!</a:t>
                      </a:r>
                      <a:endParaRPr lang="en-US" sz="4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person and child smiling at camera&#10;&#10;Description automatically generated">
            <a:extLst>
              <a:ext uri="{FF2B5EF4-FFF2-40B4-BE49-F238E27FC236}">
                <a16:creationId xmlns:a16="http://schemas.microsoft.com/office/drawing/2014/main" id="{7A2220CD-FE3C-931D-C935-05171B40FC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9" y="2251833"/>
            <a:ext cx="2875753" cy="2875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FA8D2E-0652-1A76-D3BB-BDDC26323E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081" y="4571505"/>
            <a:ext cx="1563142" cy="1563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309111-F980-8D5A-922E-023FB857262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2"/>
          <a:stretch/>
        </p:blipFill>
        <p:spPr>
          <a:xfrm>
            <a:off x="2606888" y="4411785"/>
            <a:ext cx="2404075" cy="1914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C08A95-4B3F-B9B7-224C-F816E3D3AC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1592" y="4571505"/>
            <a:ext cx="1542252" cy="1542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C8D623-E8BD-808E-A21C-013B98992D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2542" y="2251833"/>
            <a:ext cx="1679380" cy="1679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1770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34" y="1684245"/>
            <a:ext cx="546293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+mn-lt"/>
                <a:cs typeface="Calibri"/>
              </a:rPr>
              <a:t>Activ</a:t>
            </a:r>
            <a:r>
              <a:rPr lang="en-US" sz="4400" b="1" kern="1200" dirty="0">
                <a:latin typeface="+mn-lt"/>
                <a:cs typeface="Calibri"/>
              </a:rPr>
              <a:t>ity</a:t>
            </a:r>
            <a:r>
              <a:rPr lang="en-US" sz="4400" kern="1200" dirty="0">
                <a:latin typeface="+mn-lt"/>
                <a:cs typeface="Calibri"/>
              </a:rPr>
              <a:t>: </a:t>
            </a:r>
            <a:br>
              <a:rPr lang="en-US" sz="4400" i="1" kern="1200" dirty="0">
                <a:latin typeface="+mn-lt"/>
                <a:cs typeface="Calibri"/>
              </a:rPr>
            </a:br>
            <a:r>
              <a:rPr lang="en-US" sz="4400" dirty="0">
                <a:latin typeface="+mn-lt"/>
                <a:ea typeface="Calibri Light"/>
                <a:cs typeface="Calibri Light"/>
              </a:rPr>
              <a:t>Which community helper?</a:t>
            </a:r>
            <a:endParaRPr lang="en-US" sz="4400" kern="1200" dirty="0">
              <a:latin typeface="+mn-lt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139269"/>
              </p:ext>
            </p:extLst>
          </p:nvPr>
        </p:nvGraphicFramePr>
        <p:xfrm>
          <a:off x="1189704" y="844836"/>
          <a:ext cx="9724102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ea typeface="Calibri Light"/>
                          <a:cs typeface="Calibri Light"/>
                        </a:rPr>
                        <a:t>Who puts out fires?</a:t>
                      </a:r>
                      <a:endParaRPr lang="en-US" sz="4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Firefighter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4747" y="5015420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Dentist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334725" y="499702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Principal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5139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814755"/>
              </p:ext>
            </p:extLst>
          </p:nvPr>
        </p:nvGraphicFramePr>
        <p:xfrm>
          <a:off x="1189704" y="844836"/>
          <a:ext cx="9724102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ea typeface="Calibri Light"/>
                          <a:cs typeface="Calibri Light"/>
                        </a:rPr>
                        <a:t>Who do we see when we are sick? </a:t>
                      </a:r>
                      <a:endParaRPr lang="en-US" sz="4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Bus Driver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4747" y="5015420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Doctor/Nurse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334725" y="499702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Farmer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3529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395291"/>
              </p:ext>
            </p:extLst>
          </p:nvPr>
        </p:nvGraphicFramePr>
        <p:xfrm>
          <a:off x="1189704" y="844836"/>
          <a:ext cx="9724102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ea typeface="Calibri Light"/>
                          <a:cs typeface="Calibri Light"/>
                        </a:rPr>
                        <a:t>Who helps us learn? </a:t>
                      </a:r>
                      <a:endParaRPr lang="en-US" sz="4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Paramedic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2677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Police Officer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334725" y="499702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Teacher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812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359330"/>
              </p:ext>
            </p:extLst>
          </p:nvPr>
        </p:nvGraphicFramePr>
        <p:xfrm>
          <a:off x="1189704" y="844836"/>
          <a:ext cx="9724102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410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dirty="0">
                          <a:ea typeface="Calibri Light"/>
                          <a:cs typeface="Calibri Light"/>
                        </a:rPr>
                        <a:t>Who keeps us safe? </a:t>
                      </a:r>
                      <a:endParaRPr lang="en-US" sz="4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4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A person at a cash register&#10;&#10;Description automatically generated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Farmers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2677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Police Officer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334725" y="4997022"/>
            <a:ext cx="284185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Cashier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7287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98302"/>
              </p:ext>
            </p:extLst>
          </p:nvPr>
        </p:nvGraphicFramePr>
        <p:xfrm>
          <a:off x="711199" y="844836"/>
          <a:ext cx="10704945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945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>
                          <a:ea typeface="Calibri Light"/>
                          <a:cs typeface="Calibri Light"/>
                        </a:rPr>
                        <a:t>Who comes to help us when we are hurt? </a:t>
                      </a:r>
                      <a:endParaRPr lang="en-US" sz="44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 descr="A person in a straw hat standing in a field with a tractor in the background&#10;&#10;Description automatically generated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Farmer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2677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Paramedic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249523" y="5010801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Bus Driver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0562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18144"/>
              </p:ext>
            </p:extLst>
          </p:nvPr>
        </p:nvGraphicFramePr>
        <p:xfrm>
          <a:off x="711199" y="844836"/>
          <a:ext cx="10704945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945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>
                          <a:ea typeface="Calibri Light"/>
                          <a:cs typeface="Calibri Light"/>
                        </a:rPr>
                        <a:t>Who keeps our teeth healthy? </a:t>
                      </a:r>
                      <a:endParaRPr lang="en-US" sz="4400" b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Dentist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2677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Police Officer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155794" y="5010801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Firefighter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5423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93FB44A-FD4A-B66C-43E3-7E7AF94F7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850553"/>
              </p:ext>
            </p:extLst>
          </p:nvPr>
        </p:nvGraphicFramePr>
        <p:xfrm>
          <a:off x="711199" y="844836"/>
          <a:ext cx="10704945" cy="14210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04945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4210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0" i="0" dirty="0">
                          <a:solidFill>
                            <a:srgbClr val="0E101A"/>
                          </a:solidFill>
                          <a:effectLst/>
                          <a:latin typeface="Calibri"/>
                        </a:rPr>
                        <a:t>Who drives us to school? </a:t>
                      </a:r>
                      <a:endParaRPr lang="en-US" sz="4400" b="1" dirty="0">
                        <a:effectLst/>
                        <a:latin typeface="Calibri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973CAD-3F53-9BF8-4452-9D7196ECCC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452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378B4-2C12-5D73-94F9-1BAA83944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71470-0715-4196-ABFE-DED32B7E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2677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E5F57-DCB1-469F-B82A-579AEDE015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2409" y="2081896"/>
            <a:ext cx="2841852" cy="2841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27159-9CBE-46A3-BFEF-911639E482B3}"/>
              </a:ext>
            </a:extLst>
          </p:cNvPr>
          <p:cNvSpPr txBox="1"/>
          <p:nvPr/>
        </p:nvSpPr>
        <p:spPr>
          <a:xfrm>
            <a:off x="1047452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Teacher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EF2F0-5170-4E50-A949-FAB86576F80D}"/>
              </a:ext>
            </a:extLst>
          </p:cNvPr>
          <p:cNvSpPr txBox="1"/>
          <p:nvPr/>
        </p:nvSpPr>
        <p:spPr>
          <a:xfrm>
            <a:off x="4182677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Farmer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F5A05-7E9E-4489-AB6E-BB73291B8BC7}"/>
              </a:ext>
            </a:extLst>
          </p:cNvPr>
          <p:cNvSpPr txBox="1"/>
          <p:nvPr/>
        </p:nvSpPr>
        <p:spPr>
          <a:xfrm>
            <a:off x="7249523" y="5010802"/>
            <a:ext cx="2841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Bus Driver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064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2433" y="1684245"/>
            <a:ext cx="7828171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cs typeface="Calibri"/>
              </a:rPr>
              <a:t>: </a:t>
            </a:r>
            <a:br>
              <a:rPr lang="en-US" sz="4400" i="1" kern="1200" dirty="0">
                <a:latin typeface="Calibri"/>
                <a:cs typeface="Calibri"/>
              </a:rPr>
            </a:br>
            <a:r>
              <a:rPr lang="en-US" sz="4400" b="0" i="0" dirty="0">
                <a:solidFill>
                  <a:srgbClr val="0E101A"/>
                </a:solidFill>
                <a:effectLst/>
                <a:latin typeface="WordVisi_MSFontService"/>
              </a:rPr>
              <a:t>Community Helper/</a:t>
            </a:r>
            <a:r>
              <a:rPr lang="en-US" sz="4400" dirty="0">
                <a:solidFill>
                  <a:srgbClr val="0E101A"/>
                </a:solidFill>
                <a:latin typeface="WordVisi_MSFontService"/>
              </a:rPr>
              <a:t>T</a:t>
            </a:r>
            <a:r>
              <a:rPr lang="en-US" sz="4400" b="0" i="0" dirty="0">
                <a:solidFill>
                  <a:srgbClr val="0E101A"/>
                </a:solidFill>
                <a:effectLst/>
                <a:latin typeface="WordVisi_MSFontService"/>
              </a:rPr>
              <a:t>ool </a:t>
            </a:r>
            <a:r>
              <a:rPr lang="en-US" sz="4400" dirty="0">
                <a:solidFill>
                  <a:srgbClr val="0E101A"/>
                </a:solidFill>
                <a:latin typeface="WordVisi_MSFontService"/>
              </a:rPr>
              <a:t>M</a:t>
            </a:r>
            <a:r>
              <a:rPr lang="en-US" sz="4400" b="0" i="0" dirty="0">
                <a:solidFill>
                  <a:srgbClr val="0E101A"/>
                </a:solidFill>
                <a:effectLst/>
                <a:latin typeface="WordVisi_MSFontService"/>
              </a:rPr>
              <a:t>atching Game</a:t>
            </a:r>
            <a:endParaRPr lang="en-US" sz="4400" kern="1200" dirty="0">
              <a:latin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32119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F9A289-16FA-4221-957F-D5F6F9B92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836" y="991054"/>
            <a:ext cx="1759163" cy="17591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1913" y="39232"/>
            <a:ext cx="7828171" cy="835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Who uses the tool?</a:t>
            </a:r>
            <a:endParaRPr lang="en-US" sz="4400" kern="1200" dirty="0">
              <a:latin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4B3F01-44AD-45F0-A737-B41AB004A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836" y="2958943"/>
            <a:ext cx="1759163" cy="17591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5DAA2F-8374-4ABC-B8D7-AD0DC92CBD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036" y="991054"/>
            <a:ext cx="1759163" cy="17591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D682033-2F02-4F16-AC8B-E226F6222C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4485" y="996832"/>
            <a:ext cx="1759163" cy="17591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0597FD-9D36-4D1B-8753-AB3F66F4AA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1073" y="2965979"/>
            <a:ext cx="1759163" cy="17591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3D62508-1B19-4333-91D0-6117B920FD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0236" y="2958943"/>
            <a:ext cx="1759163" cy="17591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757CB2-1AFE-46DE-A231-C86C41420B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436" y="991054"/>
            <a:ext cx="1759163" cy="17591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CF577C0-70F3-4A44-90BC-00E52043F9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436" y="2958943"/>
            <a:ext cx="1759163" cy="175916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4FBBB64-CE85-4D7E-AE5A-A8969CE160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2636" y="991054"/>
            <a:ext cx="1759163" cy="17591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32AFCC6-CE1E-48A9-B754-833D214233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2636" y="2958943"/>
            <a:ext cx="1759163" cy="175916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9A1D23B-5736-4DB4-9789-50D59B8980C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3836" y="991054"/>
            <a:ext cx="1759163" cy="175916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5FDB29F-DD85-45AC-AFFD-FC76A04B658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3836" y="2958943"/>
            <a:ext cx="1759163" cy="1759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0C56A3-BA84-31FC-127D-5E590AAA1733}"/>
              </a:ext>
            </a:extLst>
          </p:cNvPr>
          <p:cNvSpPr txBox="1"/>
          <p:nvPr/>
        </p:nvSpPr>
        <p:spPr>
          <a:xfrm>
            <a:off x="237836" y="2350106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Firefighter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7481F62-A9B1-41E7-958F-D054C48D0B2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989" y="995678"/>
            <a:ext cx="1759163" cy="17591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C123ED-0FD3-1769-C3DB-1FD68BAC0F8F}"/>
              </a:ext>
            </a:extLst>
          </p:cNvPr>
          <p:cNvSpPr txBox="1"/>
          <p:nvPr/>
        </p:nvSpPr>
        <p:spPr>
          <a:xfrm>
            <a:off x="2211210" y="2350106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Bus Driver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042DF-B118-BF8A-E83D-62356E48B80F}"/>
              </a:ext>
            </a:extLst>
          </p:cNvPr>
          <p:cNvSpPr txBox="1"/>
          <p:nvPr/>
        </p:nvSpPr>
        <p:spPr>
          <a:xfrm>
            <a:off x="4183531" y="2359938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Coach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55C88-A1E3-4663-C09D-CE65B784F30B}"/>
              </a:ext>
            </a:extLst>
          </p:cNvPr>
          <p:cNvSpPr txBox="1"/>
          <p:nvPr/>
        </p:nvSpPr>
        <p:spPr>
          <a:xfrm>
            <a:off x="6175516" y="2350106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EMT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8F9FB4-C708-A85E-89E6-998F4054FEB2}"/>
              </a:ext>
            </a:extLst>
          </p:cNvPr>
          <p:cNvSpPr txBox="1"/>
          <p:nvPr/>
        </p:nvSpPr>
        <p:spPr>
          <a:xfrm>
            <a:off x="8157669" y="2350106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Teacher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6455E1-9AC8-CF48-338D-BF9938509567}"/>
              </a:ext>
            </a:extLst>
          </p:cNvPr>
          <p:cNvSpPr txBox="1"/>
          <p:nvPr/>
        </p:nvSpPr>
        <p:spPr>
          <a:xfrm>
            <a:off x="10139822" y="2350106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Farmer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0A474E-84BC-DD3A-29E6-8C7F284D6A5D}"/>
              </a:ext>
            </a:extLst>
          </p:cNvPr>
          <p:cNvSpPr txBox="1"/>
          <p:nvPr/>
        </p:nvSpPr>
        <p:spPr>
          <a:xfrm>
            <a:off x="225999" y="4316169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Doctor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FD84B0-F993-1E17-EE55-6A0BCB581BFA}"/>
              </a:ext>
            </a:extLst>
          </p:cNvPr>
          <p:cNvSpPr txBox="1"/>
          <p:nvPr/>
        </p:nvSpPr>
        <p:spPr>
          <a:xfrm>
            <a:off x="2220231" y="4335872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Police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FEDCF9-1A88-85F8-E3AA-89912BBCEE1A}"/>
              </a:ext>
            </a:extLst>
          </p:cNvPr>
          <p:cNvSpPr txBox="1"/>
          <p:nvPr/>
        </p:nvSpPr>
        <p:spPr>
          <a:xfrm>
            <a:off x="4194799" y="4355575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Crossing Guard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F7F89A-41C2-B4F5-4D8A-E53FB33E87DE}"/>
              </a:ext>
            </a:extLst>
          </p:cNvPr>
          <p:cNvSpPr txBox="1"/>
          <p:nvPr/>
        </p:nvSpPr>
        <p:spPr>
          <a:xfrm>
            <a:off x="6168939" y="4375278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Cook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8A1655-8212-0CC8-36B0-C622F1AE73BA}"/>
              </a:ext>
            </a:extLst>
          </p:cNvPr>
          <p:cNvSpPr txBox="1"/>
          <p:nvPr/>
        </p:nvSpPr>
        <p:spPr>
          <a:xfrm>
            <a:off x="8149919" y="4394981"/>
            <a:ext cx="177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Waste Collector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32E24F-4748-FC48-41A9-5ABD433E3D3D}"/>
              </a:ext>
            </a:extLst>
          </p:cNvPr>
          <p:cNvSpPr txBox="1"/>
          <p:nvPr/>
        </p:nvSpPr>
        <p:spPr>
          <a:xfrm>
            <a:off x="10126807" y="4345665"/>
            <a:ext cx="1771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Postal Worker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738BCCD-384F-405D-848D-9557F3FCA6E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2185" y="995678"/>
            <a:ext cx="1777852" cy="175916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E82EB2E-AB88-48E6-95F8-AC44D809414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8567" y="991053"/>
            <a:ext cx="1816729" cy="178119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6A1E003-3EE0-459A-BD83-5B7E2434877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110" y="2958060"/>
            <a:ext cx="1759163" cy="175916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1104E78-98C7-4AD5-A440-B3708594441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8868" y="2965805"/>
            <a:ext cx="1759163" cy="175916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DBA898-28EF-48C6-9039-DDE5CED625A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3836" y="2963567"/>
            <a:ext cx="1816729" cy="175916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7B151A3-E9DD-48E9-A089-8CE1034234B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3273" y="995678"/>
            <a:ext cx="1759163" cy="175916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625D06D-7582-4081-922A-E0E21EA0C1C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4868" y="2963567"/>
            <a:ext cx="1759163" cy="175916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30C8F36-8B0A-423E-840B-1A7C298575E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4641" y="995678"/>
            <a:ext cx="1759163" cy="175916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DA1077B-8D86-44C6-87BD-158FC4B929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6236" y="2963567"/>
            <a:ext cx="1759163" cy="17591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EE05707-7276-4D5C-83D6-77A73646BAD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5841" y="995678"/>
            <a:ext cx="1759163" cy="175916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72F4695-92D3-4CB1-B1E0-0B411C27EF5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7268" y="2963567"/>
            <a:ext cx="1759163" cy="17591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129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124" y="148791"/>
            <a:ext cx="5322636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effectLst/>
                <a:latin typeface="+mn-lt"/>
                <a:ea typeface="+mj-ea"/>
                <a:cs typeface="+mj-cs"/>
              </a:rPr>
              <a:t>Activ</a:t>
            </a:r>
            <a:r>
              <a:rPr lang="en-US" sz="4400" b="1" kern="1200" dirty="0">
                <a:latin typeface="+mn-lt"/>
                <a:ea typeface="+mj-ea"/>
                <a:cs typeface="+mj-cs"/>
              </a:rPr>
              <a:t>ity: </a:t>
            </a:r>
            <a:r>
              <a:rPr lang="en-US" sz="4400" dirty="0">
                <a:latin typeface="+mn-lt"/>
                <a:ea typeface="Calibri"/>
                <a:cs typeface="Calibri"/>
              </a:rPr>
              <a:t>Color a </a:t>
            </a:r>
            <a:r>
              <a:rPr lang="en-US" sz="4400" dirty="0">
                <a:effectLst/>
                <a:latin typeface="+mn-lt"/>
              </a:rPr>
              <a:t>community helper.</a:t>
            </a:r>
            <a:endParaRPr lang="en-US" sz="4400" kern="1200" dirty="0">
              <a:latin typeface="+mn-lt"/>
              <a:ea typeface="+mj-ea"/>
              <a:cs typeface="+mj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95DE6F-206A-4F77-893A-C5A2016EA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1023" y="1472156"/>
            <a:ext cx="4076529" cy="34764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6808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394" y="908174"/>
            <a:ext cx="11006006" cy="1094851"/>
          </a:xfrm>
        </p:spPr>
        <p:txBody>
          <a:bodyPr>
            <a:normAutofit/>
          </a:bodyPr>
          <a:lstStyle/>
          <a:p>
            <a:r>
              <a:rPr lang="en-US" sz="4400" b="1" dirty="0">
                <a:ea typeface="Calibri Light"/>
                <a:cs typeface="Calibri Light"/>
              </a:rPr>
              <a:t>Hooray for community helpers!</a:t>
            </a:r>
            <a:endParaRPr lang="en-US" sz="4400" b="1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group of people in a circle&#10;&#10;Description automatically generated">
            <a:extLst>
              <a:ext uri="{FF2B5EF4-FFF2-40B4-BE49-F238E27FC236}">
                <a16:creationId xmlns:a16="http://schemas.microsoft.com/office/drawing/2014/main" id="{230B70C0-3978-429F-A593-5498E02FE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374" y="1507572"/>
            <a:ext cx="4863544" cy="48635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9427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ea typeface="Calibri Light"/>
                <a:cs typeface="Calibri Light"/>
              </a:rPr>
              <a:t>All done, great job!</a:t>
            </a:r>
            <a:endParaRPr lang="en-US" sz="5400" b="1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1048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BFB18A-C3C7-47D6-BB4E-E466EB3F6581}">
  <ds:schemaRefs>
    <ds:schemaRef ds:uri="http://purl.org/dc/terms/"/>
    <ds:schemaRef ds:uri="c4d35652-c855-4275-af1e-b545f515243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8b84f0c1-b81e-4a79-9b48-a655cf54ff86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0AA6A4-BEAE-4C40-847E-1CD3192C02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8B2BB2-EC80-475B-8DFF-F6DED1E163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399</Words>
  <Application>Microsoft Office PowerPoint</Application>
  <PresentationFormat>Widescreen</PresentationFormat>
  <Paragraphs>94</Paragraphs>
  <Slides>31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Community Helpers Pre-Kindergarten Lesson 4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Activity:  Which community helper?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Activity:  Community Helper/Tool Matching Game</vt:lpstr>
      <vt:lpstr>Who uses the tool?</vt:lpstr>
      <vt:lpstr>Activity: Color a community helper.</vt:lpstr>
      <vt:lpstr>Hooray for community helpers!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Kindergarten Lesson #1</dc:title>
  <dc:creator>Morgan, Rob - morganrm</dc:creator>
  <cp:lastModifiedBy>Anderson, Dannie (DCJS)</cp:lastModifiedBy>
  <cp:revision>33</cp:revision>
  <dcterms:created xsi:type="dcterms:W3CDTF">2023-11-29T17:49:44Z</dcterms:created>
  <dcterms:modified xsi:type="dcterms:W3CDTF">2024-07-18T14:30:13Z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2118E7ED-DA1E-404A-BE61-04E5E7B2B047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0x01010089A666223B80EB4BBCB944FC1275BF90</vt:lpwstr>
  </property>
  <property fmtid="{D5CDD505-2E9C-101B-9397-08002B2CF9AE}" pid="5" name="MediaServiceImageTags">
    <vt:lpwstr/>
  </property>
</Properties>
</file>