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4"/>
    <p:sldMasterId id="2147483648" r:id="rId5"/>
  </p:sldMasterIdLst>
  <p:notesMasterIdLst>
    <p:notesMasterId r:id="rId59"/>
  </p:notesMasterIdLst>
  <p:sldIdLst>
    <p:sldId id="355" r:id="rId6"/>
    <p:sldId id="354" r:id="rId7"/>
    <p:sldId id="353" r:id="rId8"/>
    <p:sldId id="352" r:id="rId9"/>
    <p:sldId id="351" r:id="rId10"/>
    <p:sldId id="350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356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9" r:id="rId57"/>
    <p:sldId id="357" r:id="rId5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9" roundtripDataSignature="AMtx7mhtFshw37hxm1T3sSaxTQTLmNd0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4E7CE4-2C3A-4A35-AE13-15DAFCFB7E0A}" v="153" dt="2024-07-18T20:39:49.3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71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9" Type="http://customschemas.google.com/relationships/presentationmetadata" Target="meta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70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gan, Rob - morganrm" userId="S::morganrm@jmu.edu::2202593e-d52f-4214-b8a9-788363247110" providerId="AD" clId="Web-{7B4B9CE2-C54B-6D6E-E611-B1D12258A196}"/>
    <pc:docChg chg="modSld sldOrd">
      <pc:chgData name="Morgan, Rob - morganrm" userId="S::morganrm@jmu.edu::2202593e-d52f-4214-b8a9-788363247110" providerId="AD" clId="Web-{7B4B9CE2-C54B-6D6E-E611-B1D12258A196}" dt="2024-03-07T20:36:52.748" v="1" actId="20577"/>
      <pc:docMkLst>
        <pc:docMk/>
      </pc:docMkLst>
      <pc:sldChg chg="ord">
        <pc:chgData name="Morgan, Rob - morganrm" userId="S::morganrm@jmu.edu::2202593e-d52f-4214-b8a9-788363247110" providerId="AD" clId="Web-{7B4B9CE2-C54B-6D6E-E611-B1D12258A196}" dt="2024-03-07T20:36:31.951" v="0"/>
        <pc:sldMkLst>
          <pc:docMk/>
          <pc:sldMk cId="0" sldId="280"/>
        </pc:sldMkLst>
      </pc:sldChg>
      <pc:sldChg chg="modSp">
        <pc:chgData name="Morgan, Rob - morganrm" userId="S::morganrm@jmu.edu::2202593e-d52f-4214-b8a9-788363247110" providerId="AD" clId="Web-{7B4B9CE2-C54B-6D6E-E611-B1D12258A196}" dt="2024-03-07T20:36:52.748" v="1" actId="20577"/>
        <pc:sldMkLst>
          <pc:docMk/>
          <pc:sldMk cId="0" sldId="296"/>
        </pc:sldMkLst>
        <pc:spChg chg="mod">
          <ac:chgData name="Morgan, Rob - morganrm" userId="S::morganrm@jmu.edu::2202593e-d52f-4214-b8a9-788363247110" providerId="AD" clId="Web-{7B4B9CE2-C54B-6D6E-E611-B1D12258A196}" dt="2024-03-07T20:36:52.748" v="1" actId="20577"/>
          <ac:spMkLst>
            <pc:docMk/>
            <pc:sldMk cId="0" sldId="296"/>
            <ac:spMk id="503" creationId="{00000000-0000-0000-0000-000000000000}"/>
          </ac:spMkLst>
        </pc:spChg>
      </pc:sldChg>
    </pc:docChg>
  </pc:docChgLst>
  <pc:docChgLst>
    <pc:chgData name="Minnis-McClain, Jessica - minnisjl" userId="S::minnisjl@jmu.edu::f8e4ea62-acf4-407a-9d20-f8a6b1277f80" providerId="AD" clId="Web-{413AA523-E613-4874-B45C-470674F75054}"/>
    <pc:docChg chg="modSld">
      <pc:chgData name="Minnis-McClain, Jessica - minnisjl" userId="S::minnisjl@jmu.edu::f8e4ea62-acf4-407a-9d20-f8a6b1277f80" providerId="AD" clId="Web-{413AA523-E613-4874-B45C-470674F75054}" dt="2024-01-19T14:30:20.878" v="134" actId="14100"/>
      <pc:docMkLst>
        <pc:docMk/>
      </pc:docMkLst>
      <pc:sldChg chg="modSp">
        <pc:chgData name="Minnis-McClain, Jessica - minnisjl" userId="S::minnisjl@jmu.edu::f8e4ea62-acf4-407a-9d20-f8a6b1277f80" providerId="AD" clId="Web-{413AA523-E613-4874-B45C-470674F75054}" dt="2024-01-19T13:54:26.673" v="3" actId="20577"/>
        <pc:sldMkLst>
          <pc:docMk/>
          <pc:sldMk cId="0" sldId="264"/>
        </pc:sldMkLst>
        <pc:spChg chg="mod">
          <ac:chgData name="Minnis-McClain, Jessica - minnisjl" userId="S::minnisjl@jmu.edu::f8e4ea62-acf4-407a-9d20-f8a6b1277f80" providerId="AD" clId="Web-{413AA523-E613-4874-B45C-470674F75054}" dt="2024-01-19T13:54:26.673" v="3" actId="20577"/>
          <ac:spMkLst>
            <pc:docMk/>
            <pc:sldMk cId="0" sldId="264"/>
            <ac:spMk id="174" creationId="{00000000-0000-0000-0000-000000000000}"/>
          </ac:spMkLst>
        </pc:spChg>
      </pc:sldChg>
      <pc:sldChg chg="modSp">
        <pc:chgData name="Minnis-McClain, Jessica - minnisjl" userId="S::minnisjl@jmu.edu::f8e4ea62-acf4-407a-9d20-f8a6b1277f80" providerId="AD" clId="Web-{413AA523-E613-4874-B45C-470674F75054}" dt="2024-01-19T13:55:08.581" v="6" actId="20577"/>
        <pc:sldMkLst>
          <pc:docMk/>
          <pc:sldMk cId="0" sldId="268"/>
        </pc:sldMkLst>
        <pc:spChg chg="mod">
          <ac:chgData name="Minnis-McClain, Jessica - minnisjl" userId="S::minnisjl@jmu.edu::f8e4ea62-acf4-407a-9d20-f8a6b1277f80" providerId="AD" clId="Web-{413AA523-E613-4874-B45C-470674F75054}" dt="2024-01-19T13:55:08.581" v="6" actId="20577"/>
          <ac:spMkLst>
            <pc:docMk/>
            <pc:sldMk cId="0" sldId="268"/>
            <ac:spMk id="216" creationId="{00000000-0000-0000-0000-000000000000}"/>
          </ac:spMkLst>
        </pc:spChg>
      </pc:sldChg>
      <pc:sldChg chg="modSp">
        <pc:chgData name="Minnis-McClain, Jessica - minnisjl" userId="S::minnisjl@jmu.edu::f8e4ea62-acf4-407a-9d20-f8a6b1277f80" providerId="AD" clId="Web-{413AA523-E613-4874-B45C-470674F75054}" dt="2024-01-19T14:30:20.878" v="134" actId="14100"/>
        <pc:sldMkLst>
          <pc:docMk/>
          <pc:sldMk cId="0" sldId="271"/>
        </pc:sldMkLst>
        <pc:spChg chg="mod">
          <ac:chgData name="Minnis-McClain, Jessica - minnisjl" userId="S::minnisjl@jmu.edu::f8e4ea62-acf4-407a-9d20-f8a6b1277f80" providerId="AD" clId="Web-{413AA523-E613-4874-B45C-470674F75054}" dt="2024-01-19T14:30:20.878" v="134" actId="14100"/>
          <ac:spMkLst>
            <pc:docMk/>
            <pc:sldMk cId="0" sldId="271"/>
            <ac:spMk id="241" creationId="{00000000-0000-0000-0000-000000000000}"/>
          </ac:spMkLst>
        </pc:spChg>
      </pc:sldChg>
      <pc:sldChg chg="modSp">
        <pc:chgData name="Minnis-McClain, Jessica - minnisjl" userId="S::minnisjl@jmu.edu::f8e4ea62-acf4-407a-9d20-f8a6b1277f80" providerId="AD" clId="Web-{413AA523-E613-4874-B45C-470674F75054}" dt="2024-01-19T14:07:11.959" v="131" actId="20577"/>
        <pc:sldMkLst>
          <pc:docMk/>
          <pc:sldMk cId="0" sldId="273"/>
        </pc:sldMkLst>
        <pc:spChg chg="mod">
          <ac:chgData name="Minnis-McClain, Jessica - minnisjl" userId="S::minnisjl@jmu.edu::f8e4ea62-acf4-407a-9d20-f8a6b1277f80" providerId="AD" clId="Web-{413AA523-E613-4874-B45C-470674F75054}" dt="2024-01-19T14:07:11.959" v="131" actId="20577"/>
          <ac:spMkLst>
            <pc:docMk/>
            <pc:sldMk cId="0" sldId="273"/>
            <ac:spMk id="267" creationId="{00000000-0000-0000-0000-000000000000}"/>
          </ac:spMkLst>
        </pc:spChg>
      </pc:sldChg>
      <pc:sldChg chg="modSp">
        <pc:chgData name="Minnis-McClain, Jessica - minnisjl" userId="S::minnisjl@jmu.edu::f8e4ea62-acf4-407a-9d20-f8a6b1277f80" providerId="AD" clId="Web-{413AA523-E613-4874-B45C-470674F75054}" dt="2024-01-19T14:03:05.015" v="39" actId="20577"/>
        <pc:sldMkLst>
          <pc:docMk/>
          <pc:sldMk cId="4089901296" sldId="356"/>
        </pc:sldMkLst>
        <pc:spChg chg="mod">
          <ac:chgData name="Minnis-McClain, Jessica - minnisjl" userId="S::minnisjl@jmu.edu::f8e4ea62-acf4-407a-9d20-f8a6b1277f80" providerId="AD" clId="Web-{413AA523-E613-4874-B45C-470674F75054}" dt="2024-01-19T14:03:05.015" v="39" actId="20577"/>
          <ac:spMkLst>
            <pc:docMk/>
            <pc:sldMk cId="4089901296" sldId="356"/>
            <ac:spMk id="207" creationId="{289079CA-1765-46DA-E6E9-36F4461B80FB}"/>
          </ac:spMkLst>
        </pc:spChg>
      </pc:sldChg>
    </pc:docChg>
  </pc:docChgLst>
  <pc:docChgLst>
    <pc:chgData name="Bahlmann Bollinger, Chelsey - bahlmacm" userId="S::bahlmacm@jmu.edu::14a06491-1045-4cea-b961-ccbb06af502b" providerId="AD" clId="Web-{DC4D4107-E721-4416-07C8-88237EF478DF}"/>
    <pc:docChg chg="modSld">
      <pc:chgData name="Bahlmann Bollinger, Chelsey - bahlmacm" userId="S::bahlmacm@jmu.edu::14a06491-1045-4cea-b961-ccbb06af502b" providerId="AD" clId="Web-{DC4D4107-E721-4416-07C8-88237EF478DF}" dt="2024-01-05T19:39:13.015" v="2" actId="20577"/>
      <pc:docMkLst>
        <pc:docMk/>
      </pc:docMkLst>
      <pc:sldChg chg="modSp">
        <pc:chgData name="Bahlmann Bollinger, Chelsey - bahlmacm" userId="S::bahlmacm@jmu.edu::14a06491-1045-4cea-b961-ccbb06af502b" providerId="AD" clId="Web-{DC4D4107-E721-4416-07C8-88237EF478DF}" dt="2024-01-05T19:39:13.015" v="2" actId="20577"/>
        <pc:sldMkLst>
          <pc:docMk/>
          <pc:sldMk cId="0" sldId="296"/>
        </pc:sldMkLst>
        <pc:spChg chg="mod">
          <ac:chgData name="Bahlmann Bollinger, Chelsey - bahlmacm" userId="S::bahlmacm@jmu.edu::14a06491-1045-4cea-b961-ccbb06af502b" providerId="AD" clId="Web-{DC4D4107-E721-4416-07C8-88237EF478DF}" dt="2024-01-05T19:39:13.015" v="2" actId="20577"/>
          <ac:spMkLst>
            <pc:docMk/>
            <pc:sldMk cId="0" sldId="296"/>
            <ac:spMk id="503" creationId="{00000000-0000-0000-0000-000000000000}"/>
          </ac:spMkLst>
        </pc:spChg>
      </pc:sldChg>
    </pc:docChg>
  </pc:docChgLst>
  <pc:docChgLst>
    <pc:chgData name="Druga, Meg - drugamk" userId="S::drugamk@jmu.edu::7a33d74c-e201-4885-981a-f16e20936345" providerId="AD" clId="Web-{33077467-DEE4-408C-9DD7-2A547DCF1FA2}"/>
    <pc:docChg chg="modSld">
      <pc:chgData name="Druga, Meg - drugamk" userId="S::drugamk@jmu.edu::7a33d74c-e201-4885-981a-f16e20936345" providerId="AD" clId="Web-{33077467-DEE4-408C-9DD7-2A547DCF1FA2}" dt="2024-02-12T17:34:24.538" v="0" actId="1076"/>
      <pc:docMkLst>
        <pc:docMk/>
      </pc:docMkLst>
      <pc:sldChg chg="modSp">
        <pc:chgData name="Druga, Meg - drugamk" userId="S::drugamk@jmu.edu::7a33d74c-e201-4885-981a-f16e20936345" providerId="AD" clId="Web-{33077467-DEE4-408C-9DD7-2A547DCF1FA2}" dt="2024-02-12T17:34:24.538" v="0" actId="1076"/>
        <pc:sldMkLst>
          <pc:docMk/>
          <pc:sldMk cId="0" sldId="281"/>
        </pc:sldMkLst>
        <pc:picChg chg="mod">
          <ac:chgData name="Druga, Meg - drugamk" userId="S::drugamk@jmu.edu::7a33d74c-e201-4885-981a-f16e20936345" providerId="AD" clId="Web-{33077467-DEE4-408C-9DD7-2A547DCF1FA2}" dt="2024-02-12T17:34:24.538" v="0" actId="1076"/>
          <ac:picMkLst>
            <pc:docMk/>
            <pc:sldMk cId="0" sldId="281"/>
            <ac:picMk id="356" creationId="{00000000-0000-0000-0000-000000000000}"/>
          </ac:picMkLst>
        </pc:picChg>
      </pc:sldChg>
    </pc:docChg>
  </pc:docChgLst>
  <pc:docChgLst>
    <pc:chgData name="Estes, Michele - estesmd" userId="S::estesmd@jmu.edu::7f01444f-bcfd-4926-89f8-dd1142b90e2d" providerId="AD" clId="Web-{1CAB38A9-FE21-41CF-B5B7-640499D09B39}"/>
    <pc:docChg chg="modSld">
      <pc:chgData name="Estes, Michele - estesmd" userId="S::estesmd@jmu.edu::7f01444f-bcfd-4926-89f8-dd1142b90e2d" providerId="AD" clId="Web-{1CAB38A9-FE21-41CF-B5B7-640499D09B39}" dt="2023-12-20T18:59:23.974" v="17" actId="1076"/>
      <pc:docMkLst>
        <pc:docMk/>
      </pc:docMkLst>
      <pc:sldChg chg="modSp">
        <pc:chgData name="Estes, Michele - estesmd" userId="S::estesmd@jmu.edu::7f01444f-bcfd-4926-89f8-dd1142b90e2d" providerId="AD" clId="Web-{1CAB38A9-FE21-41CF-B5B7-640499D09B39}" dt="2023-12-20T18:57:01.971" v="6" actId="14100"/>
        <pc:sldMkLst>
          <pc:docMk/>
          <pc:sldMk cId="0" sldId="272"/>
        </pc:sldMkLst>
        <pc:spChg chg="mod">
          <ac:chgData name="Estes, Michele - estesmd" userId="S::estesmd@jmu.edu::7f01444f-bcfd-4926-89f8-dd1142b90e2d" providerId="AD" clId="Web-{1CAB38A9-FE21-41CF-B5B7-640499D09B39}" dt="2023-12-20T18:57:01.971" v="6" actId="14100"/>
          <ac:spMkLst>
            <pc:docMk/>
            <pc:sldMk cId="0" sldId="272"/>
            <ac:spMk id="257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1CAB38A9-FE21-41CF-B5B7-640499D09B39}" dt="2023-12-20T18:58:00.504" v="14" actId="1076"/>
        <pc:sldMkLst>
          <pc:docMk/>
          <pc:sldMk cId="0" sldId="301"/>
        </pc:sldMkLst>
        <pc:spChg chg="mod">
          <ac:chgData name="Estes, Michele - estesmd" userId="S::estesmd@jmu.edu::7f01444f-bcfd-4926-89f8-dd1142b90e2d" providerId="AD" clId="Web-{1CAB38A9-FE21-41CF-B5B7-640499D09B39}" dt="2023-12-20T18:58:00.504" v="14" actId="1076"/>
          <ac:spMkLst>
            <pc:docMk/>
            <pc:sldMk cId="0" sldId="301"/>
            <ac:spMk id="563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1CAB38A9-FE21-41CF-B5B7-640499D09B39}" dt="2023-12-20T18:58:44.989" v="15" actId="20577"/>
        <pc:sldMkLst>
          <pc:docMk/>
          <pc:sldMk cId="0" sldId="306"/>
        </pc:sldMkLst>
        <pc:spChg chg="mod">
          <ac:chgData name="Estes, Michele - estesmd" userId="S::estesmd@jmu.edu::7f01444f-bcfd-4926-89f8-dd1142b90e2d" providerId="AD" clId="Web-{1CAB38A9-FE21-41CF-B5B7-640499D09B39}" dt="2023-12-20T18:58:44.989" v="15" actId="20577"/>
          <ac:spMkLst>
            <pc:docMk/>
            <pc:sldMk cId="0" sldId="306"/>
            <ac:spMk id="615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1CAB38A9-FE21-41CF-B5B7-640499D09B39}" dt="2023-12-20T18:59:23.974" v="17" actId="1076"/>
        <pc:sldMkLst>
          <pc:docMk/>
          <pc:sldMk cId="4064005723" sldId="357"/>
        </pc:sldMkLst>
        <pc:spChg chg="mod">
          <ac:chgData name="Estes, Michele - estesmd" userId="S::estesmd@jmu.edu::7f01444f-bcfd-4926-89f8-dd1142b90e2d" providerId="AD" clId="Web-{1CAB38A9-FE21-41CF-B5B7-640499D09B39}" dt="2023-12-20T18:59:23.974" v="17" actId="1076"/>
          <ac:spMkLst>
            <pc:docMk/>
            <pc:sldMk cId="4064005723" sldId="357"/>
            <ac:spMk id="2" creationId="{1A7BC369-06C8-56C8-B3AA-70D09CD5181C}"/>
          </ac:spMkLst>
        </pc:spChg>
      </pc:sldChg>
    </pc:docChg>
  </pc:docChgLst>
  <pc:docChgLst>
    <pc:chgData name="Minnis-McClain, Jessica - minnisjl" userId="S::minnisjl_jmu.edu#ext#@covgov.onmicrosoft.com::3c6881bb-7ec4-4cec-93f5-691064c994a5" providerId="AD" clId="Web-{07615E38-A6D7-D67A-37DE-762EADC1C022}"/>
    <pc:docChg chg="modSld">
      <pc:chgData name="Minnis-McClain, Jessica - minnisjl" userId="S::minnisjl_jmu.edu#ext#@covgov.onmicrosoft.com::3c6881bb-7ec4-4cec-93f5-691064c994a5" providerId="AD" clId="Web-{07615E38-A6D7-D67A-37DE-762EADC1C022}" dt="2024-05-13T14:07:43.365" v="0" actId="20577"/>
      <pc:docMkLst>
        <pc:docMk/>
      </pc:docMkLst>
      <pc:sldChg chg="modSp">
        <pc:chgData name="Minnis-McClain, Jessica - minnisjl" userId="S::minnisjl_jmu.edu#ext#@covgov.onmicrosoft.com::3c6881bb-7ec4-4cec-93f5-691064c994a5" providerId="AD" clId="Web-{07615E38-A6D7-D67A-37DE-762EADC1C022}" dt="2024-05-13T14:07:43.365" v="0" actId="20577"/>
        <pc:sldMkLst>
          <pc:docMk/>
          <pc:sldMk cId="3281928965" sldId="355"/>
        </pc:sldMkLst>
        <pc:spChg chg="mod">
          <ac:chgData name="Minnis-McClain, Jessica - minnisjl" userId="S::minnisjl_jmu.edu#ext#@covgov.onmicrosoft.com::3c6881bb-7ec4-4cec-93f5-691064c994a5" providerId="AD" clId="Web-{07615E38-A6D7-D67A-37DE-762EADC1C022}" dt="2024-05-13T14:07:43.365" v="0" actId="20577"/>
          <ac:spMkLst>
            <pc:docMk/>
            <pc:sldMk cId="3281928965" sldId="355"/>
            <ac:spMk id="2" creationId="{F9AF390F-372F-3BCB-FCED-352A35938896}"/>
          </ac:spMkLst>
        </pc:spChg>
      </pc:sldChg>
    </pc:docChg>
  </pc:docChgLst>
  <pc:docChgLst>
    <pc:chgData name="Minnis-McClain, Jessica - minnisjl" userId="S::minnisjl@jmu.edu::f8e4ea62-acf4-407a-9d20-f8a6b1277f80" providerId="AD" clId="Web-{A6DE4ECD-2C38-44E9-8585-B651A03BA876}"/>
    <pc:docChg chg="modSld">
      <pc:chgData name="Minnis-McClain, Jessica - minnisjl" userId="S::minnisjl@jmu.edu::f8e4ea62-acf4-407a-9d20-f8a6b1277f80" providerId="AD" clId="Web-{A6DE4ECD-2C38-44E9-8585-B651A03BA876}" dt="2024-01-19T14:42:19.064" v="55" actId="20577"/>
      <pc:docMkLst>
        <pc:docMk/>
      </pc:docMkLst>
      <pc:sldChg chg="modSp">
        <pc:chgData name="Minnis-McClain, Jessica - minnisjl" userId="S::minnisjl@jmu.edu::f8e4ea62-acf4-407a-9d20-f8a6b1277f80" providerId="AD" clId="Web-{A6DE4ECD-2C38-44E9-8585-B651A03BA876}" dt="2024-01-19T14:33:48.706" v="7" actId="20577"/>
        <pc:sldMkLst>
          <pc:docMk/>
          <pc:sldMk cId="0" sldId="268"/>
        </pc:sldMkLst>
        <pc:spChg chg="mod">
          <ac:chgData name="Minnis-McClain, Jessica - minnisjl" userId="S::minnisjl@jmu.edu::f8e4ea62-acf4-407a-9d20-f8a6b1277f80" providerId="AD" clId="Web-{A6DE4ECD-2C38-44E9-8585-B651A03BA876}" dt="2024-01-19T14:33:48.706" v="7" actId="20577"/>
          <ac:spMkLst>
            <pc:docMk/>
            <pc:sldMk cId="0" sldId="268"/>
            <ac:spMk id="216" creationId="{00000000-0000-0000-0000-000000000000}"/>
          </ac:spMkLst>
        </pc:spChg>
      </pc:sldChg>
      <pc:sldChg chg="modSp">
        <pc:chgData name="Minnis-McClain, Jessica - minnisjl" userId="S::minnisjl@jmu.edu::f8e4ea62-acf4-407a-9d20-f8a6b1277f80" providerId="AD" clId="Web-{A6DE4ECD-2C38-44E9-8585-B651A03BA876}" dt="2024-01-19T14:35:15.130" v="21" actId="20577"/>
        <pc:sldMkLst>
          <pc:docMk/>
          <pc:sldMk cId="0" sldId="279"/>
        </pc:sldMkLst>
        <pc:spChg chg="mod">
          <ac:chgData name="Minnis-McClain, Jessica - minnisjl" userId="S::minnisjl@jmu.edu::f8e4ea62-acf4-407a-9d20-f8a6b1277f80" providerId="AD" clId="Web-{A6DE4ECD-2C38-44E9-8585-B651A03BA876}" dt="2024-01-19T14:35:15.130" v="21" actId="20577"/>
          <ac:spMkLst>
            <pc:docMk/>
            <pc:sldMk cId="0" sldId="279"/>
            <ac:spMk id="330" creationId="{00000000-0000-0000-0000-000000000000}"/>
          </ac:spMkLst>
        </pc:spChg>
      </pc:sldChg>
      <pc:sldChg chg="modSp">
        <pc:chgData name="Minnis-McClain, Jessica - minnisjl" userId="S::minnisjl@jmu.edu::f8e4ea62-acf4-407a-9d20-f8a6b1277f80" providerId="AD" clId="Web-{A6DE4ECD-2C38-44E9-8585-B651A03BA876}" dt="2024-01-19T14:36:23.210" v="24" actId="20577"/>
        <pc:sldMkLst>
          <pc:docMk/>
          <pc:sldMk cId="0" sldId="293"/>
        </pc:sldMkLst>
        <pc:spChg chg="mod">
          <ac:chgData name="Minnis-McClain, Jessica - minnisjl" userId="S::minnisjl@jmu.edu::f8e4ea62-acf4-407a-9d20-f8a6b1277f80" providerId="AD" clId="Web-{A6DE4ECD-2C38-44E9-8585-B651A03BA876}" dt="2024-01-19T14:36:23.210" v="24" actId="20577"/>
          <ac:spMkLst>
            <pc:docMk/>
            <pc:sldMk cId="0" sldId="293"/>
            <ac:spMk id="470" creationId="{00000000-0000-0000-0000-000000000000}"/>
          </ac:spMkLst>
        </pc:spChg>
      </pc:sldChg>
      <pc:sldChg chg="modSp">
        <pc:chgData name="Minnis-McClain, Jessica - minnisjl" userId="S::minnisjl@jmu.edu::f8e4ea62-acf4-407a-9d20-f8a6b1277f80" providerId="AD" clId="Web-{A6DE4ECD-2C38-44E9-8585-B651A03BA876}" dt="2024-01-19T14:37:03.258" v="26" actId="20577"/>
        <pc:sldMkLst>
          <pc:docMk/>
          <pc:sldMk cId="0" sldId="296"/>
        </pc:sldMkLst>
        <pc:spChg chg="mod">
          <ac:chgData name="Minnis-McClain, Jessica - minnisjl" userId="S::minnisjl@jmu.edu::f8e4ea62-acf4-407a-9d20-f8a6b1277f80" providerId="AD" clId="Web-{A6DE4ECD-2C38-44E9-8585-B651A03BA876}" dt="2024-01-19T14:37:03.258" v="26" actId="20577"/>
          <ac:spMkLst>
            <pc:docMk/>
            <pc:sldMk cId="0" sldId="296"/>
            <ac:spMk id="503" creationId="{00000000-0000-0000-0000-000000000000}"/>
          </ac:spMkLst>
        </pc:spChg>
      </pc:sldChg>
      <pc:sldChg chg="modSp">
        <pc:chgData name="Minnis-McClain, Jessica - minnisjl" userId="S::minnisjl@jmu.edu::f8e4ea62-acf4-407a-9d20-f8a6b1277f80" providerId="AD" clId="Web-{A6DE4ECD-2C38-44E9-8585-B651A03BA876}" dt="2024-01-19T14:37:18.571" v="29" actId="20577"/>
        <pc:sldMkLst>
          <pc:docMk/>
          <pc:sldMk cId="0" sldId="298"/>
        </pc:sldMkLst>
        <pc:spChg chg="mod">
          <ac:chgData name="Minnis-McClain, Jessica - minnisjl" userId="S::minnisjl@jmu.edu::f8e4ea62-acf4-407a-9d20-f8a6b1277f80" providerId="AD" clId="Web-{A6DE4ECD-2C38-44E9-8585-B651A03BA876}" dt="2024-01-19T14:37:18.571" v="29" actId="20577"/>
          <ac:spMkLst>
            <pc:docMk/>
            <pc:sldMk cId="0" sldId="298"/>
            <ac:spMk id="522" creationId="{00000000-0000-0000-0000-000000000000}"/>
          </ac:spMkLst>
        </pc:spChg>
      </pc:sldChg>
      <pc:sldChg chg="modSp">
        <pc:chgData name="Minnis-McClain, Jessica - minnisjl" userId="S::minnisjl@jmu.edu::f8e4ea62-acf4-407a-9d20-f8a6b1277f80" providerId="AD" clId="Web-{A6DE4ECD-2C38-44E9-8585-B651A03BA876}" dt="2024-01-19T14:42:19.064" v="55" actId="20577"/>
        <pc:sldMkLst>
          <pc:docMk/>
          <pc:sldMk cId="0" sldId="303"/>
        </pc:sldMkLst>
        <pc:spChg chg="mod">
          <ac:chgData name="Minnis-McClain, Jessica - minnisjl" userId="S::minnisjl@jmu.edu::f8e4ea62-acf4-407a-9d20-f8a6b1277f80" providerId="AD" clId="Web-{A6DE4ECD-2C38-44E9-8585-B651A03BA876}" dt="2024-01-19T14:42:19.064" v="55" actId="20577"/>
          <ac:spMkLst>
            <pc:docMk/>
            <pc:sldMk cId="0" sldId="303"/>
            <ac:spMk id="587" creationId="{00000000-0000-0000-0000-000000000000}"/>
          </ac:spMkLst>
        </pc:spChg>
      </pc:sldChg>
      <pc:sldChg chg="modSp">
        <pc:chgData name="Minnis-McClain, Jessica - minnisjl" userId="S::minnisjl@jmu.edu::f8e4ea62-acf4-407a-9d20-f8a6b1277f80" providerId="AD" clId="Web-{A6DE4ECD-2C38-44E9-8585-B651A03BA876}" dt="2024-01-19T14:39:59.669" v="34" actId="20577"/>
        <pc:sldMkLst>
          <pc:docMk/>
          <pc:sldMk cId="4064005723" sldId="357"/>
        </pc:sldMkLst>
        <pc:spChg chg="mod">
          <ac:chgData name="Minnis-McClain, Jessica - minnisjl" userId="S::minnisjl@jmu.edu::f8e4ea62-acf4-407a-9d20-f8a6b1277f80" providerId="AD" clId="Web-{A6DE4ECD-2C38-44E9-8585-B651A03BA876}" dt="2024-01-19T14:39:59.669" v="34" actId="20577"/>
          <ac:spMkLst>
            <pc:docMk/>
            <pc:sldMk cId="4064005723" sldId="357"/>
            <ac:spMk id="2" creationId="{1A7BC369-06C8-56C8-B3AA-70D09CD5181C}"/>
          </ac:spMkLst>
        </pc:spChg>
      </pc:sldChg>
    </pc:docChg>
  </pc:docChgLst>
  <pc:docChgLst>
    <pc:chgData name="Norris, Ashley" userId="S::norrisa_ecu.edu#ext#@jmuedu.onmicrosoft.com::fcadede0-06c3-4cb5-95a1-466c76721217" providerId="AD" clId="Web-{614DC2F9-660C-4BB2-8BC0-D63621E8AC1E}"/>
    <pc:docChg chg="sldOrd">
      <pc:chgData name="Norris, Ashley" userId="S::norrisa_ecu.edu#ext#@jmuedu.onmicrosoft.com::fcadede0-06c3-4cb5-95a1-466c76721217" providerId="AD" clId="Web-{614DC2F9-660C-4BB2-8BC0-D63621E8AC1E}" dt="2024-01-11T20:07:32.091" v="0"/>
      <pc:docMkLst>
        <pc:docMk/>
      </pc:docMkLst>
      <pc:sldChg chg="ord">
        <pc:chgData name="Norris, Ashley" userId="S::norrisa_ecu.edu#ext#@jmuedu.onmicrosoft.com::fcadede0-06c3-4cb5-95a1-466c76721217" providerId="AD" clId="Web-{614DC2F9-660C-4BB2-8BC0-D63621E8AC1E}" dt="2024-01-11T20:07:32.091" v="0"/>
        <pc:sldMkLst>
          <pc:docMk/>
          <pc:sldMk cId="0" sldId="279"/>
        </pc:sldMkLst>
      </pc:sldChg>
    </pc:docChg>
  </pc:docChgLst>
  <pc:docChgLst>
    <pc:chgData name="Minnis-McClain, Jessica - minnisjl" userId="S::minnisjl@jmu.edu::f8e4ea62-acf4-407a-9d20-f8a6b1277f80" providerId="AD" clId="Web-{6DBE1E05-96D6-537D-E228-F9D2C823EE6E}"/>
    <pc:docChg chg="modSld">
      <pc:chgData name="Minnis-McClain, Jessica - minnisjl" userId="S::minnisjl@jmu.edu::f8e4ea62-acf4-407a-9d20-f8a6b1277f80" providerId="AD" clId="Web-{6DBE1E05-96D6-537D-E228-F9D2C823EE6E}" dt="2024-01-19T16:49:47.859" v="8" actId="20577"/>
      <pc:docMkLst>
        <pc:docMk/>
      </pc:docMkLst>
      <pc:sldChg chg="modSp">
        <pc:chgData name="Minnis-McClain, Jessica - minnisjl" userId="S::minnisjl@jmu.edu::f8e4ea62-acf4-407a-9d20-f8a6b1277f80" providerId="AD" clId="Web-{6DBE1E05-96D6-537D-E228-F9D2C823EE6E}" dt="2024-01-19T16:47:33.901" v="3" actId="20577"/>
        <pc:sldMkLst>
          <pc:docMk/>
          <pc:sldMk cId="0" sldId="265"/>
        </pc:sldMkLst>
        <pc:spChg chg="mod">
          <ac:chgData name="Minnis-McClain, Jessica - minnisjl" userId="S::minnisjl@jmu.edu::f8e4ea62-acf4-407a-9d20-f8a6b1277f80" providerId="AD" clId="Web-{6DBE1E05-96D6-537D-E228-F9D2C823EE6E}" dt="2024-01-19T16:47:33.901" v="3" actId="20577"/>
          <ac:spMkLst>
            <pc:docMk/>
            <pc:sldMk cId="0" sldId="265"/>
            <ac:spMk id="184" creationId="{00000000-0000-0000-0000-000000000000}"/>
          </ac:spMkLst>
        </pc:spChg>
      </pc:sldChg>
      <pc:sldChg chg="modSp">
        <pc:chgData name="Minnis-McClain, Jessica - minnisjl" userId="S::minnisjl@jmu.edu::f8e4ea62-acf4-407a-9d20-f8a6b1277f80" providerId="AD" clId="Web-{6DBE1E05-96D6-537D-E228-F9D2C823EE6E}" dt="2024-01-19T16:47:30.964" v="2" actId="20577"/>
        <pc:sldMkLst>
          <pc:docMk/>
          <pc:sldMk cId="0" sldId="266"/>
        </pc:sldMkLst>
        <pc:spChg chg="mod">
          <ac:chgData name="Minnis-McClain, Jessica - minnisjl" userId="S::minnisjl@jmu.edu::f8e4ea62-acf4-407a-9d20-f8a6b1277f80" providerId="AD" clId="Web-{6DBE1E05-96D6-537D-E228-F9D2C823EE6E}" dt="2024-01-19T16:47:30.964" v="2" actId="20577"/>
          <ac:spMkLst>
            <pc:docMk/>
            <pc:sldMk cId="0" sldId="266"/>
            <ac:spMk id="196" creationId="{00000000-0000-0000-0000-000000000000}"/>
          </ac:spMkLst>
        </pc:spChg>
      </pc:sldChg>
      <pc:sldChg chg="delSp">
        <pc:chgData name="Minnis-McClain, Jessica - minnisjl" userId="S::minnisjl@jmu.edu::f8e4ea62-acf4-407a-9d20-f8a6b1277f80" providerId="AD" clId="Web-{6DBE1E05-96D6-537D-E228-F9D2C823EE6E}" dt="2024-01-19T16:48:55.591" v="4"/>
        <pc:sldMkLst>
          <pc:docMk/>
          <pc:sldMk cId="0" sldId="279"/>
        </pc:sldMkLst>
        <pc:picChg chg="del">
          <ac:chgData name="Minnis-McClain, Jessica - minnisjl" userId="S::minnisjl@jmu.edu::f8e4ea62-acf4-407a-9d20-f8a6b1277f80" providerId="AD" clId="Web-{6DBE1E05-96D6-537D-E228-F9D2C823EE6E}" dt="2024-01-19T16:48:55.591" v="4"/>
          <ac:picMkLst>
            <pc:docMk/>
            <pc:sldMk cId="0" sldId="279"/>
            <ac:picMk id="336" creationId="{00000000-0000-0000-0000-000000000000}"/>
          </ac:picMkLst>
        </pc:picChg>
      </pc:sldChg>
      <pc:sldChg chg="modSp">
        <pc:chgData name="Minnis-McClain, Jessica - minnisjl" userId="S::minnisjl@jmu.edu::f8e4ea62-acf4-407a-9d20-f8a6b1277f80" providerId="AD" clId="Web-{6DBE1E05-96D6-537D-E228-F9D2C823EE6E}" dt="2024-01-19T16:49:47.859" v="8" actId="20577"/>
        <pc:sldMkLst>
          <pc:docMk/>
          <pc:sldMk cId="0" sldId="289"/>
        </pc:sldMkLst>
        <pc:spChg chg="mod">
          <ac:chgData name="Minnis-McClain, Jessica - minnisjl" userId="S::minnisjl@jmu.edu::f8e4ea62-acf4-407a-9d20-f8a6b1277f80" providerId="AD" clId="Web-{6DBE1E05-96D6-537D-E228-F9D2C823EE6E}" dt="2024-01-19T16:49:47.859" v="8" actId="20577"/>
          <ac:spMkLst>
            <pc:docMk/>
            <pc:sldMk cId="0" sldId="289"/>
            <ac:spMk id="430" creationId="{00000000-0000-0000-0000-000000000000}"/>
          </ac:spMkLst>
        </pc:spChg>
      </pc:sldChg>
    </pc:docChg>
  </pc:docChgLst>
  <pc:docChgLst>
    <pc:chgData name="Estes, Michele - estesmd" userId="S::estesmd@jmu.edu::7f01444f-bcfd-4926-89f8-dd1142b90e2d" providerId="AD" clId="Web-{3D38334B-C31C-4748-AAAD-60B7CE20B381}"/>
    <pc:docChg chg="addSld delSld modSld sldOrd addMainMaster modMainMaster">
      <pc:chgData name="Estes, Michele - estesmd" userId="S::estesmd@jmu.edu::7f01444f-bcfd-4926-89f8-dd1142b90e2d" providerId="AD" clId="Web-{3D38334B-C31C-4748-AAAD-60B7CE20B381}" dt="2023-12-19T03:42:09.942" v="545"/>
      <pc:docMkLst>
        <pc:docMk/>
      </pc:docMkLst>
      <pc:sldChg chg="del">
        <pc:chgData name="Estes, Michele - estesmd" userId="S::estesmd@jmu.edu::7f01444f-bcfd-4926-89f8-dd1142b90e2d" providerId="AD" clId="Web-{3D38334B-C31C-4748-AAAD-60B7CE20B381}" dt="2023-12-19T02:52:08.507" v="15"/>
        <pc:sldMkLst>
          <pc:docMk/>
          <pc:sldMk cId="0" sldId="256"/>
        </pc:sldMkLst>
      </pc:sldChg>
      <pc:sldChg chg="del">
        <pc:chgData name="Estes, Michele - estesmd" userId="S::estesmd@jmu.edu::7f01444f-bcfd-4926-89f8-dd1142b90e2d" providerId="AD" clId="Web-{3D38334B-C31C-4748-AAAD-60B7CE20B381}" dt="2023-12-19T02:52:17.788" v="20"/>
        <pc:sldMkLst>
          <pc:docMk/>
          <pc:sldMk cId="0" sldId="257"/>
        </pc:sldMkLst>
      </pc:sldChg>
      <pc:sldChg chg="del">
        <pc:chgData name="Estes, Michele - estesmd" userId="S::estesmd@jmu.edu::7f01444f-bcfd-4926-89f8-dd1142b90e2d" providerId="AD" clId="Web-{3D38334B-C31C-4748-AAAD-60B7CE20B381}" dt="2023-12-19T02:52:17.788" v="19"/>
        <pc:sldMkLst>
          <pc:docMk/>
          <pc:sldMk cId="0" sldId="258"/>
        </pc:sldMkLst>
      </pc:sldChg>
      <pc:sldChg chg="del">
        <pc:chgData name="Estes, Michele - estesmd" userId="S::estesmd@jmu.edu::7f01444f-bcfd-4926-89f8-dd1142b90e2d" providerId="AD" clId="Web-{3D38334B-C31C-4748-AAAD-60B7CE20B381}" dt="2023-12-19T02:52:17.788" v="18"/>
        <pc:sldMkLst>
          <pc:docMk/>
          <pc:sldMk cId="0" sldId="259"/>
        </pc:sldMkLst>
      </pc:sldChg>
      <pc:sldChg chg="del">
        <pc:chgData name="Estes, Michele - estesmd" userId="S::estesmd@jmu.edu::7f01444f-bcfd-4926-89f8-dd1142b90e2d" providerId="AD" clId="Web-{3D38334B-C31C-4748-AAAD-60B7CE20B381}" dt="2023-12-19T02:52:17.788" v="17"/>
        <pc:sldMkLst>
          <pc:docMk/>
          <pc:sldMk cId="0" sldId="260"/>
        </pc:sldMkLst>
      </pc:sldChg>
      <pc:sldChg chg="del">
        <pc:chgData name="Estes, Michele - estesmd" userId="S::estesmd@jmu.edu::7f01444f-bcfd-4926-89f8-dd1142b90e2d" providerId="AD" clId="Web-{3D38334B-C31C-4748-AAAD-60B7CE20B381}" dt="2023-12-19T02:52:17.788" v="16"/>
        <pc:sldMkLst>
          <pc:docMk/>
          <pc:sldMk cId="0" sldId="261"/>
        </pc:sldMkLst>
      </pc:sldChg>
      <pc:sldChg chg="modSp">
        <pc:chgData name="Estes, Michele - estesmd" userId="S::estesmd@jmu.edu::7f01444f-bcfd-4926-89f8-dd1142b90e2d" providerId="AD" clId="Web-{3D38334B-C31C-4748-AAAD-60B7CE20B381}" dt="2023-12-19T02:52:46.149" v="24" actId="14100"/>
        <pc:sldMkLst>
          <pc:docMk/>
          <pc:sldMk cId="0" sldId="262"/>
        </pc:sldMkLst>
        <pc:spChg chg="mod">
          <ac:chgData name="Estes, Michele - estesmd" userId="S::estesmd@jmu.edu::7f01444f-bcfd-4926-89f8-dd1142b90e2d" providerId="AD" clId="Web-{3D38334B-C31C-4748-AAAD-60B7CE20B381}" dt="2023-12-19T02:52:46.149" v="24" actId="14100"/>
          <ac:spMkLst>
            <pc:docMk/>
            <pc:sldMk cId="0" sldId="262"/>
            <ac:spMk id="151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2:53:07.384" v="27"/>
        <pc:sldMkLst>
          <pc:docMk/>
          <pc:sldMk cId="0" sldId="263"/>
        </pc:sldMkLst>
        <pc:spChg chg="mod">
          <ac:chgData name="Estes, Michele - estesmd" userId="S::estesmd@jmu.edu::7f01444f-bcfd-4926-89f8-dd1142b90e2d" providerId="AD" clId="Web-{3D38334B-C31C-4748-AAAD-60B7CE20B381}" dt="2023-12-19T02:53:07.384" v="27"/>
          <ac:spMkLst>
            <pc:docMk/>
            <pc:sldMk cId="0" sldId="263"/>
            <ac:spMk id="163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2:53:17.525" v="28"/>
        <pc:sldMkLst>
          <pc:docMk/>
          <pc:sldMk cId="0" sldId="264"/>
        </pc:sldMkLst>
        <pc:spChg chg="mod">
          <ac:chgData name="Estes, Michele - estesmd" userId="S::estesmd@jmu.edu::7f01444f-bcfd-4926-89f8-dd1142b90e2d" providerId="AD" clId="Web-{3D38334B-C31C-4748-AAAD-60B7CE20B381}" dt="2023-12-19T02:53:17.525" v="28"/>
          <ac:spMkLst>
            <pc:docMk/>
            <pc:sldMk cId="0" sldId="264"/>
            <ac:spMk id="174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2:53:41.916" v="32" actId="14100"/>
        <pc:sldMkLst>
          <pc:docMk/>
          <pc:sldMk cId="0" sldId="265"/>
        </pc:sldMkLst>
        <pc:spChg chg="mod">
          <ac:chgData name="Estes, Michele - estesmd" userId="S::estesmd@jmu.edu::7f01444f-bcfd-4926-89f8-dd1142b90e2d" providerId="AD" clId="Web-{3D38334B-C31C-4748-AAAD-60B7CE20B381}" dt="2023-12-19T02:53:41.916" v="32" actId="14100"/>
          <ac:spMkLst>
            <pc:docMk/>
            <pc:sldMk cId="0" sldId="265"/>
            <ac:spMk id="184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2:53:52.291" v="34" actId="20577"/>
        <pc:sldMkLst>
          <pc:docMk/>
          <pc:sldMk cId="0" sldId="266"/>
        </pc:sldMkLst>
        <pc:spChg chg="mod">
          <ac:chgData name="Estes, Michele - estesmd" userId="S::estesmd@jmu.edu::7f01444f-bcfd-4926-89f8-dd1142b90e2d" providerId="AD" clId="Web-{3D38334B-C31C-4748-AAAD-60B7CE20B381}" dt="2023-12-19T02:53:52.291" v="34" actId="20577"/>
          <ac:spMkLst>
            <pc:docMk/>
            <pc:sldMk cId="0" sldId="266"/>
            <ac:spMk id="196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2:54:11.886" v="39" actId="20577"/>
        <pc:sldMkLst>
          <pc:docMk/>
          <pc:sldMk cId="0" sldId="267"/>
        </pc:sldMkLst>
        <pc:spChg chg="mod">
          <ac:chgData name="Estes, Michele - estesmd" userId="S::estesmd@jmu.edu::7f01444f-bcfd-4926-89f8-dd1142b90e2d" providerId="AD" clId="Web-{3D38334B-C31C-4748-AAAD-60B7CE20B381}" dt="2023-12-19T02:54:11.886" v="39" actId="20577"/>
          <ac:spMkLst>
            <pc:docMk/>
            <pc:sldMk cId="0" sldId="267"/>
            <ac:spMk id="207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2:55:07.434" v="52" actId="14100"/>
        <pc:sldMkLst>
          <pc:docMk/>
          <pc:sldMk cId="0" sldId="268"/>
        </pc:sldMkLst>
        <pc:spChg chg="mod">
          <ac:chgData name="Estes, Michele - estesmd" userId="S::estesmd@jmu.edu::7f01444f-bcfd-4926-89f8-dd1142b90e2d" providerId="AD" clId="Web-{3D38334B-C31C-4748-AAAD-60B7CE20B381}" dt="2023-12-19T02:55:07.434" v="52" actId="14100"/>
          <ac:spMkLst>
            <pc:docMk/>
            <pc:sldMk cId="0" sldId="268"/>
            <ac:spMk id="216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2:57:37.814" v="80" actId="1076"/>
        <pc:sldMkLst>
          <pc:docMk/>
          <pc:sldMk cId="0" sldId="269"/>
        </pc:sldMkLst>
        <pc:spChg chg="mod">
          <ac:chgData name="Estes, Michele - estesmd" userId="S::estesmd@jmu.edu::7f01444f-bcfd-4926-89f8-dd1142b90e2d" providerId="AD" clId="Web-{3D38334B-C31C-4748-AAAD-60B7CE20B381}" dt="2023-12-19T02:56:47.859" v="69" actId="1076"/>
          <ac:spMkLst>
            <pc:docMk/>
            <pc:sldMk cId="0" sldId="269"/>
            <ac:spMk id="226" creationId="{00000000-0000-0000-0000-000000000000}"/>
          </ac:spMkLst>
        </pc:spChg>
        <pc:picChg chg="mod">
          <ac:chgData name="Estes, Michele - estesmd" userId="S::estesmd@jmu.edu::7f01444f-bcfd-4926-89f8-dd1142b90e2d" providerId="AD" clId="Web-{3D38334B-C31C-4748-AAAD-60B7CE20B381}" dt="2023-12-19T02:57:30.954" v="78" actId="1076"/>
          <ac:picMkLst>
            <pc:docMk/>
            <pc:sldMk cId="0" sldId="269"/>
            <ac:picMk id="227" creationId="{00000000-0000-0000-0000-000000000000}"/>
          </ac:picMkLst>
        </pc:picChg>
        <pc:picChg chg="mod">
          <ac:chgData name="Estes, Michele - estesmd" userId="S::estesmd@jmu.edu::7f01444f-bcfd-4926-89f8-dd1142b90e2d" providerId="AD" clId="Web-{3D38334B-C31C-4748-AAAD-60B7CE20B381}" dt="2023-12-19T02:57:33.923" v="79" actId="1076"/>
          <ac:picMkLst>
            <pc:docMk/>
            <pc:sldMk cId="0" sldId="269"/>
            <ac:picMk id="228" creationId="{00000000-0000-0000-0000-000000000000}"/>
          </ac:picMkLst>
        </pc:picChg>
        <pc:picChg chg="mod">
          <ac:chgData name="Estes, Michele - estesmd" userId="S::estesmd@jmu.edu::7f01444f-bcfd-4926-89f8-dd1142b90e2d" providerId="AD" clId="Web-{3D38334B-C31C-4748-AAAD-60B7CE20B381}" dt="2023-12-19T02:57:37.814" v="80" actId="1076"/>
          <ac:picMkLst>
            <pc:docMk/>
            <pc:sldMk cId="0" sldId="269"/>
            <ac:picMk id="229" creationId="{00000000-0000-0000-0000-000000000000}"/>
          </ac:picMkLst>
        </pc:picChg>
      </pc:sldChg>
      <pc:sldChg chg="delSp modSp del">
        <pc:chgData name="Estes, Michele - estesmd" userId="S::estesmd@jmu.edu::7f01444f-bcfd-4926-89f8-dd1142b90e2d" providerId="AD" clId="Web-{3D38334B-C31C-4748-AAAD-60B7CE20B381}" dt="2023-12-19T02:59:43.261" v="106"/>
        <pc:sldMkLst>
          <pc:docMk/>
          <pc:sldMk cId="0" sldId="270"/>
        </pc:sldMkLst>
        <pc:spChg chg="mod">
          <ac:chgData name="Estes, Michele - estesmd" userId="S::estesmd@jmu.edu::7f01444f-bcfd-4926-89f8-dd1142b90e2d" providerId="AD" clId="Web-{3D38334B-C31C-4748-AAAD-60B7CE20B381}" dt="2023-12-19T02:58:27.462" v="94" actId="20577"/>
          <ac:spMkLst>
            <pc:docMk/>
            <pc:sldMk cId="0" sldId="270"/>
            <ac:spMk id="234" creationId="{00000000-0000-0000-0000-000000000000}"/>
          </ac:spMkLst>
        </pc:spChg>
        <pc:spChg chg="del">
          <ac:chgData name="Estes, Michele - estesmd" userId="S::estesmd@jmu.edu::7f01444f-bcfd-4926-89f8-dd1142b90e2d" providerId="AD" clId="Web-{3D38334B-C31C-4748-AAAD-60B7CE20B381}" dt="2023-12-19T02:57:44.408" v="81"/>
          <ac:spMkLst>
            <pc:docMk/>
            <pc:sldMk cId="0" sldId="270"/>
            <ac:spMk id="235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3:01:35.921" v="125" actId="1076"/>
        <pc:sldMkLst>
          <pc:docMk/>
          <pc:sldMk cId="0" sldId="271"/>
        </pc:sldMkLst>
        <pc:spChg chg="mod">
          <ac:chgData name="Estes, Michele - estesmd" userId="S::estesmd@jmu.edu::7f01444f-bcfd-4926-89f8-dd1142b90e2d" providerId="AD" clId="Web-{3D38334B-C31C-4748-AAAD-60B7CE20B381}" dt="2023-12-19T03:00:51.201" v="118" actId="1076"/>
          <ac:spMkLst>
            <pc:docMk/>
            <pc:sldMk cId="0" sldId="271"/>
            <ac:spMk id="241" creationId="{00000000-0000-0000-0000-000000000000}"/>
          </ac:spMkLst>
        </pc:spChg>
        <pc:picChg chg="mod">
          <ac:chgData name="Estes, Michele - estesmd" userId="S::estesmd@jmu.edu::7f01444f-bcfd-4926-89f8-dd1142b90e2d" providerId="AD" clId="Web-{3D38334B-C31C-4748-AAAD-60B7CE20B381}" dt="2023-12-19T03:01:35.921" v="125" actId="1076"/>
          <ac:picMkLst>
            <pc:docMk/>
            <pc:sldMk cId="0" sldId="271"/>
            <ac:picMk id="247" creationId="{00000000-0000-0000-0000-000000000000}"/>
          </ac:picMkLst>
        </pc:picChg>
        <pc:picChg chg="mod">
          <ac:chgData name="Estes, Michele - estesmd" userId="S::estesmd@jmu.edu::7f01444f-bcfd-4926-89f8-dd1142b90e2d" providerId="AD" clId="Web-{3D38334B-C31C-4748-AAAD-60B7CE20B381}" dt="2023-12-19T03:01:08.389" v="121" actId="1076"/>
          <ac:picMkLst>
            <pc:docMk/>
            <pc:sldMk cId="0" sldId="271"/>
            <ac:picMk id="248" creationId="{00000000-0000-0000-0000-000000000000}"/>
          </ac:picMkLst>
        </pc:picChg>
        <pc:picChg chg="mod">
          <ac:chgData name="Estes, Michele - estesmd" userId="S::estesmd@jmu.edu::7f01444f-bcfd-4926-89f8-dd1142b90e2d" providerId="AD" clId="Web-{3D38334B-C31C-4748-AAAD-60B7CE20B381}" dt="2023-12-19T03:01:12.404" v="122" actId="1076"/>
          <ac:picMkLst>
            <pc:docMk/>
            <pc:sldMk cId="0" sldId="271"/>
            <ac:picMk id="249" creationId="{00000000-0000-0000-0000-000000000000}"/>
          </ac:picMkLst>
        </pc:picChg>
      </pc:sldChg>
      <pc:sldChg chg="modSp">
        <pc:chgData name="Estes, Michele - estesmd" userId="S::estesmd@jmu.edu::7f01444f-bcfd-4926-89f8-dd1142b90e2d" providerId="AD" clId="Web-{3D38334B-C31C-4748-AAAD-60B7CE20B381}" dt="2023-12-19T03:02:54.611" v="136" actId="14100"/>
        <pc:sldMkLst>
          <pc:docMk/>
          <pc:sldMk cId="0" sldId="272"/>
        </pc:sldMkLst>
        <pc:spChg chg="mod">
          <ac:chgData name="Estes, Michele - estesmd" userId="S::estesmd@jmu.edu::7f01444f-bcfd-4926-89f8-dd1142b90e2d" providerId="AD" clId="Web-{3D38334B-C31C-4748-AAAD-60B7CE20B381}" dt="2023-12-19T03:02:42.360" v="134" actId="1076"/>
          <ac:spMkLst>
            <pc:docMk/>
            <pc:sldMk cId="0" sldId="272"/>
            <ac:spMk id="257" creationId="{00000000-0000-0000-0000-000000000000}"/>
          </ac:spMkLst>
        </pc:spChg>
        <pc:picChg chg="mod">
          <ac:chgData name="Estes, Michele - estesmd" userId="S::estesmd@jmu.edu::7f01444f-bcfd-4926-89f8-dd1142b90e2d" providerId="AD" clId="Web-{3D38334B-C31C-4748-AAAD-60B7CE20B381}" dt="2023-12-19T03:02:54.611" v="136" actId="14100"/>
          <ac:picMkLst>
            <pc:docMk/>
            <pc:sldMk cId="0" sldId="272"/>
            <ac:picMk id="259" creationId="{00000000-0000-0000-0000-000000000000}"/>
          </ac:picMkLst>
        </pc:picChg>
      </pc:sldChg>
      <pc:sldChg chg="modSp">
        <pc:chgData name="Estes, Michele - estesmd" userId="S::estesmd@jmu.edu::7f01444f-bcfd-4926-89f8-dd1142b90e2d" providerId="AD" clId="Web-{3D38334B-C31C-4748-AAAD-60B7CE20B381}" dt="2023-12-19T03:05:57.366" v="143" actId="1076"/>
        <pc:sldMkLst>
          <pc:docMk/>
          <pc:sldMk cId="0" sldId="273"/>
        </pc:sldMkLst>
        <pc:spChg chg="mod">
          <ac:chgData name="Estes, Michele - estesmd" userId="S::estesmd@jmu.edu::7f01444f-bcfd-4926-89f8-dd1142b90e2d" providerId="AD" clId="Web-{3D38334B-C31C-4748-AAAD-60B7CE20B381}" dt="2023-12-19T03:05:31.772" v="140" actId="14100"/>
          <ac:spMkLst>
            <pc:docMk/>
            <pc:sldMk cId="0" sldId="273"/>
            <ac:spMk id="267" creationId="{00000000-0000-0000-0000-000000000000}"/>
          </ac:spMkLst>
        </pc:spChg>
        <pc:picChg chg="mod">
          <ac:chgData name="Estes, Michele - estesmd" userId="S::estesmd@jmu.edu::7f01444f-bcfd-4926-89f8-dd1142b90e2d" providerId="AD" clId="Web-{3D38334B-C31C-4748-AAAD-60B7CE20B381}" dt="2023-12-19T03:05:57.366" v="143" actId="1076"/>
          <ac:picMkLst>
            <pc:docMk/>
            <pc:sldMk cId="0" sldId="273"/>
            <ac:picMk id="269" creationId="{00000000-0000-0000-0000-000000000000}"/>
          </ac:picMkLst>
        </pc:picChg>
      </pc:sldChg>
      <pc:sldChg chg="modSp">
        <pc:chgData name="Estes, Michele - estesmd" userId="S::estesmd@jmu.edu::7f01444f-bcfd-4926-89f8-dd1142b90e2d" providerId="AD" clId="Web-{3D38334B-C31C-4748-AAAD-60B7CE20B381}" dt="2023-12-19T03:07:15.997" v="153" actId="1076"/>
        <pc:sldMkLst>
          <pc:docMk/>
          <pc:sldMk cId="0" sldId="274"/>
        </pc:sldMkLst>
        <pc:spChg chg="mod">
          <ac:chgData name="Estes, Michele - estesmd" userId="S::estesmd@jmu.edu::7f01444f-bcfd-4926-89f8-dd1142b90e2d" providerId="AD" clId="Web-{3D38334B-C31C-4748-AAAD-60B7CE20B381}" dt="2023-12-19T03:06:19.757" v="144"/>
          <ac:spMkLst>
            <pc:docMk/>
            <pc:sldMk cId="0" sldId="274"/>
            <ac:spMk id="275" creationId="{00000000-0000-0000-0000-000000000000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06:42.399" v="149" actId="1076"/>
          <ac:spMkLst>
            <pc:docMk/>
            <pc:sldMk cId="0" sldId="274"/>
            <ac:spMk id="278" creationId="{00000000-0000-0000-0000-000000000000}"/>
          </ac:spMkLst>
        </pc:spChg>
        <pc:picChg chg="mod">
          <ac:chgData name="Estes, Michele - estesmd" userId="S::estesmd@jmu.edu::7f01444f-bcfd-4926-89f8-dd1142b90e2d" providerId="AD" clId="Web-{3D38334B-C31C-4748-AAAD-60B7CE20B381}" dt="2023-12-19T03:07:15.997" v="153" actId="1076"/>
          <ac:picMkLst>
            <pc:docMk/>
            <pc:sldMk cId="0" sldId="274"/>
            <ac:picMk id="281" creationId="{00000000-0000-0000-0000-000000000000}"/>
          </ac:picMkLst>
        </pc:picChg>
      </pc:sldChg>
      <pc:sldChg chg="modSp">
        <pc:chgData name="Estes, Michele - estesmd" userId="S::estesmd@jmu.edu::7f01444f-bcfd-4926-89f8-dd1142b90e2d" providerId="AD" clId="Web-{3D38334B-C31C-4748-AAAD-60B7CE20B381}" dt="2023-12-19T03:13:00.101" v="221" actId="14100"/>
        <pc:sldMkLst>
          <pc:docMk/>
          <pc:sldMk cId="0" sldId="275"/>
        </pc:sldMkLst>
        <pc:spChg chg="mod">
          <ac:chgData name="Estes, Michele - estesmd" userId="S::estesmd@jmu.edu::7f01444f-bcfd-4926-89f8-dd1142b90e2d" providerId="AD" clId="Web-{3D38334B-C31C-4748-AAAD-60B7CE20B381}" dt="2023-12-19T03:13:00.101" v="221" actId="14100"/>
          <ac:spMkLst>
            <pc:docMk/>
            <pc:sldMk cId="0" sldId="275"/>
            <ac:spMk id="286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3:22:09.555" v="328" actId="1076"/>
        <pc:sldMkLst>
          <pc:docMk/>
          <pc:sldMk cId="0" sldId="277"/>
        </pc:sldMkLst>
        <pc:spChg chg="mod">
          <ac:chgData name="Estes, Michele - estesmd" userId="S::estesmd@jmu.edu::7f01444f-bcfd-4926-89f8-dd1142b90e2d" providerId="AD" clId="Web-{3D38334B-C31C-4748-AAAD-60B7CE20B381}" dt="2023-12-19T03:22:09.555" v="328" actId="1076"/>
          <ac:spMkLst>
            <pc:docMk/>
            <pc:sldMk cId="0" sldId="277"/>
            <ac:spMk id="310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3:21:32.820" v="321" actId="1076"/>
        <pc:sldMkLst>
          <pc:docMk/>
          <pc:sldMk cId="0" sldId="279"/>
        </pc:sldMkLst>
        <pc:spChg chg="mod">
          <ac:chgData name="Estes, Michele - estesmd" userId="S::estesmd@jmu.edu::7f01444f-bcfd-4926-89f8-dd1142b90e2d" providerId="AD" clId="Web-{3D38334B-C31C-4748-AAAD-60B7CE20B381}" dt="2023-12-19T03:21:32.820" v="321" actId="1076"/>
          <ac:spMkLst>
            <pc:docMk/>
            <pc:sldMk cId="0" sldId="279"/>
            <ac:spMk id="330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3:20:38.271" v="311" actId="14100"/>
        <pc:sldMkLst>
          <pc:docMk/>
          <pc:sldMk cId="0" sldId="281"/>
        </pc:sldMkLst>
        <pc:spChg chg="mod">
          <ac:chgData name="Estes, Michele - estesmd" userId="S::estesmd@jmu.edu::7f01444f-bcfd-4926-89f8-dd1142b90e2d" providerId="AD" clId="Web-{3D38334B-C31C-4748-AAAD-60B7CE20B381}" dt="2023-12-19T03:20:38.271" v="311" actId="14100"/>
          <ac:spMkLst>
            <pc:docMk/>
            <pc:sldMk cId="0" sldId="281"/>
            <ac:spMk id="350" creationId="{00000000-0000-0000-0000-000000000000}"/>
          </ac:spMkLst>
        </pc:spChg>
        <pc:picChg chg="mod">
          <ac:chgData name="Estes, Michele - estesmd" userId="S::estesmd@jmu.edu::7f01444f-bcfd-4926-89f8-dd1142b90e2d" providerId="AD" clId="Web-{3D38334B-C31C-4748-AAAD-60B7CE20B381}" dt="2023-12-19T03:20:31.490" v="310" actId="1076"/>
          <ac:picMkLst>
            <pc:docMk/>
            <pc:sldMk cId="0" sldId="281"/>
            <ac:picMk id="356" creationId="{00000000-0000-0000-0000-000000000000}"/>
          </ac:picMkLst>
        </pc:picChg>
      </pc:sldChg>
      <pc:sldChg chg="modSp">
        <pc:chgData name="Estes, Michele - estesmd" userId="S::estesmd@jmu.edu::7f01444f-bcfd-4926-89f8-dd1142b90e2d" providerId="AD" clId="Web-{3D38334B-C31C-4748-AAAD-60B7CE20B381}" dt="2023-12-19T03:20:56.709" v="314" actId="20577"/>
        <pc:sldMkLst>
          <pc:docMk/>
          <pc:sldMk cId="0" sldId="283"/>
        </pc:sldMkLst>
        <pc:spChg chg="mod">
          <ac:chgData name="Estes, Michele - estesmd" userId="S::estesmd@jmu.edu::7f01444f-bcfd-4926-89f8-dd1142b90e2d" providerId="AD" clId="Web-{3D38334B-C31C-4748-AAAD-60B7CE20B381}" dt="2023-12-19T03:20:56.709" v="314" actId="20577"/>
          <ac:spMkLst>
            <pc:docMk/>
            <pc:sldMk cId="0" sldId="283"/>
            <ac:spMk id="370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3:19:08.253" v="289" actId="1076"/>
        <pc:sldMkLst>
          <pc:docMk/>
          <pc:sldMk cId="0" sldId="285"/>
        </pc:sldMkLst>
        <pc:spChg chg="mod">
          <ac:chgData name="Estes, Michele - estesmd" userId="S::estesmd@jmu.edu::7f01444f-bcfd-4926-89f8-dd1142b90e2d" providerId="AD" clId="Web-{3D38334B-C31C-4748-AAAD-60B7CE20B381}" dt="2023-12-19T03:19:08.253" v="289" actId="1076"/>
          <ac:spMkLst>
            <pc:docMk/>
            <pc:sldMk cId="0" sldId="285"/>
            <ac:spMk id="390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3:18:50.330" v="284" actId="1076"/>
        <pc:sldMkLst>
          <pc:docMk/>
          <pc:sldMk cId="0" sldId="287"/>
        </pc:sldMkLst>
        <pc:spChg chg="mod">
          <ac:chgData name="Estes, Michele - estesmd" userId="S::estesmd@jmu.edu::7f01444f-bcfd-4926-89f8-dd1142b90e2d" providerId="AD" clId="Web-{3D38334B-C31C-4748-AAAD-60B7CE20B381}" dt="2023-12-19T03:18:50.330" v="284" actId="1076"/>
          <ac:spMkLst>
            <pc:docMk/>
            <pc:sldMk cId="0" sldId="287"/>
            <ac:spMk id="410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3:18:41.955" v="283" actId="20577"/>
        <pc:sldMkLst>
          <pc:docMk/>
          <pc:sldMk cId="0" sldId="289"/>
        </pc:sldMkLst>
        <pc:spChg chg="mod">
          <ac:chgData name="Estes, Michele - estesmd" userId="S::estesmd@jmu.edu::7f01444f-bcfd-4926-89f8-dd1142b90e2d" providerId="AD" clId="Web-{3D38334B-C31C-4748-AAAD-60B7CE20B381}" dt="2023-12-19T03:18:41.955" v="283" actId="20577"/>
          <ac:spMkLst>
            <pc:docMk/>
            <pc:sldMk cId="0" sldId="289"/>
            <ac:spMk id="430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3:23:07.416" v="338" actId="1076"/>
        <pc:sldMkLst>
          <pc:docMk/>
          <pc:sldMk cId="0" sldId="291"/>
        </pc:sldMkLst>
        <pc:spChg chg="mod">
          <ac:chgData name="Estes, Michele - estesmd" userId="S::estesmd@jmu.edu::7f01444f-bcfd-4926-89f8-dd1142b90e2d" providerId="AD" clId="Web-{3D38334B-C31C-4748-AAAD-60B7CE20B381}" dt="2023-12-19T03:23:02.604" v="337" actId="1076"/>
          <ac:spMkLst>
            <pc:docMk/>
            <pc:sldMk cId="0" sldId="291"/>
            <ac:spMk id="450" creationId="{00000000-0000-0000-0000-000000000000}"/>
          </ac:spMkLst>
        </pc:spChg>
        <pc:picChg chg="mod">
          <ac:chgData name="Estes, Michele - estesmd" userId="S::estesmd@jmu.edu::7f01444f-bcfd-4926-89f8-dd1142b90e2d" providerId="AD" clId="Web-{3D38334B-C31C-4748-AAAD-60B7CE20B381}" dt="2023-12-19T03:23:07.416" v="338" actId="1076"/>
          <ac:picMkLst>
            <pc:docMk/>
            <pc:sldMk cId="0" sldId="291"/>
            <ac:picMk id="456" creationId="{00000000-0000-0000-0000-000000000000}"/>
          </ac:picMkLst>
        </pc:picChg>
      </pc:sldChg>
      <pc:sldChg chg="modSp">
        <pc:chgData name="Estes, Michele - estesmd" userId="S::estesmd@jmu.edu::7f01444f-bcfd-4926-89f8-dd1142b90e2d" providerId="AD" clId="Web-{3D38334B-C31C-4748-AAAD-60B7CE20B381}" dt="2023-12-19T03:23:38.792" v="345" actId="1076"/>
        <pc:sldMkLst>
          <pc:docMk/>
          <pc:sldMk cId="0" sldId="293"/>
        </pc:sldMkLst>
        <pc:spChg chg="mod">
          <ac:chgData name="Estes, Michele - estesmd" userId="S::estesmd@jmu.edu::7f01444f-bcfd-4926-89f8-dd1142b90e2d" providerId="AD" clId="Web-{3D38334B-C31C-4748-AAAD-60B7CE20B381}" dt="2023-12-19T03:23:38.792" v="345" actId="1076"/>
          <ac:spMkLst>
            <pc:docMk/>
            <pc:sldMk cId="0" sldId="293"/>
            <ac:spMk id="470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3:24:04.543" v="349" actId="14100"/>
        <pc:sldMkLst>
          <pc:docMk/>
          <pc:sldMk cId="0" sldId="295"/>
        </pc:sldMkLst>
        <pc:spChg chg="mod">
          <ac:chgData name="Estes, Michele - estesmd" userId="S::estesmd@jmu.edu::7f01444f-bcfd-4926-89f8-dd1142b90e2d" providerId="AD" clId="Web-{3D38334B-C31C-4748-AAAD-60B7CE20B381}" dt="2023-12-19T03:24:04.543" v="349" actId="14100"/>
          <ac:spMkLst>
            <pc:docMk/>
            <pc:sldMk cId="0" sldId="295"/>
            <ac:spMk id="494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3:27:14.518" v="384" actId="20577"/>
        <pc:sldMkLst>
          <pc:docMk/>
          <pc:sldMk cId="0" sldId="296"/>
        </pc:sldMkLst>
        <pc:spChg chg="mod">
          <ac:chgData name="Estes, Michele - estesmd" userId="S::estesmd@jmu.edu::7f01444f-bcfd-4926-89f8-dd1142b90e2d" providerId="AD" clId="Web-{3D38334B-C31C-4748-AAAD-60B7CE20B381}" dt="2023-12-19T03:27:14.518" v="384" actId="20577"/>
          <ac:spMkLst>
            <pc:docMk/>
            <pc:sldMk cId="0" sldId="296"/>
            <ac:spMk id="503" creationId="{00000000-0000-0000-0000-000000000000}"/>
          </ac:spMkLst>
        </pc:spChg>
        <pc:picChg chg="mod">
          <ac:chgData name="Estes, Michele - estesmd" userId="S::estesmd@jmu.edu::7f01444f-bcfd-4926-89f8-dd1142b90e2d" providerId="AD" clId="Web-{3D38334B-C31C-4748-AAAD-60B7CE20B381}" dt="2023-12-19T03:24:38.091" v="352" actId="14100"/>
          <ac:picMkLst>
            <pc:docMk/>
            <pc:sldMk cId="0" sldId="296"/>
            <ac:picMk id="505" creationId="{00000000-0000-0000-0000-000000000000}"/>
          </ac:picMkLst>
        </pc:picChg>
      </pc:sldChg>
      <pc:sldChg chg="modSp">
        <pc:chgData name="Estes, Michele - estesmd" userId="S::estesmd@jmu.edu::7f01444f-bcfd-4926-89f8-dd1142b90e2d" providerId="AD" clId="Web-{3D38334B-C31C-4748-AAAD-60B7CE20B381}" dt="2023-12-19T03:26:12.125" v="375" actId="1076"/>
        <pc:sldMkLst>
          <pc:docMk/>
          <pc:sldMk cId="0" sldId="297"/>
        </pc:sldMkLst>
        <pc:spChg chg="mod">
          <ac:chgData name="Estes, Michele - estesmd" userId="S::estesmd@jmu.edu::7f01444f-bcfd-4926-89f8-dd1142b90e2d" providerId="AD" clId="Web-{3D38334B-C31C-4748-AAAD-60B7CE20B381}" dt="2023-12-19T03:26:07.156" v="374" actId="1076"/>
          <ac:spMkLst>
            <pc:docMk/>
            <pc:sldMk cId="0" sldId="297"/>
            <ac:spMk id="514" creationId="{00000000-0000-0000-0000-000000000000}"/>
          </ac:spMkLst>
        </pc:spChg>
        <pc:picChg chg="mod">
          <ac:chgData name="Estes, Michele - estesmd" userId="S::estesmd@jmu.edu::7f01444f-bcfd-4926-89f8-dd1142b90e2d" providerId="AD" clId="Web-{3D38334B-C31C-4748-AAAD-60B7CE20B381}" dt="2023-12-19T03:26:12.125" v="375" actId="1076"/>
          <ac:picMkLst>
            <pc:docMk/>
            <pc:sldMk cId="0" sldId="297"/>
            <ac:picMk id="517" creationId="{00000000-0000-0000-0000-000000000000}"/>
          </ac:picMkLst>
        </pc:picChg>
      </pc:sldChg>
      <pc:sldChg chg="modSp">
        <pc:chgData name="Estes, Michele - estesmd" userId="S::estesmd@jmu.edu::7f01444f-bcfd-4926-89f8-dd1142b90e2d" providerId="AD" clId="Web-{3D38334B-C31C-4748-AAAD-60B7CE20B381}" dt="2023-12-19T03:27:59.363" v="391" actId="1076"/>
        <pc:sldMkLst>
          <pc:docMk/>
          <pc:sldMk cId="0" sldId="298"/>
        </pc:sldMkLst>
        <pc:spChg chg="mod">
          <ac:chgData name="Estes, Michele - estesmd" userId="S::estesmd@jmu.edu::7f01444f-bcfd-4926-89f8-dd1142b90e2d" providerId="AD" clId="Web-{3D38334B-C31C-4748-AAAD-60B7CE20B381}" dt="2023-12-19T03:27:59.363" v="391" actId="1076"/>
          <ac:spMkLst>
            <pc:docMk/>
            <pc:sldMk cId="0" sldId="298"/>
            <ac:spMk id="522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3:28:26.254" v="396" actId="1076"/>
        <pc:sldMkLst>
          <pc:docMk/>
          <pc:sldMk cId="0" sldId="299"/>
        </pc:sldMkLst>
        <pc:spChg chg="mod">
          <ac:chgData name="Estes, Michele - estesmd" userId="S::estesmd@jmu.edu::7f01444f-bcfd-4926-89f8-dd1142b90e2d" providerId="AD" clId="Web-{3D38334B-C31C-4748-AAAD-60B7CE20B381}" dt="2023-12-19T03:28:26.254" v="396" actId="1076"/>
          <ac:spMkLst>
            <pc:docMk/>
            <pc:sldMk cId="0" sldId="299"/>
            <ac:spMk id="539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3:29:18.100" v="403" actId="1076"/>
        <pc:sldMkLst>
          <pc:docMk/>
          <pc:sldMk cId="0" sldId="300"/>
        </pc:sldMkLst>
        <pc:spChg chg="mod">
          <ac:chgData name="Estes, Michele - estesmd" userId="S::estesmd@jmu.edu::7f01444f-bcfd-4926-89f8-dd1142b90e2d" providerId="AD" clId="Web-{3D38334B-C31C-4748-AAAD-60B7CE20B381}" dt="2023-12-19T03:29:07.490" v="401" actId="1076"/>
          <ac:spMkLst>
            <pc:docMk/>
            <pc:sldMk cId="0" sldId="300"/>
            <ac:spMk id="547" creationId="{00000000-0000-0000-0000-000000000000}"/>
          </ac:spMkLst>
        </pc:spChg>
        <pc:picChg chg="mod">
          <ac:chgData name="Estes, Michele - estesmd" userId="S::estesmd@jmu.edu::7f01444f-bcfd-4926-89f8-dd1142b90e2d" providerId="AD" clId="Web-{3D38334B-C31C-4748-AAAD-60B7CE20B381}" dt="2023-12-19T03:29:12.803" v="402" actId="1076"/>
          <ac:picMkLst>
            <pc:docMk/>
            <pc:sldMk cId="0" sldId="300"/>
            <ac:picMk id="553" creationId="{00000000-0000-0000-0000-000000000000}"/>
          </ac:picMkLst>
        </pc:picChg>
        <pc:picChg chg="mod">
          <ac:chgData name="Estes, Michele - estesmd" userId="S::estesmd@jmu.edu::7f01444f-bcfd-4926-89f8-dd1142b90e2d" providerId="AD" clId="Web-{3D38334B-C31C-4748-AAAD-60B7CE20B381}" dt="2023-12-19T03:29:18.100" v="403" actId="1076"/>
          <ac:picMkLst>
            <pc:docMk/>
            <pc:sldMk cId="0" sldId="300"/>
            <ac:picMk id="554" creationId="{00000000-0000-0000-0000-000000000000}"/>
          </ac:picMkLst>
        </pc:picChg>
      </pc:sldChg>
      <pc:sldChg chg="modSp">
        <pc:chgData name="Estes, Michele - estesmd" userId="S::estesmd@jmu.edu::7f01444f-bcfd-4926-89f8-dd1142b90e2d" providerId="AD" clId="Web-{3D38334B-C31C-4748-AAAD-60B7CE20B381}" dt="2023-12-19T03:29:33.866" v="405" actId="1076"/>
        <pc:sldMkLst>
          <pc:docMk/>
          <pc:sldMk cId="0" sldId="301"/>
        </pc:sldMkLst>
        <pc:spChg chg="mod">
          <ac:chgData name="Estes, Michele - estesmd" userId="S::estesmd@jmu.edu::7f01444f-bcfd-4926-89f8-dd1142b90e2d" providerId="AD" clId="Web-{3D38334B-C31C-4748-AAAD-60B7CE20B381}" dt="2023-12-19T03:29:25.600" v="404"/>
          <ac:spMkLst>
            <pc:docMk/>
            <pc:sldMk cId="0" sldId="301"/>
            <ac:spMk id="563" creationId="{00000000-0000-0000-0000-000000000000}"/>
          </ac:spMkLst>
        </pc:spChg>
        <pc:picChg chg="mod">
          <ac:chgData name="Estes, Michele - estesmd" userId="S::estesmd@jmu.edu::7f01444f-bcfd-4926-89f8-dd1142b90e2d" providerId="AD" clId="Web-{3D38334B-C31C-4748-AAAD-60B7CE20B381}" dt="2023-12-19T03:29:33.866" v="405" actId="1076"/>
          <ac:picMkLst>
            <pc:docMk/>
            <pc:sldMk cId="0" sldId="301"/>
            <ac:picMk id="566" creationId="{00000000-0000-0000-0000-000000000000}"/>
          </ac:picMkLst>
        </pc:picChg>
      </pc:sldChg>
      <pc:sldChg chg="modSp">
        <pc:chgData name="Estes, Michele - estesmd" userId="S::estesmd@jmu.edu::7f01444f-bcfd-4926-89f8-dd1142b90e2d" providerId="AD" clId="Web-{3D38334B-C31C-4748-AAAD-60B7CE20B381}" dt="2023-12-19T03:30:35.915" v="418" actId="20577"/>
        <pc:sldMkLst>
          <pc:docMk/>
          <pc:sldMk cId="0" sldId="302"/>
        </pc:sldMkLst>
        <pc:spChg chg="mod">
          <ac:chgData name="Estes, Michele - estesmd" userId="S::estesmd@jmu.edu::7f01444f-bcfd-4926-89f8-dd1142b90e2d" providerId="AD" clId="Web-{3D38334B-C31C-4748-AAAD-60B7CE20B381}" dt="2023-12-19T03:30:35.915" v="418" actId="20577"/>
          <ac:spMkLst>
            <pc:docMk/>
            <pc:sldMk cId="0" sldId="302"/>
            <ac:spMk id="571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3:31:01.806" v="423" actId="1076"/>
        <pc:sldMkLst>
          <pc:docMk/>
          <pc:sldMk cId="0" sldId="303"/>
        </pc:sldMkLst>
        <pc:spChg chg="mod">
          <ac:chgData name="Estes, Michele - estesmd" userId="S::estesmd@jmu.edu::7f01444f-bcfd-4926-89f8-dd1142b90e2d" providerId="AD" clId="Web-{3D38334B-C31C-4748-AAAD-60B7CE20B381}" dt="2023-12-19T03:30:56.462" v="422" actId="14100"/>
          <ac:spMkLst>
            <pc:docMk/>
            <pc:sldMk cId="0" sldId="303"/>
            <ac:spMk id="587" creationId="{00000000-0000-0000-0000-000000000000}"/>
          </ac:spMkLst>
        </pc:spChg>
        <pc:picChg chg="mod">
          <ac:chgData name="Estes, Michele - estesmd" userId="S::estesmd@jmu.edu::7f01444f-bcfd-4926-89f8-dd1142b90e2d" providerId="AD" clId="Web-{3D38334B-C31C-4748-AAAD-60B7CE20B381}" dt="2023-12-19T03:31:01.806" v="423" actId="1076"/>
          <ac:picMkLst>
            <pc:docMk/>
            <pc:sldMk cId="0" sldId="303"/>
            <ac:picMk id="589" creationId="{00000000-0000-0000-0000-000000000000}"/>
          </ac:picMkLst>
        </pc:picChg>
      </pc:sldChg>
      <pc:sldChg chg="modSp">
        <pc:chgData name="Estes, Michele - estesmd" userId="S::estesmd@jmu.edu::7f01444f-bcfd-4926-89f8-dd1142b90e2d" providerId="AD" clId="Web-{3D38334B-C31C-4748-AAAD-60B7CE20B381}" dt="2023-12-19T03:32:35.090" v="442" actId="1076"/>
        <pc:sldMkLst>
          <pc:docMk/>
          <pc:sldMk cId="0" sldId="304"/>
        </pc:sldMkLst>
        <pc:spChg chg="mod">
          <ac:chgData name="Estes, Michele - estesmd" userId="S::estesmd@jmu.edu::7f01444f-bcfd-4926-89f8-dd1142b90e2d" providerId="AD" clId="Web-{3D38334B-C31C-4748-AAAD-60B7CE20B381}" dt="2023-12-19T03:32:35.090" v="442" actId="1076"/>
          <ac:spMkLst>
            <pc:docMk/>
            <pc:sldMk cId="0" sldId="304"/>
            <ac:spMk id="594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3D38334B-C31C-4748-AAAD-60B7CE20B381}" dt="2023-12-19T03:33:43.342" v="456" actId="1076"/>
        <pc:sldMkLst>
          <pc:docMk/>
          <pc:sldMk cId="0" sldId="305"/>
        </pc:sldMkLst>
        <pc:spChg chg="mod">
          <ac:chgData name="Estes, Michele - estesmd" userId="S::estesmd@jmu.edu::7f01444f-bcfd-4926-89f8-dd1142b90e2d" providerId="AD" clId="Web-{3D38334B-C31C-4748-AAAD-60B7CE20B381}" dt="2023-12-19T03:33:28.561" v="455"/>
          <ac:spMkLst>
            <pc:docMk/>
            <pc:sldMk cId="0" sldId="305"/>
            <ac:spMk id="607" creationId="{00000000-0000-0000-0000-000000000000}"/>
          </ac:spMkLst>
        </pc:spChg>
        <pc:picChg chg="mod">
          <ac:chgData name="Estes, Michele - estesmd" userId="S::estesmd@jmu.edu::7f01444f-bcfd-4926-89f8-dd1142b90e2d" providerId="AD" clId="Web-{3D38334B-C31C-4748-AAAD-60B7CE20B381}" dt="2023-12-19T03:33:43.342" v="456" actId="1076"/>
          <ac:picMkLst>
            <pc:docMk/>
            <pc:sldMk cId="0" sldId="305"/>
            <ac:picMk id="609" creationId="{00000000-0000-0000-0000-000000000000}"/>
          </ac:picMkLst>
        </pc:picChg>
      </pc:sldChg>
      <pc:sldChg chg="modSp">
        <pc:chgData name="Estes, Michele - estesmd" userId="S::estesmd@jmu.edu::7f01444f-bcfd-4926-89f8-dd1142b90e2d" providerId="AD" clId="Web-{3D38334B-C31C-4748-AAAD-60B7CE20B381}" dt="2023-12-19T03:34:30.625" v="462" actId="1076"/>
        <pc:sldMkLst>
          <pc:docMk/>
          <pc:sldMk cId="0" sldId="306"/>
        </pc:sldMkLst>
        <pc:spChg chg="mod">
          <ac:chgData name="Estes, Michele - estesmd" userId="S::estesmd@jmu.edu::7f01444f-bcfd-4926-89f8-dd1142b90e2d" providerId="AD" clId="Web-{3D38334B-C31C-4748-AAAD-60B7CE20B381}" dt="2023-12-19T03:34:30.625" v="462" actId="1076"/>
          <ac:spMkLst>
            <pc:docMk/>
            <pc:sldMk cId="0" sldId="306"/>
            <ac:spMk id="615" creationId="{00000000-0000-0000-0000-000000000000}"/>
          </ac:spMkLst>
        </pc:spChg>
        <pc:picChg chg="mod">
          <ac:chgData name="Estes, Michele - estesmd" userId="S::estesmd@jmu.edu::7f01444f-bcfd-4926-89f8-dd1142b90e2d" providerId="AD" clId="Web-{3D38334B-C31C-4748-AAAD-60B7CE20B381}" dt="2023-12-19T03:33:53.249" v="457" actId="1076"/>
          <ac:picMkLst>
            <pc:docMk/>
            <pc:sldMk cId="0" sldId="306"/>
            <ac:picMk id="620" creationId="{00000000-0000-0000-0000-000000000000}"/>
          </ac:picMkLst>
        </pc:picChg>
      </pc:sldChg>
      <pc:sldChg chg="addSp delSp modSp">
        <pc:chgData name="Estes, Michele - estesmd" userId="S::estesmd@jmu.edu::7f01444f-bcfd-4926-89f8-dd1142b90e2d" providerId="AD" clId="Web-{3D38334B-C31C-4748-AAAD-60B7CE20B381}" dt="2023-12-19T03:41:01.690" v="534"/>
        <pc:sldMkLst>
          <pc:docMk/>
          <pc:sldMk cId="0" sldId="307"/>
        </pc:sldMkLst>
        <pc:spChg chg="add del">
          <ac:chgData name="Estes, Michele - estesmd" userId="S::estesmd@jmu.edu::7f01444f-bcfd-4926-89f8-dd1142b90e2d" providerId="AD" clId="Web-{3D38334B-C31C-4748-AAAD-60B7CE20B381}" dt="2023-12-19T03:40:35.251" v="525"/>
          <ac:spMkLst>
            <pc:docMk/>
            <pc:sldMk cId="0" sldId="307"/>
            <ac:spMk id="3" creationId="{B65331D4-6ACF-737D-2202-1961CF4939B2}"/>
          </ac:spMkLst>
        </pc:spChg>
        <pc:spChg chg="add del">
          <ac:chgData name="Estes, Michele - estesmd" userId="S::estesmd@jmu.edu::7f01444f-bcfd-4926-89f8-dd1142b90e2d" providerId="AD" clId="Web-{3D38334B-C31C-4748-AAAD-60B7CE20B381}" dt="2023-12-19T03:41:01.690" v="534"/>
          <ac:spMkLst>
            <pc:docMk/>
            <pc:sldMk cId="0" sldId="307"/>
            <ac:spMk id="7" creationId="{E51CA26E-1013-E472-3981-850E7DC2158C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35:31.227" v="469" actId="14100"/>
          <ac:spMkLst>
            <pc:docMk/>
            <pc:sldMk cId="0" sldId="307"/>
            <ac:spMk id="627" creationId="{00000000-0000-0000-0000-000000000000}"/>
          </ac:spMkLst>
        </pc:spChg>
        <pc:picChg chg="add del">
          <ac:chgData name="Estes, Michele - estesmd" userId="S::estesmd@jmu.edu::7f01444f-bcfd-4926-89f8-dd1142b90e2d" providerId="AD" clId="Web-{3D38334B-C31C-4748-AAAD-60B7CE20B381}" dt="2023-12-19T03:40:35.251" v="524"/>
          <ac:picMkLst>
            <pc:docMk/>
            <pc:sldMk cId="0" sldId="307"/>
            <ac:picMk id="5" creationId="{F282686F-A4CC-B5F7-4D51-0FB4A67B82D6}"/>
          </ac:picMkLst>
        </pc:picChg>
        <pc:picChg chg="add">
          <ac:chgData name="Estes, Michele - estesmd" userId="S::estesmd@jmu.edu::7f01444f-bcfd-4926-89f8-dd1142b90e2d" providerId="AD" clId="Web-{3D38334B-C31C-4748-AAAD-60B7CE20B381}" dt="2023-12-19T03:40:38.751" v="528"/>
          <ac:picMkLst>
            <pc:docMk/>
            <pc:sldMk cId="0" sldId="307"/>
            <ac:picMk id="9" creationId="{4C337CB8-A932-1543-859A-E004BEB467A6}"/>
          </ac:picMkLst>
        </pc:picChg>
        <pc:picChg chg="del">
          <ac:chgData name="Estes, Michele - estesmd" userId="S::estesmd@jmu.edu::7f01444f-bcfd-4926-89f8-dd1142b90e2d" providerId="AD" clId="Web-{3D38334B-C31C-4748-AAAD-60B7CE20B381}" dt="2023-12-19T03:40:37.579" v="526"/>
          <ac:picMkLst>
            <pc:docMk/>
            <pc:sldMk cId="0" sldId="307"/>
            <ac:picMk id="628" creationId="{00000000-0000-0000-0000-000000000000}"/>
          </ac:picMkLst>
        </pc:picChg>
      </pc:sldChg>
      <pc:sldChg chg="addSp delSp modSp">
        <pc:chgData name="Estes, Michele - estesmd" userId="S::estesmd@jmu.edu::7f01444f-bcfd-4926-89f8-dd1142b90e2d" providerId="AD" clId="Web-{3D38334B-C31C-4748-AAAD-60B7CE20B381}" dt="2023-12-19T03:41:08.268" v="535"/>
        <pc:sldMkLst>
          <pc:docMk/>
          <pc:sldMk cId="0" sldId="308"/>
        </pc:sldMkLst>
        <pc:spChg chg="add del">
          <ac:chgData name="Estes, Michele - estesmd" userId="S::estesmd@jmu.edu::7f01444f-bcfd-4926-89f8-dd1142b90e2d" providerId="AD" clId="Web-{3D38334B-C31C-4748-AAAD-60B7CE20B381}" dt="2023-12-19T03:40:51.689" v="533"/>
          <ac:spMkLst>
            <pc:docMk/>
            <pc:sldMk cId="0" sldId="308"/>
            <ac:spMk id="3" creationId="{5D49EA5B-2DA1-9B76-EE1B-ED3CCF7B0CAB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36:41.963" v="481" actId="1076"/>
          <ac:spMkLst>
            <pc:docMk/>
            <pc:sldMk cId="0" sldId="308"/>
            <ac:spMk id="635" creationId="{00000000-0000-0000-0000-000000000000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39:00.108" v="513" actId="14100"/>
          <ac:spMkLst>
            <pc:docMk/>
            <pc:sldMk cId="0" sldId="308"/>
            <ac:spMk id="637" creationId="{00000000-0000-0000-0000-000000000000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37:16.902" v="492" actId="1076"/>
          <ac:spMkLst>
            <pc:docMk/>
            <pc:sldMk cId="0" sldId="308"/>
            <ac:spMk id="638" creationId="{00000000-0000-0000-0000-000000000000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38:34.716" v="499" actId="1076"/>
          <ac:spMkLst>
            <pc:docMk/>
            <pc:sldMk cId="0" sldId="308"/>
            <ac:spMk id="639" creationId="{00000000-0000-0000-0000-000000000000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38:34.716" v="500" actId="1076"/>
          <ac:spMkLst>
            <pc:docMk/>
            <pc:sldMk cId="0" sldId="308"/>
            <ac:spMk id="640" creationId="{00000000-0000-0000-0000-000000000000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38:34.716" v="501" actId="1076"/>
          <ac:spMkLst>
            <pc:docMk/>
            <pc:sldMk cId="0" sldId="308"/>
            <ac:spMk id="641" creationId="{00000000-0000-0000-0000-000000000000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38:34.732" v="502" actId="1076"/>
          <ac:spMkLst>
            <pc:docMk/>
            <pc:sldMk cId="0" sldId="308"/>
            <ac:spMk id="642" creationId="{00000000-0000-0000-0000-000000000000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38:34.732" v="503" actId="1076"/>
          <ac:spMkLst>
            <pc:docMk/>
            <pc:sldMk cId="0" sldId="308"/>
            <ac:spMk id="643" creationId="{00000000-0000-0000-0000-000000000000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38:34.748" v="504" actId="1076"/>
          <ac:spMkLst>
            <pc:docMk/>
            <pc:sldMk cId="0" sldId="308"/>
            <ac:spMk id="644" creationId="{00000000-0000-0000-0000-000000000000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38:34.748" v="505" actId="1076"/>
          <ac:spMkLst>
            <pc:docMk/>
            <pc:sldMk cId="0" sldId="308"/>
            <ac:spMk id="645" creationId="{00000000-0000-0000-0000-000000000000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38:49.732" v="506" actId="1076"/>
          <ac:spMkLst>
            <pc:docMk/>
            <pc:sldMk cId="0" sldId="308"/>
            <ac:spMk id="646" creationId="{00000000-0000-0000-0000-000000000000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38:49.748" v="507" actId="1076"/>
          <ac:spMkLst>
            <pc:docMk/>
            <pc:sldMk cId="0" sldId="308"/>
            <ac:spMk id="647" creationId="{00000000-0000-0000-0000-000000000000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38:49.748" v="508" actId="1076"/>
          <ac:spMkLst>
            <pc:docMk/>
            <pc:sldMk cId="0" sldId="308"/>
            <ac:spMk id="648" creationId="{00000000-0000-0000-0000-000000000000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38:49.748" v="509" actId="1076"/>
          <ac:spMkLst>
            <pc:docMk/>
            <pc:sldMk cId="0" sldId="308"/>
            <ac:spMk id="649" creationId="{00000000-0000-0000-0000-000000000000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38:49.764" v="510" actId="1076"/>
          <ac:spMkLst>
            <pc:docMk/>
            <pc:sldMk cId="0" sldId="308"/>
            <ac:spMk id="650" creationId="{00000000-0000-0000-0000-000000000000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38:49.764" v="511" actId="1076"/>
          <ac:spMkLst>
            <pc:docMk/>
            <pc:sldMk cId="0" sldId="308"/>
            <ac:spMk id="651" creationId="{00000000-0000-0000-0000-000000000000}"/>
          </ac:spMkLst>
        </pc:spChg>
        <pc:spChg chg="mod">
          <ac:chgData name="Estes, Michele - estesmd" userId="S::estesmd@jmu.edu::7f01444f-bcfd-4926-89f8-dd1142b90e2d" providerId="AD" clId="Web-{3D38334B-C31C-4748-AAAD-60B7CE20B381}" dt="2023-12-19T03:38:49.779" v="512" actId="1076"/>
          <ac:spMkLst>
            <pc:docMk/>
            <pc:sldMk cId="0" sldId="308"/>
            <ac:spMk id="652" creationId="{00000000-0000-0000-0000-000000000000}"/>
          </ac:spMkLst>
        </pc:spChg>
        <pc:picChg chg="add del">
          <ac:chgData name="Estes, Michele - estesmd" userId="S::estesmd@jmu.edu::7f01444f-bcfd-4926-89f8-dd1142b90e2d" providerId="AD" clId="Web-{3D38334B-C31C-4748-AAAD-60B7CE20B381}" dt="2023-12-19T03:40:51.689" v="532"/>
          <ac:picMkLst>
            <pc:docMk/>
            <pc:sldMk cId="0" sldId="308"/>
            <ac:picMk id="5" creationId="{2A02FC16-19EA-A52E-AE4E-7657A6DF018E}"/>
          </ac:picMkLst>
        </pc:picChg>
        <pc:picChg chg="add">
          <ac:chgData name="Estes, Michele - estesmd" userId="S::estesmd@jmu.edu::7f01444f-bcfd-4926-89f8-dd1142b90e2d" providerId="AD" clId="Web-{3D38334B-C31C-4748-AAAD-60B7CE20B381}" dt="2023-12-19T03:41:08.268" v="535"/>
          <ac:picMkLst>
            <pc:docMk/>
            <pc:sldMk cId="0" sldId="308"/>
            <ac:picMk id="7" creationId="{2346F697-2754-532B-87FF-0E580F37CF02}"/>
          </ac:picMkLst>
        </pc:picChg>
        <pc:picChg chg="del">
          <ac:chgData name="Estes, Michele - estesmd" userId="S::estesmd@jmu.edu::7f01444f-bcfd-4926-89f8-dd1142b90e2d" providerId="AD" clId="Web-{3D38334B-C31C-4748-AAAD-60B7CE20B381}" dt="2023-12-19T03:40:47.955" v="529"/>
          <ac:picMkLst>
            <pc:docMk/>
            <pc:sldMk cId="0" sldId="308"/>
            <ac:picMk id="636" creationId="{00000000-0000-0000-0000-000000000000}"/>
          </ac:picMkLst>
        </pc:picChg>
      </pc:sldChg>
      <pc:sldChg chg="modSp">
        <pc:chgData name="Estes, Michele - estesmd" userId="S::estesmd@jmu.edu::7f01444f-bcfd-4926-89f8-dd1142b90e2d" providerId="AD" clId="Web-{3D38334B-C31C-4748-AAAD-60B7CE20B381}" dt="2023-12-19T03:40:07.844" v="521" actId="20577"/>
        <pc:sldMkLst>
          <pc:docMk/>
          <pc:sldMk cId="0" sldId="309"/>
        </pc:sldMkLst>
        <pc:spChg chg="mod">
          <ac:chgData name="Estes, Michele - estesmd" userId="S::estesmd@jmu.edu::7f01444f-bcfd-4926-89f8-dd1142b90e2d" providerId="AD" clId="Web-{3D38334B-C31C-4748-AAAD-60B7CE20B381}" dt="2023-12-19T03:40:07.844" v="521" actId="20577"/>
          <ac:spMkLst>
            <pc:docMk/>
            <pc:sldMk cId="0" sldId="309"/>
            <ac:spMk id="659" creationId="{00000000-0000-0000-0000-000000000000}"/>
          </ac:spMkLst>
        </pc:spChg>
      </pc:sldChg>
      <pc:sldChg chg="add">
        <pc:chgData name="Estes, Michele - estesmd" userId="S::estesmd@jmu.edu::7f01444f-bcfd-4926-89f8-dd1142b90e2d" providerId="AD" clId="Web-{3D38334B-C31C-4748-AAAD-60B7CE20B381}" dt="2023-12-19T02:51:47.928" v="0"/>
        <pc:sldMkLst>
          <pc:docMk/>
          <pc:sldMk cId="2222675490" sldId="350"/>
        </pc:sldMkLst>
      </pc:sldChg>
      <pc:sldChg chg="add">
        <pc:chgData name="Estes, Michele - estesmd" userId="S::estesmd@jmu.edu::7f01444f-bcfd-4926-89f8-dd1142b90e2d" providerId="AD" clId="Web-{3D38334B-C31C-4748-AAAD-60B7CE20B381}" dt="2023-12-19T02:51:47.975" v="1"/>
        <pc:sldMkLst>
          <pc:docMk/>
          <pc:sldMk cId="3091677057" sldId="351"/>
        </pc:sldMkLst>
      </pc:sldChg>
      <pc:sldChg chg="add">
        <pc:chgData name="Estes, Michele - estesmd" userId="S::estesmd@jmu.edu::7f01444f-bcfd-4926-89f8-dd1142b90e2d" providerId="AD" clId="Web-{3D38334B-C31C-4748-AAAD-60B7CE20B381}" dt="2023-12-19T02:51:48.053" v="2"/>
        <pc:sldMkLst>
          <pc:docMk/>
          <pc:sldMk cId="3378868595" sldId="352"/>
        </pc:sldMkLst>
      </pc:sldChg>
      <pc:sldChg chg="add">
        <pc:chgData name="Estes, Michele - estesmd" userId="S::estesmd@jmu.edu::7f01444f-bcfd-4926-89f8-dd1142b90e2d" providerId="AD" clId="Web-{3D38334B-C31C-4748-AAAD-60B7CE20B381}" dt="2023-12-19T02:51:48.131" v="3"/>
        <pc:sldMkLst>
          <pc:docMk/>
          <pc:sldMk cId="1174362937" sldId="353"/>
        </pc:sldMkLst>
      </pc:sldChg>
      <pc:sldChg chg="add">
        <pc:chgData name="Estes, Michele - estesmd" userId="S::estesmd@jmu.edu::7f01444f-bcfd-4926-89f8-dd1142b90e2d" providerId="AD" clId="Web-{3D38334B-C31C-4748-AAAD-60B7CE20B381}" dt="2023-12-19T02:51:48.162" v="4"/>
        <pc:sldMkLst>
          <pc:docMk/>
          <pc:sldMk cId="2607595366" sldId="354"/>
        </pc:sldMkLst>
      </pc:sldChg>
      <pc:sldChg chg="modSp add">
        <pc:chgData name="Estes, Michele - estesmd" userId="S::estesmd@jmu.edu::7f01444f-bcfd-4926-89f8-dd1142b90e2d" providerId="AD" clId="Web-{3D38334B-C31C-4748-AAAD-60B7CE20B381}" dt="2023-12-19T02:52:06.085" v="14" actId="20577"/>
        <pc:sldMkLst>
          <pc:docMk/>
          <pc:sldMk cId="3281928965" sldId="355"/>
        </pc:sldMkLst>
        <pc:spChg chg="mod">
          <ac:chgData name="Estes, Michele - estesmd" userId="S::estesmd@jmu.edu::7f01444f-bcfd-4926-89f8-dd1142b90e2d" providerId="AD" clId="Web-{3D38334B-C31C-4748-AAAD-60B7CE20B381}" dt="2023-12-19T02:52:06.085" v="14" actId="20577"/>
          <ac:spMkLst>
            <pc:docMk/>
            <pc:sldMk cId="3281928965" sldId="355"/>
            <ac:spMk id="2" creationId="{F9AF390F-372F-3BCB-FCED-352A35938896}"/>
          </ac:spMkLst>
        </pc:spChg>
      </pc:sldChg>
      <pc:sldChg chg="modSp add ord replId">
        <pc:chgData name="Estes, Michele - estesmd" userId="S::estesmd@jmu.edu::7f01444f-bcfd-4926-89f8-dd1142b90e2d" providerId="AD" clId="Web-{3D38334B-C31C-4748-AAAD-60B7CE20B381}" dt="2023-12-19T03:00:25.231" v="114" actId="14100"/>
        <pc:sldMkLst>
          <pc:docMk/>
          <pc:sldMk cId="4089901296" sldId="356"/>
        </pc:sldMkLst>
        <pc:spChg chg="mod">
          <ac:chgData name="Estes, Michele - estesmd" userId="S::estesmd@jmu.edu::7f01444f-bcfd-4926-89f8-dd1142b90e2d" providerId="AD" clId="Web-{3D38334B-C31C-4748-AAAD-60B7CE20B381}" dt="2023-12-19T03:00:25.231" v="114" actId="14100"/>
          <ac:spMkLst>
            <pc:docMk/>
            <pc:sldMk cId="4089901296" sldId="356"/>
            <ac:spMk id="207" creationId="{289079CA-1765-46DA-E6E9-36F4461B80FB}"/>
          </ac:spMkLst>
        </pc:spChg>
      </pc:sldChg>
      <pc:sldChg chg="addSp delSp modSp new">
        <pc:chgData name="Estes, Michele - estesmd" userId="S::estesmd@jmu.edu::7f01444f-bcfd-4926-89f8-dd1142b90e2d" providerId="AD" clId="Web-{3D38334B-C31C-4748-AAAD-60B7CE20B381}" dt="2023-12-19T03:42:09.942" v="545"/>
        <pc:sldMkLst>
          <pc:docMk/>
          <pc:sldMk cId="4064005723" sldId="357"/>
        </pc:sldMkLst>
        <pc:spChg chg="mod">
          <ac:chgData name="Estes, Michele - estesmd" userId="S::estesmd@jmu.edu::7f01444f-bcfd-4926-89f8-dd1142b90e2d" providerId="AD" clId="Web-{3D38334B-C31C-4748-AAAD-60B7CE20B381}" dt="2023-12-19T03:41:46.316" v="540" actId="20577"/>
          <ac:spMkLst>
            <pc:docMk/>
            <pc:sldMk cId="4064005723" sldId="357"/>
            <ac:spMk id="2" creationId="{1A7BC369-06C8-56C8-B3AA-70D09CD5181C}"/>
          </ac:spMkLst>
        </pc:spChg>
        <pc:spChg chg="del">
          <ac:chgData name="Estes, Michele - estesmd" userId="S::estesmd@jmu.edu::7f01444f-bcfd-4926-89f8-dd1142b90e2d" providerId="AD" clId="Web-{3D38334B-C31C-4748-AAAD-60B7CE20B381}" dt="2023-12-19T03:41:50.019" v="541"/>
          <ac:spMkLst>
            <pc:docMk/>
            <pc:sldMk cId="4064005723" sldId="357"/>
            <ac:spMk id="3" creationId="{1ADF00A9-DF96-ED38-B4BA-D3A216396C1A}"/>
          </ac:spMkLst>
        </pc:spChg>
        <pc:spChg chg="add">
          <ac:chgData name="Estes, Michele - estesmd" userId="S::estesmd@jmu.edu::7f01444f-bcfd-4926-89f8-dd1142b90e2d" providerId="AD" clId="Web-{3D38334B-C31C-4748-AAAD-60B7CE20B381}" dt="2023-12-19T03:42:09.895" v="544"/>
          <ac:spMkLst>
            <pc:docMk/>
            <pc:sldMk cId="4064005723" sldId="357"/>
            <ac:spMk id="7" creationId="{38162B21-BD35-E429-6472-FD6510AF3784}"/>
          </ac:spMkLst>
        </pc:spChg>
        <pc:picChg chg="add del">
          <ac:chgData name="Estes, Michele - estesmd" userId="S::estesmd@jmu.edu::7f01444f-bcfd-4926-89f8-dd1142b90e2d" providerId="AD" clId="Web-{3D38334B-C31C-4748-AAAD-60B7CE20B381}" dt="2023-12-19T03:41:54.894" v="543"/>
          <ac:picMkLst>
            <pc:docMk/>
            <pc:sldMk cId="4064005723" sldId="357"/>
            <ac:picMk id="5" creationId="{F9FFF74E-B7E9-4EB2-7F7C-7721D9AE9303}"/>
          </ac:picMkLst>
        </pc:picChg>
        <pc:picChg chg="add">
          <ac:chgData name="Estes, Michele - estesmd" userId="S::estesmd@jmu.edu::7f01444f-bcfd-4926-89f8-dd1142b90e2d" providerId="AD" clId="Web-{3D38334B-C31C-4748-AAAD-60B7CE20B381}" dt="2023-12-19T03:42:09.942" v="545"/>
          <ac:picMkLst>
            <pc:docMk/>
            <pc:sldMk cId="4064005723" sldId="357"/>
            <ac:picMk id="9" creationId="{59C2BCFE-DAAA-7C55-69DD-291DD7A807EF}"/>
          </ac:picMkLst>
        </pc:picChg>
      </pc:sldChg>
      <pc:sldMasterChg chg="add addSldLayout">
        <pc:chgData name="Estes, Michele - estesmd" userId="S::estesmd@jmu.edu::7f01444f-bcfd-4926-89f8-dd1142b90e2d" providerId="AD" clId="Web-{3D38334B-C31C-4748-AAAD-60B7CE20B381}" dt="2023-12-19T02:51:47.928" v="0"/>
        <pc:sldMasterMkLst>
          <pc:docMk/>
          <pc:sldMasterMk cId="4062626676" sldId="2147483648"/>
        </pc:sldMasterMkLst>
        <pc:sldLayoutChg chg="ad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4062626676" sldId="2147483648"/>
            <pc:sldLayoutMk cId="2915185632" sldId="2147483649"/>
          </pc:sldLayoutMkLst>
        </pc:sldLayoutChg>
        <pc:sldLayoutChg chg="ad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4062626676" sldId="2147483648"/>
            <pc:sldLayoutMk cId="890934366" sldId="2147483650"/>
          </pc:sldLayoutMkLst>
        </pc:sldLayoutChg>
        <pc:sldLayoutChg chg="ad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4062626676" sldId="2147483648"/>
            <pc:sldLayoutMk cId="783286283" sldId="2147483651"/>
          </pc:sldLayoutMkLst>
        </pc:sldLayoutChg>
        <pc:sldLayoutChg chg="ad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4062626676" sldId="2147483648"/>
            <pc:sldLayoutMk cId="1072888469" sldId="2147483652"/>
          </pc:sldLayoutMkLst>
        </pc:sldLayoutChg>
        <pc:sldLayoutChg chg="ad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4062626676" sldId="2147483648"/>
            <pc:sldLayoutMk cId="1987886093" sldId="2147483653"/>
          </pc:sldLayoutMkLst>
        </pc:sldLayoutChg>
        <pc:sldLayoutChg chg="ad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4062626676" sldId="2147483648"/>
            <pc:sldLayoutMk cId="1348888187" sldId="2147483654"/>
          </pc:sldLayoutMkLst>
        </pc:sldLayoutChg>
        <pc:sldLayoutChg chg="ad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4062626676" sldId="2147483648"/>
            <pc:sldLayoutMk cId="2237017997" sldId="2147483655"/>
          </pc:sldLayoutMkLst>
        </pc:sldLayoutChg>
        <pc:sldLayoutChg chg="ad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4062626676" sldId="2147483648"/>
            <pc:sldLayoutMk cId="3323067129" sldId="2147483656"/>
          </pc:sldLayoutMkLst>
        </pc:sldLayoutChg>
        <pc:sldLayoutChg chg="ad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4062626676" sldId="2147483648"/>
            <pc:sldLayoutMk cId="2805652364" sldId="2147483657"/>
          </pc:sldLayoutMkLst>
        </pc:sldLayoutChg>
        <pc:sldLayoutChg chg="ad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4062626676" sldId="2147483648"/>
            <pc:sldLayoutMk cId="422442957" sldId="2147483658"/>
          </pc:sldLayoutMkLst>
        </pc:sldLayoutChg>
        <pc:sldLayoutChg chg="ad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4062626676" sldId="2147483648"/>
            <pc:sldLayoutMk cId="3493071453" sldId="2147483659"/>
          </pc:sldLayoutMkLst>
        </pc:sldLayoutChg>
      </pc:sldMasterChg>
      <pc:sldMasterChg chg="replId modSldLayout">
        <pc:chgData name="Estes, Michele - estesmd" userId="S::estesmd@jmu.edu::7f01444f-bcfd-4926-89f8-dd1142b90e2d" providerId="AD" clId="Web-{3D38334B-C31C-4748-AAAD-60B7CE20B381}" dt="2023-12-19T02:51:47.928" v="0"/>
        <pc:sldMasterMkLst>
          <pc:docMk/>
          <pc:sldMasterMk cId="0" sldId="2147483660"/>
        </pc:sldMasterMkLst>
        <pc:sldLayoutChg chg="replI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0" sldId="2147483660"/>
            <pc:sldLayoutMk cId="0" sldId="2147483661"/>
          </pc:sldLayoutMkLst>
        </pc:sldLayoutChg>
        <pc:sldLayoutChg chg="replI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0" sldId="2147483660"/>
            <pc:sldLayoutMk cId="0" sldId="2147483662"/>
          </pc:sldLayoutMkLst>
        </pc:sldLayoutChg>
        <pc:sldLayoutChg chg="replI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0" sldId="2147483660"/>
            <pc:sldLayoutMk cId="0" sldId="2147483663"/>
          </pc:sldLayoutMkLst>
        </pc:sldLayoutChg>
        <pc:sldLayoutChg chg="replI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0" sldId="2147483660"/>
            <pc:sldLayoutMk cId="0" sldId="2147483664"/>
          </pc:sldLayoutMkLst>
        </pc:sldLayoutChg>
        <pc:sldLayoutChg chg="replI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0" sldId="2147483660"/>
            <pc:sldLayoutMk cId="0" sldId="2147483665"/>
          </pc:sldLayoutMkLst>
        </pc:sldLayoutChg>
        <pc:sldLayoutChg chg="replI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0" sldId="2147483660"/>
            <pc:sldLayoutMk cId="0" sldId="2147483666"/>
          </pc:sldLayoutMkLst>
        </pc:sldLayoutChg>
        <pc:sldLayoutChg chg="replI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0" sldId="2147483660"/>
            <pc:sldLayoutMk cId="0" sldId="2147483667"/>
          </pc:sldLayoutMkLst>
        </pc:sldLayoutChg>
        <pc:sldLayoutChg chg="replI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0" sldId="2147483660"/>
            <pc:sldLayoutMk cId="0" sldId="2147483668"/>
          </pc:sldLayoutMkLst>
        </pc:sldLayoutChg>
        <pc:sldLayoutChg chg="replI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0" sldId="2147483660"/>
            <pc:sldLayoutMk cId="0" sldId="2147483669"/>
          </pc:sldLayoutMkLst>
        </pc:sldLayoutChg>
        <pc:sldLayoutChg chg="replI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0" sldId="2147483660"/>
            <pc:sldLayoutMk cId="0" sldId="2147483670"/>
          </pc:sldLayoutMkLst>
        </pc:sldLayoutChg>
        <pc:sldLayoutChg chg="replId">
          <pc:chgData name="Estes, Michele - estesmd" userId="S::estesmd@jmu.edu::7f01444f-bcfd-4926-89f8-dd1142b90e2d" providerId="AD" clId="Web-{3D38334B-C31C-4748-AAAD-60B7CE20B381}" dt="2023-12-19T02:51:47.928" v="0"/>
          <pc:sldLayoutMkLst>
            <pc:docMk/>
            <pc:sldMasterMk cId="0" sldId="2147483660"/>
            <pc:sldLayoutMk cId="0" sldId="2147483671"/>
          </pc:sldLayoutMkLst>
        </pc:sldLayoutChg>
      </pc:sldMasterChg>
    </pc:docChg>
  </pc:docChgLst>
  <pc:docChgLst>
    <pc:chgData name="Estes, Michele - estesmd" userId="S::estesmd@jmu.edu::7f01444f-bcfd-4926-89f8-dd1142b90e2d" providerId="AD" clId="Web-{D38D3F65-DEA6-421B-AACC-2E5227261797}"/>
    <pc:docChg chg="modSld">
      <pc:chgData name="Estes, Michele - estesmd" userId="S::estesmd@jmu.edu::7f01444f-bcfd-4926-89f8-dd1142b90e2d" providerId="AD" clId="Web-{D38D3F65-DEA6-421B-AACC-2E5227261797}" dt="2023-12-24T14:24:34.762" v="157" actId="1076"/>
      <pc:docMkLst>
        <pc:docMk/>
      </pc:docMkLst>
      <pc:sldChg chg="addSp delSp modSp">
        <pc:chgData name="Estes, Michele - estesmd" userId="S::estesmd@jmu.edu::7f01444f-bcfd-4926-89f8-dd1142b90e2d" providerId="AD" clId="Web-{D38D3F65-DEA6-421B-AACC-2E5227261797}" dt="2023-12-24T14:24:34.762" v="157" actId="1076"/>
        <pc:sldMkLst>
          <pc:docMk/>
          <pc:sldMk cId="0" sldId="276"/>
        </pc:sldMkLst>
        <pc:spChg chg="add mod">
          <ac:chgData name="Estes, Michele - estesmd" userId="S::estesmd@jmu.edu::7f01444f-bcfd-4926-89f8-dd1142b90e2d" providerId="AD" clId="Web-{D38D3F65-DEA6-421B-AACC-2E5227261797}" dt="2023-12-24T14:24:34.699" v="156" actId="1076"/>
          <ac:spMkLst>
            <pc:docMk/>
            <pc:sldMk cId="0" sldId="276"/>
            <ac:spMk id="11" creationId="{7B0A4EFE-0047-8CE5-C0CE-CC58B515278C}"/>
          </ac:spMkLst>
        </pc:spChg>
        <pc:spChg chg="add ord">
          <ac:chgData name="Estes, Michele - estesmd" userId="S::estesmd@jmu.edu::7f01444f-bcfd-4926-89f8-dd1142b90e2d" providerId="AD" clId="Web-{D38D3F65-DEA6-421B-AACC-2E5227261797}" dt="2023-12-24T14:23:50.604" v="150"/>
          <ac:spMkLst>
            <pc:docMk/>
            <pc:sldMk cId="0" sldId="276"/>
            <ac:spMk id="13" creationId="{D43FCFB6-2A32-FF4B-1883-6E1926DD7EA0}"/>
          </ac:spMkLst>
        </pc:spChg>
        <pc:spChg chg="del mod">
          <ac:chgData name="Estes, Michele - estesmd" userId="S::estesmd@jmu.edu::7f01444f-bcfd-4926-89f8-dd1142b90e2d" providerId="AD" clId="Web-{D38D3F65-DEA6-421B-AACC-2E5227261797}" dt="2023-12-24T14:14:13.376" v="38"/>
          <ac:spMkLst>
            <pc:docMk/>
            <pc:sldMk cId="0" sldId="276"/>
            <ac:spMk id="299" creationId="{00000000-0000-0000-0000-000000000000}"/>
          </ac:spMkLst>
        </pc:spChg>
        <pc:spChg chg="mod">
          <ac:chgData name="Estes, Michele - estesmd" userId="S::estesmd@jmu.edu::7f01444f-bcfd-4926-89f8-dd1142b90e2d" providerId="AD" clId="Web-{D38D3F65-DEA6-421B-AACC-2E5227261797}" dt="2023-12-24T14:16:03.240" v="62" actId="20577"/>
          <ac:spMkLst>
            <pc:docMk/>
            <pc:sldMk cId="0" sldId="276"/>
            <ac:spMk id="303" creationId="{00000000-0000-0000-0000-000000000000}"/>
          </ac:spMkLst>
        </pc:spChg>
        <pc:grpChg chg="del">
          <ac:chgData name="Estes, Michele - estesmd" userId="S::estesmd@jmu.edu::7f01444f-bcfd-4926-89f8-dd1142b90e2d" providerId="AD" clId="Web-{D38D3F65-DEA6-421B-AACC-2E5227261797}" dt="2023-12-24T14:14:45.018" v="42"/>
          <ac:grpSpMkLst>
            <pc:docMk/>
            <pc:sldMk cId="0" sldId="276"/>
            <ac:grpSpMk id="300" creationId="{00000000-0000-0000-0000-000000000000}"/>
          </ac:grpSpMkLst>
        </pc:grpChg>
        <pc:picChg chg="add del mod">
          <ac:chgData name="Estes, Michele - estesmd" userId="S::estesmd@jmu.edu::7f01444f-bcfd-4926-89f8-dd1142b90e2d" providerId="AD" clId="Web-{D38D3F65-DEA6-421B-AACC-2E5227261797}" dt="2023-12-24T14:04:53.977" v="10"/>
          <ac:picMkLst>
            <pc:docMk/>
            <pc:sldMk cId="0" sldId="276"/>
            <ac:picMk id="2" creationId="{550355BF-8C3C-1E22-E84C-A949E05989EE}"/>
          </ac:picMkLst>
        </pc:picChg>
        <pc:picChg chg="add del mod">
          <ac:chgData name="Estes, Michele - estesmd" userId="S::estesmd@jmu.edu::7f01444f-bcfd-4926-89f8-dd1142b90e2d" providerId="AD" clId="Web-{D38D3F65-DEA6-421B-AACC-2E5227261797}" dt="2023-12-24T14:04:56.117" v="12"/>
          <ac:picMkLst>
            <pc:docMk/>
            <pc:sldMk cId="0" sldId="276"/>
            <ac:picMk id="3" creationId="{6C9E1419-4559-CBC7-CFA1-C222F7F6C004}"/>
          </ac:picMkLst>
        </pc:picChg>
        <pc:picChg chg="add del mod">
          <ac:chgData name="Estes, Michele - estesmd" userId="S::estesmd@jmu.edu::7f01444f-bcfd-4926-89f8-dd1142b90e2d" providerId="AD" clId="Web-{D38D3F65-DEA6-421B-AACC-2E5227261797}" dt="2023-12-24T14:04:55.070" v="11"/>
          <ac:picMkLst>
            <pc:docMk/>
            <pc:sldMk cId="0" sldId="276"/>
            <ac:picMk id="4" creationId="{4569C3C5-F4F4-F622-28CC-F586069E34B1}"/>
          </ac:picMkLst>
        </pc:picChg>
        <pc:picChg chg="add del mod">
          <ac:chgData name="Estes, Michele - estesmd" userId="S::estesmd@jmu.edu::7f01444f-bcfd-4926-89f8-dd1142b90e2d" providerId="AD" clId="Web-{D38D3F65-DEA6-421B-AACC-2E5227261797}" dt="2023-12-24T14:13:10.639" v="23"/>
          <ac:picMkLst>
            <pc:docMk/>
            <pc:sldMk cId="0" sldId="276"/>
            <ac:picMk id="5" creationId="{6DFDA7DD-FDFA-C12C-4594-C1C05BEB0EF6}"/>
          </ac:picMkLst>
        </pc:picChg>
        <pc:picChg chg="add del mod">
          <ac:chgData name="Estes, Michele - estesmd" userId="S::estesmd@jmu.edu::7f01444f-bcfd-4926-89f8-dd1142b90e2d" providerId="AD" clId="Web-{D38D3F65-DEA6-421B-AACC-2E5227261797}" dt="2023-12-24T14:13:10.639" v="22"/>
          <ac:picMkLst>
            <pc:docMk/>
            <pc:sldMk cId="0" sldId="276"/>
            <ac:picMk id="6" creationId="{6A0CAE69-0CC2-C461-20F2-6074249E4E74}"/>
          </ac:picMkLst>
        </pc:picChg>
        <pc:picChg chg="add del mod">
          <ac:chgData name="Estes, Michele - estesmd" userId="S::estesmd@jmu.edu::7f01444f-bcfd-4926-89f8-dd1142b90e2d" providerId="AD" clId="Web-{D38D3F65-DEA6-421B-AACC-2E5227261797}" dt="2023-12-24T14:13:25.717" v="27"/>
          <ac:picMkLst>
            <pc:docMk/>
            <pc:sldMk cId="0" sldId="276"/>
            <ac:picMk id="7" creationId="{2CF62988-1890-1262-8487-BB02F734634A}"/>
          </ac:picMkLst>
        </pc:picChg>
        <pc:picChg chg="add del mod">
          <ac:chgData name="Estes, Michele - estesmd" userId="S::estesmd@jmu.edu::7f01444f-bcfd-4926-89f8-dd1142b90e2d" providerId="AD" clId="Web-{D38D3F65-DEA6-421B-AACC-2E5227261797}" dt="2023-12-24T14:13:23.967" v="26"/>
          <ac:picMkLst>
            <pc:docMk/>
            <pc:sldMk cId="0" sldId="276"/>
            <ac:picMk id="8" creationId="{D0B4D4A8-E3C8-F572-675E-6C545AC38E32}"/>
          </ac:picMkLst>
        </pc:picChg>
        <pc:picChg chg="add mod">
          <ac:chgData name="Estes, Michele - estesmd" userId="S::estesmd@jmu.edu::7f01444f-bcfd-4926-89f8-dd1142b90e2d" providerId="AD" clId="Web-{D38D3F65-DEA6-421B-AACC-2E5227261797}" dt="2023-12-24T14:24:34.762" v="157" actId="1076"/>
          <ac:picMkLst>
            <pc:docMk/>
            <pc:sldMk cId="0" sldId="276"/>
            <ac:picMk id="9" creationId="{6F6A637C-302C-E5A6-028E-1E5A063FA48E}"/>
          </ac:picMkLst>
        </pc:picChg>
        <pc:picChg chg="add mod modCrop">
          <ac:chgData name="Estes, Michele - estesmd" userId="S::estesmd@jmu.edu::7f01444f-bcfd-4926-89f8-dd1142b90e2d" providerId="AD" clId="Web-{D38D3F65-DEA6-421B-AACC-2E5227261797}" dt="2023-12-24T14:24:34.699" v="155" actId="1076"/>
          <ac:picMkLst>
            <pc:docMk/>
            <pc:sldMk cId="0" sldId="276"/>
            <ac:picMk id="10" creationId="{C09A471B-4AC5-FB31-3D68-22C30EB799BF}"/>
          </ac:picMkLst>
        </pc:picChg>
        <pc:picChg chg="del">
          <ac:chgData name="Estes, Michele - estesmd" userId="S::estesmd@jmu.edu::7f01444f-bcfd-4926-89f8-dd1142b90e2d" providerId="AD" clId="Web-{D38D3F65-DEA6-421B-AACC-2E5227261797}" dt="2023-12-24T13:54:20.057" v="0"/>
          <ac:picMkLst>
            <pc:docMk/>
            <pc:sldMk cId="0" sldId="276"/>
            <ac:picMk id="304" creationId="{00000000-0000-0000-0000-000000000000}"/>
          </ac:picMkLst>
        </pc:picChg>
        <pc:picChg chg="del">
          <ac:chgData name="Estes, Michele - estesmd" userId="S::estesmd@jmu.edu::7f01444f-bcfd-4926-89f8-dd1142b90e2d" providerId="AD" clId="Web-{D38D3F65-DEA6-421B-AACC-2E5227261797}" dt="2023-12-24T13:54:21.338" v="1"/>
          <ac:picMkLst>
            <pc:docMk/>
            <pc:sldMk cId="0" sldId="276"/>
            <ac:picMk id="305" creationId="{00000000-0000-0000-0000-000000000000}"/>
          </ac:picMkLst>
        </pc:picChg>
      </pc:sldChg>
      <pc:sldChg chg="addSp modSp">
        <pc:chgData name="Estes, Michele - estesmd" userId="S::estesmd@jmu.edu::7f01444f-bcfd-4926-89f8-dd1142b90e2d" providerId="AD" clId="Web-{D38D3F65-DEA6-421B-AACC-2E5227261797}" dt="2023-12-24T14:18:30.465" v="86" actId="1076"/>
        <pc:sldMkLst>
          <pc:docMk/>
          <pc:sldMk cId="0" sldId="277"/>
        </pc:sldMkLst>
        <pc:spChg chg="add mod">
          <ac:chgData name="Estes, Michele - estesmd" userId="S::estesmd@jmu.edu::7f01444f-bcfd-4926-89f8-dd1142b90e2d" providerId="AD" clId="Web-{D38D3F65-DEA6-421B-AACC-2E5227261797}" dt="2023-12-24T14:18:30.387" v="84" actId="1076"/>
          <ac:spMkLst>
            <pc:docMk/>
            <pc:sldMk cId="0" sldId="277"/>
            <ac:spMk id="7" creationId="{769961E4-28C4-1E10-0B1B-92E4334195B1}"/>
          </ac:spMkLst>
        </pc:spChg>
        <pc:spChg chg="mod">
          <ac:chgData name="Estes, Michele - estesmd" userId="S::estesmd@jmu.edu::7f01444f-bcfd-4926-89f8-dd1142b90e2d" providerId="AD" clId="Web-{D38D3F65-DEA6-421B-AACC-2E5227261797}" dt="2023-12-24T14:17:37.244" v="71" actId="1076"/>
          <ac:spMkLst>
            <pc:docMk/>
            <pc:sldMk cId="0" sldId="277"/>
            <ac:spMk id="310" creationId="{00000000-0000-0000-0000-000000000000}"/>
          </ac:spMkLst>
        </pc:spChg>
        <pc:picChg chg="add mod">
          <ac:chgData name="Estes, Michele - estesmd" userId="S::estesmd@jmu.edu::7f01444f-bcfd-4926-89f8-dd1142b90e2d" providerId="AD" clId="Web-{D38D3F65-DEA6-421B-AACC-2E5227261797}" dt="2023-12-24T14:18:30.434" v="85" actId="1076"/>
          <ac:picMkLst>
            <pc:docMk/>
            <pc:sldMk cId="0" sldId="277"/>
            <ac:picMk id="3" creationId="{75BA91FF-A55A-AFF0-A729-122EB7C0EBFB}"/>
          </ac:picMkLst>
        </pc:picChg>
        <pc:picChg chg="add mod">
          <ac:chgData name="Estes, Michele - estesmd" userId="S::estesmd@jmu.edu::7f01444f-bcfd-4926-89f8-dd1142b90e2d" providerId="AD" clId="Web-{D38D3F65-DEA6-421B-AACC-2E5227261797}" dt="2023-12-24T14:18:30.465" v="86" actId="1076"/>
          <ac:picMkLst>
            <pc:docMk/>
            <pc:sldMk cId="0" sldId="277"/>
            <ac:picMk id="5" creationId="{148952E2-94B4-2F82-33CB-A6310FE75BFA}"/>
          </ac:picMkLst>
        </pc:picChg>
      </pc:sldChg>
      <pc:sldChg chg="addSp delSp modSp">
        <pc:chgData name="Estes, Michele - estesmd" userId="S::estesmd@jmu.edu::7f01444f-bcfd-4926-89f8-dd1142b90e2d" providerId="AD" clId="Web-{D38D3F65-DEA6-421B-AACC-2E5227261797}" dt="2023-12-24T14:22:15.834" v="140"/>
        <pc:sldMkLst>
          <pc:docMk/>
          <pc:sldMk cId="0" sldId="278"/>
        </pc:sldMkLst>
        <pc:picChg chg="add mod">
          <ac:chgData name="Estes, Michele - estesmd" userId="S::estesmd@jmu.edu::7f01444f-bcfd-4926-89f8-dd1142b90e2d" providerId="AD" clId="Web-{D38D3F65-DEA6-421B-AACC-2E5227261797}" dt="2023-12-24T14:20:55.940" v="124" actId="1076"/>
          <ac:picMkLst>
            <pc:docMk/>
            <pc:sldMk cId="0" sldId="278"/>
            <ac:picMk id="3" creationId="{7F1420EF-BD2C-38D5-53B3-77784F1CDDC6}"/>
          </ac:picMkLst>
        </pc:picChg>
        <pc:picChg chg="add del mod">
          <ac:chgData name="Estes, Michele - estesmd" userId="S::estesmd@jmu.edu::7f01444f-bcfd-4926-89f8-dd1142b90e2d" providerId="AD" clId="Web-{D38D3F65-DEA6-421B-AACC-2E5227261797}" dt="2023-12-24T14:22:15.834" v="140"/>
          <ac:picMkLst>
            <pc:docMk/>
            <pc:sldMk cId="0" sldId="278"/>
            <ac:picMk id="5" creationId="{91424D03-1FC2-D0EE-D722-67126A70E8DC}"/>
          </ac:picMkLst>
        </pc:picChg>
        <pc:picChg chg="del">
          <ac:chgData name="Estes, Michele - estesmd" userId="S::estesmd@jmu.edu::7f01444f-bcfd-4926-89f8-dd1142b90e2d" providerId="AD" clId="Web-{D38D3F65-DEA6-421B-AACC-2E5227261797}" dt="2023-12-24T14:20:43.518" v="120"/>
          <ac:picMkLst>
            <pc:docMk/>
            <pc:sldMk cId="0" sldId="278"/>
            <ac:picMk id="325" creationId="{00000000-0000-0000-0000-000000000000}"/>
          </ac:picMkLst>
        </pc:picChg>
      </pc:sldChg>
      <pc:sldChg chg="addSp modSp">
        <pc:chgData name="Estes, Michele - estesmd" userId="S::estesmd@jmu.edu::7f01444f-bcfd-4926-89f8-dd1142b90e2d" providerId="AD" clId="Web-{D38D3F65-DEA6-421B-AACC-2E5227261797}" dt="2023-12-24T14:18:49.825" v="90"/>
        <pc:sldMkLst>
          <pc:docMk/>
          <pc:sldMk cId="0" sldId="279"/>
        </pc:sldMkLst>
        <pc:spChg chg="add">
          <ac:chgData name="Estes, Michele - estesmd" userId="S::estesmd@jmu.edu::7f01444f-bcfd-4926-89f8-dd1142b90e2d" providerId="AD" clId="Web-{D38D3F65-DEA6-421B-AACC-2E5227261797}" dt="2023-12-24T14:18:49.825" v="90"/>
          <ac:spMkLst>
            <pc:docMk/>
            <pc:sldMk cId="0" sldId="279"/>
            <ac:spMk id="7" creationId="{BF6C164B-E578-45AC-6AC9-5F75C0F67CA8}"/>
          </ac:spMkLst>
        </pc:spChg>
        <pc:spChg chg="mod">
          <ac:chgData name="Estes, Michele - estesmd" userId="S::estesmd@jmu.edu::7f01444f-bcfd-4926-89f8-dd1142b90e2d" providerId="AD" clId="Web-{D38D3F65-DEA6-421B-AACC-2E5227261797}" dt="2023-12-24T14:18:48.169" v="87" actId="1076"/>
          <ac:spMkLst>
            <pc:docMk/>
            <pc:sldMk cId="0" sldId="279"/>
            <ac:spMk id="330" creationId="{00000000-0000-0000-0000-000000000000}"/>
          </ac:spMkLst>
        </pc:spChg>
        <pc:picChg chg="add">
          <ac:chgData name="Estes, Michele - estesmd" userId="S::estesmd@jmu.edu::7f01444f-bcfd-4926-89f8-dd1142b90e2d" providerId="AD" clId="Web-{D38D3F65-DEA6-421B-AACC-2E5227261797}" dt="2023-12-24T14:18:49.700" v="88"/>
          <ac:picMkLst>
            <pc:docMk/>
            <pc:sldMk cId="0" sldId="279"/>
            <ac:picMk id="3" creationId="{58F182F2-AAD5-A93B-BC64-E1368A48210B}"/>
          </ac:picMkLst>
        </pc:picChg>
        <pc:picChg chg="add">
          <ac:chgData name="Estes, Michele - estesmd" userId="S::estesmd@jmu.edu::7f01444f-bcfd-4926-89f8-dd1142b90e2d" providerId="AD" clId="Web-{D38D3F65-DEA6-421B-AACC-2E5227261797}" dt="2023-12-24T14:18:49.778" v="89"/>
          <ac:picMkLst>
            <pc:docMk/>
            <pc:sldMk cId="0" sldId="279"/>
            <ac:picMk id="5" creationId="{B33A9289-8856-32EA-C274-ABC02BECBEAA}"/>
          </ac:picMkLst>
        </pc:picChg>
      </pc:sldChg>
      <pc:sldChg chg="addSp delSp modSp">
        <pc:chgData name="Estes, Michele - estesmd" userId="S::estesmd@jmu.edu::7f01444f-bcfd-4926-89f8-dd1142b90e2d" providerId="AD" clId="Web-{D38D3F65-DEA6-421B-AACC-2E5227261797}" dt="2023-12-24T14:21:14.253" v="129"/>
        <pc:sldMkLst>
          <pc:docMk/>
          <pc:sldMk cId="0" sldId="280"/>
        </pc:sldMkLst>
        <pc:picChg chg="add del mod">
          <ac:chgData name="Estes, Michele - estesmd" userId="S::estesmd@jmu.edu::7f01444f-bcfd-4926-89f8-dd1142b90e2d" providerId="AD" clId="Web-{D38D3F65-DEA6-421B-AACC-2E5227261797}" dt="2023-12-24T14:21:13.269" v="128"/>
          <ac:picMkLst>
            <pc:docMk/>
            <pc:sldMk cId="0" sldId="280"/>
            <ac:picMk id="3" creationId="{6BC12C31-2F22-EBE9-FFAB-E110995B22FB}"/>
          </ac:picMkLst>
        </pc:picChg>
        <pc:picChg chg="add">
          <ac:chgData name="Estes, Michele - estesmd" userId="S::estesmd@jmu.edu::7f01444f-bcfd-4926-89f8-dd1142b90e2d" providerId="AD" clId="Web-{D38D3F65-DEA6-421B-AACC-2E5227261797}" dt="2023-12-24T14:21:14.253" v="129"/>
          <ac:picMkLst>
            <pc:docMk/>
            <pc:sldMk cId="0" sldId="280"/>
            <ac:picMk id="5" creationId="{CD4DD057-985D-497B-A803-8F0147C018A0}"/>
          </ac:picMkLst>
        </pc:picChg>
        <pc:picChg chg="del">
          <ac:chgData name="Estes, Michele - estesmd" userId="S::estesmd@jmu.edu::7f01444f-bcfd-4926-89f8-dd1142b90e2d" providerId="AD" clId="Web-{D38D3F65-DEA6-421B-AACC-2E5227261797}" dt="2023-12-24T14:21:02.659" v="125"/>
          <ac:picMkLst>
            <pc:docMk/>
            <pc:sldMk cId="0" sldId="280"/>
            <ac:picMk id="345" creationId="{00000000-0000-0000-0000-000000000000}"/>
          </ac:picMkLst>
        </pc:picChg>
      </pc:sldChg>
      <pc:sldChg chg="addSp modSp">
        <pc:chgData name="Estes, Michele - estesmd" userId="S::estesmd@jmu.edu::7f01444f-bcfd-4926-89f8-dd1142b90e2d" providerId="AD" clId="Web-{D38D3F65-DEA6-421B-AACC-2E5227261797}" dt="2023-12-24T14:19:03.404" v="94"/>
        <pc:sldMkLst>
          <pc:docMk/>
          <pc:sldMk cId="0" sldId="281"/>
        </pc:sldMkLst>
        <pc:spChg chg="add">
          <ac:chgData name="Estes, Michele - estesmd" userId="S::estesmd@jmu.edu::7f01444f-bcfd-4926-89f8-dd1142b90e2d" providerId="AD" clId="Web-{D38D3F65-DEA6-421B-AACC-2E5227261797}" dt="2023-12-24T14:19:03.404" v="94"/>
          <ac:spMkLst>
            <pc:docMk/>
            <pc:sldMk cId="0" sldId="281"/>
            <ac:spMk id="7" creationId="{BD1AC378-1416-48CB-FDDD-70F55D731760}"/>
          </ac:spMkLst>
        </pc:spChg>
        <pc:spChg chg="mod">
          <ac:chgData name="Estes, Michele - estesmd" userId="S::estesmd@jmu.edu::7f01444f-bcfd-4926-89f8-dd1142b90e2d" providerId="AD" clId="Web-{D38D3F65-DEA6-421B-AACC-2E5227261797}" dt="2023-12-24T14:18:59.560" v="91" actId="1076"/>
          <ac:spMkLst>
            <pc:docMk/>
            <pc:sldMk cId="0" sldId="281"/>
            <ac:spMk id="350" creationId="{00000000-0000-0000-0000-000000000000}"/>
          </ac:spMkLst>
        </pc:spChg>
        <pc:picChg chg="add">
          <ac:chgData name="Estes, Michele - estesmd" userId="S::estesmd@jmu.edu::7f01444f-bcfd-4926-89f8-dd1142b90e2d" providerId="AD" clId="Web-{D38D3F65-DEA6-421B-AACC-2E5227261797}" dt="2023-12-24T14:19:03.263" v="92"/>
          <ac:picMkLst>
            <pc:docMk/>
            <pc:sldMk cId="0" sldId="281"/>
            <ac:picMk id="3" creationId="{1D24A478-A1F3-8AAB-5841-1B34BB4EB6D3}"/>
          </ac:picMkLst>
        </pc:picChg>
        <pc:picChg chg="add">
          <ac:chgData name="Estes, Michele - estesmd" userId="S::estesmd@jmu.edu::7f01444f-bcfd-4926-89f8-dd1142b90e2d" providerId="AD" clId="Web-{D38D3F65-DEA6-421B-AACC-2E5227261797}" dt="2023-12-24T14:19:03.357" v="93"/>
          <ac:picMkLst>
            <pc:docMk/>
            <pc:sldMk cId="0" sldId="281"/>
            <ac:picMk id="5" creationId="{856B078B-ECCC-2661-B60F-2F64462862C8}"/>
          </ac:picMkLst>
        </pc:picChg>
      </pc:sldChg>
      <pc:sldChg chg="addSp delSp modSp">
        <pc:chgData name="Estes, Michele - estesmd" userId="S::estesmd@jmu.edu::7f01444f-bcfd-4926-89f8-dd1142b90e2d" providerId="AD" clId="Web-{D38D3F65-DEA6-421B-AACC-2E5227261797}" dt="2023-12-24T14:22:20.428" v="142"/>
        <pc:sldMkLst>
          <pc:docMk/>
          <pc:sldMk cId="0" sldId="282"/>
        </pc:sldMkLst>
        <pc:picChg chg="add mod">
          <ac:chgData name="Estes, Michele - estesmd" userId="S::estesmd@jmu.edu::7f01444f-bcfd-4926-89f8-dd1142b90e2d" providerId="AD" clId="Web-{D38D3F65-DEA6-421B-AACC-2E5227261797}" dt="2023-12-24T14:22:20.428" v="142"/>
          <ac:picMkLst>
            <pc:docMk/>
            <pc:sldMk cId="0" sldId="282"/>
            <ac:picMk id="2" creationId="{55F9F9B3-47FB-BCFF-C5A9-D7BD2A88D259}"/>
          </ac:picMkLst>
        </pc:picChg>
        <pc:picChg chg="del">
          <ac:chgData name="Estes, Michele - estesmd" userId="S::estesmd@jmu.edu::7f01444f-bcfd-4926-89f8-dd1142b90e2d" providerId="AD" clId="Web-{D38D3F65-DEA6-421B-AACC-2E5227261797}" dt="2023-12-24T14:22:19.522" v="141"/>
          <ac:picMkLst>
            <pc:docMk/>
            <pc:sldMk cId="0" sldId="282"/>
            <ac:picMk id="365" creationId="{00000000-0000-0000-0000-000000000000}"/>
          </ac:picMkLst>
        </pc:picChg>
      </pc:sldChg>
      <pc:sldChg chg="addSp modSp">
        <pc:chgData name="Estes, Michele - estesmd" userId="S::estesmd@jmu.edu::7f01444f-bcfd-4926-89f8-dd1142b90e2d" providerId="AD" clId="Web-{D38D3F65-DEA6-421B-AACC-2E5227261797}" dt="2023-12-24T14:19:13.623" v="98"/>
        <pc:sldMkLst>
          <pc:docMk/>
          <pc:sldMk cId="0" sldId="283"/>
        </pc:sldMkLst>
        <pc:spChg chg="add">
          <ac:chgData name="Estes, Michele - estesmd" userId="S::estesmd@jmu.edu::7f01444f-bcfd-4926-89f8-dd1142b90e2d" providerId="AD" clId="Web-{D38D3F65-DEA6-421B-AACC-2E5227261797}" dt="2023-12-24T14:19:13.623" v="98"/>
          <ac:spMkLst>
            <pc:docMk/>
            <pc:sldMk cId="0" sldId="283"/>
            <ac:spMk id="7" creationId="{364F29E4-174A-6D86-15FE-23ADDC68E46A}"/>
          </ac:spMkLst>
        </pc:spChg>
        <pc:spChg chg="mod">
          <ac:chgData name="Estes, Michele - estesmd" userId="S::estesmd@jmu.edu::7f01444f-bcfd-4926-89f8-dd1142b90e2d" providerId="AD" clId="Web-{D38D3F65-DEA6-421B-AACC-2E5227261797}" dt="2023-12-24T14:19:11.654" v="95" actId="1076"/>
          <ac:spMkLst>
            <pc:docMk/>
            <pc:sldMk cId="0" sldId="283"/>
            <ac:spMk id="370" creationId="{00000000-0000-0000-0000-000000000000}"/>
          </ac:spMkLst>
        </pc:spChg>
        <pc:picChg chg="add">
          <ac:chgData name="Estes, Michele - estesmd" userId="S::estesmd@jmu.edu::7f01444f-bcfd-4926-89f8-dd1142b90e2d" providerId="AD" clId="Web-{D38D3F65-DEA6-421B-AACC-2E5227261797}" dt="2023-12-24T14:19:13.482" v="96"/>
          <ac:picMkLst>
            <pc:docMk/>
            <pc:sldMk cId="0" sldId="283"/>
            <ac:picMk id="3" creationId="{9CE03CB5-25C2-5B6E-2265-B35EE1A23D99}"/>
          </ac:picMkLst>
        </pc:picChg>
        <pc:picChg chg="add">
          <ac:chgData name="Estes, Michele - estesmd" userId="S::estesmd@jmu.edu::7f01444f-bcfd-4926-89f8-dd1142b90e2d" providerId="AD" clId="Web-{D38D3F65-DEA6-421B-AACC-2E5227261797}" dt="2023-12-24T14:19:13.576" v="97"/>
          <ac:picMkLst>
            <pc:docMk/>
            <pc:sldMk cId="0" sldId="283"/>
            <ac:picMk id="5" creationId="{DBADB13D-D647-ED4D-FE70-9F5F07227389}"/>
          </ac:picMkLst>
        </pc:picChg>
      </pc:sldChg>
      <pc:sldChg chg="addSp delSp">
        <pc:chgData name="Estes, Michele - estesmd" userId="S::estesmd@jmu.edu::7f01444f-bcfd-4926-89f8-dd1142b90e2d" providerId="AD" clId="Web-{D38D3F65-DEA6-421B-AACC-2E5227261797}" dt="2023-12-24T14:21:28.676" v="131"/>
        <pc:sldMkLst>
          <pc:docMk/>
          <pc:sldMk cId="0" sldId="284"/>
        </pc:sldMkLst>
        <pc:picChg chg="add">
          <ac:chgData name="Estes, Michele - estesmd" userId="S::estesmd@jmu.edu::7f01444f-bcfd-4926-89f8-dd1142b90e2d" providerId="AD" clId="Web-{D38D3F65-DEA6-421B-AACC-2E5227261797}" dt="2023-12-24T14:21:28.676" v="131"/>
          <ac:picMkLst>
            <pc:docMk/>
            <pc:sldMk cId="0" sldId="284"/>
            <ac:picMk id="3" creationId="{16E42B52-BAE6-C137-3580-C7A3E724AC11}"/>
          </ac:picMkLst>
        </pc:picChg>
        <pc:picChg chg="del">
          <ac:chgData name="Estes, Michele - estesmd" userId="S::estesmd@jmu.edu::7f01444f-bcfd-4926-89f8-dd1142b90e2d" providerId="AD" clId="Web-{D38D3F65-DEA6-421B-AACC-2E5227261797}" dt="2023-12-24T14:21:27.910" v="130"/>
          <ac:picMkLst>
            <pc:docMk/>
            <pc:sldMk cId="0" sldId="284"/>
            <ac:picMk id="385" creationId="{00000000-0000-0000-0000-000000000000}"/>
          </ac:picMkLst>
        </pc:picChg>
      </pc:sldChg>
      <pc:sldChg chg="addSp modSp">
        <pc:chgData name="Estes, Michele - estesmd" userId="S::estesmd@jmu.edu::7f01444f-bcfd-4926-89f8-dd1142b90e2d" providerId="AD" clId="Web-{D38D3F65-DEA6-421B-AACC-2E5227261797}" dt="2023-12-24T14:19:30.499" v="103"/>
        <pc:sldMkLst>
          <pc:docMk/>
          <pc:sldMk cId="0" sldId="285"/>
        </pc:sldMkLst>
        <pc:spChg chg="add">
          <ac:chgData name="Estes, Michele - estesmd" userId="S::estesmd@jmu.edu::7f01444f-bcfd-4926-89f8-dd1142b90e2d" providerId="AD" clId="Web-{D38D3F65-DEA6-421B-AACC-2E5227261797}" dt="2023-12-24T14:19:30.499" v="103"/>
          <ac:spMkLst>
            <pc:docMk/>
            <pc:sldMk cId="0" sldId="285"/>
            <ac:spMk id="7" creationId="{BD046DDF-A910-5129-075D-44072E5F6058}"/>
          </ac:spMkLst>
        </pc:spChg>
        <pc:spChg chg="mod">
          <ac:chgData name="Estes, Michele - estesmd" userId="S::estesmd@jmu.edu::7f01444f-bcfd-4926-89f8-dd1142b90e2d" providerId="AD" clId="Web-{D38D3F65-DEA6-421B-AACC-2E5227261797}" dt="2023-12-24T14:19:28.405" v="100" actId="14100"/>
          <ac:spMkLst>
            <pc:docMk/>
            <pc:sldMk cId="0" sldId="285"/>
            <ac:spMk id="390" creationId="{00000000-0000-0000-0000-000000000000}"/>
          </ac:spMkLst>
        </pc:spChg>
        <pc:picChg chg="add">
          <ac:chgData name="Estes, Michele - estesmd" userId="S::estesmd@jmu.edu::7f01444f-bcfd-4926-89f8-dd1142b90e2d" providerId="AD" clId="Web-{D38D3F65-DEA6-421B-AACC-2E5227261797}" dt="2023-12-24T14:19:30.374" v="101"/>
          <ac:picMkLst>
            <pc:docMk/>
            <pc:sldMk cId="0" sldId="285"/>
            <ac:picMk id="3" creationId="{2C4D173B-B12E-287A-D6FF-64DAD8CB9C41}"/>
          </ac:picMkLst>
        </pc:picChg>
        <pc:picChg chg="add">
          <ac:chgData name="Estes, Michele - estesmd" userId="S::estesmd@jmu.edu::7f01444f-bcfd-4926-89f8-dd1142b90e2d" providerId="AD" clId="Web-{D38D3F65-DEA6-421B-AACC-2E5227261797}" dt="2023-12-24T14:19:30.452" v="102"/>
          <ac:picMkLst>
            <pc:docMk/>
            <pc:sldMk cId="0" sldId="285"/>
            <ac:picMk id="5" creationId="{D4BE415D-5F93-3EE4-DB1C-0E8AC015D776}"/>
          </ac:picMkLst>
        </pc:picChg>
      </pc:sldChg>
      <pc:sldChg chg="addSp delSp modSp">
        <pc:chgData name="Estes, Michele - estesmd" userId="S::estesmd@jmu.edu::7f01444f-bcfd-4926-89f8-dd1142b90e2d" providerId="AD" clId="Web-{D38D3F65-DEA6-421B-AACC-2E5227261797}" dt="2023-12-24T14:22:25.413" v="144"/>
        <pc:sldMkLst>
          <pc:docMk/>
          <pc:sldMk cId="0" sldId="286"/>
        </pc:sldMkLst>
        <pc:picChg chg="add mod">
          <ac:chgData name="Estes, Michele - estesmd" userId="S::estesmd@jmu.edu::7f01444f-bcfd-4926-89f8-dd1142b90e2d" providerId="AD" clId="Web-{D38D3F65-DEA6-421B-AACC-2E5227261797}" dt="2023-12-24T14:22:25.413" v="144"/>
          <ac:picMkLst>
            <pc:docMk/>
            <pc:sldMk cId="0" sldId="286"/>
            <ac:picMk id="2" creationId="{6ED67B55-2436-0534-F03C-E513F34C1B03}"/>
          </ac:picMkLst>
        </pc:picChg>
        <pc:picChg chg="del">
          <ac:chgData name="Estes, Michele - estesmd" userId="S::estesmd@jmu.edu::7f01444f-bcfd-4926-89f8-dd1142b90e2d" providerId="AD" clId="Web-{D38D3F65-DEA6-421B-AACC-2E5227261797}" dt="2023-12-24T14:22:24.647" v="143"/>
          <ac:picMkLst>
            <pc:docMk/>
            <pc:sldMk cId="0" sldId="286"/>
            <ac:picMk id="405" creationId="{00000000-0000-0000-0000-000000000000}"/>
          </ac:picMkLst>
        </pc:picChg>
      </pc:sldChg>
      <pc:sldChg chg="addSp modSp">
        <pc:chgData name="Estes, Michele - estesmd" userId="S::estesmd@jmu.edu::7f01444f-bcfd-4926-89f8-dd1142b90e2d" providerId="AD" clId="Web-{D38D3F65-DEA6-421B-AACC-2E5227261797}" dt="2023-12-24T14:19:41.874" v="107"/>
        <pc:sldMkLst>
          <pc:docMk/>
          <pc:sldMk cId="0" sldId="287"/>
        </pc:sldMkLst>
        <pc:spChg chg="add">
          <ac:chgData name="Estes, Michele - estesmd" userId="S::estesmd@jmu.edu::7f01444f-bcfd-4926-89f8-dd1142b90e2d" providerId="AD" clId="Web-{D38D3F65-DEA6-421B-AACC-2E5227261797}" dt="2023-12-24T14:19:41.874" v="107"/>
          <ac:spMkLst>
            <pc:docMk/>
            <pc:sldMk cId="0" sldId="287"/>
            <ac:spMk id="7" creationId="{A402828B-0F37-F5BD-7092-AF0A96A63599}"/>
          </ac:spMkLst>
        </pc:spChg>
        <pc:spChg chg="mod">
          <ac:chgData name="Estes, Michele - estesmd" userId="S::estesmd@jmu.edu::7f01444f-bcfd-4926-89f8-dd1142b90e2d" providerId="AD" clId="Web-{D38D3F65-DEA6-421B-AACC-2E5227261797}" dt="2023-12-24T14:19:40.140" v="104" actId="1076"/>
          <ac:spMkLst>
            <pc:docMk/>
            <pc:sldMk cId="0" sldId="287"/>
            <ac:spMk id="410" creationId="{00000000-0000-0000-0000-000000000000}"/>
          </ac:spMkLst>
        </pc:spChg>
        <pc:picChg chg="add">
          <ac:chgData name="Estes, Michele - estesmd" userId="S::estesmd@jmu.edu::7f01444f-bcfd-4926-89f8-dd1142b90e2d" providerId="AD" clId="Web-{D38D3F65-DEA6-421B-AACC-2E5227261797}" dt="2023-12-24T14:19:41.734" v="105"/>
          <ac:picMkLst>
            <pc:docMk/>
            <pc:sldMk cId="0" sldId="287"/>
            <ac:picMk id="3" creationId="{09EF072A-5EDA-D101-AC01-0FE6AD266650}"/>
          </ac:picMkLst>
        </pc:picChg>
        <pc:picChg chg="add">
          <ac:chgData name="Estes, Michele - estesmd" userId="S::estesmd@jmu.edu::7f01444f-bcfd-4926-89f8-dd1142b90e2d" providerId="AD" clId="Web-{D38D3F65-DEA6-421B-AACC-2E5227261797}" dt="2023-12-24T14:19:41.827" v="106"/>
          <ac:picMkLst>
            <pc:docMk/>
            <pc:sldMk cId="0" sldId="287"/>
            <ac:picMk id="5" creationId="{3168D661-1F3B-B511-AF21-3B37208BA9AC}"/>
          </ac:picMkLst>
        </pc:picChg>
      </pc:sldChg>
      <pc:sldChg chg="addSp delSp modSp">
        <pc:chgData name="Estes, Michele - estesmd" userId="S::estesmd@jmu.edu::7f01444f-bcfd-4926-89f8-dd1142b90e2d" providerId="AD" clId="Web-{D38D3F65-DEA6-421B-AACC-2E5227261797}" dt="2023-12-24T14:22:29.475" v="146"/>
        <pc:sldMkLst>
          <pc:docMk/>
          <pc:sldMk cId="0" sldId="288"/>
        </pc:sldMkLst>
        <pc:picChg chg="add mod">
          <ac:chgData name="Estes, Michele - estesmd" userId="S::estesmd@jmu.edu::7f01444f-bcfd-4926-89f8-dd1142b90e2d" providerId="AD" clId="Web-{D38D3F65-DEA6-421B-AACC-2E5227261797}" dt="2023-12-24T14:22:29.475" v="146"/>
          <ac:picMkLst>
            <pc:docMk/>
            <pc:sldMk cId="0" sldId="288"/>
            <ac:picMk id="2" creationId="{4E4AF9BC-6C14-053E-3C3B-80FF082BEF76}"/>
          </ac:picMkLst>
        </pc:picChg>
        <pc:picChg chg="del">
          <ac:chgData name="Estes, Michele - estesmd" userId="S::estesmd@jmu.edu::7f01444f-bcfd-4926-89f8-dd1142b90e2d" providerId="AD" clId="Web-{D38D3F65-DEA6-421B-AACC-2E5227261797}" dt="2023-12-24T14:22:28.600" v="145"/>
          <ac:picMkLst>
            <pc:docMk/>
            <pc:sldMk cId="0" sldId="288"/>
            <ac:picMk id="425" creationId="{00000000-0000-0000-0000-000000000000}"/>
          </ac:picMkLst>
        </pc:picChg>
      </pc:sldChg>
      <pc:sldChg chg="addSp modSp">
        <pc:chgData name="Estes, Michele - estesmd" userId="S::estesmd@jmu.edu::7f01444f-bcfd-4926-89f8-dd1142b90e2d" providerId="AD" clId="Web-{D38D3F65-DEA6-421B-AACC-2E5227261797}" dt="2023-12-24T14:19:51.218" v="111"/>
        <pc:sldMkLst>
          <pc:docMk/>
          <pc:sldMk cId="0" sldId="289"/>
        </pc:sldMkLst>
        <pc:spChg chg="add">
          <ac:chgData name="Estes, Michele - estesmd" userId="S::estesmd@jmu.edu::7f01444f-bcfd-4926-89f8-dd1142b90e2d" providerId="AD" clId="Web-{D38D3F65-DEA6-421B-AACC-2E5227261797}" dt="2023-12-24T14:19:51.218" v="111"/>
          <ac:spMkLst>
            <pc:docMk/>
            <pc:sldMk cId="0" sldId="289"/>
            <ac:spMk id="7" creationId="{35E56CC5-5B7E-AA6B-BBA7-2AA5E34FD661}"/>
          </ac:spMkLst>
        </pc:spChg>
        <pc:spChg chg="mod">
          <ac:chgData name="Estes, Michele - estesmd" userId="S::estesmd@jmu.edu::7f01444f-bcfd-4926-89f8-dd1142b90e2d" providerId="AD" clId="Web-{D38D3F65-DEA6-421B-AACC-2E5227261797}" dt="2023-12-24T14:19:49.656" v="108" actId="1076"/>
          <ac:spMkLst>
            <pc:docMk/>
            <pc:sldMk cId="0" sldId="289"/>
            <ac:spMk id="430" creationId="{00000000-0000-0000-0000-000000000000}"/>
          </ac:spMkLst>
        </pc:spChg>
        <pc:picChg chg="add">
          <ac:chgData name="Estes, Michele - estesmd" userId="S::estesmd@jmu.edu::7f01444f-bcfd-4926-89f8-dd1142b90e2d" providerId="AD" clId="Web-{D38D3F65-DEA6-421B-AACC-2E5227261797}" dt="2023-12-24T14:19:51.078" v="109"/>
          <ac:picMkLst>
            <pc:docMk/>
            <pc:sldMk cId="0" sldId="289"/>
            <ac:picMk id="3" creationId="{30223651-4FA6-420A-C2AA-E652D4CD3994}"/>
          </ac:picMkLst>
        </pc:picChg>
        <pc:picChg chg="add">
          <ac:chgData name="Estes, Michele - estesmd" userId="S::estesmd@jmu.edu::7f01444f-bcfd-4926-89f8-dd1142b90e2d" providerId="AD" clId="Web-{D38D3F65-DEA6-421B-AACC-2E5227261797}" dt="2023-12-24T14:19:51.172" v="110"/>
          <ac:picMkLst>
            <pc:docMk/>
            <pc:sldMk cId="0" sldId="289"/>
            <ac:picMk id="5" creationId="{0704E5D5-7A6F-058F-2DD3-6DC918E323B0}"/>
          </ac:picMkLst>
        </pc:picChg>
      </pc:sldChg>
      <pc:sldChg chg="addSp delSp">
        <pc:chgData name="Estes, Michele - estesmd" userId="S::estesmd@jmu.edu::7f01444f-bcfd-4926-89f8-dd1142b90e2d" providerId="AD" clId="Web-{D38D3F65-DEA6-421B-AACC-2E5227261797}" dt="2023-12-24T14:21:34.192" v="133"/>
        <pc:sldMkLst>
          <pc:docMk/>
          <pc:sldMk cId="0" sldId="290"/>
        </pc:sldMkLst>
        <pc:picChg chg="add">
          <ac:chgData name="Estes, Michele - estesmd" userId="S::estesmd@jmu.edu::7f01444f-bcfd-4926-89f8-dd1142b90e2d" providerId="AD" clId="Web-{D38D3F65-DEA6-421B-AACC-2E5227261797}" dt="2023-12-24T14:21:34.192" v="133"/>
          <ac:picMkLst>
            <pc:docMk/>
            <pc:sldMk cId="0" sldId="290"/>
            <ac:picMk id="3" creationId="{49AE258C-6B6B-7A62-223C-67539236E760}"/>
          </ac:picMkLst>
        </pc:picChg>
        <pc:picChg chg="del">
          <ac:chgData name="Estes, Michele - estesmd" userId="S::estesmd@jmu.edu::7f01444f-bcfd-4926-89f8-dd1142b90e2d" providerId="AD" clId="Web-{D38D3F65-DEA6-421B-AACC-2E5227261797}" dt="2023-12-24T14:21:33.285" v="132"/>
          <ac:picMkLst>
            <pc:docMk/>
            <pc:sldMk cId="0" sldId="290"/>
            <ac:picMk id="445" creationId="{00000000-0000-0000-0000-000000000000}"/>
          </ac:picMkLst>
        </pc:picChg>
      </pc:sldChg>
      <pc:sldChg chg="addSp modSp">
        <pc:chgData name="Estes, Michele - estesmd" userId="S::estesmd@jmu.edu::7f01444f-bcfd-4926-89f8-dd1142b90e2d" providerId="AD" clId="Web-{D38D3F65-DEA6-421B-AACC-2E5227261797}" dt="2023-12-24T14:20:04.453" v="115"/>
        <pc:sldMkLst>
          <pc:docMk/>
          <pc:sldMk cId="0" sldId="291"/>
        </pc:sldMkLst>
        <pc:spChg chg="add">
          <ac:chgData name="Estes, Michele - estesmd" userId="S::estesmd@jmu.edu::7f01444f-bcfd-4926-89f8-dd1142b90e2d" providerId="AD" clId="Web-{D38D3F65-DEA6-421B-AACC-2E5227261797}" dt="2023-12-24T14:20:04.453" v="115"/>
          <ac:spMkLst>
            <pc:docMk/>
            <pc:sldMk cId="0" sldId="291"/>
            <ac:spMk id="7" creationId="{C56A25EA-C732-EFED-1504-359073BD64ED}"/>
          </ac:spMkLst>
        </pc:spChg>
        <pc:spChg chg="mod">
          <ac:chgData name="Estes, Michele - estesmd" userId="S::estesmd@jmu.edu::7f01444f-bcfd-4926-89f8-dd1142b90e2d" providerId="AD" clId="Web-{D38D3F65-DEA6-421B-AACC-2E5227261797}" dt="2023-12-24T14:20:02.938" v="112" actId="1076"/>
          <ac:spMkLst>
            <pc:docMk/>
            <pc:sldMk cId="0" sldId="291"/>
            <ac:spMk id="450" creationId="{00000000-0000-0000-0000-000000000000}"/>
          </ac:spMkLst>
        </pc:spChg>
        <pc:picChg chg="add">
          <ac:chgData name="Estes, Michele - estesmd" userId="S::estesmd@jmu.edu::7f01444f-bcfd-4926-89f8-dd1142b90e2d" providerId="AD" clId="Web-{D38D3F65-DEA6-421B-AACC-2E5227261797}" dt="2023-12-24T14:20:04.313" v="113"/>
          <ac:picMkLst>
            <pc:docMk/>
            <pc:sldMk cId="0" sldId="291"/>
            <ac:picMk id="3" creationId="{EB821F1A-0F2F-976E-67E6-3C7DE189A36E}"/>
          </ac:picMkLst>
        </pc:picChg>
        <pc:picChg chg="add">
          <ac:chgData name="Estes, Michele - estesmd" userId="S::estesmd@jmu.edu::7f01444f-bcfd-4926-89f8-dd1142b90e2d" providerId="AD" clId="Web-{D38D3F65-DEA6-421B-AACC-2E5227261797}" dt="2023-12-24T14:20:04.406" v="114"/>
          <ac:picMkLst>
            <pc:docMk/>
            <pc:sldMk cId="0" sldId="291"/>
            <ac:picMk id="5" creationId="{A2AAC71A-375D-53A5-71E3-86E8C6D8CC10}"/>
          </ac:picMkLst>
        </pc:picChg>
      </pc:sldChg>
      <pc:sldChg chg="addSp delSp modSp">
        <pc:chgData name="Estes, Michele - estesmd" userId="S::estesmd@jmu.edu::7f01444f-bcfd-4926-89f8-dd1142b90e2d" providerId="AD" clId="Web-{D38D3F65-DEA6-421B-AACC-2E5227261797}" dt="2023-12-24T14:22:33.585" v="148"/>
        <pc:sldMkLst>
          <pc:docMk/>
          <pc:sldMk cId="0" sldId="292"/>
        </pc:sldMkLst>
        <pc:picChg chg="add mod">
          <ac:chgData name="Estes, Michele - estesmd" userId="S::estesmd@jmu.edu::7f01444f-bcfd-4926-89f8-dd1142b90e2d" providerId="AD" clId="Web-{D38D3F65-DEA6-421B-AACC-2E5227261797}" dt="2023-12-24T14:22:33.585" v="148"/>
          <ac:picMkLst>
            <pc:docMk/>
            <pc:sldMk cId="0" sldId="292"/>
            <ac:picMk id="2" creationId="{EDCC2DDD-0C18-3980-6E54-7F222306D98A}"/>
          </ac:picMkLst>
        </pc:picChg>
        <pc:picChg chg="del">
          <ac:chgData name="Estes, Michele - estesmd" userId="S::estesmd@jmu.edu::7f01444f-bcfd-4926-89f8-dd1142b90e2d" providerId="AD" clId="Web-{D38D3F65-DEA6-421B-AACC-2E5227261797}" dt="2023-12-24T14:22:32.866" v="147"/>
          <ac:picMkLst>
            <pc:docMk/>
            <pc:sldMk cId="0" sldId="292"/>
            <ac:picMk id="465" creationId="{00000000-0000-0000-0000-000000000000}"/>
          </ac:picMkLst>
        </pc:picChg>
      </pc:sldChg>
      <pc:sldChg chg="addSp modSp">
        <pc:chgData name="Estes, Michele - estesmd" userId="S::estesmd@jmu.edu::7f01444f-bcfd-4926-89f8-dd1142b90e2d" providerId="AD" clId="Web-{D38D3F65-DEA6-421B-AACC-2E5227261797}" dt="2023-12-24T14:20:13.329" v="119"/>
        <pc:sldMkLst>
          <pc:docMk/>
          <pc:sldMk cId="0" sldId="293"/>
        </pc:sldMkLst>
        <pc:spChg chg="add">
          <ac:chgData name="Estes, Michele - estesmd" userId="S::estesmd@jmu.edu::7f01444f-bcfd-4926-89f8-dd1142b90e2d" providerId="AD" clId="Web-{D38D3F65-DEA6-421B-AACC-2E5227261797}" dt="2023-12-24T14:20:13.329" v="119"/>
          <ac:spMkLst>
            <pc:docMk/>
            <pc:sldMk cId="0" sldId="293"/>
            <ac:spMk id="7" creationId="{03B05825-D749-4F03-7654-E545A212F2C4}"/>
          </ac:spMkLst>
        </pc:spChg>
        <pc:spChg chg="mod">
          <ac:chgData name="Estes, Michele - estesmd" userId="S::estesmd@jmu.edu::7f01444f-bcfd-4926-89f8-dd1142b90e2d" providerId="AD" clId="Web-{D38D3F65-DEA6-421B-AACC-2E5227261797}" dt="2023-12-24T14:20:11.860" v="116" actId="1076"/>
          <ac:spMkLst>
            <pc:docMk/>
            <pc:sldMk cId="0" sldId="293"/>
            <ac:spMk id="470" creationId="{00000000-0000-0000-0000-000000000000}"/>
          </ac:spMkLst>
        </pc:spChg>
        <pc:picChg chg="add">
          <ac:chgData name="Estes, Michele - estesmd" userId="S::estesmd@jmu.edu::7f01444f-bcfd-4926-89f8-dd1142b90e2d" providerId="AD" clId="Web-{D38D3F65-DEA6-421B-AACC-2E5227261797}" dt="2023-12-24T14:20:13.188" v="117"/>
          <ac:picMkLst>
            <pc:docMk/>
            <pc:sldMk cId="0" sldId="293"/>
            <ac:picMk id="3" creationId="{6535E957-C122-473A-5B55-E0C514203956}"/>
          </ac:picMkLst>
        </pc:picChg>
        <pc:picChg chg="add">
          <ac:chgData name="Estes, Michele - estesmd" userId="S::estesmd@jmu.edu::7f01444f-bcfd-4926-89f8-dd1142b90e2d" providerId="AD" clId="Web-{D38D3F65-DEA6-421B-AACC-2E5227261797}" dt="2023-12-24T14:20:13.282" v="118"/>
          <ac:picMkLst>
            <pc:docMk/>
            <pc:sldMk cId="0" sldId="293"/>
            <ac:picMk id="5" creationId="{35A1E23D-6980-B910-20C8-348CBE800A83}"/>
          </ac:picMkLst>
        </pc:picChg>
      </pc:sldChg>
      <pc:sldChg chg="addSp delSp">
        <pc:chgData name="Estes, Michele - estesmd" userId="S::estesmd@jmu.edu::7f01444f-bcfd-4926-89f8-dd1142b90e2d" providerId="AD" clId="Web-{D38D3F65-DEA6-421B-AACC-2E5227261797}" dt="2023-12-24T14:21:39.067" v="135"/>
        <pc:sldMkLst>
          <pc:docMk/>
          <pc:sldMk cId="0" sldId="294"/>
        </pc:sldMkLst>
        <pc:picChg chg="add">
          <ac:chgData name="Estes, Michele - estesmd" userId="S::estesmd@jmu.edu::7f01444f-bcfd-4926-89f8-dd1142b90e2d" providerId="AD" clId="Web-{D38D3F65-DEA6-421B-AACC-2E5227261797}" dt="2023-12-24T14:21:39.067" v="135"/>
          <ac:picMkLst>
            <pc:docMk/>
            <pc:sldMk cId="0" sldId="294"/>
            <ac:picMk id="3" creationId="{A4992902-4958-C14F-CD8A-70508A7893D4}"/>
          </ac:picMkLst>
        </pc:picChg>
        <pc:picChg chg="del">
          <ac:chgData name="Estes, Michele - estesmd" userId="S::estesmd@jmu.edu::7f01444f-bcfd-4926-89f8-dd1142b90e2d" providerId="AD" clId="Web-{D38D3F65-DEA6-421B-AACC-2E5227261797}" dt="2023-12-24T14:21:38.457" v="134"/>
          <ac:picMkLst>
            <pc:docMk/>
            <pc:sldMk cId="0" sldId="294"/>
            <ac:picMk id="485" creationId="{00000000-0000-0000-0000-000000000000}"/>
          </ac:picMkLst>
        </pc:picChg>
      </pc:sldChg>
    </pc:docChg>
  </pc:docChgLst>
  <pc:docChgLst>
    <pc:chgData name="Anderson, Dannie (DCJS)" userId="3309786d-ca09-4b25-9407-7fcc16175d79" providerId="ADAL" clId="{7F4E7CE4-2C3A-4A35-AE13-15DAFCFB7E0A}"/>
    <pc:docChg chg="undo custSel delSld modSld">
      <pc:chgData name="Anderson, Dannie (DCJS)" userId="3309786d-ca09-4b25-9407-7fcc16175d79" providerId="ADAL" clId="{7F4E7CE4-2C3A-4A35-AE13-15DAFCFB7E0A}" dt="2024-07-18T20:41:11.012" v="311" actId="47"/>
      <pc:docMkLst>
        <pc:docMk/>
      </pc:docMkLst>
      <pc:sldChg chg="modSp mod">
        <pc:chgData name="Anderson, Dannie (DCJS)" userId="3309786d-ca09-4b25-9407-7fcc16175d79" providerId="ADAL" clId="{7F4E7CE4-2C3A-4A35-AE13-15DAFCFB7E0A}" dt="2024-07-18T20:06:53.508" v="9" actId="20577"/>
        <pc:sldMkLst>
          <pc:docMk/>
          <pc:sldMk cId="0" sldId="262"/>
        </pc:sldMkLst>
        <pc:spChg chg="mod">
          <ac:chgData name="Anderson, Dannie (DCJS)" userId="3309786d-ca09-4b25-9407-7fcc16175d79" providerId="ADAL" clId="{7F4E7CE4-2C3A-4A35-AE13-15DAFCFB7E0A}" dt="2024-07-18T20:06:53.508" v="9" actId="20577"/>
          <ac:spMkLst>
            <pc:docMk/>
            <pc:sldMk cId="0" sldId="262"/>
            <ac:spMk id="151" creationId="{00000000-0000-0000-0000-000000000000}"/>
          </ac:spMkLst>
        </pc:spChg>
      </pc:sldChg>
      <pc:sldChg chg="modSp mod">
        <pc:chgData name="Anderson, Dannie (DCJS)" userId="3309786d-ca09-4b25-9407-7fcc16175d79" providerId="ADAL" clId="{7F4E7CE4-2C3A-4A35-AE13-15DAFCFB7E0A}" dt="2024-07-18T20:07:20.132" v="10" actId="1076"/>
        <pc:sldMkLst>
          <pc:docMk/>
          <pc:sldMk cId="0" sldId="264"/>
        </pc:sldMkLst>
        <pc:spChg chg="mod">
          <ac:chgData name="Anderson, Dannie (DCJS)" userId="3309786d-ca09-4b25-9407-7fcc16175d79" providerId="ADAL" clId="{7F4E7CE4-2C3A-4A35-AE13-15DAFCFB7E0A}" dt="2024-07-18T20:07:20.132" v="10" actId="1076"/>
          <ac:spMkLst>
            <pc:docMk/>
            <pc:sldMk cId="0" sldId="264"/>
            <ac:spMk id="174" creationId="{00000000-0000-0000-0000-000000000000}"/>
          </ac:spMkLst>
        </pc:spChg>
      </pc:sldChg>
      <pc:sldChg chg="modSp mod">
        <pc:chgData name="Anderson, Dannie (DCJS)" userId="3309786d-ca09-4b25-9407-7fcc16175d79" providerId="ADAL" clId="{7F4E7CE4-2C3A-4A35-AE13-15DAFCFB7E0A}" dt="2024-07-18T20:09:07.406" v="13" actId="1076"/>
        <pc:sldMkLst>
          <pc:docMk/>
          <pc:sldMk cId="0" sldId="267"/>
        </pc:sldMkLst>
        <pc:spChg chg="mod">
          <ac:chgData name="Anderson, Dannie (DCJS)" userId="3309786d-ca09-4b25-9407-7fcc16175d79" providerId="ADAL" clId="{7F4E7CE4-2C3A-4A35-AE13-15DAFCFB7E0A}" dt="2024-07-18T20:09:03.579" v="12" actId="1076"/>
          <ac:spMkLst>
            <pc:docMk/>
            <pc:sldMk cId="0" sldId="267"/>
            <ac:spMk id="204" creationId="{00000000-0000-0000-0000-000000000000}"/>
          </ac:spMkLst>
        </pc:spChg>
        <pc:spChg chg="mod">
          <ac:chgData name="Anderson, Dannie (DCJS)" userId="3309786d-ca09-4b25-9407-7fcc16175d79" providerId="ADAL" clId="{7F4E7CE4-2C3A-4A35-AE13-15DAFCFB7E0A}" dt="2024-07-18T20:09:07.406" v="13" actId="1076"/>
          <ac:spMkLst>
            <pc:docMk/>
            <pc:sldMk cId="0" sldId="267"/>
            <ac:spMk id="207" creationId="{00000000-0000-0000-0000-000000000000}"/>
          </ac:spMkLst>
        </pc:spChg>
      </pc:sldChg>
      <pc:sldChg chg="modSp mod">
        <pc:chgData name="Anderson, Dannie (DCJS)" userId="3309786d-ca09-4b25-9407-7fcc16175d79" providerId="ADAL" clId="{7F4E7CE4-2C3A-4A35-AE13-15DAFCFB7E0A}" dt="2024-07-18T20:09:59.761" v="23" actId="255"/>
        <pc:sldMkLst>
          <pc:docMk/>
          <pc:sldMk cId="0" sldId="268"/>
        </pc:sldMkLst>
        <pc:spChg chg="mod">
          <ac:chgData name="Anderson, Dannie (DCJS)" userId="3309786d-ca09-4b25-9407-7fcc16175d79" providerId="ADAL" clId="{7F4E7CE4-2C3A-4A35-AE13-15DAFCFB7E0A}" dt="2024-07-18T20:09:59.761" v="23" actId="255"/>
          <ac:spMkLst>
            <pc:docMk/>
            <pc:sldMk cId="0" sldId="268"/>
            <ac:spMk id="216" creationId="{00000000-0000-0000-0000-000000000000}"/>
          </ac:spMkLst>
        </pc:spChg>
      </pc:sldChg>
      <pc:sldChg chg="delSp modSp mod">
        <pc:chgData name="Anderson, Dannie (DCJS)" userId="3309786d-ca09-4b25-9407-7fcc16175d79" providerId="ADAL" clId="{7F4E7CE4-2C3A-4A35-AE13-15DAFCFB7E0A}" dt="2024-07-18T20:10:23.971" v="27" actId="1076"/>
        <pc:sldMkLst>
          <pc:docMk/>
          <pc:sldMk cId="0" sldId="269"/>
        </pc:sldMkLst>
        <pc:spChg chg="mod">
          <ac:chgData name="Anderson, Dannie (DCJS)" userId="3309786d-ca09-4b25-9407-7fcc16175d79" providerId="ADAL" clId="{7F4E7CE4-2C3A-4A35-AE13-15DAFCFB7E0A}" dt="2024-07-18T20:10:10.265" v="24" actId="20577"/>
          <ac:spMkLst>
            <pc:docMk/>
            <pc:sldMk cId="0" sldId="269"/>
            <ac:spMk id="226" creationId="{00000000-0000-0000-0000-000000000000}"/>
          </ac:spMkLst>
        </pc:spChg>
        <pc:picChg chg="mod">
          <ac:chgData name="Anderson, Dannie (DCJS)" userId="3309786d-ca09-4b25-9407-7fcc16175d79" providerId="ADAL" clId="{7F4E7CE4-2C3A-4A35-AE13-15DAFCFB7E0A}" dt="2024-07-18T20:10:23.971" v="27" actId="1076"/>
          <ac:picMkLst>
            <pc:docMk/>
            <pc:sldMk cId="0" sldId="269"/>
            <ac:picMk id="227" creationId="{00000000-0000-0000-0000-000000000000}"/>
          </ac:picMkLst>
        </pc:picChg>
        <pc:picChg chg="mod">
          <ac:chgData name="Anderson, Dannie (DCJS)" userId="3309786d-ca09-4b25-9407-7fcc16175d79" providerId="ADAL" clId="{7F4E7CE4-2C3A-4A35-AE13-15DAFCFB7E0A}" dt="2024-07-18T20:10:19.859" v="26" actId="1076"/>
          <ac:picMkLst>
            <pc:docMk/>
            <pc:sldMk cId="0" sldId="269"/>
            <ac:picMk id="228" creationId="{00000000-0000-0000-0000-000000000000}"/>
          </ac:picMkLst>
        </pc:picChg>
        <pc:picChg chg="del">
          <ac:chgData name="Anderson, Dannie (DCJS)" userId="3309786d-ca09-4b25-9407-7fcc16175d79" providerId="ADAL" clId="{7F4E7CE4-2C3A-4A35-AE13-15DAFCFB7E0A}" dt="2024-07-18T20:10:16.494" v="25" actId="478"/>
          <ac:picMkLst>
            <pc:docMk/>
            <pc:sldMk cId="0" sldId="269"/>
            <ac:picMk id="229" creationId="{00000000-0000-0000-0000-000000000000}"/>
          </ac:picMkLst>
        </pc:picChg>
      </pc:sldChg>
      <pc:sldChg chg="modSp mod">
        <pc:chgData name="Anderson, Dannie (DCJS)" userId="3309786d-ca09-4b25-9407-7fcc16175d79" providerId="ADAL" clId="{7F4E7CE4-2C3A-4A35-AE13-15DAFCFB7E0A}" dt="2024-07-18T20:11:38.113" v="43" actId="14100"/>
        <pc:sldMkLst>
          <pc:docMk/>
          <pc:sldMk cId="0" sldId="271"/>
        </pc:sldMkLst>
        <pc:spChg chg="mod">
          <ac:chgData name="Anderson, Dannie (DCJS)" userId="3309786d-ca09-4b25-9407-7fcc16175d79" providerId="ADAL" clId="{7F4E7CE4-2C3A-4A35-AE13-15DAFCFB7E0A}" dt="2024-07-18T20:11:03.899" v="36" actId="20577"/>
          <ac:spMkLst>
            <pc:docMk/>
            <pc:sldMk cId="0" sldId="271"/>
            <ac:spMk id="241" creationId="{00000000-0000-0000-0000-000000000000}"/>
          </ac:spMkLst>
        </pc:spChg>
        <pc:picChg chg="mod">
          <ac:chgData name="Anderson, Dannie (DCJS)" userId="3309786d-ca09-4b25-9407-7fcc16175d79" providerId="ADAL" clId="{7F4E7CE4-2C3A-4A35-AE13-15DAFCFB7E0A}" dt="2024-07-18T20:11:21.657" v="39" actId="1076"/>
          <ac:picMkLst>
            <pc:docMk/>
            <pc:sldMk cId="0" sldId="271"/>
            <ac:picMk id="247" creationId="{00000000-0000-0000-0000-000000000000}"/>
          </ac:picMkLst>
        </pc:picChg>
        <pc:picChg chg="mod modCrop">
          <ac:chgData name="Anderson, Dannie (DCJS)" userId="3309786d-ca09-4b25-9407-7fcc16175d79" providerId="ADAL" clId="{7F4E7CE4-2C3A-4A35-AE13-15DAFCFB7E0A}" dt="2024-07-18T20:11:28.275" v="42" actId="1076"/>
          <ac:picMkLst>
            <pc:docMk/>
            <pc:sldMk cId="0" sldId="271"/>
            <ac:picMk id="248" creationId="{00000000-0000-0000-0000-000000000000}"/>
          </ac:picMkLst>
        </pc:picChg>
        <pc:picChg chg="mod">
          <ac:chgData name="Anderson, Dannie (DCJS)" userId="3309786d-ca09-4b25-9407-7fcc16175d79" providerId="ADAL" clId="{7F4E7CE4-2C3A-4A35-AE13-15DAFCFB7E0A}" dt="2024-07-18T20:11:38.113" v="43" actId="14100"/>
          <ac:picMkLst>
            <pc:docMk/>
            <pc:sldMk cId="0" sldId="271"/>
            <ac:picMk id="249" creationId="{00000000-0000-0000-0000-000000000000}"/>
          </ac:picMkLst>
        </pc:picChg>
      </pc:sldChg>
      <pc:sldChg chg="modSp mod">
        <pc:chgData name="Anderson, Dannie (DCJS)" userId="3309786d-ca09-4b25-9407-7fcc16175d79" providerId="ADAL" clId="{7F4E7CE4-2C3A-4A35-AE13-15DAFCFB7E0A}" dt="2024-07-18T20:11:49.070" v="47" actId="313"/>
        <pc:sldMkLst>
          <pc:docMk/>
          <pc:sldMk cId="0" sldId="272"/>
        </pc:sldMkLst>
        <pc:spChg chg="mod">
          <ac:chgData name="Anderson, Dannie (DCJS)" userId="3309786d-ca09-4b25-9407-7fcc16175d79" providerId="ADAL" clId="{7F4E7CE4-2C3A-4A35-AE13-15DAFCFB7E0A}" dt="2024-07-18T20:11:49.070" v="47" actId="313"/>
          <ac:spMkLst>
            <pc:docMk/>
            <pc:sldMk cId="0" sldId="272"/>
            <ac:spMk id="257" creationId="{00000000-0000-0000-0000-000000000000}"/>
          </ac:spMkLst>
        </pc:spChg>
      </pc:sldChg>
      <pc:sldChg chg="modSp mod">
        <pc:chgData name="Anderson, Dannie (DCJS)" userId="3309786d-ca09-4b25-9407-7fcc16175d79" providerId="ADAL" clId="{7F4E7CE4-2C3A-4A35-AE13-15DAFCFB7E0A}" dt="2024-07-18T20:13:45.416" v="51" actId="1076"/>
        <pc:sldMkLst>
          <pc:docMk/>
          <pc:sldMk cId="0" sldId="273"/>
        </pc:sldMkLst>
        <pc:spChg chg="mod">
          <ac:chgData name="Anderson, Dannie (DCJS)" userId="3309786d-ca09-4b25-9407-7fcc16175d79" providerId="ADAL" clId="{7F4E7CE4-2C3A-4A35-AE13-15DAFCFB7E0A}" dt="2024-07-18T20:13:39.971" v="50" actId="14100"/>
          <ac:spMkLst>
            <pc:docMk/>
            <pc:sldMk cId="0" sldId="273"/>
            <ac:spMk id="267" creationId="{00000000-0000-0000-0000-000000000000}"/>
          </ac:spMkLst>
        </pc:spChg>
        <pc:picChg chg="mod">
          <ac:chgData name="Anderson, Dannie (DCJS)" userId="3309786d-ca09-4b25-9407-7fcc16175d79" providerId="ADAL" clId="{7F4E7CE4-2C3A-4A35-AE13-15DAFCFB7E0A}" dt="2024-07-18T20:13:45.416" v="51" actId="1076"/>
          <ac:picMkLst>
            <pc:docMk/>
            <pc:sldMk cId="0" sldId="273"/>
            <ac:picMk id="269" creationId="{00000000-0000-0000-0000-000000000000}"/>
          </ac:picMkLst>
        </pc:picChg>
      </pc:sldChg>
      <pc:sldChg chg="modSp mod">
        <pc:chgData name="Anderson, Dannie (DCJS)" userId="3309786d-ca09-4b25-9407-7fcc16175d79" providerId="ADAL" clId="{7F4E7CE4-2C3A-4A35-AE13-15DAFCFB7E0A}" dt="2024-07-18T20:14:21.678" v="59" actId="20577"/>
        <pc:sldMkLst>
          <pc:docMk/>
          <pc:sldMk cId="0" sldId="276"/>
        </pc:sldMkLst>
        <pc:spChg chg="mod">
          <ac:chgData name="Anderson, Dannie (DCJS)" userId="3309786d-ca09-4b25-9407-7fcc16175d79" providerId="ADAL" clId="{7F4E7CE4-2C3A-4A35-AE13-15DAFCFB7E0A}" dt="2024-07-18T20:14:21.678" v="59" actId="20577"/>
          <ac:spMkLst>
            <pc:docMk/>
            <pc:sldMk cId="0" sldId="276"/>
            <ac:spMk id="303" creationId="{00000000-0000-0000-0000-000000000000}"/>
          </ac:spMkLst>
        </pc:spChg>
      </pc:sldChg>
      <pc:sldChg chg="modSp mod">
        <pc:chgData name="Anderson, Dannie (DCJS)" userId="3309786d-ca09-4b25-9407-7fcc16175d79" providerId="ADAL" clId="{7F4E7CE4-2C3A-4A35-AE13-15DAFCFB7E0A}" dt="2024-07-18T20:14:36.629" v="60" actId="1076"/>
        <pc:sldMkLst>
          <pc:docMk/>
          <pc:sldMk cId="0" sldId="277"/>
        </pc:sldMkLst>
        <pc:picChg chg="mod">
          <ac:chgData name="Anderson, Dannie (DCJS)" userId="3309786d-ca09-4b25-9407-7fcc16175d79" providerId="ADAL" clId="{7F4E7CE4-2C3A-4A35-AE13-15DAFCFB7E0A}" dt="2024-07-18T20:14:36.629" v="60" actId="1076"/>
          <ac:picMkLst>
            <pc:docMk/>
            <pc:sldMk cId="0" sldId="277"/>
            <ac:picMk id="316" creationId="{00000000-0000-0000-0000-000000000000}"/>
          </ac:picMkLst>
        </pc:picChg>
      </pc:sldChg>
      <pc:sldChg chg="addSp modSp mod">
        <pc:chgData name="Anderson, Dannie (DCJS)" userId="3309786d-ca09-4b25-9407-7fcc16175d79" providerId="ADAL" clId="{7F4E7CE4-2C3A-4A35-AE13-15DAFCFB7E0A}" dt="2024-07-18T20:16:16.850" v="94" actId="1076"/>
        <pc:sldMkLst>
          <pc:docMk/>
          <pc:sldMk cId="0" sldId="279"/>
        </pc:sldMkLst>
        <pc:spChg chg="mod">
          <ac:chgData name="Anderson, Dannie (DCJS)" userId="3309786d-ca09-4b25-9407-7fcc16175d79" providerId="ADAL" clId="{7F4E7CE4-2C3A-4A35-AE13-15DAFCFB7E0A}" dt="2024-07-18T20:16:09.484" v="92" actId="20577"/>
          <ac:spMkLst>
            <pc:docMk/>
            <pc:sldMk cId="0" sldId="279"/>
            <ac:spMk id="330" creationId="{00000000-0000-0000-0000-000000000000}"/>
          </ac:spMkLst>
        </pc:spChg>
        <pc:picChg chg="add mod modCrop">
          <ac:chgData name="Anderson, Dannie (DCJS)" userId="3309786d-ca09-4b25-9407-7fcc16175d79" providerId="ADAL" clId="{7F4E7CE4-2C3A-4A35-AE13-15DAFCFB7E0A}" dt="2024-07-18T20:16:16.850" v="94" actId="1076"/>
          <ac:picMkLst>
            <pc:docMk/>
            <pc:sldMk cId="0" sldId="279"/>
            <ac:picMk id="4" creationId="{8E1C7527-B18E-FAD0-9B54-1DB06FCF676C}"/>
          </ac:picMkLst>
        </pc:picChg>
      </pc:sldChg>
      <pc:sldChg chg="modSp mod">
        <pc:chgData name="Anderson, Dannie (DCJS)" userId="3309786d-ca09-4b25-9407-7fcc16175d79" providerId="ADAL" clId="{7F4E7CE4-2C3A-4A35-AE13-15DAFCFB7E0A}" dt="2024-07-18T20:16:36.829" v="97" actId="1076"/>
        <pc:sldMkLst>
          <pc:docMk/>
          <pc:sldMk cId="0" sldId="283"/>
        </pc:sldMkLst>
        <pc:picChg chg="mod">
          <ac:chgData name="Anderson, Dannie (DCJS)" userId="3309786d-ca09-4b25-9407-7fcc16175d79" providerId="ADAL" clId="{7F4E7CE4-2C3A-4A35-AE13-15DAFCFB7E0A}" dt="2024-07-18T20:16:36.829" v="97" actId="1076"/>
          <ac:picMkLst>
            <pc:docMk/>
            <pc:sldMk cId="0" sldId="283"/>
            <ac:picMk id="376" creationId="{00000000-0000-0000-0000-000000000000}"/>
          </ac:picMkLst>
        </pc:picChg>
      </pc:sldChg>
      <pc:sldChg chg="modSp mod">
        <pc:chgData name="Anderson, Dannie (DCJS)" userId="3309786d-ca09-4b25-9407-7fcc16175d79" providerId="ADAL" clId="{7F4E7CE4-2C3A-4A35-AE13-15DAFCFB7E0A}" dt="2024-07-18T20:16:47.098" v="99" actId="1076"/>
        <pc:sldMkLst>
          <pc:docMk/>
          <pc:sldMk cId="0" sldId="285"/>
        </pc:sldMkLst>
        <pc:picChg chg="mod">
          <ac:chgData name="Anderson, Dannie (DCJS)" userId="3309786d-ca09-4b25-9407-7fcc16175d79" providerId="ADAL" clId="{7F4E7CE4-2C3A-4A35-AE13-15DAFCFB7E0A}" dt="2024-07-18T20:16:47.098" v="99" actId="1076"/>
          <ac:picMkLst>
            <pc:docMk/>
            <pc:sldMk cId="0" sldId="285"/>
            <ac:picMk id="396" creationId="{00000000-0000-0000-0000-000000000000}"/>
          </ac:picMkLst>
        </pc:picChg>
      </pc:sldChg>
      <pc:sldChg chg="modSp mod">
        <pc:chgData name="Anderson, Dannie (DCJS)" userId="3309786d-ca09-4b25-9407-7fcc16175d79" providerId="ADAL" clId="{7F4E7CE4-2C3A-4A35-AE13-15DAFCFB7E0A}" dt="2024-07-18T20:17:03.338" v="102" actId="1076"/>
        <pc:sldMkLst>
          <pc:docMk/>
          <pc:sldMk cId="0" sldId="287"/>
        </pc:sldMkLst>
        <pc:picChg chg="mod">
          <ac:chgData name="Anderson, Dannie (DCJS)" userId="3309786d-ca09-4b25-9407-7fcc16175d79" providerId="ADAL" clId="{7F4E7CE4-2C3A-4A35-AE13-15DAFCFB7E0A}" dt="2024-07-18T20:17:03.338" v="102" actId="1076"/>
          <ac:picMkLst>
            <pc:docMk/>
            <pc:sldMk cId="0" sldId="287"/>
            <ac:picMk id="416" creationId="{00000000-0000-0000-0000-000000000000}"/>
          </ac:picMkLst>
        </pc:picChg>
      </pc:sldChg>
      <pc:sldChg chg="modSp mod">
        <pc:chgData name="Anderson, Dannie (DCJS)" userId="3309786d-ca09-4b25-9407-7fcc16175d79" providerId="ADAL" clId="{7F4E7CE4-2C3A-4A35-AE13-15DAFCFB7E0A}" dt="2024-07-18T20:17:16.497" v="106" actId="1076"/>
        <pc:sldMkLst>
          <pc:docMk/>
          <pc:sldMk cId="0" sldId="289"/>
        </pc:sldMkLst>
        <pc:picChg chg="mod">
          <ac:chgData name="Anderson, Dannie (DCJS)" userId="3309786d-ca09-4b25-9407-7fcc16175d79" providerId="ADAL" clId="{7F4E7CE4-2C3A-4A35-AE13-15DAFCFB7E0A}" dt="2024-07-18T20:17:16.497" v="106" actId="1076"/>
          <ac:picMkLst>
            <pc:docMk/>
            <pc:sldMk cId="0" sldId="289"/>
            <ac:picMk id="436" creationId="{00000000-0000-0000-0000-000000000000}"/>
          </ac:picMkLst>
        </pc:picChg>
      </pc:sldChg>
      <pc:sldChg chg="modSp mod">
        <pc:chgData name="Anderson, Dannie (DCJS)" userId="3309786d-ca09-4b25-9407-7fcc16175d79" providerId="ADAL" clId="{7F4E7CE4-2C3A-4A35-AE13-15DAFCFB7E0A}" dt="2024-07-18T20:17:37.547" v="116" actId="20577"/>
        <pc:sldMkLst>
          <pc:docMk/>
          <pc:sldMk cId="0" sldId="291"/>
        </pc:sldMkLst>
        <pc:spChg chg="mod">
          <ac:chgData name="Anderson, Dannie (DCJS)" userId="3309786d-ca09-4b25-9407-7fcc16175d79" providerId="ADAL" clId="{7F4E7CE4-2C3A-4A35-AE13-15DAFCFB7E0A}" dt="2024-07-18T20:17:37.547" v="116" actId="20577"/>
          <ac:spMkLst>
            <pc:docMk/>
            <pc:sldMk cId="0" sldId="291"/>
            <ac:spMk id="450" creationId="{00000000-0000-0000-0000-000000000000}"/>
          </ac:spMkLst>
        </pc:spChg>
        <pc:picChg chg="mod">
          <ac:chgData name="Anderson, Dannie (DCJS)" userId="3309786d-ca09-4b25-9407-7fcc16175d79" providerId="ADAL" clId="{7F4E7CE4-2C3A-4A35-AE13-15DAFCFB7E0A}" dt="2024-07-18T20:17:29.344" v="109" actId="1076"/>
          <ac:picMkLst>
            <pc:docMk/>
            <pc:sldMk cId="0" sldId="291"/>
            <ac:picMk id="456" creationId="{00000000-0000-0000-0000-000000000000}"/>
          </ac:picMkLst>
        </pc:picChg>
      </pc:sldChg>
      <pc:sldChg chg="modSp mod">
        <pc:chgData name="Anderson, Dannie (DCJS)" userId="3309786d-ca09-4b25-9407-7fcc16175d79" providerId="ADAL" clId="{7F4E7CE4-2C3A-4A35-AE13-15DAFCFB7E0A}" dt="2024-07-18T20:17:56.213" v="121" actId="20577"/>
        <pc:sldMkLst>
          <pc:docMk/>
          <pc:sldMk cId="0" sldId="293"/>
        </pc:sldMkLst>
        <pc:spChg chg="mod">
          <ac:chgData name="Anderson, Dannie (DCJS)" userId="3309786d-ca09-4b25-9407-7fcc16175d79" providerId="ADAL" clId="{7F4E7CE4-2C3A-4A35-AE13-15DAFCFB7E0A}" dt="2024-07-18T20:17:56.213" v="121" actId="20577"/>
          <ac:spMkLst>
            <pc:docMk/>
            <pc:sldMk cId="0" sldId="293"/>
            <ac:spMk id="470" creationId="{00000000-0000-0000-0000-000000000000}"/>
          </ac:spMkLst>
        </pc:spChg>
        <pc:picChg chg="mod">
          <ac:chgData name="Anderson, Dannie (DCJS)" userId="3309786d-ca09-4b25-9407-7fcc16175d79" providerId="ADAL" clId="{7F4E7CE4-2C3A-4A35-AE13-15DAFCFB7E0A}" dt="2024-07-18T20:17:50.138" v="119" actId="1076"/>
          <ac:picMkLst>
            <pc:docMk/>
            <pc:sldMk cId="0" sldId="293"/>
            <ac:picMk id="476" creationId="{00000000-0000-0000-0000-000000000000}"/>
          </ac:picMkLst>
        </pc:picChg>
      </pc:sldChg>
      <pc:sldChg chg="modSp mod">
        <pc:chgData name="Anderson, Dannie (DCJS)" userId="3309786d-ca09-4b25-9407-7fcc16175d79" providerId="ADAL" clId="{7F4E7CE4-2C3A-4A35-AE13-15DAFCFB7E0A}" dt="2024-07-18T20:18:15.359" v="124" actId="14100"/>
        <pc:sldMkLst>
          <pc:docMk/>
          <pc:sldMk cId="0" sldId="295"/>
        </pc:sldMkLst>
        <pc:spChg chg="mod">
          <ac:chgData name="Anderson, Dannie (DCJS)" userId="3309786d-ca09-4b25-9407-7fcc16175d79" providerId="ADAL" clId="{7F4E7CE4-2C3A-4A35-AE13-15DAFCFB7E0A}" dt="2024-07-18T20:18:15.359" v="124" actId="14100"/>
          <ac:spMkLst>
            <pc:docMk/>
            <pc:sldMk cId="0" sldId="295"/>
            <ac:spMk id="494" creationId="{00000000-0000-0000-0000-000000000000}"/>
          </ac:spMkLst>
        </pc:spChg>
      </pc:sldChg>
      <pc:sldChg chg="modSp mod">
        <pc:chgData name="Anderson, Dannie (DCJS)" userId="3309786d-ca09-4b25-9407-7fcc16175d79" providerId="ADAL" clId="{7F4E7CE4-2C3A-4A35-AE13-15DAFCFB7E0A}" dt="2024-07-18T20:18:42.641" v="130" actId="1076"/>
        <pc:sldMkLst>
          <pc:docMk/>
          <pc:sldMk cId="0" sldId="296"/>
        </pc:sldMkLst>
        <pc:spChg chg="mod">
          <ac:chgData name="Anderson, Dannie (DCJS)" userId="3309786d-ca09-4b25-9407-7fcc16175d79" providerId="ADAL" clId="{7F4E7CE4-2C3A-4A35-AE13-15DAFCFB7E0A}" dt="2024-07-18T20:18:38.314" v="128" actId="20577"/>
          <ac:spMkLst>
            <pc:docMk/>
            <pc:sldMk cId="0" sldId="296"/>
            <ac:spMk id="503" creationId="{00000000-0000-0000-0000-000000000000}"/>
          </ac:spMkLst>
        </pc:spChg>
        <pc:picChg chg="mod">
          <ac:chgData name="Anderson, Dannie (DCJS)" userId="3309786d-ca09-4b25-9407-7fcc16175d79" providerId="ADAL" clId="{7F4E7CE4-2C3A-4A35-AE13-15DAFCFB7E0A}" dt="2024-07-18T20:18:42.641" v="130" actId="1076"/>
          <ac:picMkLst>
            <pc:docMk/>
            <pc:sldMk cId="0" sldId="296"/>
            <ac:picMk id="505" creationId="{00000000-0000-0000-0000-000000000000}"/>
          </ac:picMkLst>
        </pc:picChg>
      </pc:sldChg>
      <pc:sldChg chg="modSp mod">
        <pc:chgData name="Anderson, Dannie (DCJS)" userId="3309786d-ca09-4b25-9407-7fcc16175d79" providerId="ADAL" clId="{7F4E7CE4-2C3A-4A35-AE13-15DAFCFB7E0A}" dt="2024-07-18T20:19:53.470" v="150" actId="1076"/>
        <pc:sldMkLst>
          <pc:docMk/>
          <pc:sldMk cId="0" sldId="298"/>
        </pc:sldMkLst>
        <pc:spChg chg="mod">
          <ac:chgData name="Anderson, Dannie (DCJS)" userId="3309786d-ca09-4b25-9407-7fcc16175d79" providerId="ADAL" clId="{7F4E7CE4-2C3A-4A35-AE13-15DAFCFB7E0A}" dt="2024-07-18T20:19:40.484" v="147" actId="20577"/>
          <ac:spMkLst>
            <pc:docMk/>
            <pc:sldMk cId="0" sldId="298"/>
            <ac:spMk id="522" creationId="{00000000-0000-0000-0000-000000000000}"/>
          </ac:spMkLst>
        </pc:spChg>
        <pc:picChg chg="mod">
          <ac:chgData name="Anderson, Dannie (DCJS)" userId="3309786d-ca09-4b25-9407-7fcc16175d79" providerId="ADAL" clId="{7F4E7CE4-2C3A-4A35-AE13-15DAFCFB7E0A}" dt="2024-07-18T20:19:53.470" v="150" actId="1076"/>
          <ac:picMkLst>
            <pc:docMk/>
            <pc:sldMk cId="0" sldId="298"/>
            <ac:picMk id="528" creationId="{00000000-0000-0000-0000-000000000000}"/>
          </ac:picMkLst>
        </pc:picChg>
      </pc:sldChg>
      <pc:sldChg chg="modSp mod">
        <pc:chgData name="Anderson, Dannie (DCJS)" userId="3309786d-ca09-4b25-9407-7fcc16175d79" providerId="ADAL" clId="{7F4E7CE4-2C3A-4A35-AE13-15DAFCFB7E0A}" dt="2024-07-18T20:20:14.599" v="157" actId="20577"/>
        <pc:sldMkLst>
          <pc:docMk/>
          <pc:sldMk cId="0" sldId="299"/>
        </pc:sldMkLst>
        <pc:spChg chg="mod">
          <ac:chgData name="Anderson, Dannie (DCJS)" userId="3309786d-ca09-4b25-9407-7fcc16175d79" providerId="ADAL" clId="{7F4E7CE4-2C3A-4A35-AE13-15DAFCFB7E0A}" dt="2024-07-18T20:20:14.599" v="157" actId="20577"/>
          <ac:spMkLst>
            <pc:docMk/>
            <pc:sldMk cId="0" sldId="299"/>
            <ac:spMk id="539" creationId="{00000000-0000-0000-0000-000000000000}"/>
          </ac:spMkLst>
        </pc:spChg>
      </pc:sldChg>
      <pc:sldChg chg="modSp">
        <pc:chgData name="Anderson, Dannie (DCJS)" userId="3309786d-ca09-4b25-9407-7fcc16175d79" providerId="ADAL" clId="{7F4E7CE4-2C3A-4A35-AE13-15DAFCFB7E0A}" dt="2024-07-18T20:20:43.509" v="170" actId="20577"/>
        <pc:sldMkLst>
          <pc:docMk/>
          <pc:sldMk cId="0" sldId="300"/>
        </pc:sldMkLst>
        <pc:spChg chg="mod">
          <ac:chgData name="Anderson, Dannie (DCJS)" userId="3309786d-ca09-4b25-9407-7fcc16175d79" providerId="ADAL" clId="{7F4E7CE4-2C3A-4A35-AE13-15DAFCFB7E0A}" dt="2024-07-18T20:20:43.509" v="170" actId="20577"/>
          <ac:spMkLst>
            <pc:docMk/>
            <pc:sldMk cId="0" sldId="300"/>
            <ac:spMk id="547" creationId="{00000000-0000-0000-0000-000000000000}"/>
          </ac:spMkLst>
        </pc:spChg>
      </pc:sldChg>
      <pc:sldChg chg="modSp mod">
        <pc:chgData name="Anderson, Dannie (DCJS)" userId="3309786d-ca09-4b25-9407-7fcc16175d79" providerId="ADAL" clId="{7F4E7CE4-2C3A-4A35-AE13-15DAFCFB7E0A}" dt="2024-07-18T20:30:08.547" v="171" actId="1076"/>
        <pc:sldMkLst>
          <pc:docMk/>
          <pc:sldMk cId="0" sldId="301"/>
        </pc:sldMkLst>
        <pc:spChg chg="mod">
          <ac:chgData name="Anderson, Dannie (DCJS)" userId="3309786d-ca09-4b25-9407-7fcc16175d79" providerId="ADAL" clId="{7F4E7CE4-2C3A-4A35-AE13-15DAFCFB7E0A}" dt="2024-07-18T20:30:08.547" v="171" actId="1076"/>
          <ac:spMkLst>
            <pc:docMk/>
            <pc:sldMk cId="0" sldId="301"/>
            <ac:spMk id="563" creationId="{00000000-0000-0000-0000-000000000000}"/>
          </ac:spMkLst>
        </pc:spChg>
      </pc:sldChg>
      <pc:sldChg chg="modSp mod">
        <pc:chgData name="Anderson, Dannie (DCJS)" userId="3309786d-ca09-4b25-9407-7fcc16175d79" providerId="ADAL" clId="{7F4E7CE4-2C3A-4A35-AE13-15DAFCFB7E0A}" dt="2024-07-18T20:32:42.184" v="182" actId="1076"/>
        <pc:sldMkLst>
          <pc:docMk/>
          <pc:sldMk cId="0" sldId="302"/>
        </pc:sldMkLst>
        <pc:spChg chg="mod">
          <ac:chgData name="Anderson, Dannie (DCJS)" userId="3309786d-ca09-4b25-9407-7fcc16175d79" providerId="ADAL" clId="{7F4E7CE4-2C3A-4A35-AE13-15DAFCFB7E0A}" dt="2024-07-18T20:32:13.594" v="180" actId="20577"/>
          <ac:spMkLst>
            <pc:docMk/>
            <pc:sldMk cId="0" sldId="302"/>
            <ac:spMk id="571" creationId="{00000000-0000-0000-0000-000000000000}"/>
          </ac:spMkLst>
        </pc:spChg>
        <pc:picChg chg="mod">
          <ac:chgData name="Anderson, Dannie (DCJS)" userId="3309786d-ca09-4b25-9407-7fcc16175d79" providerId="ADAL" clId="{7F4E7CE4-2C3A-4A35-AE13-15DAFCFB7E0A}" dt="2024-07-18T20:32:42.184" v="182" actId="1076"/>
          <ac:picMkLst>
            <pc:docMk/>
            <pc:sldMk cId="0" sldId="302"/>
            <ac:picMk id="577" creationId="{00000000-0000-0000-0000-000000000000}"/>
          </ac:picMkLst>
        </pc:picChg>
      </pc:sldChg>
      <pc:sldChg chg="modSp mod">
        <pc:chgData name="Anderson, Dannie (DCJS)" userId="3309786d-ca09-4b25-9407-7fcc16175d79" providerId="ADAL" clId="{7F4E7CE4-2C3A-4A35-AE13-15DAFCFB7E0A}" dt="2024-07-18T20:34:00.562" v="196" actId="1076"/>
        <pc:sldMkLst>
          <pc:docMk/>
          <pc:sldMk cId="0" sldId="303"/>
        </pc:sldMkLst>
        <pc:spChg chg="mod">
          <ac:chgData name="Anderson, Dannie (DCJS)" userId="3309786d-ca09-4b25-9407-7fcc16175d79" providerId="ADAL" clId="{7F4E7CE4-2C3A-4A35-AE13-15DAFCFB7E0A}" dt="2024-07-18T20:34:00.562" v="196" actId="1076"/>
          <ac:spMkLst>
            <pc:docMk/>
            <pc:sldMk cId="0" sldId="303"/>
            <ac:spMk id="587" creationId="{00000000-0000-0000-0000-000000000000}"/>
          </ac:spMkLst>
        </pc:spChg>
        <pc:picChg chg="mod">
          <ac:chgData name="Anderson, Dannie (DCJS)" userId="3309786d-ca09-4b25-9407-7fcc16175d79" providerId="ADAL" clId="{7F4E7CE4-2C3A-4A35-AE13-15DAFCFB7E0A}" dt="2024-07-18T20:32:58.902" v="186" actId="14100"/>
          <ac:picMkLst>
            <pc:docMk/>
            <pc:sldMk cId="0" sldId="303"/>
            <ac:picMk id="589" creationId="{00000000-0000-0000-0000-000000000000}"/>
          </ac:picMkLst>
        </pc:picChg>
      </pc:sldChg>
      <pc:sldChg chg="modSp mod">
        <pc:chgData name="Anderson, Dannie (DCJS)" userId="3309786d-ca09-4b25-9407-7fcc16175d79" providerId="ADAL" clId="{7F4E7CE4-2C3A-4A35-AE13-15DAFCFB7E0A}" dt="2024-07-18T20:39:32.991" v="270" actId="122"/>
        <pc:sldMkLst>
          <pc:docMk/>
          <pc:sldMk cId="0" sldId="304"/>
        </pc:sldMkLst>
        <pc:spChg chg="mod">
          <ac:chgData name="Anderson, Dannie (DCJS)" userId="3309786d-ca09-4b25-9407-7fcc16175d79" providerId="ADAL" clId="{7F4E7CE4-2C3A-4A35-AE13-15DAFCFB7E0A}" dt="2024-07-18T20:39:32.991" v="270" actId="122"/>
          <ac:spMkLst>
            <pc:docMk/>
            <pc:sldMk cId="0" sldId="304"/>
            <ac:spMk id="594" creationId="{00000000-0000-0000-0000-000000000000}"/>
          </ac:spMkLst>
        </pc:spChg>
      </pc:sldChg>
      <pc:sldChg chg="modSp">
        <pc:chgData name="Anderson, Dannie (DCJS)" userId="3309786d-ca09-4b25-9407-7fcc16175d79" providerId="ADAL" clId="{7F4E7CE4-2C3A-4A35-AE13-15DAFCFB7E0A}" dt="2024-07-18T20:39:49.360" v="271" actId="20577"/>
        <pc:sldMkLst>
          <pc:docMk/>
          <pc:sldMk cId="0" sldId="306"/>
        </pc:sldMkLst>
        <pc:spChg chg="mod">
          <ac:chgData name="Anderson, Dannie (DCJS)" userId="3309786d-ca09-4b25-9407-7fcc16175d79" providerId="ADAL" clId="{7F4E7CE4-2C3A-4A35-AE13-15DAFCFB7E0A}" dt="2024-07-18T20:39:49.360" v="271" actId="20577"/>
          <ac:spMkLst>
            <pc:docMk/>
            <pc:sldMk cId="0" sldId="306"/>
            <ac:spMk id="615" creationId="{00000000-0000-0000-0000-000000000000}"/>
          </ac:spMkLst>
        </pc:spChg>
      </pc:sldChg>
      <pc:sldChg chg="modSp del mod">
        <pc:chgData name="Anderson, Dannie (DCJS)" userId="3309786d-ca09-4b25-9407-7fcc16175d79" providerId="ADAL" clId="{7F4E7CE4-2C3A-4A35-AE13-15DAFCFB7E0A}" dt="2024-07-18T20:41:11.012" v="311" actId="47"/>
        <pc:sldMkLst>
          <pc:docMk/>
          <pc:sldMk cId="0" sldId="307"/>
        </pc:sldMkLst>
        <pc:spChg chg="mod">
          <ac:chgData name="Anderson, Dannie (DCJS)" userId="3309786d-ca09-4b25-9407-7fcc16175d79" providerId="ADAL" clId="{7F4E7CE4-2C3A-4A35-AE13-15DAFCFB7E0A}" dt="2024-07-18T20:40:24.374" v="288" actId="20577"/>
          <ac:spMkLst>
            <pc:docMk/>
            <pc:sldMk cId="0" sldId="307"/>
            <ac:spMk id="627" creationId="{00000000-0000-0000-0000-000000000000}"/>
          </ac:spMkLst>
        </pc:spChg>
      </pc:sldChg>
      <pc:sldChg chg="del">
        <pc:chgData name="Anderson, Dannie (DCJS)" userId="3309786d-ca09-4b25-9407-7fcc16175d79" providerId="ADAL" clId="{7F4E7CE4-2C3A-4A35-AE13-15DAFCFB7E0A}" dt="2024-07-18T20:40:42.078" v="289" actId="47"/>
        <pc:sldMkLst>
          <pc:docMk/>
          <pc:sldMk cId="0" sldId="308"/>
        </pc:sldMkLst>
      </pc:sldChg>
      <pc:sldChg chg="modSp mod">
        <pc:chgData name="Anderson, Dannie (DCJS)" userId="3309786d-ca09-4b25-9407-7fcc16175d79" providerId="ADAL" clId="{7F4E7CE4-2C3A-4A35-AE13-15DAFCFB7E0A}" dt="2024-07-18T20:06:14.937" v="7" actId="1076"/>
        <pc:sldMkLst>
          <pc:docMk/>
          <pc:sldMk cId="2607595366" sldId="354"/>
        </pc:sldMkLst>
        <pc:spChg chg="mod">
          <ac:chgData name="Anderson, Dannie (DCJS)" userId="3309786d-ca09-4b25-9407-7fcc16175d79" providerId="ADAL" clId="{7F4E7CE4-2C3A-4A35-AE13-15DAFCFB7E0A}" dt="2024-07-18T20:06:14.937" v="7" actId="1076"/>
          <ac:spMkLst>
            <pc:docMk/>
            <pc:sldMk cId="2607595366" sldId="354"/>
            <ac:spMk id="11" creationId="{EE5F7F33-FB0A-4814-B8B7-F2C0B3A4EF23}"/>
          </ac:spMkLst>
        </pc:spChg>
      </pc:sldChg>
      <pc:sldChg chg="modSp mod">
        <pc:chgData name="Anderson, Dannie (DCJS)" userId="3309786d-ca09-4b25-9407-7fcc16175d79" providerId="ADAL" clId="{7F4E7CE4-2C3A-4A35-AE13-15DAFCFB7E0A}" dt="2024-07-18T20:05:43.865" v="1" actId="20577"/>
        <pc:sldMkLst>
          <pc:docMk/>
          <pc:sldMk cId="3281928965" sldId="355"/>
        </pc:sldMkLst>
        <pc:spChg chg="mod">
          <ac:chgData name="Anderson, Dannie (DCJS)" userId="3309786d-ca09-4b25-9407-7fcc16175d79" providerId="ADAL" clId="{7F4E7CE4-2C3A-4A35-AE13-15DAFCFB7E0A}" dt="2024-07-18T20:05:43.865" v="1" actId="20577"/>
          <ac:spMkLst>
            <pc:docMk/>
            <pc:sldMk cId="3281928965" sldId="355"/>
            <ac:spMk id="2" creationId="{F9AF390F-372F-3BCB-FCED-352A35938896}"/>
          </ac:spMkLst>
        </pc:spChg>
      </pc:sldChg>
      <pc:sldChg chg="modSp mod">
        <pc:chgData name="Anderson, Dannie (DCJS)" userId="3309786d-ca09-4b25-9407-7fcc16175d79" providerId="ADAL" clId="{7F4E7CE4-2C3A-4A35-AE13-15DAFCFB7E0A}" dt="2024-07-18T20:41:04.887" v="310" actId="255"/>
        <pc:sldMkLst>
          <pc:docMk/>
          <pc:sldMk cId="4064005723" sldId="357"/>
        </pc:sldMkLst>
        <pc:spChg chg="mod">
          <ac:chgData name="Anderson, Dannie (DCJS)" userId="3309786d-ca09-4b25-9407-7fcc16175d79" providerId="ADAL" clId="{7F4E7CE4-2C3A-4A35-AE13-15DAFCFB7E0A}" dt="2024-07-18T20:41:04.887" v="310" actId="255"/>
          <ac:spMkLst>
            <pc:docMk/>
            <pc:sldMk cId="4064005723" sldId="357"/>
            <ac:spMk id="2" creationId="{1A7BC369-06C8-56C8-B3AA-70D09CD5181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9fad2cf28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7" name="Google Shape;157;g29fad2cf28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a0f7708fa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g2a0f7708fa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a0f7708fa2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g2a0f7708fa2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a0f7708fa2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2" name="Google Shape;202;g2a0f7708fa2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a0f7708fa2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1" name="Google Shape;211;g2a0f7708fa2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0" name="Google Shape;22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>
          <a:extLst>
            <a:ext uri="{FF2B5EF4-FFF2-40B4-BE49-F238E27FC236}">
              <a16:creationId xmlns:a16="http://schemas.microsoft.com/office/drawing/2014/main" id="{68E75816-DB56-6FFF-C4EA-B3ED5730F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a0f7708fa2_0_22:notes">
            <a:extLst>
              <a:ext uri="{FF2B5EF4-FFF2-40B4-BE49-F238E27FC236}">
                <a16:creationId xmlns:a16="http://schemas.microsoft.com/office/drawing/2014/main" id="{E9B2C629-C766-39DD-F53C-A67D818E28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2" name="Google Shape;202;g2a0f7708fa2_0_22:notes">
            <a:extLst>
              <a:ext uri="{FF2B5EF4-FFF2-40B4-BE49-F238E27FC236}">
                <a16:creationId xmlns:a16="http://schemas.microsoft.com/office/drawing/2014/main" id="{6DFDD30D-7A32-00B2-6514-4BF1A870F5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7389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9" name="Google Shape;2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9fad2cf288_0_3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2" name="Google Shape;252;g29fad2cf288_0_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a1c30cced0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2" name="Google Shape;262;g2a1c30cced0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a1c30cced0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2" name="Google Shape;272;g2a1c30cced0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9fad2cf288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4" name="Google Shape;284;g29fad2cf288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9fad2cf288_0_2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7" name="Google Shape;297;g29fad2cf288_0_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9fad2cf288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8" name="Google Shape;308;g29fad2cf288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2a1c30cced0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9" name="Google Shape;319;g2a1c30cced0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a1c30cced0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8" name="Google Shape;328;g2a1c30cced0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2a1c30cced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9" name="Google Shape;339;g2a1c30cced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a1c30cced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8" name="Google Shape;348;g2a1c30cced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a1c30cced0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9" name="Google Shape;359;g2a1c30cced0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a1c30cced0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8" name="Google Shape;368;g2a1c30cced0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a1c30cced0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9" name="Google Shape;379;g2a1c30cced0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a1c30cced0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8" name="Google Shape;388;g2a1c30cced0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a1c30cced0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99" name="Google Shape;399;g2a1c30cced0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a1c30cced0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08" name="Google Shape;408;g2a1c30cced0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2a1c30cced0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9" name="Google Shape;419;g2a1c30cced0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a1c30cced0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8" name="Google Shape;428;g2a1c30cced0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2a1c30cced0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9" name="Google Shape;439;g2a1c30cced0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a1c30cced0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8" name="Google Shape;448;g2a1c30cced0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a1c30cced0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59" name="Google Shape;459;g2a1c30cced0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2a1c30cced0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68" name="Google Shape;468;g2a1c30cced0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2a1c30cced0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79" name="Google Shape;479;g2a1c30cced0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2a1c30cced0_0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88" name="Google Shape;488;g2a1c30cced0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a1c30cced0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98" name="Google Shape;498;g2a1c30cced0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2a1c30cced0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08" name="Google Shape;508;g2a1c30cced0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29fad2cf288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20" name="Google Shape;520;g29fad2cf288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2a1c30cced0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33" name="Google Shape;533;g2a1c30cced0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2a1c30cced0_0_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45" name="Google Shape;545;g2a1c30cced0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2a1c30cced0_0_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57" name="Google Shape;557;g2a1c30cced0_0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2a1c30cced0_0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69" name="Google Shape;569;g2a1c30cced0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2a1c30cced0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82" name="Google Shape;582;g2a1c30cced0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29fad2cf288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2" name="Google Shape;592;g29fad2cf288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2a1c30cced0_0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02" name="Google Shape;602;g2a1c30cced0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12" name="Google Shape;61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29fad2cf288_0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55" name="Google Shape;655;g29fad2cf288_0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5BE-F605-A5CF-0D7D-88F219D7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CA84-994A-3DFA-596D-E4F27352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458E-77CC-C575-BE9D-3702A4D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F2A3D-F6C0-3214-1949-5002066C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A76B-E3D0-E89D-D0CE-81C02C86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85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6129-0272-A08E-DFAA-0CF7D54EE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E8BAE-E56F-9C9B-6CA3-038CA492E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A0E40-2A17-A2F5-3BC6-2DD90858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1B8D6-DD35-13F1-0392-D8D4DB1E6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B7818-8208-CAD6-EAD1-7922CED1A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34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ABF6-66D1-108D-E462-CAFC80418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041F0-D530-430A-3C40-5689BD6CB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6FA3C-E4D3-D2D0-781B-E80D576FA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17CC9-9AFC-E2CE-C62F-203F21426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DF121-B04A-7162-FB97-462E9BE7F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86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0808A-FADD-6856-4857-57B7534A8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E1283-F228-E79B-DC60-E0CA5A3EC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5F453-E1B3-B84C-70F8-BE932E737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D8DD1-FE5B-280A-8BB8-54968142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00AE9-12D5-3BF5-B9DE-9B6DDC94E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65873-5337-7DF8-4A80-F8EDD3FAB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88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F95E9-0250-A613-EE0F-999BEBB03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E1CA-A0DD-E5CB-5108-76C40447C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B0E3A-9419-9343-9D6C-DF5EAA0E3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04EAAB-84AE-7D2E-5349-15DFF129DF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19F477-88A7-0570-7857-5F02B856C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809060-81C0-A538-6068-7EBDD2F3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D406BA-785C-D50B-426D-A8DD82136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B98A89-99F3-6880-338C-AF7A01B0D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860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C968-3D43-DC24-30CE-F9EC1C5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E7880-3AAB-95FE-56D8-2F0D2BA7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FB418-877D-8583-E6A1-D818218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FD6C7-6BD5-4EA3-DC3F-E67A02B0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88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6175A6-AD47-CC27-609E-E55D6C185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0885C1-069E-B32C-12F1-3C8C1721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812E2-8C93-9293-E2AC-6F78DFA7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179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8C308-145E-D165-6015-1633CA42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E3AE3-0A52-5114-7547-ECCD40D34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06986-BA4E-8EB1-84B7-E1EC03B9E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B2474-FE76-26A7-9440-04E095860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51BE3-402D-B96B-D07B-41DB5608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EB0AA-3296-0C34-BC67-220D5E92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671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8DFD-4564-E7F6-E49E-6BB25A15D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319DD-B4BB-B0C5-AE4E-FB5A448CFD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C5FE0-4BFE-554A-77ED-62C90B17C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ECA7D-E084-CB37-8B9A-BFA029CCA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5B04D-CF43-6DC0-E0A1-2D97F8355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13128-095D-8CAC-CD16-443FA9477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523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56713-6B23-692A-7D19-55F576932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99C733-89F9-C682-24D1-2ED839C46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ABCA5-DEF0-BD5E-2EE5-D5997B60F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B4D03-58A2-7EDB-86DD-167CE241A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6B026-499C-2B24-A050-94ADB7EE0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29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D103A8-BE0D-C773-AC63-6C4158C05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2B24D8-A3E4-744E-8B20-9C27FD11D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70714-2547-B334-F28B-472DECC46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2318E-F025-2A5C-09DF-35F9C7875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26688-F3AE-0B29-E100-A1DE9886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7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E34CE9-38DF-BFCC-189F-04F84DE6E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6DFA-85AB-54F7-5FD6-56FCD0A5C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810F2-FAC7-724D-317F-9D98998E0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3F6B1-1C61-4635-A09D-AD8A54010B14}" type="datetimeFigureOut">
              <a:rPr lang="en-US" smtClean="0"/>
              <a:t>7/18/2024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2C5BB-1F34-0323-ED7E-1E3108378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5BAC3-190F-3962-CA34-E600F8620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26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F390F-372F-3BCB-FCED-352A35938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0" y="1383528"/>
            <a:ext cx="6633940" cy="3167510"/>
          </a:xfrm>
        </p:spPr>
        <p:txBody>
          <a:bodyPr anchor="b">
            <a:normAutofit/>
          </a:bodyPr>
          <a:lstStyle/>
          <a:p>
            <a:pPr algn="r"/>
            <a:r>
              <a:rPr lang="en-US" dirty="0">
                <a:solidFill>
                  <a:srgbClr val="000000"/>
                </a:solidFill>
                <a:latin typeface="+mn-lt"/>
              </a:rPr>
              <a:t>Stealing</a:t>
            </a:r>
            <a:br>
              <a:rPr lang="en-US" i="1" dirty="0">
                <a:solidFill>
                  <a:srgbClr val="000000"/>
                </a:solidFill>
                <a:latin typeface="+mn-lt"/>
              </a:rPr>
            </a:br>
            <a:r>
              <a:rPr lang="en-US" sz="4000" dirty="0">
                <a:solidFill>
                  <a:srgbClr val="000000"/>
                </a:solidFill>
                <a:latin typeface="+mn-lt"/>
              </a:rPr>
              <a:t>Second Grade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+mn-lt"/>
              </a:rPr>
              <a:t> Lesson </a:t>
            </a:r>
            <a:r>
              <a:rPr lang="en-US" sz="4000" dirty="0">
                <a:solidFill>
                  <a:srgbClr val="000000"/>
                </a:solidFill>
                <a:latin typeface="+mn-lt"/>
              </a:rPr>
              <a:t>1</a:t>
            </a:r>
            <a:endParaRPr lang="en-US" sz="4000" dirty="0">
              <a:latin typeface="+mn-lt"/>
              <a:cs typeface="Calibri"/>
            </a:endParaRPr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DF0FAA9-1A48-49BB-8C30-1CC4B6429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192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79EECFE-814E-4B68-96A7-86A795BD22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AF180F00-B4B2-4196-BB1C-ECD21B03F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DF0D3DE-EC74-4C9F-AFA1-DC5CE5236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1DE8442-D614-5B26-05E9-5F63F6E6D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E5F7F33-FB0A-4814-B8B7-F2C0B3A4EF23}"/>
              </a:ext>
            </a:extLst>
          </p:cNvPr>
          <p:cNvSpPr txBox="1"/>
          <p:nvPr/>
        </p:nvSpPr>
        <p:spPr>
          <a:xfrm>
            <a:off x="1612673" y="2477192"/>
            <a:ext cx="574241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4400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When we are learning </a:t>
            </a:r>
          </a:p>
          <a:p>
            <a:pPr algn="r"/>
            <a:r>
              <a:rPr lang="en-US" sz="4400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we will:</a:t>
            </a:r>
            <a:endParaRPr lang="en-US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7595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4463BBA0-2E9D-416F-81C7-29B07957D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824578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bodies in our own place!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E1C6A1-6197-E95D-F628-5DF52B028A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628" y="956474"/>
            <a:ext cx="5800478" cy="494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2A86C28-58A0-B4AC-ED28-7FAA2B9E1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58C052-BF98-406C-A48F-3754C1EB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4362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D19FED3-4213-4A4A-B911-AE1599C92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59FD59-CFAA-4856-A9E7-BE0E72C52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171435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Use our quiet voices!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03557-2282-99BF-9F91-A59862BB8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1401" y="1371099"/>
            <a:ext cx="4614203" cy="393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6547DB8-27EE-F738-F70F-CF0988A85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8868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1475C0C0-62A0-4C27-B9B0-00789C6E5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A752FA-B32F-4F65-A25B-F480FCF33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21876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ears open!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A5E89B-CCA6-90CB-A232-C721D0B4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279" y="1842520"/>
            <a:ext cx="3727130" cy="31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323C7CC-F097-3CF9-C4C1-5BD730907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677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5D22BAC-D87F-49A6-9F35-19B106332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CBD628-A470-4DAD-BBA3-F153867BB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Have our brains ready to learn!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7AAC474-9D59-2616-9D17-E0233C54D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8838" y="950569"/>
            <a:ext cx="5605547" cy="477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2675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 txBox="1">
            <a:spLocks noGrp="1"/>
          </p:cNvSpPr>
          <p:nvPr>
            <p:ph type="title"/>
          </p:nvPr>
        </p:nvSpPr>
        <p:spPr>
          <a:xfrm>
            <a:off x="1314824" y="1383527"/>
            <a:ext cx="5767533" cy="4175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lang="en-US" dirty="0"/>
              <a:t>Why do we have learning-ready rules?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2" name="Google Shape;152;p7"/>
          <p:cNvCxnSpPr/>
          <p:nvPr/>
        </p:nvCxnSpPr>
        <p:spPr>
          <a:xfrm>
            <a:off x="7534656" y="1852863"/>
            <a:ext cx="0" cy="3236495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53" name="Google Shape;153;p7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0" cy="1269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7"/>
          <p:cNvPicPr preferRelativeResize="0"/>
          <p:nvPr/>
        </p:nvPicPr>
        <p:blipFill rotWithShape="1">
          <a:blip r:embed="rId4">
            <a:alphaModFix/>
          </a:blip>
          <a:srcRect r="66162" b="18725"/>
          <a:stretch/>
        </p:blipFill>
        <p:spPr>
          <a:xfrm>
            <a:off x="8208677" y="748575"/>
            <a:ext cx="2038423" cy="417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9fad2cf288_0_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29fad2cf288_0_1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g29fad2cf288_0_1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29fad2cf288_0_1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29fad2cf288_0_1"/>
          <p:cNvSpPr txBox="1">
            <a:spLocks noGrp="1"/>
          </p:cNvSpPr>
          <p:nvPr>
            <p:ph type="title"/>
          </p:nvPr>
        </p:nvSpPr>
        <p:spPr>
          <a:xfrm>
            <a:off x="1010024" y="1383527"/>
            <a:ext cx="6072300" cy="4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lang="en-US" dirty="0"/>
              <a:t>What is a rule?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4" name="Google Shape;164;g29fad2cf288_0_1"/>
          <p:cNvCxnSpPr/>
          <p:nvPr/>
        </p:nvCxnSpPr>
        <p:spPr>
          <a:xfrm>
            <a:off x="7534656" y="1852863"/>
            <a:ext cx="0" cy="32364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5" name="Google Shape;165;g29fad2cf288_0_1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29fad2cf288_0_1"/>
          <p:cNvPicPr preferRelativeResize="0"/>
          <p:nvPr/>
        </p:nvPicPr>
        <p:blipFill rotWithShape="1">
          <a:blip r:embed="rId4">
            <a:alphaModFix/>
          </a:blip>
          <a:srcRect r="66162" b="18213"/>
          <a:stretch/>
        </p:blipFill>
        <p:spPr>
          <a:xfrm>
            <a:off x="8154125" y="798350"/>
            <a:ext cx="2149300" cy="443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8"/>
          <p:cNvSpPr/>
          <p:nvPr/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8"/>
          <p:cNvSpPr/>
          <p:nvPr/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8"/>
          <p:cNvSpPr txBox="1">
            <a:spLocks noGrp="1"/>
          </p:cNvSpPr>
          <p:nvPr>
            <p:ph type="ctrTitle"/>
          </p:nvPr>
        </p:nvSpPr>
        <p:spPr>
          <a:xfrm>
            <a:off x="952452" y="921166"/>
            <a:ext cx="9630600" cy="50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l">
              <a:lnSpc>
                <a:spcPct val="100000"/>
              </a:lnSpc>
              <a:buSzPts val="1100"/>
            </a:pPr>
            <a:r>
              <a:rPr lang="en-US" sz="4400" dirty="0">
                <a:solidFill>
                  <a:srgbClr val="0E101A"/>
                </a:solidFill>
              </a:rPr>
              <a:t>A </a:t>
            </a:r>
            <a:r>
              <a:rPr lang="en-US" sz="4400" b="1" dirty="0">
                <a:solidFill>
                  <a:srgbClr val="0E101A"/>
                </a:solidFill>
              </a:rPr>
              <a:t>rule </a:t>
            </a:r>
            <a:r>
              <a:rPr lang="en-US" sz="4400" dirty="0">
                <a:solidFill>
                  <a:srgbClr val="0E101A"/>
                </a:solidFill>
              </a:rPr>
              <a:t>is </a:t>
            </a:r>
            <a:r>
              <a:rPr lang="en-US" sz="4400" dirty="0"/>
              <a:t>a guide to help keep us safe or do something the right way. </a:t>
            </a:r>
            <a:r>
              <a:rPr lang="en-US" sz="4400" b="1" dirty="0"/>
              <a:t>Rules </a:t>
            </a:r>
            <a:r>
              <a:rPr lang="en-US" sz="4400" dirty="0"/>
              <a:t>can change from place to place.</a:t>
            </a:r>
            <a:endParaRPr sz="4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400" dirty="0"/>
          </a:p>
        </p:txBody>
      </p:sp>
      <p:pic>
        <p:nvPicPr>
          <p:cNvPr id="175" name="Google Shape;175;p8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0" cy="1269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a0f7708fa2_0_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g2a0f7708fa2_0_0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7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g2a0f7708fa2_0_0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g2a0f7708fa2_0_0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2a0f7708fa2_0_0"/>
          <p:cNvSpPr txBox="1">
            <a:spLocks noGrp="1"/>
          </p:cNvSpPr>
          <p:nvPr>
            <p:ph type="title"/>
          </p:nvPr>
        </p:nvSpPr>
        <p:spPr>
          <a:xfrm>
            <a:off x="879396" y="1383527"/>
            <a:ext cx="6202928" cy="4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lang="en-US" dirty="0"/>
              <a:t>What is a rule you have at home but not at school?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cxnSp>
        <p:nvCxnSpPr>
          <p:cNvPr id="185" name="Google Shape;185;g2a0f7708fa2_0_0"/>
          <p:cNvCxnSpPr/>
          <p:nvPr/>
        </p:nvCxnSpPr>
        <p:spPr>
          <a:xfrm>
            <a:off x="7534656" y="1852863"/>
            <a:ext cx="0" cy="32364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6" name="Google Shape;186;g2a0f7708fa2_0_0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2a0f7708fa2_0_0"/>
          <p:cNvPicPr preferRelativeResize="0"/>
          <p:nvPr/>
        </p:nvPicPr>
        <p:blipFill rotWithShape="1">
          <a:blip r:embed="rId4">
            <a:alphaModFix/>
          </a:blip>
          <a:srcRect r="66162" b="18213"/>
          <a:stretch/>
        </p:blipFill>
        <p:spPr>
          <a:xfrm>
            <a:off x="8154125" y="798350"/>
            <a:ext cx="2149300" cy="443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a0f7708fa2_0_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2a0f7708fa2_0_11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2a0f7708fa2_0_11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2a0f7708fa2_0_11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2a0f7708fa2_0_11"/>
          <p:cNvSpPr txBox="1">
            <a:spLocks noGrp="1"/>
          </p:cNvSpPr>
          <p:nvPr>
            <p:ph type="title"/>
          </p:nvPr>
        </p:nvSpPr>
        <p:spPr>
          <a:xfrm>
            <a:off x="1010024" y="1383527"/>
            <a:ext cx="6072300" cy="4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lang="en-US" dirty="0"/>
              <a:t>What is a rule that might be at the movie theaters but not at home?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cxnSp>
        <p:nvCxnSpPr>
          <p:cNvPr id="197" name="Google Shape;197;g2a0f7708fa2_0_11"/>
          <p:cNvCxnSpPr/>
          <p:nvPr/>
        </p:nvCxnSpPr>
        <p:spPr>
          <a:xfrm>
            <a:off x="7534656" y="1852863"/>
            <a:ext cx="0" cy="32364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98" name="Google Shape;198;g2a0f7708fa2_0_11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g2a0f7708fa2_0_11"/>
          <p:cNvPicPr preferRelativeResize="0"/>
          <p:nvPr/>
        </p:nvPicPr>
        <p:blipFill rotWithShape="1">
          <a:blip r:embed="rId4">
            <a:alphaModFix/>
          </a:blip>
          <a:srcRect r="66162" b="18725"/>
          <a:stretch/>
        </p:blipFill>
        <p:spPr>
          <a:xfrm>
            <a:off x="8208677" y="748575"/>
            <a:ext cx="2038423" cy="417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a0f7708fa2_0_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2a0f7708fa2_0_22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2a0f7708fa2_0_22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2a0f7708fa2_0_22"/>
          <p:cNvSpPr txBox="1">
            <a:spLocks noGrp="1"/>
          </p:cNvSpPr>
          <p:nvPr>
            <p:ph type="ctrTitle"/>
          </p:nvPr>
        </p:nvSpPr>
        <p:spPr>
          <a:xfrm>
            <a:off x="919201" y="829817"/>
            <a:ext cx="9630600" cy="50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 dirty="0"/>
              <a:t>We also have rules that </a:t>
            </a:r>
            <a:r>
              <a:rPr lang="en-US" sz="4400" b="1" dirty="0"/>
              <a:t>do not</a:t>
            </a:r>
            <a:r>
              <a:rPr lang="en-US" sz="4400" dirty="0"/>
              <a:t> change from place to place. These types of rules are called </a:t>
            </a:r>
            <a:r>
              <a:rPr lang="en-US" sz="4400" b="1" dirty="0"/>
              <a:t>laws.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6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600" dirty="0"/>
          </a:p>
        </p:txBody>
      </p:sp>
      <p:pic>
        <p:nvPicPr>
          <p:cNvPr id="208" name="Google Shape;208;g2a0f7708fa2_0_22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a0f7708fa2_0_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g2a0f7708fa2_0_30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g2a0f7708fa2_0_30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2a0f7708fa2_0_30"/>
          <p:cNvSpPr txBox="1">
            <a:spLocks noGrp="1"/>
          </p:cNvSpPr>
          <p:nvPr>
            <p:ph type="ctrTitle"/>
          </p:nvPr>
        </p:nvSpPr>
        <p:spPr>
          <a:xfrm>
            <a:off x="646465" y="844858"/>
            <a:ext cx="9870085" cy="5176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/>
              <a:t>A law is an official set of rules. </a:t>
            </a:r>
            <a:r>
              <a:rPr lang="en-US" sz="4400" b="1" dirty="0"/>
              <a:t>Laws do not change </a:t>
            </a:r>
            <a:r>
              <a:rPr lang="en-US" sz="4400" dirty="0"/>
              <a:t>from place to place, and </a:t>
            </a:r>
            <a:r>
              <a:rPr lang="en-US" sz="4400" b="1" dirty="0"/>
              <a:t>everyone </a:t>
            </a:r>
            <a:r>
              <a:rPr lang="en-US" sz="4400" dirty="0"/>
              <a:t>must follow them.</a:t>
            </a:r>
          </a:p>
        </p:txBody>
      </p:sp>
      <p:pic>
        <p:nvPicPr>
          <p:cNvPr id="217" name="Google Shape;217;g2a0f7708fa2_0_30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9"/>
          <p:cNvSpPr/>
          <p:nvPr/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p9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0" cy="126989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9"/>
          <p:cNvSpPr txBox="1">
            <a:spLocks noGrp="1"/>
          </p:cNvSpPr>
          <p:nvPr>
            <p:ph type="title"/>
          </p:nvPr>
        </p:nvSpPr>
        <p:spPr>
          <a:xfrm>
            <a:off x="753833" y="778363"/>
            <a:ext cx="1826958" cy="1185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lang="en-US" dirty="0"/>
              <a:t>Laws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7" name="Google Shape;227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6338" y="1583112"/>
            <a:ext cx="3752850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04735" y="1545593"/>
            <a:ext cx="3752850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3">
          <a:extLst>
            <a:ext uri="{FF2B5EF4-FFF2-40B4-BE49-F238E27FC236}">
              <a16:creationId xmlns:a16="http://schemas.microsoft.com/office/drawing/2014/main" id="{F9D86C5B-A3A5-8FDB-D127-5C2C52D06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a0f7708fa2_0_22">
            <a:extLst>
              <a:ext uri="{FF2B5EF4-FFF2-40B4-BE49-F238E27FC236}">
                <a16:creationId xmlns:a16="http://schemas.microsoft.com/office/drawing/2014/main" id="{CB2082B3-F388-2B5E-3FB7-5F87DDADB7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2a0f7708fa2_0_22">
            <a:extLst>
              <a:ext uri="{FF2B5EF4-FFF2-40B4-BE49-F238E27FC236}">
                <a16:creationId xmlns:a16="http://schemas.microsoft.com/office/drawing/2014/main" id="{D9D6B35D-77D4-9DFD-B74C-3626A8CF5D5E}"/>
              </a:ext>
            </a:extLst>
          </p:cNvPr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2a0f7708fa2_0_22">
            <a:extLst>
              <a:ext uri="{FF2B5EF4-FFF2-40B4-BE49-F238E27FC236}">
                <a16:creationId xmlns:a16="http://schemas.microsoft.com/office/drawing/2014/main" id="{3CD9D467-0D35-90FE-88B3-9A00E8CAFEFD}"/>
              </a:ext>
            </a:extLst>
          </p:cNvPr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2a0f7708fa2_0_22">
            <a:extLst>
              <a:ext uri="{FF2B5EF4-FFF2-40B4-BE49-F238E27FC236}">
                <a16:creationId xmlns:a16="http://schemas.microsoft.com/office/drawing/2014/main" id="{289079CA-1765-46DA-E6E9-36F4461B80F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07722" y="617115"/>
            <a:ext cx="9870085" cy="5614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>
              <a:lnSpc>
                <a:spcPct val="114999"/>
              </a:lnSpc>
            </a:pPr>
            <a:r>
              <a:rPr lang="en-US" sz="4400" dirty="0"/>
              <a:t>When we follow the rules and laws, we are obeying them. Why do we obey rules and laws?</a:t>
            </a:r>
            <a:endParaRPr lang="en-US" dirty="0"/>
          </a:p>
        </p:txBody>
      </p:sp>
      <p:pic>
        <p:nvPicPr>
          <p:cNvPr id="208" name="Google Shape;208;g2a0f7708fa2_0_2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1BF953EB-1C2F-578B-A2B8-53201B34107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9901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"/>
          <p:cNvSpPr txBox="1">
            <a:spLocks noGrp="1"/>
          </p:cNvSpPr>
          <p:nvPr>
            <p:ph type="title"/>
          </p:nvPr>
        </p:nvSpPr>
        <p:spPr>
          <a:xfrm>
            <a:off x="5683783" y="1020706"/>
            <a:ext cx="6507763" cy="4946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003300" lvl="1" indent="-571500">
              <a:buClr>
                <a:schemeClr val="dk1"/>
              </a:buClr>
              <a:buSzPts val="4000"/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Laws protect and keep us safe.</a:t>
            </a:r>
            <a:endParaRPr lang="en-US" sz="4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1003300" lvl="1" indent="-571500">
              <a:buClr>
                <a:schemeClr val="dk1"/>
              </a:buClr>
              <a:buSzPts val="4000"/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Laws help settle problems and arguments.</a:t>
            </a: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1003300" lvl="1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Laws keep order and make things fair.</a:t>
            </a:r>
            <a:endParaRPr sz="4400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242" name="Google Shape;242;p11"/>
          <p:cNvSpPr/>
          <p:nvPr/>
        </p:nvSpPr>
        <p:spPr>
          <a:xfrm flipH="1">
            <a:off x="30" y="0"/>
            <a:ext cx="14943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3" name="Google Shape;243;p11"/>
          <p:cNvGrpSpPr/>
          <p:nvPr/>
        </p:nvGrpSpPr>
        <p:grpSpPr>
          <a:xfrm>
            <a:off x="11460480" y="3154317"/>
            <a:ext cx="731521" cy="673460"/>
            <a:chOff x="3940602" y="308034"/>
            <a:chExt cx="2116791" cy="3428999"/>
          </a:xfrm>
        </p:grpSpPr>
        <p:sp>
          <p:nvSpPr>
            <p:cNvPr id="244" name="Google Shape;244;p11"/>
            <p:cNvSpPr/>
            <p:nvPr/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11"/>
            <p:cNvSpPr/>
            <p:nvPr/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11"/>
            <p:cNvSpPr/>
            <p:nvPr/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7" name="Google Shape;247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92226" y="95564"/>
            <a:ext cx="4049587" cy="3333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1"/>
          <p:cNvPicPr preferRelativeResize="0"/>
          <p:nvPr/>
        </p:nvPicPr>
        <p:blipFill rotWithShape="1">
          <a:blip r:embed="rId4">
            <a:alphaModFix/>
          </a:blip>
          <a:srcRect t="37451"/>
          <a:stretch/>
        </p:blipFill>
        <p:spPr>
          <a:xfrm>
            <a:off x="3090552" y="2646651"/>
            <a:ext cx="3291700" cy="175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45920" y="4768408"/>
            <a:ext cx="2176564" cy="18734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9fad2cf288_0_38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29fad2cf288_0_384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29fad2cf288_0_384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29fad2cf288_0_384"/>
          <p:cNvSpPr txBox="1">
            <a:spLocks noGrp="1"/>
          </p:cNvSpPr>
          <p:nvPr>
            <p:ph type="ctrTitle"/>
          </p:nvPr>
        </p:nvSpPr>
        <p:spPr>
          <a:xfrm>
            <a:off x="821775" y="915642"/>
            <a:ext cx="9398372" cy="3807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/>
              <a:t>Crime </a:t>
            </a:r>
            <a:r>
              <a:rPr lang="en-US" sz="4400" dirty="0"/>
              <a:t>is an action that violates the law, we call this “breaking” the law.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/>
              <a:t>Today we will learn about a crime called stealing. What is stealing?</a:t>
            </a:r>
            <a:endParaRPr sz="4400" dirty="0"/>
          </a:p>
        </p:txBody>
      </p:sp>
      <p:pic>
        <p:nvPicPr>
          <p:cNvPr id="258" name="Google Shape;258;g29fad2cf288_0_384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29fad2cf288_0_384"/>
          <p:cNvPicPr preferRelativeResize="0"/>
          <p:nvPr/>
        </p:nvPicPr>
        <p:blipFill rotWithShape="1">
          <a:blip r:embed="rId4">
            <a:alphaModFix/>
          </a:blip>
          <a:srcRect t="21517" r="66162" b="21631"/>
          <a:stretch/>
        </p:blipFill>
        <p:spPr>
          <a:xfrm>
            <a:off x="7828367" y="4522279"/>
            <a:ext cx="1269425" cy="1816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a1c30cced0_0_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g2a1c30cced0_0_6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g2a1c30cced0_0_6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g2a1c30cced0_0_6"/>
          <p:cNvSpPr txBox="1">
            <a:spLocks noGrp="1"/>
          </p:cNvSpPr>
          <p:nvPr>
            <p:ph type="ctrTitle"/>
          </p:nvPr>
        </p:nvSpPr>
        <p:spPr>
          <a:xfrm>
            <a:off x="869447" y="921175"/>
            <a:ext cx="8518974" cy="50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4400" b="1" dirty="0"/>
              <a:t>Stealing </a:t>
            </a:r>
            <a:r>
              <a:rPr lang="en-US" sz="4400" dirty="0"/>
              <a:t>is taking something that does not belong to you without permission. </a:t>
            </a:r>
            <a:br>
              <a:rPr lang="en-US" sz="4400" dirty="0"/>
            </a:br>
            <a:r>
              <a:rPr lang="en-US" sz="4400" dirty="0"/>
              <a:t>There are many laws against stealing, and they do not change, even at school. Remember, stealing is a crime!</a:t>
            </a:r>
            <a:endParaRPr lang="en-US" sz="4400" b="1" dirty="0"/>
          </a:p>
        </p:txBody>
      </p:sp>
      <p:pic>
        <p:nvPicPr>
          <p:cNvPr id="268" name="Google Shape;268;g2a1c30cced0_0_6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g2a1c30cced0_0_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20907" y="1823283"/>
            <a:ext cx="2401646" cy="2052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a1c30cced0_0_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g2a1c30cced0_0_17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7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g2a1c30cced0_0_17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g2a1c30cced0_0_17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g2a1c30cced0_0_17"/>
          <p:cNvSpPr txBox="1">
            <a:spLocks noGrp="1"/>
          </p:cNvSpPr>
          <p:nvPr>
            <p:ph type="title"/>
          </p:nvPr>
        </p:nvSpPr>
        <p:spPr>
          <a:xfrm>
            <a:off x="1097110" y="2297927"/>
            <a:ext cx="6072300" cy="2077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lang="en-US" dirty="0"/>
              <a:t>How do you know something is yours?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9" name="Google Shape;279;g2a1c30cced0_0_17"/>
          <p:cNvCxnSpPr/>
          <p:nvPr/>
        </p:nvCxnSpPr>
        <p:spPr>
          <a:xfrm>
            <a:off x="7534656" y="1852863"/>
            <a:ext cx="0" cy="32364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80" name="Google Shape;280;g2a1c30cced0_0_17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g2a1c30cced0_0_17"/>
          <p:cNvPicPr preferRelativeResize="0"/>
          <p:nvPr/>
        </p:nvPicPr>
        <p:blipFill rotWithShape="1">
          <a:blip r:embed="rId4">
            <a:alphaModFix/>
          </a:blip>
          <a:srcRect r="66162" b="18213"/>
          <a:stretch/>
        </p:blipFill>
        <p:spPr>
          <a:xfrm>
            <a:off x="9220926" y="406464"/>
            <a:ext cx="2149300" cy="443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9fad2cf288_0_71"/>
          <p:cNvSpPr txBox="1">
            <a:spLocks noGrp="1"/>
          </p:cNvSpPr>
          <p:nvPr>
            <p:ph type="title"/>
          </p:nvPr>
        </p:nvSpPr>
        <p:spPr>
          <a:xfrm>
            <a:off x="5115746" y="1071506"/>
            <a:ext cx="6248486" cy="471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00000"/>
              </a:lnSpc>
              <a:buSzPts val="4900"/>
            </a:pPr>
            <a:r>
              <a:rPr lang="en-US" dirty="0"/>
              <a:t>Something you bought with your own money.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Something someone gave to you.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Something you made.</a:t>
            </a:r>
          </a:p>
        </p:txBody>
      </p:sp>
      <p:sp>
        <p:nvSpPr>
          <p:cNvPr id="287" name="Google Shape;287;g29fad2cf288_0_71"/>
          <p:cNvSpPr/>
          <p:nvPr/>
        </p:nvSpPr>
        <p:spPr>
          <a:xfrm flipH="1">
            <a:off x="30" y="0"/>
            <a:ext cx="14943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8" name="Google Shape;288;g29fad2cf288_0_71"/>
          <p:cNvGrpSpPr/>
          <p:nvPr/>
        </p:nvGrpSpPr>
        <p:grpSpPr>
          <a:xfrm>
            <a:off x="11460558" y="3154317"/>
            <a:ext cx="731548" cy="673456"/>
            <a:chOff x="3940602" y="308034"/>
            <a:chExt cx="2116748" cy="3429000"/>
          </a:xfrm>
        </p:grpSpPr>
        <p:sp>
          <p:nvSpPr>
            <p:cNvPr id="289" name="Google Shape;289;g29fad2cf288_0_71"/>
            <p:cNvSpPr/>
            <p:nvPr/>
          </p:nvSpPr>
          <p:spPr>
            <a:xfrm>
              <a:off x="3940602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g29fad2cf288_0_71"/>
            <p:cNvSpPr/>
            <p:nvPr/>
          </p:nvSpPr>
          <p:spPr>
            <a:xfrm>
              <a:off x="4715626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g29fad2cf288_0_71"/>
            <p:cNvSpPr/>
            <p:nvPr/>
          </p:nvSpPr>
          <p:spPr>
            <a:xfrm>
              <a:off x="5490650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2" name="Google Shape;292;g29fad2cf288_0_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4380" y="4135534"/>
            <a:ext cx="3040845" cy="2593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g29fad2cf288_0_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5623" y="152400"/>
            <a:ext cx="2909600" cy="2481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g29fad2cf288_0_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75088" y="2530350"/>
            <a:ext cx="2676325" cy="228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42;p11">
            <a:extLst>
              <a:ext uri="{FF2B5EF4-FFF2-40B4-BE49-F238E27FC236}">
                <a16:creationId xmlns:a16="http://schemas.microsoft.com/office/drawing/2014/main" id="{D43FCFB6-2A32-FF4B-1883-6E1926DD7EA0}"/>
              </a:ext>
            </a:extLst>
          </p:cNvPr>
          <p:cNvSpPr/>
          <p:nvPr/>
        </p:nvSpPr>
        <p:spPr>
          <a:xfrm flipH="1">
            <a:off x="30" y="0"/>
            <a:ext cx="14943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g29fad2cf288_0_289"/>
          <p:cNvSpPr txBox="1">
            <a:spLocks noGrp="1"/>
          </p:cNvSpPr>
          <p:nvPr>
            <p:ph type="title"/>
          </p:nvPr>
        </p:nvSpPr>
        <p:spPr>
          <a:xfrm>
            <a:off x="2541" y="372525"/>
            <a:ext cx="12149259" cy="14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Time for a game!</a:t>
            </a:r>
          </a:p>
        </p:txBody>
      </p:sp>
      <p:pic>
        <p:nvPicPr>
          <p:cNvPr id="9" name="Picture 8" descr="A hand with a thumb up&#10;&#10;Description automatically generated">
            <a:extLst>
              <a:ext uri="{FF2B5EF4-FFF2-40B4-BE49-F238E27FC236}">
                <a16:creationId xmlns:a16="http://schemas.microsoft.com/office/drawing/2014/main" id="{6F6A637C-302C-E5A6-028E-1E5A063FA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9180" y="2608673"/>
            <a:ext cx="2945641" cy="3075282"/>
          </a:xfrm>
          <a:prstGeom prst="rect">
            <a:avLst/>
          </a:prstGeom>
        </p:spPr>
      </p:pic>
      <p:pic>
        <p:nvPicPr>
          <p:cNvPr id="10" name="Picture 9" descr="A hand with a thumb down&#10;&#10;Description automatically generated">
            <a:extLst>
              <a:ext uri="{FF2B5EF4-FFF2-40B4-BE49-F238E27FC236}">
                <a16:creationId xmlns:a16="http://schemas.microsoft.com/office/drawing/2014/main" id="{C09A471B-4AC5-FB31-3D68-22C30EB799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61" b="1991"/>
          <a:stretch/>
        </p:blipFill>
        <p:spPr>
          <a:xfrm>
            <a:off x="8583699" y="2608673"/>
            <a:ext cx="2978574" cy="30753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B0A4EFE-0047-8CE5-C0CE-CC58B515278C}"/>
              </a:ext>
            </a:extLst>
          </p:cNvPr>
          <p:cNvSpPr txBox="1"/>
          <p:nvPr/>
        </p:nvSpPr>
        <p:spPr>
          <a:xfrm>
            <a:off x="6265333" y="3537185"/>
            <a:ext cx="82408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 dirty="0"/>
              <a:t>OR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9fad2cf288_0_143"/>
          <p:cNvSpPr txBox="1">
            <a:spLocks noGrp="1"/>
          </p:cNvSpPr>
          <p:nvPr>
            <p:ph type="title"/>
          </p:nvPr>
        </p:nvSpPr>
        <p:spPr>
          <a:xfrm>
            <a:off x="5419645" y="399823"/>
            <a:ext cx="5808286" cy="2184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71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My parents bought me a bike for my birthday, is it mine?</a:t>
            </a:r>
          </a:p>
        </p:txBody>
      </p:sp>
      <p:sp>
        <p:nvSpPr>
          <p:cNvPr id="311" name="Google Shape;311;g29fad2cf288_0_143"/>
          <p:cNvSpPr/>
          <p:nvPr/>
        </p:nvSpPr>
        <p:spPr>
          <a:xfrm flipH="1">
            <a:off x="30" y="0"/>
            <a:ext cx="14943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2" name="Google Shape;312;g29fad2cf288_0_143"/>
          <p:cNvGrpSpPr/>
          <p:nvPr/>
        </p:nvGrpSpPr>
        <p:grpSpPr>
          <a:xfrm>
            <a:off x="11460558" y="3154317"/>
            <a:ext cx="731548" cy="673456"/>
            <a:chOff x="3940602" y="308034"/>
            <a:chExt cx="2116748" cy="3429000"/>
          </a:xfrm>
        </p:grpSpPr>
        <p:sp>
          <p:nvSpPr>
            <p:cNvPr id="313" name="Google Shape;313;g29fad2cf288_0_143"/>
            <p:cNvSpPr/>
            <p:nvPr/>
          </p:nvSpPr>
          <p:spPr>
            <a:xfrm>
              <a:off x="3940602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g29fad2cf288_0_143"/>
            <p:cNvSpPr/>
            <p:nvPr/>
          </p:nvSpPr>
          <p:spPr>
            <a:xfrm>
              <a:off x="4715626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g29fad2cf288_0_143"/>
            <p:cNvSpPr/>
            <p:nvPr/>
          </p:nvSpPr>
          <p:spPr>
            <a:xfrm>
              <a:off x="5490650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16" name="Google Shape;316;g29fad2cf288_0_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390488">
            <a:off x="1385657" y="2343178"/>
            <a:ext cx="3610464" cy="3078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75BA91FF-A55A-AFF0-A729-122EB7C0EB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401" y="4485450"/>
            <a:ext cx="2141308" cy="2219209"/>
          </a:xfrm>
          <a:prstGeom prst="rect">
            <a:avLst/>
          </a:prstGeom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148952E2-94B4-2F82-33CB-A6310FE75BF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1" b="1991"/>
          <a:stretch/>
        </p:blipFill>
        <p:spPr>
          <a:xfrm>
            <a:off x="9684366" y="4485450"/>
            <a:ext cx="2150723" cy="2219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9961E4-28C4-1E10-0B1B-92E4334195B1}"/>
              </a:ext>
            </a:extLst>
          </p:cNvPr>
          <p:cNvSpPr txBox="1"/>
          <p:nvPr/>
        </p:nvSpPr>
        <p:spPr>
          <a:xfrm>
            <a:off x="8715962" y="5136444"/>
            <a:ext cx="82408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 dirty="0"/>
              <a:t>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a1c30cced0_0_1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g2a1c30cced0_0_132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g2a1c30cced0_0_132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4" name="Google Shape;324;g2a1c30cced0_0_132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7F1420EF-BD2C-38D5-53B3-77784F1CD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068" y="1714969"/>
            <a:ext cx="3989863" cy="416654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a1c30cced0_0_33"/>
          <p:cNvSpPr txBox="1">
            <a:spLocks noGrp="1"/>
          </p:cNvSpPr>
          <p:nvPr>
            <p:ph type="title"/>
          </p:nvPr>
        </p:nvSpPr>
        <p:spPr>
          <a:xfrm>
            <a:off x="4902506" y="756765"/>
            <a:ext cx="5902629" cy="2220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7150">
              <a:lnSpc>
                <a:spcPct val="100000"/>
              </a:lnSpc>
            </a:pPr>
            <a:r>
              <a:rPr lang="en-US" dirty="0"/>
              <a:t>I saved all my money and bought a video game. Is it mine?</a:t>
            </a:r>
          </a:p>
        </p:txBody>
      </p:sp>
      <p:sp>
        <p:nvSpPr>
          <p:cNvPr id="331" name="Google Shape;331;g2a1c30cced0_0_33"/>
          <p:cNvSpPr/>
          <p:nvPr/>
        </p:nvSpPr>
        <p:spPr>
          <a:xfrm flipH="1">
            <a:off x="30" y="0"/>
            <a:ext cx="14943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2" name="Google Shape;332;g2a1c30cced0_0_33"/>
          <p:cNvGrpSpPr/>
          <p:nvPr/>
        </p:nvGrpSpPr>
        <p:grpSpPr>
          <a:xfrm>
            <a:off x="11460558" y="3154317"/>
            <a:ext cx="731548" cy="673456"/>
            <a:chOff x="3940602" y="308034"/>
            <a:chExt cx="2116748" cy="3429000"/>
          </a:xfrm>
        </p:grpSpPr>
        <p:sp>
          <p:nvSpPr>
            <p:cNvPr id="333" name="Google Shape;333;g2a1c30cced0_0_33"/>
            <p:cNvSpPr/>
            <p:nvPr/>
          </p:nvSpPr>
          <p:spPr>
            <a:xfrm>
              <a:off x="3940602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g2a1c30cced0_0_33"/>
            <p:cNvSpPr/>
            <p:nvPr/>
          </p:nvSpPr>
          <p:spPr>
            <a:xfrm>
              <a:off x="4715626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g2a1c30cced0_0_33"/>
            <p:cNvSpPr/>
            <p:nvPr/>
          </p:nvSpPr>
          <p:spPr>
            <a:xfrm>
              <a:off x="5490650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58F182F2-AAD5-A93B-BC64-E1368A482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401" y="4485450"/>
            <a:ext cx="2141308" cy="2219209"/>
          </a:xfrm>
          <a:prstGeom prst="rect">
            <a:avLst/>
          </a:prstGeom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B33A9289-8856-32EA-C274-ABC02BECBE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61" b="1991"/>
          <a:stretch/>
        </p:blipFill>
        <p:spPr>
          <a:xfrm>
            <a:off x="9684366" y="4485450"/>
            <a:ext cx="2150723" cy="2219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6C164B-E578-45AC-6AC9-5F75C0F67CA8}"/>
              </a:ext>
            </a:extLst>
          </p:cNvPr>
          <p:cNvSpPr txBox="1"/>
          <p:nvPr/>
        </p:nvSpPr>
        <p:spPr>
          <a:xfrm>
            <a:off x="8715962" y="5136444"/>
            <a:ext cx="82408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 dirty="0"/>
              <a:t>OR</a:t>
            </a:r>
          </a:p>
        </p:txBody>
      </p:sp>
      <p:pic>
        <p:nvPicPr>
          <p:cNvPr id="4" name="Picture 3" descr="Game controller">
            <a:extLst>
              <a:ext uri="{FF2B5EF4-FFF2-40B4-BE49-F238E27FC236}">
                <a16:creationId xmlns:a16="http://schemas.microsoft.com/office/drawing/2014/main" id="{8E1C7527-B18E-FAD0-9B54-1DB06FCF676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8" t="24364" r="25090" b="22667"/>
          <a:stretch/>
        </p:blipFill>
        <p:spPr>
          <a:xfrm rot="1014912">
            <a:off x="1905023" y="3201752"/>
            <a:ext cx="3384027" cy="25673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a1c30cced0_0_1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g2a1c30cced0_0_142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g2a1c30cced0_0_142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4" name="Google Shape;344;g2a1c30cced0_0_142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hand with a thumb up&#10;&#10;Description automatically generated">
            <a:extLst>
              <a:ext uri="{FF2B5EF4-FFF2-40B4-BE49-F238E27FC236}">
                <a16:creationId xmlns:a16="http://schemas.microsoft.com/office/drawing/2014/main" id="{CD4DD057-985D-497B-A803-8F0147C01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068" y="1714969"/>
            <a:ext cx="3989863" cy="416654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a1c30cced0_0_42"/>
          <p:cNvSpPr txBox="1">
            <a:spLocks noGrp="1"/>
          </p:cNvSpPr>
          <p:nvPr>
            <p:ph type="title"/>
          </p:nvPr>
        </p:nvSpPr>
        <p:spPr>
          <a:xfrm>
            <a:off x="3500534" y="446053"/>
            <a:ext cx="8036227" cy="162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I took a cool pencil from my classmate's crayon box, is it mine?</a:t>
            </a:r>
          </a:p>
        </p:txBody>
      </p:sp>
      <p:sp>
        <p:nvSpPr>
          <p:cNvPr id="351" name="Google Shape;351;g2a1c30cced0_0_42"/>
          <p:cNvSpPr/>
          <p:nvPr/>
        </p:nvSpPr>
        <p:spPr>
          <a:xfrm flipH="1">
            <a:off x="30" y="0"/>
            <a:ext cx="14943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2" name="Google Shape;352;g2a1c30cced0_0_42"/>
          <p:cNvGrpSpPr/>
          <p:nvPr/>
        </p:nvGrpSpPr>
        <p:grpSpPr>
          <a:xfrm>
            <a:off x="11460558" y="3154317"/>
            <a:ext cx="731548" cy="673456"/>
            <a:chOff x="3940602" y="308034"/>
            <a:chExt cx="2116748" cy="3429000"/>
          </a:xfrm>
        </p:grpSpPr>
        <p:sp>
          <p:nvSpPr>
            <p:cNvPr id="353" name="Google Shape;353;g2a1c30cced0_0_42"/>
            <p:cNvSpPr/>
            <p:nvPr/>
          </p:nvSpPr>
          <p:spPr>
            <a:xfrm>
              <a:off x="3940602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g2a1c30cced0_0_42"/>
            <p:cNvSpPr/>
            <p:nvPr/>
          </p:nvSpPr>
          <p:spPr>
            <a:xfrm>
              <a:off x="4715626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g2a1c30cced0_0_42"/>
            <p:cNvSpPr/>
            <p:nvPr/>
          </p:nvSpPr>
          <p:spPr>
            <a:xfrm>
              <a:off x="5490650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56" name="Google Shape;356;g2a1c30cced0_0_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7504" y="2867172"/>
            <a:ext cx="3135525" cy="267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1D24A478-A1F3-8AAB-5841-1B34BB4EB6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401" y="4485450"/>
            <a:ext cx="2141308" cy="2219209"/>
          </a:xfrm>
          <a:prstGeom prst="rect">
            <a:avLst/>
          </a:prstGeom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856B078B-ECCC-2661-B60F-2F64462862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1" b="1991"/>
          <a:stretch/>
        </p:blipFill>
        <p:spPr>
          <a:xfrm>
            <a:off x="9684366" y="4485450"/>
            <a:ext cx="2150723" cy="2219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1AC378-1416-48CB-FDDD-70F55D731760}"/>
              </a:ext>
            </a:extLst>
          </p:cNvPr>
          <p:cNvSpPr txBox="1"/>
          <p:nvPr/>
        </p:nvSpPr>
        <p:spPr>
          <a:xfrm>
            <a:off x="8715962" y="5136444"/>
            <a:ext cx="82408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 dirty="0"/>
              <a:t>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a1c30cced0_0_1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g2a1c30cced0_0_151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g2a1c30cced0_0_151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4" name="Google Shape;364;g2a1c30cced0_0_151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hand with a thumb down&#10;&#10;Description automatically generated">
            <a:extLst>
              <a:ext uri="{FF2B5EF4-FFF2-40B4-BE49-F238E27FC236}">
                <a16:creationId xmlns:a16="http://schemas.microsoft.com/office/drawing/2014/main" id="{55F9F9B3-47FB-BCFF-C5A9-D7BD2A88D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988" y="1362075"/>
            <a:ext cx="4010025" cy="41338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a1c30cced0_0_51"/>
          <p:cNvSpPr txBox="1">
            <a:spLocks noGrp="1"/>
          </p:cNvSpPr>
          <p:nvPr>
            <p:ph type="title"/>
          </p:nvPr>
        </p:nvSpPr>
        <p:spPr>
          <a:xfrm>
            <a:off x="4777790" y="539858"/>
            <a:ext cx="6686400" cy="2438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My grandmother gave me a dollar and I put it in my pocket. Is it mine?</a:t>
            </a:r>
          </a:p>
        </p:txBody>
      </p:sp>
      <p:sp>
        <p:nvSpPr>
          <p:cNvPr id="371" name="Google Shape;371;g2a1c30cced0_0_51"/>
          <p:cNvSpPr/>
          <p:nvPr/>
        </p:nvSpPr>
        <p:spPr>
          <a:xfrm flipH="1">
            <a:off x="30" y="0"/>
            <a:ext cx="14943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2" name="Google Shape;372;g2a1c30cced0_0_51"/>
          <p:cNvGrpSpPr/>
          <p:nvPr/>
        </p:nvGrpSpPr>
        <p:grpSpPr>
          <a:xfrm>
            <a:off x="11460558" y="3154317"/>
            <a:ext cx="731548" cy="673456"/>
            <a:chOff x="3940602" y="308034"/>
            <a:chExt cx="2116748" cy="3429000"/>
          </a:xfrm>
        </p:grpSpPr>
        <p:sp>
          <p:nvSpPr>
            <p:cNvPr id="373" name="Google Shape;373;g2a1c30cced0_0_51"/>
            <p:cNvSpPr/>
            <p:nvPr/>
          </p:nvSpPr>
          <p:spPr>
            <a:xfrm>
              <a:off x="3940602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g2a1c30cced0_0_51"/>
            <p:cNvSpPr/>
            <p:nvPr/>
          </p:nvSpPr>
          <p:spPr>
            <a:xfrm>
              <a:off x="4715626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g2a1c30cced0_0_51"/>
            <p:cNvSpPr/>
            <p:nvPr/>
          </p:nvSpPr>
          <p:spPr>
            <a:xfrm>
              <a:off x="5490650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76" name="Google Shape;376;g2a1c30cced0_0_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0860885">
            <a:off x="1787436" y="2594468"/>
            <a:ext cx="3688780" cy="3145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9CE03CB5-25C2-5B6E-2265-B35EE1A23D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401" y="4485450"/>
            <a:ext cx="2141308" cy="2219209"/>
          </a:xfrm>
          <a:prstGeom prst="rect">
            <a:avLst/>
          </a:prstGeom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DBADB13D-D647-ED4D-FE70-9F5F0722738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1" b="1991"/>
          <a:stretch/>
        </p:blipFill>
        <p:spPr>
          <a:xfrm>
            <a:off x="9684366" y="4485450"/>
            <a:ext cx="2150723" cy="2219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4F29E4-174A-6D86-15FE-23ADDC68E46A}"/>
              </a:ext>
            </a:extLst>
          </p:cNvPr>
          <p:cNvSpPr txBox="1"/>
          <p:nvPr/>
        </p:nvSpPr>
        <p:spPr>
          <a:xfrm>
            <a:off x="8715962" y="5136444"/>
            <a:ext cx="82408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 dirty="0"/>
              <a:t>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2a1c30cced0_0_16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g2a1c30cced0_0_160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g2a1c30cced0_0_160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4" name="Google Shape;384;g2a1c30cced0_0_160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16E42B52-BAE6-C137-3580-C7A3E724A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068" y="1714969"/>
            <a:ext cx="3989863" cy="416654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2a1c30cced0_0_60"/>
          <p:cNvSpPr txBox="1">
            <a:spLocks noGrp="1"/>
          </p:cNvSpPr>
          <p:nvPr>
            <p:ph type="title"/>
          </p:nvPr>
        </p:nvSpPr>
        <p:spPr>
          <a:xfrm>
            <a:off x="4302851" y="273763"/>
            <a:ext cx="6686400" cy="3544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 left my golden coin in my pocket and put my pants in the wash - my sister found it in the washing machine. Is it hers to keep?</a:t>
            </a:r>
          </a:p>
        </p:txBody>
      </p:sp>
      <p:sp>
        <p:nvSpPr>
          <p:cNvPr id="391" name="Google Shape;391;g2a1c30cced0_0_60"/>
          <p:cNvSpPr/>
          <p:nvPr/>
        </p:nvSpPr>
        <p:spPr>
          <a:xfrm flipH="1">
            <a:off x="30" y="0"/>
            <a:ext cx="14943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92" name="Google Shape;392;g2a1c30cced0_0_60"/>
          <p:cNvGrpSpPr/>
          <p:nvPr/>
        </p:nvGrpSpPr>
        <p:grpSpPr>
          <a:xfrm>
            <a:off x="11460558" y="3154317"/>
            <a:ext cx="731548" cy="673456"/>
            <a:chOff x="3940602" y="308034"/>
            <a:chExt cx="2116748" cy="3429000"/>
          </a:xfrm>
        </p:grpSpPr>
        <p:sp>
          <p:nvSpPr>
            <p:cNvPr id="393" name="Google Shape;393;g2a1c30cced0_0_60"/>
            <p:cNvSpPr/>
            <p:nvPr/>
          </p:nvSpPr>
          <p:spPr>
            <a:xfrm>
              <a:off x="3940602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g2a1c30cced0_0_60"/>
            <p:cNvSpPr/>
            <p:nvPr/>
          </p:nvSpPr>
          <p:spPr>
            <a:xfrm>
              <a:off x="4715626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g2a1c30cced0_0_60"/>
            <p:cNvSpPr/>
            <p:nvPr/>
          </p:nvSpPr>
          <p:spPr>
            <a:xfrm>
              <a:off x="5490650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96" name="Google Shape;396;g2a1c30cced0_0_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4882" y="3494838"/>
            <a:ext cx="2933371" cy="2536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2C4D173B-B12E-287A-D6FF-64DAD8CB9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401" y="4485450"/>
            <a:ext cx="2141308" cy="2219209"/>
          </a:xfrm>
          <a:prstGeom prst="rect">
            <a:avLst/>
          </a:prstGeom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D4BE415D-5F93-3EE4-DB1C-0E8AC015D77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1" b="1991"/>
          <a:stretch/>
        </p:blipFill>
        <p:spPr>
          <a:xfrm>
            <a:off x="9684366" y="4485450"/>
            <a:ext cx="2150723" cy="2219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046DDF-A910-5129-075D-44072E5F6058}"/>
              </a:ext>
            </a:extLst>
          </p:cNvPr>
          <p:cNvSpPr txBox="1"/>
          <p:nvPr/>
        </p:nvSpPr>
        <p:spPr>
          <a:xfrm>
            <a:off x="8715962" y="5136444"/>
            <a:ext cx="82408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 dirty="0"/>
              <a:t>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2a1c30cced0_0_16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g2a1c30cced0_0_169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g2a1c30cced0_0_169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4" name="Google Shape;404;g2a1c30cced0_0_169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hand with a thumb down&#10;&#10;Description automatically generated">
            <a:extLst>
              <a:ext uri="{FF2B5EF4-FFF2-40B4-BE49-F238E27FC236}">
                <a16:creationId xmlns:a16="http://schemas.microsoft.com/office/drawing/2014/main" id="{6ED67B55-2436-0534-F03C-E513F34C1B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988" y="1362075"/>
            <a:ext cx="4010025" cy="41338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2a1c30cced0_0_69"/>
          <p:cNvSpPr txBox="1">
            <a:spLocks noGrp="1"/>
          </p:cNvSpPr>
          <p:nvPr>
            <p:ph type="title"/>
          </p:nvPr>
        </p:nvSpPr>
        <p:spPr>
          <a:xfrm>
            <a:off x="4854931" y="310855"/>
            <a:ext cx="6686400" cy="3062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My dad left his chocolate candy on the counter and my brother took it. Was it his to take?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411" name="Google Shape;411;g2a1c30cced0_0_69"/>
          <p:cNvSpPr/>
          <p:nvPr/>
        </p:nvSpPr>
        <p:spPr>
          <a:xfrm flipH="1">
            <a:off x="30" y="0"/>
            <a:ext cx="14943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2" name="Google Shape;412;g2a1c30cced0_0_69"/>
          <p:cNvGrpSpPr/>
          <p:nvPr/>
        </p:nvGrpSpPr>
        <p:grpSpPr>
          <a:xfrm>
            <a:off x="11460558" y="3154317"/>
            <a:ext cx="731548" cy="673456"/>
            <a:chOff x="3940602" y="308034"/>
            <a:chExt cx="2116748" cy="3429000"/>
          </a:xfrm>
        </p:grpSpPr>
        <p:sp>
          <p:nvSpPr>
            <p:cNvPr id="413" name="Google Shape;413;g2a1c30cced0_0_69"/>
            <p:cNvSpPr/>
            <p:nvPr/>
          </p:nvSpPr>
          <p:spPr>
            <a:xfrm>
              <a:off x="3940602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g2a1c30cced0_0_69"/>
            <p:cNvSpPr/>
            <p:nvPr/>
          </p:nvSpPr>
          <p:spPr>
            <a:xfrm>
              <a:off x="4715626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g2a1c30cced0_0_69"/>
            <p:cNvSpPr/>
            <p:nvPr/>
          </p:nvSpPr>
          <p:spPr>
            <a:xfrm>
              <a:off x="5490650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16" name="Google Shape;416;g2a1c30cced0_0_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19486">
            <a:off x="1617793" y="2954119"/>
            <a:ext cx="3487298" cy="3062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09EF072A-5EDA-D101-AC01-0FE6AD2666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401" y="4485450"/>
            <a:ext cx="2141308" cy="2219209"/>
          </a:xfrm>
          <a:prstGeom prst="rect">
            <a:avLst/>
          </a:prstGeom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3168D661-1F3B-B511-AF21-3B37208BA9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1" b="1991"/>
          <a:stretch/>
        </p:blipFill>
        <p:spPr>
          <a:xfrm>
            <a:off x="9684366" y="4485450"/>
            <a:ext cx="2150723" cy="2219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02828B-0F37-F5BD-7092-AF0A96A63599}"/>
              </a:ext>
            </a:extLst>
          </p:cNvPr>
          <p:cNvSpPr txBox="1"/>
          <p:nvPr/>
        </p:nvSpPr>
        <p:spPr>
          <a:xfrm>
            <a:off x="8715962" y="5136444"/>
            <a:ext cx="82408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 dirty="0"/>
              <a:t>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2a1c30cced0_0_17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g2a1c30cced0_0_177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g2a1c30cced0_0_177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4" name="Google Shape;424;g2a1c30cced0_0_177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hand with a thumb down&#10;&#10;Description automatically generated">
            <a:extLst>
              <a:ext uri="{FF2B5EF4-FFF2-40B4-BE49-F238E27FC236}">
                <a16:creationId xmlns:a16="http://schemas.microsoft.com/office/drawing/2014/main" id="{4E4AF9BC-6C14-053E-3C3B-80FF082BEF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988" y="1362075"/>
            <a:ext cx="4010025" cy="41338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2a1c30cced0_0_78"/>
          <p:cNvSpPr txBox="1">
            <a:spLocks noGrp="1"/>
          </p:cNvSpPr>
          <p:nvPr>
            <p:ph type="title"/>
          </p:nvPr>
        </p:nvSpPr>
        <p:spPr>
          <a:xfrm>
            <a:off x="4826708" y="279408"/>
            <a:ext cx="6686400" cy="2387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 asked my friend if I could have her hair tie, she said yes. Is it mine?</a:t>
            </a:r>
          </a:p>
        </p:txBody>
      </p:sp>
      <p:sp>
        <p:nvSpPr>
          <p:cNvPr id="431" name="Google Shape;431;g2a1c30cced0_0_78"/>
          <p:cNvSpPr/>
          <p:nvPr/>
        </p:nvSpPr>
        <p:spPr>
          <a:xfrm flipH="1">
            <a:off x="30" y="0"/>
            <a:ext cx="14943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2" name="Google Shape;432;g2a1c30cced0_0_78"/>
          <p:cNvGrpSpPr/>
          <p:nvPr/>
        </p:nvGrpSpPr>
        <p:grpSpPr>
          <a:xfrm>
            <a:off x="11460558" y="3154317"/>
            <a:ext cx="731548" cy="673456"/>
            <a:chOff x="3940602" y="308034"/>
            <a:chExt cx="2116748" cy="3429000"/>
          </a:xfrm>
        </p:grpSpPr>
        <p:sp>
          <p:nvSpPr>
            <p:cNvPr id="433" name="Google Shape;433;g2a1c30cced0_0_78"/>
            <p:cNvSpPr/>
            <p:nvPr/>
          </p:nvSpPr>
          <p:spPr>
            <a:xfrm>
              <a:off x="3940602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g2a1c30cced0_0_78"/>
            <p:cNvSpPr/>
            <p:nvPr/>
          </p:nvSpPr>
          <p:spPr>
            <a:xfrm>
              <a:off x="4715626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g2a1c30cced0_0_78"/>
            <p:cNvSpPr/>
            <p:nvPr/>
          </p:nvSpPr>
          <p:spPr>
            <a:xfrm>
              <a:off x="5490650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36" name="Google Shape;436;g2a1c30cced0_0_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2310" y="3187442"/>
            <a:ext cx="2216418" cy="2072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30223651-4FA6-420A-C2AA-E652D4CD39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401" y="4485450"/>
            <a:ext cx="2141308" cy="2219209"/>
          </a:xfrm>
          <a:prstGeom prst="rect">
            <a:avLst/>
          </a:prstGeom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0704E5D5-7A6F-058F-2DD3-6DC918E323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1" b="1991"/>
          <a:stretch/>
        </p:blipFill>
        <p:spPr>
          <a:xfrm>
            <a:off x="9684366" y="4485450"/>
            <a:ext cx="2150723" cy="2219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E56CC5-5B7E-AA6B-BBA7-2AA5E34FD661}"/>
              </a:ext>
            </a:extLst>
          </p:cNvPr>
          <p:cNvSpPr txBox="1"/>
          <p:nvPr/>
        </p:nvSpPr>
        <p:spPr>
          <a:xfrm>
            <a:off x="8715962" y="5136444"/>
            <a:ext cx="82408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 dirty="0"/>
              <a:t>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2a1c30cced0_0_18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g2a1c30cced0_0_186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g2a1c30cced0_0_186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4" name="Google Shape;444;g2a1c30cced0_0_186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49AE258C-6B6B-7A62-223C-67539236E7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068" y="1714969"/>
            <a:ext cx="3989863" cy="4166541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2a1c30cced0_0_87"/>
          <p:cNvSpPr txBox="1">
            <a:spLocks noGrp="1"/>
          </p:cNvSpPr>
          <p:nvPr>
            <p:ph type="title"/>
          </p:nvPr>
        </p:nvSpPr>
        <p:spPr>
          <a:xfrm>
            <a:off x="4289143" y="262743"/>
            <a:ext cx="6686400" cy="2409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My cousin has one popsicle left in the freezer and I want it. Is it mine to take?</a:t>
            </a:r>
          </a:p>
        </p:txBody>
      </p:sp>
      <p:sp>
        <p:nvSpPr>
          <p:cNvPr id="451" name="Google Shape;451;g2a1c30cced0_0_87"/>
          <p:cNvSpPr/>
          <p:nvPr/>
        </p:nvSpPr>
        <p:spPr>
          <a:xfrm flipH="1">
            <a:off x="30" y="0"/>
            <a:ext cx="14943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2" name="Google Shape;452;g2a1c30cced0_0_87"/>
          <p:cNvGrpSpPr/>
          <p:nvPr/>
        </p:nvGrpSpPr>
        <p:grpSpPr>
          <a:xfrm>
            <a:off x="11460558" y="3154317"/>
            <a:ext cx="731548" cy="673456"/>
            <a:chOff x="3940602" y="308034"/>
            <a:chExt cx="2116748" cy="3429000"/>
          </a:xfrm>
        </p:grpSpPr>
        <p:sp>
          <p:nvSpPr>
            <p:cNvPr id="453" name="Google Shape;453;g2a1c30cced0_0_87"/>
            <p:cNvSpPr/>
            <p:nvPr/>
          </p:nvSpPr>
          <p:spPr>
            <a:xfrm>
              <a:off x="3940602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g2a1c30cced0_0_87"/>
            <p:cNvSpPr/>
            <p:nvPr/>
          </p:nvSpPr>
          <p:spPr>
            <a:xfrm>
              <a:off x="4715626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g2a1c30cced0_0_87"/>
            <p:cNvSpPr/>
            <p:nvPr/>
          </p:nvSpPr>
          <p:spPr>
            <a:xfrm>
              <a:off x="5490650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56" name="Google Shape;456;g2a1c30cced0_0_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2310" y="2839537"/>
            <a:ext cx="4257038" cy="328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EB821F1A-0F2F-976E-67E6-3C7DE189A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401" y="4485450"/>
            <a:ext cx="2141308" cy="2219209"/>
          </a:xfrm>
          <a:prstGeom prst="rect">
            <a:avLst/>
          </a:prstGeom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A2AAC71A-375D-53A5-71E3-86E8C6D8CC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1" b="1991"/>
          <a:stretch/>
        </p:blipFill>
        <p:spPr>
          <a:xfrm>
            <a:off x="9684366" y="4485450"/>
            <a:ext cx="2150723" cy="2219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6A25EA-C732-EFED-1504-359073BD64ED}"/>
              </a:ext>
            </a:extLst>
          </p:cNvPr>
          <p:cNvSpPr txBox="1"/>
          <p:nvPr/>
        </p:nvSpPr>
        <p:spPr>
          <a:xfrm>
            <a:off x="8715962" y="5136444"/>
            <a:ext cx="82408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 dirty="0"/>
              <a:t>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2a1c30cced0_0_1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g2a1c30cced0_0_194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g2a1c30cced0_0_194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4" name="Google Shape;464;g2a1c30cced0_0_194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hand with a thumb down&#10;&#10;Description automatically generated">
            <a:extLst>
              <a:ext uri="{FF2B5EF4-FFF2-40B4-BE49-F238E27FC236}">
                <a16:creationId xmlns:a16="http://schemas.microsoft.com/office/drawing/2014/main" id="{EDCC2DDD-0C18-3980-6E54-7F222306D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988" y="1362075"/>
            <a:ext cx="4010025" cy="41338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2a1c30cced0_0_96"/>
          <p:cNvSpPr txBox="1">
            <a:spLocks noGrp="1"/>
          </p:cNvSpPr>
          <p:nvPr>
            <p:ph type="title"/>
          </p:nvPr>
        </p:nvSpPr>
        <p:spPr>
          <a:xfrm>
            <a:off x="4487505" y="524806"/>
            <a:ext cx="6686400" cy="1712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 gave my abuela a gift for Grandparents Day, is it hers?</a:t>
            </a:r>
          </a:p>
        </p:txBody>
      </p:sp>
      <p:sp>
        <p:nvSpPr>
          <p:cNvPr id="471" name="Google Shape;471;g2a1c30cced0_0_96"/>
          <p:cNvSpPr/>
          <p:nvPr/>
        </p:nvSpPr>
        <p:spPr>
          <a:xfrm flipH="1">
            <a:off x="30" y="0"/>
            <a:ext cx="14943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2" name="Google Shape;472;g2a1c30cced0_0_96"/>
          <p:cNvGrpSpPr/>
          <p:nvPr/>
        </p:nvGrpSpPr>
        <p:grpSpPr>
          <a:xfrm>
            <a:off x="11460558" y="3154317"/>
            <a:ext cx="731548" cy="673456"/>
            <a:chOff x="3940602" y="308034"/>
            <a:chExt cx="2116748" cy="3429000"/>
          </a:xfrm>
        </p:grpSpPr>
        <p:sp>
          <p:nvSpPr>
            <p:cNvPr id="473" name="Google Shape;473;g2a1c30cced0_0_96"/>
            <p:cNvSpPr/>
            <p:nvPr/>
          </p:nvSpPr>
          <p:spPr>
            <a:xfrm>
              <a:off x="3940602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g2a1c30cced0_0_96"/>
            <p:cNvSpPr/>
            <p:nvPr/>
          </p:nvSpPr>
          <p:spPr>
            <a:xfrm>
              <a:off x="4715626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g2a1c30cced0_0_96"/>
            <p:cNvSpPr/>
            <p:nvPr/>
          </p:nvSpPr>
          <p:spPr>
            <a:xfrm>
              <a:off x="5490650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76" name="Google Shape;476;g2a1c30cced0_0_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2099" y="3099674"/>
            <a:ext cx="3549496" cy="3041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6535E957-C122-473A-5B55-E0C5142039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401" y="4485450"/>
            <a:ext cx="2141308" cy="2219209"/>
          </a:xfrm>
          <a:prstGeom prst="rect">
            <a:avLst/>
          </a:prstGeom>
        </p:spPr>
      </p:pic>
      <p:pic>
        <p:nvPicPr>
          <p:cNvPr id="5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35A1E23D-6980-B910-20C8-348CBE800A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1" b="1991"/>
          <a:stretch/>
        </p:blipFill>
        <p:spPr>
          <a:xfrm>
            <a:off x="9684366" y="4485450"/>
            <a:ext cx="2150723" cy="2219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B05825-D749-4F03-7654-E545A212F2C4}"/>
              </a:ext>
            </a:extLst>
          </p:cNvPr>
          <p:cNvSpPr txBox="1"/>
          <p:nvPr/>
        </p:nvSpPr>
        <p:spPr>
          <a:xfrm>
            <a:off x="8715962" y="5136444"/>
            <a:ext cx="82408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 dirty="0"/>
              <a:t>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2a1c30cced0_0_1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g2a1c30cced0_0_114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g2a1c30cced0_0_114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4" name="Google Shape;484;g2a1c30cced0_0_114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A4992902-4958-C14F-CD8A-70508A789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068" y="1714969"/>
            <a:ext cx="3989863" cy="4166541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2a1c30cced0_0_20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g2a1c30cced0_0_203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g2a1c30cced0_0_203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js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3" name="Google Shape;493;g2a1c30cced0_0_203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g2a1c30cced0_0_203"/>
          <p:cNvSpPr txBox="1">
            <a:spLocks noGrp="1"/>
          </p:cNvSpPr>
          <p:nvPr>
            <p:ph type="title" idx="4294967295"/>
          </p:nvPr>
        </p:nvSpPr>
        <p:spPr>
          <a:xfrm>
            <a:off x="831272" y="822960"/>
            <a:ext cx="10465723" cy="289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5940"/>
            </a:pPr>
            <a:r>
              <a:rPr lang="en-US" dirty="0"/>
              <a:t>How does it feel when you lose something? 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40"/>
              <a:buFont typeface="Calibri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940"/>
              <a:buFont typeface="Calibri"/>
              <a:buNone/>
            </a:pPr>
            <a:r>
              <a:rPr lang="en-US" dirty="0"/>
              <a:t>How does it feel when you know someone took something that belonged to you?</a:t>
            </a:r>
            <a:endParaRPr dirty="0"/>
          </a:p>
        </p:txBody>
      </p:sp>
      <p:pic>
        <p:nvPicPr>
          <p:cNvPr id="495" name="Google Shape;495;g2a1c30cced0_0_203"/>
          <p:cNvPicPr preferRelativeResize="0"/>
          <p:nvPr/>
        </p:nvPicPr>
        <p:blipFill rotWithShape="1">
          <a:blip r:embed="rId4">
            <a:alphaModFix/>
          </a:blip>
          <a:srcRect r="66162" b="18213"/>
          <a:stretch/>
        </p:blipFill>
        <p:spPr>
          <a:xfrm>
            <a:off x="4889225" y="2939275"/>
            <a:ext cx="1706275" cy="351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2a1c30cced0_0_2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g2a1c30cced0_0_213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g2a1c30cced0_0_213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g2a1c30cced0_0_213"/>
          <p:cNvSpPr txBox="1">
            <a:spLocks noGrp="1"/>
          </p:cNvSpPr>
          <p:nvPr>
            <p:ph type="ctrTitle"/>
          </p:nvPr>
        </p:nvSpPr>
        <p:spPr>
          <a:xfrm>
            <a:off x="930632" y="796760"/>
            <a:ext cx="10450657" cy="2544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l">
              <a:lnSpc>
                <a:spcPct val="115000"/>
              </a:lnSpc>
              <a:buSzPts val="1100"/>
            </a:pPr>
            <a:r>
              <a:rPr lang="en-US" sz="4400" dirty="0"/>
              <a:t>When someone steals there must be results to their actions. This is called a </a:t>
            </a:r>
            <a:r>
              <a:rPr lang="en-US" sz="4400" dirty="0" err="1"/>
              <a:t>consequence;it</a:t>
            </a:r>
            <a:r>
              <a:rPr lang="en-US" sz="4400" dirty="0"/>
              <a:t> is what happens next.</a:t>
            </a:r>
          </a:p>
        </p:txBody>
      </p:sp>
      <p:pic>
        <p:nvPicPr>
          <p:cNvPr id="504" name="Google Shape;504;g2a1c30cced0_0_213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g2a1c30cced0_0_2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6094" y="3427225"/>
            <a:ext cx="2946996" cy="25102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2a1c30cced0_0_2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g2a1c30cced0_0_223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g2a1c30cced0_0_223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g2a1c30cced0_0_223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g2a1c30cced0_0_223"/>
          <p:cNvSpPr txBox="1">
            <a:spLocks noGrp="1"/>
          </p:cNvSpPr>
          <p:nvPr>
            <p:ph type="title"/>
          </p:nvPr>
        </p:nvSpPr>
        <p:spPr>
          <a:xfrm>
            <a:off x="748768" y="1347241"/>
            <a:ext cx="6623842" cy="4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lang="en-US" dirty="0"/>
              <a:t>What is something that might happen when someone steals something?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5" name="Google Shape;515;g2a1c30cced0_0_223"/>
          <p:cNvCxnSpPr/>
          <p:nvPr/>
        </p:nvCxnSpPr>
        <p:spPr>
          <a:xfrm>
            <a:off x="7534656" y="1852863"/>
            <a:ext cx="0" cy="32364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16" name="Google Shape;516;g2a1c30cced0_0_223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g2a1c30cced0_0_223"/>
          <p:cNvPicPr preferRelativeResize="0"/>
          <p:nvPr/>
        </p:nvPicPr>
        <p:blipFill rotWithShape="1">
          <a:blip r:embed="rId4">
            <a:alphaModFix/>
          </a:blip>
          <a:srcRect r="66162" b="18725"/>
          <a:stretch/>
        </p:blipFill>
        <p:spPr>
          <a:xfrm>
            <a:off x="9398848" y="494575"/>
            <a:ext cx="2038423" cy="417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29fad2cf288_0_107"/>
          <p:cNvSpPr txBox="1">
            <a:spLocks noGrp="1"/>
          </p:cNvSpPr>
          <p:nvPr>
            <p:ph type="title"/>
          </p:nvPr>
        </p:nvSpPr>
        <p:spPr>
          <a:xfrm>
            <a:off x="3719865" y="324021"/>
            <a:ext cx="7542742" cy="6270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028700" lvl="1" indent="-571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 to jail</a:t>
            </a:r>
            <a:endParaRPr lang="en-US" sz="4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1028700" lvl="0" indent="-571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rial" panose="020B0604020202020204" pitchFamily="34" charset="0"/>
              <a:buChar char="•"/>
            </a:pPr>
            <a:r>
              <a:rPr lang="en-US" dirty="0"/>
              <a:t>Community service</a:t>
            </a:r>
            <a:endParaRPr dirty="0"/>
          </a:p>
          <a:p>
            <a:pPr marL="1028700" lvl="0" indent="-571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rial" panose="020B0604020202020204" pitchFamily="34" charset="0"/>
              <a:buChar char="•"/>
            </a:pPr>
            <a:r>
              <a:rPr lang="en-US" dirty="0"/>
              <a:t>Loss of trust</a:t>
            </a:r>
            <a:endParaRPr dirty="0"/>
          </a:p>
          <a:p>
            <a:pPr marL="1028700" lvl="0" indent="-571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rial" panose="020B0604020202020204" pitchFamily="34" charset="0"/>
              <a:buChar char="•"/>
            </a:pPr>
            <a:r>
              <a:rPr lang="en-US" dirty="0"/>
              <a:t>Broken friendships</a:t>
            </a:r>
            <a:endParaRPr dirty="0"/>
          </a:p>
          <a:p>
            <a:pPr marL="1028700" lvl="0" indent="-571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rial" panose="020B0604020202020204" pitchFamily="34" charset="0"/>
              <a:buChar char="•"/>
            </a:pPr>
            <a:r>
              <a:rPr lang="en-US" dirty="0"/>
              <a:t>Everyone pays higher prices in the stores</a:t>
            </a:r>
            <a:endParaRPr dirty="0"/>
          </a:p>
          <a:p>
            <a:pPr marL="1028700" lvl="0" indent="-571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rial" panose="020B0604020202020204" pitchFamily="34" charset="0"/>
              <a:buChar char="•"/>
            </a:pPr>
            <a:r>
              <a:rPr lang="en-US" dirty="0"/>
              <a:t>Low self-esteem</a:t>
            </a:r>
            <a:endParaRPr dirty="0"/>
          </a:p>
          <a:p>
            <a:pPr marL="1028700" indent="-571500">
              <a:lnSpc>
                <a:spcPct val="115000"/>
              </a:lnSpc>
              <a:buSzPts val="3600"/>
              <a:buFont typeface="Arial" panose="020B0604020202020204" pitchFamily="34" charset="0"/>
              <a:buChar char="•"/>
            </a:pPr>
            <a:r>
              <a:rPr lang="en-US" dirty="0"/>
              <a:t>Lose friends</a:t>
            </a:r>
            <a:endParaRPr dirty="0"/>
          </a:p>
        </p:txBody>
      </p:sp>
      <p:sp>
        <p:nvSpPr>
          <p:cNvPr id="523" name="Google Shape;523;g29fad2cf288_0_107"/>
          <p:cNvSpPr/>
          <p:nvPr/>
        </p:nvSpPr>
        <p:spPr>
          <a:xfrm flipH="1">
            <a:off x="30" y="0"/>
            <a:ext cx="14943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24" name="Google Shape;524;g29fad2cf288_0_107"/>
          <p:cNvGrpSpPr/>
          <p:nvPr/>
        </p:nvGrpSpPr>
        <p:grpSpPr>
          <a:xfrm>
            <a:off x="11460558" y="3154317"/>
            <a:ext cx="731548" cy="673456"/>
            <a:chOff x="3940602" y="308034"/>
            <a:chExt cx="2116748" cy="3429000"/>
          </a:xfrm>
        </p:grpSpPr>
        <p:sp>
          <p:nvSpPr>
            <p:cNvPr id="525" name="Google Shape;525;g29fad2cf288_0_107"/>
            <p:cNvSpPr/>
            <p:nvPr/>
          </p:nvSpPr>
          <p:spPr>
            <a:xfrm>
              <a:off x="3940602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g29fad2cf288_0_107"/>
            <p:cNvSpPr/>
            <p:nvPr/>
          </p:nvSpPr>
          <p:spPr>
            <a:xfrm>
              <a:off x="4715626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g29fad2cf288_0_107"/>
            <p:cNvSpPr/>
            <p:nvPr/>
          </p:nvSpPr>
          <p:spPr>
            <a:xfrm>
              <a:off x="5490650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28" name="Google Shape;528;g29fad2cf288_0_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3158" y="4712535"/>
            <a:ext cx="2141472" cy="1987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g29fad2cf288_0_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8130" y="2577938"/>
            <a:ext cx="2141472" cy="1826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g29fad2cf288_0_10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38130" y="234450"/>
            <a:ext cx="2141472" cy="1826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2a1c30cced0_0_2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g2a1c30cced0_0_237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g2a1c30cced0_0_237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g2a1c30cced0_0_237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g2a1c30cced0_0_237"/>
          <p:cNvSpPr txBox="1">
            <a:spLocks noGrp="1"/>
          </p:cNvSpPr>
          <p:nvPr>
            <p:ph type="title"/>
          </p:nvPr>
        </p:nvSpPr>
        <p:spPr>
          <a:xfrm>
            <a:off x="785053" y="788442"/>
            <a:ext cx="6710927" cy="5176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If someone steals something, they should try to make the situation right. What are some ways a person can make the situation right when they steal something?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40" name="Google Shape;540;g2a1c30cced0_0_237"/>
          <p:cNvCxnSpPr/>
          <p:nvPr/>
        </p:nvCxnSpPr>
        <p:spPr>
          <a:xfrm>
            <a:off x="7534656" y="1852863"/>
            <a:ext cx="0" cy="32364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41" name="Google Shape;541;g2a1c30cced0_0_237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g2a1c30cced0_0_237"/>
          <p:cNvPicPr preferRelativeResize="0"/>
          <p:nvPr/>
        </p:nvPicPr>
        <p:blipFill rotWithShape="1">
          <a:blip r:embed="rId4">
            <a:alphaModFix/>
          </a:blip>
          <a:srcRect r="66162" b="18725"/>
          <a:stretch/>
        </p:blipFill>
        <p:spPr>
          <a:xfrm>
            <a:off x="8208677" y="748575"/>
            <a:ext cx="2038423" cy="417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2a1c30cced0_0_259"/>
          <p:cNvSpPr txBox="1">
            <a:spLocks noGrp="1"/>
          </p:cNvSpPr>
          <p:nvPr>
            <p:ph type="title"/>
          </p:nvPr>
        </p:nvSpPr>
        <p:spPr>
          <a:xfrm>
            <a:off x="4300436" y="1441621"/>
            <a:ext cx="7223428" cy="4093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028700" lvl="1" indent="-571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Return it to the owner.</a:t>
            </a: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28700" lvl="1" indent="-571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Apologize.</a:t>
            </a: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28700" lvl="1" indent="-571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Accept the consequences and learn from their mistakes.</a:t>
            </a: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g2a1c30cced0_0_259"/>
          <p:cNvSpPr/>
          <p:nvPr/>
        </p:nvSpPr>
        <p:spPr>
          <a:xfrm flipH="1">
            <a:off x="30" y="0"/>
            <a:ext cx="14943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49" name="Google Shape;549;g2a1c30cced0_0_259"/>
          <p:cNvGrpSpPr/>
          <p:nvPr/>
        </p:nvGrpSpPr>
        <p:grpSpPr>
          <a:xfrm>
            <a:off x="11460558" y="3154317"/>
            <a:ext cx="731548" cy="673456"/>
            <a:chOff x="3940602" y="308034"/>
            <a:chExt cx="2116748" cy="3429000"/>
          </a:xfrm>
        </p:grpSpPr>
        <p:sp>
          <p:nvSpPr>
            <p:cNvPr id="550" name="Google Shape;550;g2a1c30cced0_0_259"/>
            <p:cNvSpPr/>
            <p:nvPr/>
          </p:nvSpPr>
          <p:spPr>
            <a:xfrm>
              <a:off x="3940602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g2a1c30cced0_0_259"/>
            <p:cNvSpPr/>
            <p:nvPr/>
          </p:nvSpPr>
          <p:spPr>
            <a:xfrm>
              <a:off x="4715626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g2a1c30cced0_0_259"/>
            <p:cNvSpPr/>
            <p:nvPr/>
          </p:nvSpPr>
          <p:spPr>
            <a:xfrm>
              <a:off x="5490650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53" name="Google Shape;553;g2a1c30cced0_0_2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857" y="3943889"/>
            <a:ext cx="3420367" cy="291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g2a1c30cced0_0_2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354" y="512728"/>
            <a:ext cx="3420375" cy="2916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2a1c30cced0_0_27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g2a1c30cced0_0_273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g2a1c30cced0_0_273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g2a1c30cced0_0_273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g2a1c30cced0_0_273"/>
          <p:cNvSpPr txBox="1">
            <a:spLocks noGrp="1"/>
          </p:cNvSpPr>
          <p:nvPr>
            <p:ph type="title"/>
          </p:nvPr>
        </p:nvSpPr>
        <p:spPr>
          <a:xfrm>
            <a:off x="1088799" y="1248317"/>
            <a:ext cx="6391614" cy="4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115000"/>
              </a:lnSpc>
              <a:buSzPts val="1100"/>
            </a:pPr>
            <a:r>
              <a:rPr lang="en-US" dirty="0"/>
              <a:t>What should you do if you see someone stealing?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64" name="Google Shape;564;g2a1c30cced0_0_273"/>
          <p:cNvCxnSpPr/>
          <p:nvPr/>
        </p:nvCxnSpPr>
        <p:spPr>
          <a:xfrm>
            <a:off x="7534656" y="1852863"/>
            <a:ext cx="0" cy="32364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65" name="Google Shape;565;g2a1c30cced0_0_273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g2a1c30cced0_0_273"/>
          <p:cNvPicPr preferRelativeResize="0"/>
          <p:nvPr/>
        </p:nvPicPr>
        <p:blipFill rotWithShape="1">
          <a:blip r:embed="rId4">
            <a:alphaModFix/>
          </a:blip>
          <a:srcRect r="66162" b="18725"/>
          <a:stretch/>
        </p:blipFill>
        <p:spPr>
          <a:xfrm>
            <a:off x="9507706" y="385718"/>
            <a:ext cx="2038423" cy="417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2a1c30cced0_0_284"/>
          <p:cNvSpPr txBox="1">
            <a:spLocks noGrp="1"/>
          </p:cNvSpPr>
          <p:nvPr>
            <p:ph type="title"/>
          </p:nvPr>
        </p:nvSpPr>
        <p:spPr>
          <a:xfrm>
            <a:off x="4114801" y="257695"/>
            <a:ext cx="8025922" cy="6359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</a:pPr>
            <a:r>
              <a:rPr lang="en-US" dirty="0"/>
              <a:t>Tell an adult you trust. This does not make you a tattle tale. It makes you a responsible citizen and community helper.</a:t>
            </a:r>
            <a:br>
              <a:rPr lang="en-US" dirty="0"/>
            </a:br>
            <a:endParaRPr lang="en-US" dirty="0"/>
          </a:p>
          <a:p>
            <a:pPr>
              <a:lnSpc>
                <a:spcPct val="100000"/>
              </a:lnSpc>
              <a:buSzPts val="3700"/>
            </a:pPr>
            <a:r>
              <a:rPr lang="en-US" dirty="0"/>
              <a:t>If it is safe to approach the person, tell them they should</a:t>
            </a:r>
            <a:br>
              <a:rPr lang="en-US" dirty="0"/>
            </a:br>
            <a:r>
              <a:rPr lang="en-US" dirty="0"/>
              <a:t>not do that because it is against the law.</a:t>
            </a:r>
            <a:endParaRPr dirty="0"/>
          </a:p>
        </p:txBody>
      </p:sp>
      <p:sp>
        <p:nvSpPr>
          <p:cNvPr id="572" name="Google Shape;572;g2a1c30cced0_0_284"/>
          <p:cNvSpPr/>
          <p:nvPr/>
        </p:nvSpPr>
        <p:spPr>
          <a:xfrm flipH="1">
            <a:off x="30" y="0"/>
            <a:ext cx="14943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73" name="Google Shape;573;g2a1c30cced0_0_284"/>
          <p:cNvGrpSpPr/>
          <p:nvPr/>
        </p:nvGrpSpPr>
        <p:grpSpPr>
          <a:xfrm>
            <a:off x="11460558" y="3154317"/>
            <a:ext cx="731548" cy="673456"/>
            <a:chOff x="3940602" y="308034"/>
            <a:chExt cx="2116748" cy="3429000"/>
          </a:xfrm>
        </p:grpSpPr>
        <p:sp>
          <p:nvSpPr>
            <p:cNvPr id="574" name="Google Shape;574;g2a1c30cced0_0_284"/>
            <p:cNvSpPr/>
            <p:nvPr/>
          </p:nvSpPr>
          <p:spPr>
            <a:xfrm>
              <a:off x="3940602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g2a1c30cced0_0_284"/>
            <p:cNvSpPr/>
            <p:nvPr/>
          </p:nvSpPr>
          <p:spPr>
            <a:xfrm>
              <a:off x="4715626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g2a1c30cced0_0_284"/>
            <p:cNvSpPr/>
            <p:nvPr/>
          </p:nvSpPr>
          <p:spPr>
            <a:xfrm>
              <a:off x="5490650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77" name="Google Shape;577;g2a1c30cced0_0_2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201" y="3517202"/>
            <a:ext cx="3622601" cy="3039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g2a1c30cced0_0_2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025" y="86775"/>
            <a:ext cx="3911150" cy="3335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g2a1c30cced0_0_2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53567">
            <a:off x="2654000" y="460150"/>
            <a:ext cx="1730600" cy="147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2a1c30cced0_0_29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g2a1c30cced0_0_298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g2a1c30cced0_0_298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g2a1c30cced0_0_298"/>
          <p:cNvSpPr txBox="1">
            <a:spLocks noGrp="1"/>
          </p:cNvSpPr>
          <p:nvPr>
            <p:ph type="ctrTitle"/>
          </p:nvPr>
        </p:nvSpPr>
        <p:spPr>
          <a:xfrm>
            <a:off x="853653" y="474795"/>
            <a:ext cx="8901741" cy="5389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4400" b="1" dirty="0"/>
              <a:t>Remember:</a:t>
            </a:r>
            <a:endParaRPr lang="en-US" sz="4400" dirty="0"/>
          </a:p>
          <a:p>
            <a:pPr algn="l">
              <a:lnSpc>
                <a:spcPct val="100000"/>
              </a:lnSpc>
            </a:pPr>
            <a:r>
              <a:rPr lang="en-US" sz="4400" dirty="0"/>
              <a:t>Stealing</a:t>
            </a:r>
            <a:r>
              <a:rPr lang="en-US" sz="4400" b="1" dirty="0"/>
              <a:t> </a:t>
            </a:r>
            <a:r>
              <a:rPr lang="en-US" sz="4400" dirty="0"/>
              <a:t>is taking something that does not belong to you. There are many laws against stealing, and they do not change, even at school. </a:t>
            </a:r>
            <a:br>
              <a:rPr lang="en-US" sz="4400" dirty="0"/>
            </a:br>
            <a:br>
              <a:rPr lang="en-US" sz="4400" dirty="0"/>
            </a:br>
            <a:r>
              <a:rPr lang="en-US" sz="4400" dirty="0"/>
              <a:t>Stealing is a crime!</a:t>
            </a:r>
          </a:p>
        </p:txBody>
      </p:sp>
      <p:pic>
        <p:nvPicPr>
          <p:cNvPr id="588" name="Google Shape;588;g2a1c30cced0_0_298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g2a1c30cced0_0_2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43753" y="1242974"/>
            <a:ext cx="2481001" cy="218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9fad2cf288_0_179"/>
          <p:cNvSpPr txBox="1">
            <a:spLocks noGrp="1"/>
          </p:cNvSpPr>
          <p:nvPr>
            <p:ph type="title"/>
          </p:nvPr>
        </p:nvSpPr>
        <p:spPr>
          <a:xfrm>
            <a:off x="1630933" y="367034"/>
            <a:ext cx="10619256" cy="6422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-US" b="1" dirty="0"/>
              <a:t>Positive outcomes for doing something good:</a:t>
            </a:r>
            <a:br>
              <a:rPr lang="en-US" b="1" dirty="0"/>
            </a:br>
            <a:endParaRPr b="1" dirty="0">
              <a:solidFill>
                <a:schemeClr val="dk1"/>
              </a:solidFill>
            </a:endParaRPr>
          </a:p>
          <a:p>
            <a:pPr marL="7620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dirty="0"/>
              <a:t>Being a good friend</a:t>
            </a:r>
            <a:br>
              <a:rPr lang="en-US" dirty="0"/>
            </a:br>
            <a:r>
              <a:rPr lang="en-US" dirty="0"/>
              <a:t>Feeling proud</a:t>
            </a:r>
            <a:br>
              <a:rPr lang="en-US" dirty="0"/>
            </a:br>
            <a:r>
              <a:rPr lang="en-US" dirty="0"/>
              <a:t>Respect from adults</a:t>
            </a:r>
            <a:br>
              <a:rPr lang="en-US" dirty="0"/>
            </a:br>
            <a:r>
              <a:rPr lang="en-US" dirty="0"/>
              <a:t>Special rewards</a:t>
            </a:r>
            <a:endParaRPr dirty="0"/>
          </a:p>
        </p:txBody>
      </p:sp>
      <p:sp>
        <p:nvSpPr>
          <p:cNvPr id="595" name="Google Shape;595;g29fad2cf288_0_179"/>
          <p:cNvSpPr/>
          <p:nvPr/>
        </p:nvSpPr>
        <p:spPr>
          <a:xfrm flipH="1">
            <a:off x="30" y="0"/>
            <a:ext cx="14943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96" name="Google Shape;596;g29fad2cf288_0_179"/>
          <p:cNvGrpSpPr/>
          <p:nvPr/>
        </p:nvGrpSpPr>
        <p:grpSpPr>
          <a:xfrm>
            <a:off x="11460558" y="3154317"/>
            <a:ext cx="731548" cy="673456"/>
            <a:chOff x="3940602" y="308034"/>
            <a:chExt cx="2116748" cy="3429000"/>
          </a:xfrm>
        </p:grpSpPr>
        <p:sp>
          <p:nvSpPr>
            <p:cNvPr id="597" name="Google Shape;597;g29fad2cf288_0_179"/>
            <p:cNvSpPr/>
            <p:nvPr/>
          </p:nvSpPr>
          <p:spPr>
            <a:xfrm>
              <a:off x="3940602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g29fad2cf288_0_179"/>
            <p:cNvSpPr/>
            <p:nvPr/>
          </p:nvSpPr>
          <p:spPr>
            <a:xfrm>
              <a:off x="4715626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g29fad2cf288_0_179"/>
            <p:cNvSpPr/>
            <p:nvPr/>
          </p:nvSpPr>
          <p:spPr>
            <a:xfrm>
              <a:off x="5490650" y="308034"/>
              <a:ext cx="566700" cy="3429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2a1c30cced0_0_30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g2a1c30cced0_0_307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g2a1c30cced0_0_307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g2a1c30cced0_0_307"/>
          <p:cNvSpPr txBox="1">
            <a:spLocks noGrp="1"/>
          </p:cNvSpPr>
          <p:nvPr>
            <p:ph type="ctrTitle"/>
          </p:nvPr>
        </p:nvSpPr>
        <p:spPr>
          <a:xfrm>
            <a:off x="631950" y="1139628"/>
            <a:ext cx="10915114" cy="846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10"/>
              <a:buFont typeface="Calibri"/>
              <a:buNone/>
            </a:pPr>
            <a:r>
              <a:rPr lang="en-US" sz="4400" dirty="0"/>
              <a:t>Do you agree stealing is bad?</a:t>
            </a:r>
            <a:endParaRPr sz="4400" dirty="0"/>
          </a:p>
        </p:txBody>
      </p:sp>
      <p:pic>
        <p:nvPicPr>
          <p:cNvPr id="608" name="Google Shape;608;g2a1c30cced0_0_307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g2a1c30cced0_0_307"/>
          <p:cNvPicPr preferRelativeResize="0"/>
          <p:nvPr/>
        </p:nvPicPr>
        <p:blipFill rotWithShape="1">
          <a:blip r:embed="rId4">
            <a:alphaModFix/>
          </a:blip>
          <a:srcRect r="66162" b="18725"/>
          <a:stretch/>
        </p:blipFill>
        <p:spPr>
          <a:xfrm>
            <a:off x="5066668" y="2354489"/>
            <a:ext cx="2038423" cy="417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14"/>
          <p:cNvSpPr/>
          <p:nvPr/>
        </p:nvSpPr>
        <p:spPr>
          <a:xfrm>
            <a:off x="0" y="-564650"/>
            <a:ext cx="12192000" cy="685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14"/>
          <p:cNvSpPr txBox="1">
            <a:spLocks noGrp="1"/>
          </p:cNvSpPr>
          <p:nvPr>
            <p:ph type="title"/>
          </p:nvPr>
        </p:nvSpPr>
        <p:spPr>
          <a:xfrm>
            <a:off x="6979571" y="1202239"/>
            <a:ext cx="5023800" cy="3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We are going to make </a:t>
            </a:r>
            <a:r>
              <a:rPr lang="en-US" b="1" dirty="0"/>
              <a:t>commitments </a:t>
            </a:r>
            <a:r>
              <a:rPr lang="en-US" dirty="0"/>
              <a:t>today that we are never going to steal.</a:t>
            </a:r>
          </a:p>
        </p:txBody>
      </p:sp>
      <p:grpSp>
        <p:nvGrpSpPr>
          <p:cNvPr id="616" name="Google Shape;616;p14"/>
          <p:cNvGrpSpPr/>
          <p:nvPr/>
        </p:nvGrpSpPr>
        <p:grpSpPr>
          <a:xfrm rot="-5400000">
            <a:off x="2218698" y="2733627"/>
            <a:ext cx="1340409" cy="5777807"/>
            <a:chOff x="329184" y="2"/>
            <a:chExt cx="524256" cy="5777807"/>
          </a:xfrm>
        </p:grpSpPr>
        <p:cxnSp>
          <p:nvCxnSpPr>
            <p:cNvPr id="617" name="Google Shape;617;p14"/>
            <p:cNvCxnSpPr/>
            <p:nvPr/>
          </p:nvCxnSpPr>
          <p:spPr>
            <a:xfrm rot="10800000">
              <a:off x="329184" y="5777809"/>
              <a:ext cx="521208" cy="0"/>
            </a:xfrm>
            <a:prstGeom prst="straightConnector1">
              <a:avLst/>
            </a:prstGeom>
            <a:noFill/>
            <a:ln w="1524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618" name="Google Shape;618;p14"/>
            <p:cNvSpPr/>
            <p:nvPr/>
          </p:nvSpPr>
          <p:spPr>
            <a:xfrm>
              <a:off x="329184" y="2"/>
              <a:ext cx="524256" cy="5666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9" name="Google Shape;619;p14"/>
          <p:cNvSpPr/>
          <p:nvPr/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0" name="Google Shape;62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286" y="1513300"/>
            <a:ext cx="5854125" cy="499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29fad2cf288_0_37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g29fad2cf288_0_376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g29fad2cf288_0_376"/>
          <p:cNvSpPr txBox="1">
            <a:spLocks noGrp="1"/>
          </p:cNvSpPr>
          <p:nvPr>
            <p:ph type="ctrTitle"/>
          </p:nvPr>
        </p:nvSpPr>
        <p:spPr>
          <a:xfrm>
            <a:off x="885950" y="1009000"/>
            <a:ext cx="10443400" cy="50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buSzPts val="1100"/>
            </a:pPr>
            <a:r>
              <a:rPr lang="en-US" sz="4400" dirty="0">
                <a:ea typeface="Arial"/>
                <a:cs typeface="Arial"/>
                <a:sym typeface="Arial"/>
              </a:rPr>
              <a:t>I commit to being a </a:t>
            </a:r>
            <a:r>
              <a:rPr lang="en-US" sz="4400" u="sng" dirty="0">
                <a:ea typeface="Arial"/>
                <a:cs typeface="Arial"/>
                <a:sym typeface="Arial"/>
              </a:rPr>
              <a:t>good</a:t>
            </a:r>
            <a:r>
              <a:rPr lang="en-US" sz="4400" dirty="0">
                <a:ea typeface="Arial"/>
                <a:cs typeface="Arial"/>
                <a:sym typeface="Arial"/>
              </a:rPr>
              <a:t> </a:t>
            </a:r>
            <a:r>
              <a:rPr lang="en-US" sz="4400" u="sng" dirty="0">
                <a:ea typeface="Arial"/>
                <a:cs typeface="Arial"/>
                <a:sym typeface="Arial"/>
              </a:rPr>
              <a:t>citizen</a:t>
            </a:r>
            <a:r>
              <a:rPr lang="en-US" sz="4400" dirty="0">
                <a:ea typeface="Arial"/>
                <a:cs typeface="Arial"/>
                <a:sym typeface="Arial"/>
              </a:rPr>
              <a:t>. I commit</a:t>
            </a:r>
            <a:br>
              <a:rPr lang="en-US" sz="4400" dirty="0">
                <a:ea typeface="Arial"/>
                <a:cs typeface="Arial"/>
                <a:sym typeface="Arial"/>
              </a:rPr>
            </a:br>
            <a:r>
              <a:rPr lang="en-US" sz="4400" dirty="0">
                <a:ea typeface="Arial"/>
                <a:cs typeface="Arial"/>
                <a:sym typeface="Arial"/>
              </a:rPr>
              <a:t>to </a:t>
            </a:r>
            <a:r>
              <a:rPr lang="en-US" sz="4400" u="sng" dirty="0">
                <a:ea typeface="Arial"/>
                <a:cs typeface="Arial"/>
                <a:sym typeface="Arial"/>
              </a:rPr>
              <a:t>never</a:t>
            </a:r>
            <a:r>
              <a:rPr lang="en-US" sz="4400" dirty="0">
                <a:ea typeface="Arial"/>
                <a:cs typeface="Arial"/>
                <a:sym typeface="Arial"/>
              </a:rPr>
              <a:t> </a:t>
            </a:r>
            <a:r>
              <a:rPr lang="en-US" sz="4400" u="sng" dirty="0">
                <a:ea typeface="Arial"/>
                <a:cs typeface="Arial"/>
                <a:sym typeface="Arial"/>
              </a:rPr>
              <a:t>steal</a:t>
            </a:r>
            <a:r>
              <a:rPr lang="en-US" sz="4400" dirty="0">
                <a:ea typeface="Arial"/>
                <a:cs typeface="Arial"/>
                <a:sym typeface="Arial"/>
              </a:rPr>
              <a:t> and always </a:t>
            </a:r>
            <a:r>
              <a:rPr lang="en-US" sz="4400" u="sng" dirty="0">
                <a:ea typeface="Arial"/>
                <a:cs typeface="Arial"/>
                <a:sym typeface="Arial"/>
              </a:rPr>
              <a:t>respect </a:t>
            </a:r>
            <a:br>
              <a:rPr lang="en-US" sz="4400" u="sng" dirty="0">
                <a:ea typeface="Arial"/>
                <a:cs typeface="Arial"/>
                <a:sym typeface="Arial"/>
              </a:rPr>
            </a:br>
            <a:r>
              <a:rPr lang="en-US" sz="4400" dirty="0">
                <a:ea typeface="Arial"/>
                <a:cs typeface="Arial"/>
                <a:sym typeface="Arial"/>
              </a:rPr>
              <a:t>others’ property.</a:t>
            </a:r>
            <a:endParaRPr lang="en-US" sz="4400">
              <a:ea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400" dirty="0">
              <a:ea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 dirty="0">
                <a:ea typeface="Arial"/>
                <a:cs typeface="Arial"/>
                <a:sym typeface="Arial"/>
              </a:rPr>
              <a:t>______________________________</a:t>
            </a:r>
            <a:endParaRPr sz="4400" dirty="0">
              <a:ea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 dirty="0">
                <a:ea typeface="Arial"/>
                <a:cs typeface="Arial"/>
                <a:sym typeface="Arial"/>
              </a:rPr>
              <a:t>(sign name here)</a:t>
            </a:r>
            <a:endParaRPr sz="4400" b="1"/>
          </a:p>
        </p:txBody>
      </p:sp>
      <p:pic>
        <p:nvPicPr>
          <p:cNvPr id="660" name="Google Shape;660;g29fad2cf288_0_376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BC369-06C8-56C8-B3AA-70D09CD518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01962"/>
            <a:ext cx="9144000" cy="674915"/>
          </a:xfr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4400" dirty="0"/>
              <a:t>All done, great job!</a:t>
            </a:r>
          </a:p>
        </p:txBody>
      </p:sp>
      <p:sp>
        <p:nvSpPr>
          <p:cNvPr id="7" name="Google Shape;561;g2a1c30cced0_0_273">
            <a:extLst>
              <a:ext uri="{FF2B5EF4-FFF2-40B4-BE49-F238E27FC236}">
                <a16:creationId xmlns:a16="http://schemas.microsoft.com/office/drawing/2014/main" id="{38162B21-BD35-E429-6472-FD6510AF3784}"/>
              </a:ext>
            </a:extLst>
          </p:cNvPr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Google Shape;565;g2a1c30cced0_0_27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59C2BCFE-DAAA-7C55-69DD-291DD7A807E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4005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908428-63FB-4822-88ED-E7625C132B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0D4A33-5487-461A-89EF-B40323623AE6}">
  <ds:schemaRefs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c4d35652-c855-4275-af1e-b545f515243e"/>
    <ds:schemaRef ds:uri="http://schemas.microsoft.com/office/infopath/2007/PartnerControls"/>
    <ds:schemaRef ds:uri="http://schemas.openxmlformats.org/package/2006/metadata/core-properties"/>
    <ds:schemaRef ds:uri="8b84f0c1-b81e-4a79-9b48-a655cf54ff86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742FC16-2556-4500-8092-714FEB7690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778</Words>
  <Application>Microsoft Office PowerPoint</Application>
  <PresentationFormat>Widescreen</PresentationFormat>
  <Paragraphs>77</Paragraphs>
  <Slides>53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Calibri</vt:lpstr>
      <vt:lpstr>Arial</vt:lpstr>
      <vt:lpstr>Calibri Light</vt:lpstr>
      <vt:lpstr>Office Theme</vt:lpstr>
      <vt:lpstr>Office Theme</vt:lpstr>
      <vt:lpstr>Stealing Second Grade Lesson 1</vt:lpstr>
      <vt:lpstr>PowerPoint Presentation</vt:lpstr>
      <vt:lpstr>Keep our bodies in our own place!</vt:lpstr>
      <vt:lpstr>Use our quiet voices!</vt:lpstr>
      <vt:lpstr>Keep our ears open!</vt:lpstr>
      <vt:lpstr>Have our brains ready to learn!</vt:lpstr>
      <vt:lpstr>Why do we have learning-ready rules?</vt:lpstr>
      <vt:lpstr>What is a rule?</vt:lpstr>
      <vt:lpstr>A rule is a guide to help keep us safe or do something the right way. Rules can change from place to place.  </vt:lpstr>
      <vt:lpstr>What is a rule you have at home but not at school?</vt:lpstr>
      <vt:lpstr>What is a rule that might be at the movie theaters but not at home?</vt:lpstr>
      <vt:lpstr>We also have rules that do not change from place to place. These types of rules are called laws.  </vt:lpstr>
      <vt:lpstr>A law is an official set of rules. Laws do not change from place to place, and everyone must follow them.</vt:lpstr>
      <vt:lpstr>Laws</vt:lpstr>
      <vt:lpstr>When we follow the rules and laws, we are obeying them. Why do we obey rules and laws?</vt:lpstr>
      <vt:lpstr>Laws protect and keep us safe. Laws help settle problems and arguments. Laws keep order and make things fair.</vt:lpstr>
      <vt:lpstr>Crime is an action that violates the law, we call this “breaking” the law.  Today we will learn about a crime called stealing. What is stealing?</vt:lpstr>
      <vt:lpstr>Stealing is taking something that does not belong to you without permission.  There are many laws against stealing, and they do not change, even at school. Remember, stealing is a crime!</vt:lpstr>
      <vt:lpstr>How do you know something is yours?</vt:lpstr>
      <vt:lpstr>Something you bought with your own money.  Something someone gave to you.  Something you made.</vt:lpstr>
      <vt:lpstr>Time for a game!</vt:lpstr>
      <vt:lpstr>My parents bought me a bike for my birthday, is it mine?</vt:lpstr>
      <vt:lpstr>PowerPoint Presentation</vt:lpstr>
      <vt:lpstr>I saved all my money and bought a video game. Is it mine?</vt:lpstr>
      <vt:lpstr>PowerPoint Presentation</vt:lpstr>
      <vt:lpstr>I took a cool pencil from my classmate's crayon box, is it mine?</vt:lpstr>
      <vt:lpstr>PowerPoint Presentation</vt:lpstr>
      <vt:lpstr>My grandmother gave me a dollar and I put it in my pocket. Is it mine?</vt:lpstr>
      <vt:lpstr>PowerPoint Presentation</vt:lpstr>
      <vt:lpstr>I left my golden coin in my pocket and put my pants in the wash - my sister found it in the washing machine. Is it hers to keep?</vt:lpstr>
      <vt:lpstr>PowerPoint Presentation</vt:lpstr>
      <vt:lpstr>My dad left his chocolate candy on the counter and my brother took it. Was it his to take?   </vt:lpstr>
      <vt:lpstr>PowerPoint Presentation</vt:lpstr>
      <vt:lpstr>I asked my friend if I could have her hair tie, she said yes. Is it mine?</vt:lpstr>
      <vt:lpstr>PowerPoint Presentation</vt:lpstr>
      <vt:lpstr>My cousin has one popsicle left in the freezer and I want it. Is it mine to take?</vt:lpstr>
      <vt:lpstr>PowerPoint Presentation</vt:lpstr>
      <vt:lpstr>I gave my abuela a gift for Grandparents Day, is it hers?</vt:lpstr>
      <vt:lpstr>PowerPoint Presentation</vt:lpstr>
      <vt:lpstr>How does it feel when you lose something?   How does it feel when you know someone took something that belonged to you?</vt:lpstr>
      <vt:lpstr>When someone steals there must be results to their actions. This is called a consequence;it is what happens next.</vt:lpstr>
      <vt:lpstr>What is something that might happen when someone steals something?</vt:lpstr>
      <vt:lpstr>Go to jail Community service Loss of trust Broken friendships Everyone pays higher prices in the stores Low self-esteem Lose friends</vt:lpstr>
      <vt:lpstr>If someone steals something, they should try to make the situation right. What are some ways a person can make the situation right when they steal something?</vt:lpstr>
      <vt:lpstr>Return it to the owner. Apologize. Accept the consequences and learn from their mistakes. </vt:lpstr>
      <vt:lpstr>What should you do if you see someone stealing?</vt:lpstr>
      <vt:lpstr>Tell an adult you trust. This does not make you a tattle tale. It makes you a responsible citizen and community helper.  If it is safe to approach the person, tell them they should not do that because it is against the law.</vt:lpstr>
      <vt:lpstr>Remember: Stealing is taking something that does not belong to you. There are many laws against stealing, and they do not change, even at school.   Stealing is a crime!</vt:lpstr>
      <vt:lpstr>Positive outcomes for doing something good:  Being a good friend Feeling proud Respect from adults Special rewards</vt:lpstr>
      <vt:lpstr>Do you agree stealing is bad?</vt:lpstr>
      <vt:lpstr>We are going to make commitments today that we are never going to steal.</vt:lpstr>
      <vt:lpstr>I commit to being a good citizen. I commit to never steal and always respect  others’ property.  ______________________________ (sign name here)</vt:lpstr>
      <vt:lpstr>All done, great job!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Stealing</dc:title>
  <dc:creator>Morgan, Rob - morganrm</dc:creator>
  <cp:lastModifiedBy>Anderson, Dannie (DCJS)</cp:lastModifiedBy>
  <cp:revision>491</cp:revision>
  <dcterms:created xsi:type="dcterms:W3CDTF">2023-11-13T02:31:18Z</dcterms:created>
  <dcterms:modified xsi:type="dcterms:W3CDTF">2024-07-18T20:41:11Z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0x01010089A666223B80EB4BBCB944FC1275BF90</vt:lpwstr>
  </property>
  <property fmtid="{D5CDD505-2E9C-101B-9397-08002B2CF9AE}" pid="3" name="MediaServiceImageTags">
    <vt:lpwstr/>
  </property>
</Properties>
</file>