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9"/>
  </p:notesMasterIdLst>
  <p:sldIdLst>
    <p:sldId id="364" r:id="rId5"/>
    <p:sldId id="363" r:id="rId6"/>
    <p:sldId id="362" r:id="rId7"/>
    <p:sldId id="361" r:id="rId8"/>
    <p:sldId id="360" r:id="rId9"/>
    <p:sldId id="359" r:id="rId10"/>
    <p:sldId id="286" r:id="rId11"/>
    <p:sldId id="343" r:id="rId12"/>
    <p:sldId id="262" r:id="rId13"/>
    <p:sldId id="345" r:id="rId14"/>
    <p:sldId id="344" r:id="rId15"/>
    <p:sldId id="337" r:id="rId16"/>
    <p:sldId id="339" r:id="rId17"/>
    <p:sldId id="338" r:id="rId18"/>
    <p:sldId id="346" r:id="rId19"/>
    <p:sldId id="340" r:id="rId20"/>
    <p:sldId id="271" r:id="rId21"/>
    <p:sldId id="272" r:id="rId22"/>
    <p:sldId id="273" r:id="rId23"/>
    <p:sldId id="274" r:id="rId24"/>
    <p:sldId id="347" r:id="rId25"/>
    <p:sldId id="348" r:id="rId26"/>
    <p:sldId id="349" r:id="rId27"/>
    <p:sldId id="350" r:id="rId28"/>
    <p:sldId id="356" r:id="rId29"/>
    <p:sldId id="352" r:id="rId30"/>
    <p:sldId id="357" r:id="rId31"/>
    <p:sldId id="358" r:id="rId32"/>
    <p:sldId id="275" r:id="rId33"/>
    <p:sldId id="354" r:id="rId34"/>
    <p:sldId id="355" r:id="rId35"/>
    <p:sldId id="351" r:id="rId36"/>
    <p:sldId id="365" r:id="rId37"/>
    <p:sldId id="34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447C46-E45A-43E3-B476-FCDD086FCCD8}" v="4" dt="2024-07-18T18:50:49.4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1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bson, Jarrod Daniel - hobsonjd" userId="S::hobsonjd@jmu.edu::df8f22fe-d1ff-42d4-9c31-1fc28689c166" providerId="AD" clId="Web-{38AB27E1-EEBC-4C59-9BA1-5AD22A14CDED}"/>
    <pc:docChg chg="addSld modSld sldOrd">
      <pc:chgData name="Hobson, Jarrod Daniel - hobsonjd" userId="S::hobsonjd@jmu.edu::df8f22fe-d1ff-42d4-9c31-1fc28689c166" providerId="AD" clId="Web-{38AB27E1-EEBC-4C59-9BA1-5AD22A14CDED}" dt="2023-12-07T21:19:08.593" v="128" actId="20577"/>
      <pc:docMkLst>
        <pc:docMk/>
      </pc:docMkLst>
      <pc:sldChg chg="modSp">
        <pc:chgData name="Hobson, Jarrod Daniel - hobsonjd" userId="S::hobsonjd@jmu.edu::df8f22fe-d1ff-42d4-9c31-1fc28689c166" providerId="AD" clId="Web-{38AB27E1-EEBC-4C59-9BA1-5AD22A14CDED}" dt="2023-12-07T21:17:48.122" v="60" actId="20577"/>
        <pc:sldMkLst>
          <pc:docMk/>
          <pc:sldMk cId="2255471768" sldId="352"/>
        </pc:sldMkLst>
        <pc:spChg chg="mod">
          <ac:chgData name="Hobson, Jarrod Daniel - hobsonjd" userId="S::hobsonjd@jmu.edu::df8f22fe-d1ff-42d4-9c31-1fc28689c166" providerId="AD" clId="Web-{38AB27E1-EEBC-4C59-9BA1-5AD22A14CDED}" dt="2023-12-07T21:17:48.122" v="60" actId="20577"/>
          <ac:spMkLst>
            <pc:docMk/>
            <pc:sldMk cId="2255471768" sldId="352"/>
            <ac:spMk id="2" creationId="{227554BB-9DD2-F141-44AE-7C8CB4AF90BB}"/>
          </ac:spMkLst>
        </pc:spChg>
      </pc:sldChg>
      <pc:sldChg chg="addSp delSp modSp add ord replId">
        <pc:chgData name="Hobson, Jarrod Daniel - hobsonjd" userId="S::hobsonjd@jmu.edu::df8f22fe-d1ff-42d4-9c31-1fc28689c166" providerId="AD" clId="Web-{38AB27E1-EEBC-4C59-9BA1-5AD22A14CDED}" dt="2023-12-07T21:19:08.593" v="128" actId="20577"/>
        <pc:sldMkLst>
          <pc:docMk/>
          <pc:sldMk cId="382427109" sldId="356"/>
        </pc:sldMkLst>
        <pc:spChg chg="mod">
          <ac:chgData name="Hobson, Jarrod Daniel - hobsonjd" userId="S::hobsonjd@jmu.edu::df8f22fe-d1ff-42d4-9c31-1fc28689c166" providerId="AD" clId="Web-{38AB27E1-EEBC-4C59-9BA1-5AD22A14CDED}" dt="2023-12-07T21:19:08.593" v="128" actId="20577"/>
          <ac:spMkLst>
            <pc:docMk/>
            <pc:sldMk cId="382427109" sldId="356"/>
            <ac:spMk id="2" creationId="{227554BB-9DD2-F141-44AE-7C8CB4AF90BB}"/>
          </ac:spMkLst>
        </pc:spChg>
        <pc:spChg chg="add del mod">
          <ac:chgData name="Hobson, Jarrod Daniel - hobsonjd" userId="S::hobsonjd@jmu.edu::df8f22fe-d1ff-42d4-9c31-1fc28689c166" providerId="AD" clId="Web-{38AB27E1-EEBC-4C59-9BA1-5AD22A14CDED}" dt="2023-12-07T21:18:57.889" v="102"/>
          <ac:spMkLst>
            <pc:docMk/>
            <pc:sldMk cId="382427109" sldId="356"/>
            <ac:spMk id="5" creationId="{ABEFD297-E539-0172-8FE8-1538E1C2998F}"/>
          </ac:spMkLst>
        </pc:spChg>
      </pc:sldChg>
      <pc:sldChg chg="modSp add replId">
        <pc:chgData name="Hobson, Jarrod Daniel - hobsonjd" userId="S::hobsonjd@jmu.edu::df8f22fe-d1ff-42d4-9c31-1fc28689c166" providerId="AD" clId="Web-{38AB27E1-EEBC-4C59-9BA1-5AD22A14CDED}" dt="2023-12-07T21:18:46.404" v="98" actId="20577"/>
        <pc:sldMkLst>
          <pc:docMk/>
          <pc:sldMk cId="817296964" sldId="357"/>
        </pc:sldMkLst>
        <pc:spChg chg="mod">
          <ac:chgData name="Hobson, Jarrod Daniel - hobsonjd" userId="S::hobsonjd@jmu.edu::df8f22fe-d1ff-42d4-9c31-1fc28689c166" providerId="AD" clId="Web-{38AB27E1-EEBC-4C59-9BA1-5AD22A14CDED}" dt="2023-12-07T21:18:46.404" v="98" actId="20577"/>
          <ac:spMkLst>
            <pc:docMk/>
            <pc:sldMk cId="817296964" sldId="357"/>
            <ac:spMk id="2" creationId="{227554BB-9DD2-F141-44AE-7C8CB4AF90BB}"/>
          </ac:spMkLst>
        </pc:spChg>
      </pc:sldChg>
      <pc:sldChg chg="modSp add replId">
        <pc:chgData name="Hobson, Jarrod Daniel - hobsonjd" userId="S::hobsonjd@jmu.edu::df8f22fe-d1ff-42d4-9c31-1fc28689c166" providerId="AD" clId="Web-{38AB27E1-EEBC-4C59-9BA1-5AD22A14CDED}" dt="2023-12-07T21:18:24.107" v="84" actId="20577"/>
        <pc:sldMkLst>
          <pc:docMk/>
          <pc:sldMk cId="1301046271" sldId="358"/>
        </pc:sldMkLst>
        <pc:spChg chg="mod">
          <ac:chgData name="Hobson, Jarrod Daniel - hobsonjd" userId="S::hobsonjd@jmu.edu::df8f22fe-d1ff-42d4-9c31-1fc28689c166" providerId="AD" clId="Web-{38AB27E1-EEBC-4C59-9BA1-5AD22A14CDED}" dt="2023-12-07T21:18:24.107" v="84" actId="20577"/>
          <ac:spMkLst>
            <pc:docMk/>
            <pc:sldMk cId="1301046271" sldId="358"/>
            <ac:spMk id="2" creationId="{227554BB-9DD2-F141-44AE-7C8CB4AF90BB}"/>
          </ac:spMkLst>
        </pc:spChg>
      </pc:sldChg>
    </pc:docChg>
  </pc:docChgLst>
  <pc:docChgLst>
    <pc:chgData name="Bailey, Melanie - baile3mm" userId="S::baile3mm@jmu.edu::935ab334-174e-448e-beb6-eaf25c460ed3" providerId="AD" clId="Web-{56E6FE7B-9E8C-4EFD-A7CF-277246A7441D}"/>
    <pc:docChg chg="modSld">
      <pc:chgData name="Bailey, Melanie - baile3mm" userId="S::baile3mm@jmu.edu::935ab334-174e-448e-beb6-eaf25c460ed3" providerId="AD" clId="Web-{56E6FE7B-9E8C-4EFD-A7CF-277246A7441D}" dt="2024-03-12T15:13:11.046" v="8" actId="20577"/>
      <pc:docMkLst>
        <pc:docMk/>
      </pc:docMkLst>
      <pc:sldChg chg="modSp">
        <pc:chgData name="Bailey, Melanie - baile3mm" userId="S::baile3mm@jmu.edu::935ab334-174e-448e-beb6-eaf25c460ed3" providerId="AD" clId="Web-{56E6FE7B-9E8C-4EFD-A7CF-277246A7441D}" dt="2024-03-12T15:13:11.046" v="8" actId="20577"/>
        <pc:sldMkLst>
          <pc:docMk/>
          <pc:sldMk cId="1504075741" sldId="262"/>
        </pc:sldMkLst>
        <pc:spChg chg="mod">
          <ac:chgData name="Bailey, Melanie - baile3mm" userId="S::baile3mm@jmu.edu::935ab334-174e-448e-beb6-eaf25c460ed3" providerId="AD" clId="Web-{56E6FE7B-9E8C-4EFD-A7CF-277246A7441D}" dt="2024-03-12T15:13:11.046" v="8" actId="20577"/>
          <ac:spMkLst>
            <pc:docMk/>
            <pc:sldMk cId="1504075741" sldId="262"/>
            <ac:spMk id="19" creationId="{29323D11-AB75-2D28-E2A4-37E365B3D6F3}"/>
          </ac:spMkLst>
        </pc:spChg>
      </pc:sldChg>
    </pc:docChg>
  </pc:docChgLst>
  <pc:docChgLst>
    <pc:chgData name="Estes, Michele - estesmd" userId="S::estesmd@jmu.edu::7f01444f-bcfd-4926-89f8-dd1142b90e2d" providerId="AD" clId="Web-{7329E06A-E4FE-4C41-8C66-143917ADEB9E}"/>
    <pc:docChg chg="addSld delSld modSld">
      <pc:chgData name="Estes, Michele - estesmd" userId="S::estesmd@jmu.edu::7f01444f-bcfd-4926-89f8-dd1142b90e2d" providerId="AD" clId="Web-{7329E06A-E4FE-4C41-8C66-143917ADEB9E}" dt="2023-12-20T19:14:14.848" v="115" actId="1076"/>
      <pc:docMkLst>
        <pc:docMk/>
      </pc:docMkLst>
      <pc:sldChg chg="del">
        <pc:chgData name="Estes, Michele - estesmd" userId="S::estesmd@jmu.edu::7f01444f-bcfd-4926-89f8-dd1142b90e2d" providerId="AD" clId="Web-{7329E06A-E4FE-4C41-8C66-143917ADEB9E}" dt="2023-12-20T19:01:18.662" v="24"/>
        <pc:sldMkLst>
          <pc:docMk/>
          <pc:sldMk cId="3281928965" sldId="256"/>
        </pc:sldMkLst>
      </pc:sldChg>
      <pc:sldChg chg="modSp">
        <pc:chgData name="Estes, Michele - estesmd" userId="S::estesmd@jmu.edu::7f01444f-bcfd-4926-89f8-dd1142b90e2d" providerId="AD" clId="Web-{7329E06A-E4FE-4C41-8C66-143917ADEB9E}" dt="2023-12-20T19:12:13.817" v="93" actId="1076"/>
        <pc:sldMkLst>
          <pc:docMk/>
          <pc:sldMk cId="912277366" sldId="275"/>
        </pc:sldMkLst>
        <pc:spChg chg="mod">
          <ac:chgData name="Estes, Michele - estesmd" userId="S::estesmd@jmu.edu::7f01444f-bcfd-4926-89f8-dd1142b90e2d" providerId="AD" clId="Web-{7329E06A-E4FE-4C41-8C66-143917ADEB9E}" dt="2023-12-20T19:12:13.817" v="93" actId="1076"/>
          <ac:spMkLst>
            <pc:docMk/>
            <pc:sldMk cId="912277366" sldId="275"/>
            <ac:spMk id="2" creationId="{74CB39AF-3E1E-72C8-3042-1DA5C02BA997}"/>
          </ac:spMkLst>
        </pc:spChg>
      </pc:sldChg>
      <pc:sldChg chg="modSp">
        <pc:chgData name="Estes, Michele - estesmd" userId="S::estesmd@jmu.edu::7f01444f-bcfd-4926-89f8-dd1142b90e2d" providerId="AD" clId="Web-{7329E06A-E4FE-4C41-8C66-143917ADEB9E}" dt="2023-12-20T19:13:42.176" v="110" actId="14100"/>
        <pc:sldMkLst>
          <pc:docMk/>
          <pc:sldMk cId="3664316679" sldId="285"/>
        </pc:sldMkLst>
        <pc:spChg chg="mod">
          <ac:chgData name="Estes, Michele - estesmd" userId="S::estesmd@jmu.edu::7f01444f-bcfd-4926-89f8-dd1142b90e2d" providerId="AD" clId="Web-{7329E06A-E4FE-4C41-8C66-143917ADEB9E}" dt="2023-12-20T19:13:42.176" v="110" actId="14100"/>
          <ac:spMkLst>
            <pc:docMk/>
            <pc:sldMk cId="3664316679" sldId="285"/>
            <ac:spMk id="3" creationId="{170C320C-01E2-28E4-F965-0644FFB56E94}"/>
          </ac:spMkLst>
        </pc:spChg>
      </pc:sldChg>
      <pc:sldChg chg="modSp">
        <pc:chgData name="Estes, Michele - estesmd" userId="S::estesmd@jmu.edu::7f01444f-bcfd-4926-89f8-dd1142b90e2d" providerId="AD" clId="Web-{7329E06A-E4FE-4C41-8C66-143917ADEB9E}" dt="2023-12-20T19:02:05.037" v="35" actId="1076"/>
        <pc:sldMkLst>
          <pc:docMk/>
          <pc:sldMk cId="1924960962" sldId="286"/>
        </pc:sldMkLst>
        <pc:spChg chg="mod">
          <ac:chgData name="Estes, Michele - estesmd" userId="S::estesmd@jmu.edu::7f01444f-bcfd-4926-89f8-dd1142b90e2d" providerId="AD" clId="Web-{7329E06A-E4FE-4C41-8C66-143917ADEB9E}" dt="2023-12-20T19:02:05.037" v="35" actId="1076"/>
          <ac:spMkLst>
            <pc:docMk/>
            <pc:sldMk cId="1924960962" sldId="286"/>
            <ac:spMk id="2" creationId="{4E772A87-432B-1600-D4CE-DBCAA0C71240}"/>
          </ac:spMkLst>
        </pc:spChg>
      </pc:sldChg>
      <pc:sldChg chg="del">
        <pc:chgData name="Estes, Michele - estesmd" userId="S::estesmd@jmu.edu::7f01444f-bcfd-4926-89f8-dd1142b90e2d" providerId="AD" clId="Web-{7329E06A-E4FE-4C41-8C66-143917ADEB9E}" dt="2023-12-20T19:01:36.678" v="25"/>
        <pc:sldMkLst>
          <pc:docMk/>
          <pc:sldMk cId="1011282750" sldId="332"/>
        </pc:sldMkLst>
      </pc:sldChg>
      <pc:sldChg chg="del">
        <pc:chgData name="Estes, Michele - estesmd" userId="S::estesmd@jmu.edu::7f01444f-bcfd-4926-89f8-dd1142b90e2d" providerId="AD" clId="Web-{7329E06A-E4FE-4C41-8C66-143917ADEB9E}" dt="2023-12-20T19:01:36.678" v="26"/>
        <pc:sldMkLst>
          <pc:docMk/>
          <pc:sldMk cId="3499398852" sldId="333"/>
        </pc:sldMkLst>
      </pc:sldChg>
      <pc:sldChg chg="del">
        <pc:chgData name="Estes, Michele - estesmd" userId="S::estesmd@jmu.edu::7f01444f-bcfd-4926-89f8-dd1142b90e2d" providerId="AD" clId="Web-{7329E06A-E4FE-4C41-8C66-143917ADEB9E}" dt="2023-12-20T19:01:36.678" v="27"/>
        <pc:sldMkLst>
          <pc:docMk/>
          <pc:sldMk cId="402644314" sldId="334"/>
        </pc:sldMkLst>
      </pc:sldChg>
      <pc:sldChg chg="del">
        <pc:chgData name="Estes, Michele - estesmd" userId="S::estesmd@jmu.edu::7f01444f-bcfd-4926-89f8-dd1142b90e2d" providerId="AD" clId="Web-{7329E06A-E4FE-4C41-8C66-143917ADEB9E}" dt="2023-12-20T19:01:36.678" v="28"/>
        <pc:sldMkLst>
          <pc:docMk/>
          <pc:sldMk cId="3188815276" sldId="335"/>
        </pc:sldMkLst>
      </pc:sldChg>
      <pc:sldChg chg="del">
        <pc:chgData name="Estes, Michele - estesmd" userId="S::estesmd@jmu.edu::7f01444f-bcfd-4926-89f8-dd1142b90e2d" providerId="AD" clId="Web-{7329E06A-E4FE-4C41-8C66-143917ADEB9E}" dt="2023-12-20T19:01:36.678" v="29"/>
        <pc:sldMkLst>
          <pc:docMk/>
          <pc:sldMk cId="2308191630" sldId="336"/>
        </pc:sldMkLst>
      </pc:sldChg>
      <pc:sldChg chg="modSp">
        <pc:chgData name="Estes, Michele - estesmd" userId="S::estesmd@jmu.edu::7f01444f-bcfd-4926-89f8-dd1142b90e2d" providerId="AD" clId="Web-{7329E06A-E4FE-4C41-8C66-143917ADEB9E}" dt="2023-12-20T19:04:29.193" v="59" actId="14100"/>
        <pc:sldMkLst>
          <pc:docMk/>
          <pc:sldMk cId="1274263175" sldId="339"/>
        </pc:sldMkLst>
        <pc:spChg chg="mod">
          <ac:chgData name="Estes, Michele - estesmd" userId="S::estesmd@jmu.edu::7f01444f-bcfd-4926-89f8-dd1142b90e2d" providerId="AD" clId="Web-{7329E06A-E4FE-4C41-8C66-143917ADEB9E}" dt="2023-12-20T19:04:29.193" v="59" actId="14100"/>
          <ac:spMkLst>
            <pc:docMk/>
            <pc:sldMk cId="1274263175" sldId="339"/>
            <ac:spMk id="2" creationId="{98BFF78B-5BA4-CE82-1189-057DD28A9B83}"/>
          </ac:spMkLst>
        </pc:spChg>
      </pc:sldChg>
      <pc:sldChg chg="modSp">
        <pc:chgData name="Estes, Michele - estesmd" userId="S::estesmd@jmu.edu::7f01444f-bcfd-4926-89f8-dd1142b90e2d" providerId="AD" clId="Web-{7329E06A-E4FE-4C41-8C66-143917ADEB9E}" dt="2023-12-20T19:09:16.521" v="65" actId="1076"/>
        <pc:sldMkLst>
          <pc:docMk/>
          <pc:sldMk cId="3250803039" sldId="340"/>
        </pc:sldMkLst>
        <pc:spChg chg="mod">
          <ac:chgData name="Estes, Michele - estesmd" userId="S::estesmd@jmu.edu::7f01444f-bcfd-4926-89f8-dd1142b90e2d" providerId="AD" clId="Web-{7329E06A-E4FE-4C41-8C66-143917ADEB9E}" dt="2023-12-20T19:09:16.521" v="65" actId="1076"/>
          <ac:spMkLst>
            <pc:docMk/>
            <pc:sldMk cId="3250803039" sldId="340"/>
            <ac:spMk id="2" creationId="{4E772A87-432B-1600-D4CE-DBCAA0C71240}"/>
          </ac:spMkLst>
        </pc:spChg>
      </pc:sldChg>
      <pc:sldChg chg="modSp">
        <pc:chgData name="Estes, Michele - estesmd" userId="S::estesmd@jmu.edu::7f01444f-bcfd-4926-89f8-dd1142b90e2d" providerId="AD" clId="Web-{7329E06A-E4FE-4C41-8C66-143917ADEB9E}" dt="2023-12-20T19:14:14.848" v="115" actId="1076"/>
        <pc:sldMkLst>
          <pc:docMk/>
          <pc:sldMk cId="3143302597" sldId="342"/>
        </pc:sldMkLst>
        <pc:spChg chg="mod">
          <ac:chgData name="Estes, Michele - estesmd" userId="S::estesmd@jmu.edu::7f01444f-bcfd-4926-89f8-dd1142b90e2d" providerId="AD" clId="Web-{7329E06A-E4FE-4C41-8C66-143917ADEB9E}" dt="2023-12-20T19:14:14.848" v="115" actId="1076"/>
          <ac:spMkLst>
            <pc:docMk/>
            <pc:sldMk cId="3143302597" sldId="342"/>
            <ac:spMk id="2" creationId="{4A07196C-FBB1-4E95-BA0A-09AA627374A1}"/>
          </ac:spMkLst>
        </pc:spChg>
      </pc:sldChg>
      <pc:sldChg chg="modSp">
        <pc:chgData name="Estes, Michele - estesmd" userId="S::estesmd@jmu.edu::7f01444f-bcfd-4926-89f8-dd1142b90e2d" providerId="AD" clId="Web-{7329E06A-E4FE-4C41-8C66-143917ADEB9E}" dt="2023-12-20T19:03:40.896" v="53" actId="14100"/>
        <pc:sldMkLst>
          <pc:docMk/>
          <pc:sldMk cId="2126841142" sldId="343"/>
        </pc:sldMkLst>
        <pc:spChg chg="mod ord">
          <ac:chgData name="Estes, Michele - estesmd" userId="S::estesmd@jmu.edu::7f01444f-bcfd-4926-89f8-dd1142b90e2d" providerId="AD" clId="Web-{7329E06A-E4FE-4C41-8C66-143917ADEB9E}" dt="2023-12-20T19:03:40.896" v="53" actId="14100"/>
          <ac:spMkLst>
            <pc:docMk/>
            <pc:sldMk cId="2126841142" sldId="343"/>
            <ac:spMk id="2" creationId="{4E772A87-432B-1600-D4CE-DBCAA0C71240}"/>
          </ac:spMkLst>
        </pc:spChg>
      </pc:sldChg>
      <pc:sldChg chg="modSp">
        <pc:chgData name="Estes, Michele - estesmd" userId="S::estesmd@jmu.edu::7f01444f-bcfd-4926-89f8-dd1142b90e2d" providerId="AD" clId="Web-{7329E06A-E4FE-4C41-8C66-143917ADEB9E}" dt="2023-12-20T19:08:26.505" v="60" actId="20577"/>
        <pc:sldMkLst>
          <pc:docMk/>
          <pc:sldMk cId="3915666741" sldId="346"/>
        </pc:sldMkLst>
        <pc:spChg chg="mod">
          <ac:chgData name="Estes, Michele - estesmd" userId="S::estesmd@jmu.edu::7f01444f-bcfd-4926-89f8-dd1142b90e2d" providerId="AD" clId="Web-{7329E06A-E4FE-4C41-8C66-143917ADEB9E}" dt="2023-12-20T19:08:26.505" v="60" actId="20577"/>
          <ac:spMkLst>
            <pc:docMk/>
            <pc:sldMk cId="3915666741" sldId="346"/>
            <ac:spMk id="2" creationId="{98BFF78B-5BA4-CE82-1189-057DD28A9B83}"/>
          </ac:spMkLst>
        </pc:spChg>
      </pc:sldChg>
      <pc:sldChg chg="modSp">
        <pc:chgData name="Estes, Michele - estesmd" userId="S::estesmd@jmu.edu::7f01444f-bcfd-4926-89f8-dd1142b90e2d" providerId="AD" clId="Web-{7329E06A-E4FE-4C41-8C66-143917ADEB9E}" dt="2023-12-20T19:09:47.145" v="69"/>
        <pc:sldMkLst>
          <pc:docMk/>
          <pc:sldMk cId="2195292218" sldId="347"/>
        </pc:sldMkLst>
        <pc:spChg chg="mod">
          <ac:chgData name="Estes, Michele - estesmd" userId="S::estesmd@jmu.edu::7f01444f-bcfd-4926-89f8-dd1142b90e2d" providerId="AD" clId="Web-{7329E06A-E4FE-4C41-8C66-143917ADEB9E}" dt="2023-12-20T19:09:47.145" v="69"/>
          <ac:spMkLst>
            <pc:docMk/>
            <pc:sldMk cId="2195292218" sldId="347"/>
            <ac:spMk id="2" creationId="{4E772A87-432B-1600-D4CE-DBCAA0C71240}"/>
          </ac:spMkLst>
        </pc:spChg>
      </pc:sldChg>
      <pc:sldChg chg="modSp">
        <pc:chgData name="Estes, Michele - estesmd" userId="S::estesmd@jmu.edu::7f01444f-bcfd-4926-89f8-dd1142b90e2d" providerId="AD" clId="Web-{7329E06A-E4FE-4C41-8C66-143917ADEB9E}" dt="2023-12-20T19:13:12.832" v="107" actId="1076"/>
        <pc:sldMkLst>
          <pc:docMk/>
          <pc:sldMk cId="507198074" sldId="351"/>
        </pc:sldMkLst>
        <pc:spChg chg="mod">
          <ac:chgData name="Estes, Michele - estesmd" userId="S::estesmd@jmu.edu::7f01444f-bcfd-4926-89f8-dd1142b90e2d" providerId="AD" clId="Web-{7329E06A-E4FE-4C41-8C66-143917ADEB9E}" dt="2023-12-20T19:13:12.832" v="107" actId="1076"/>
          <ac:spMkLst>
            <pc:docMk/>
            <pc:sldMk cId="507198074" sldId="351"/>
            <ac:spMk id="2" creationId="{536BEB50-977A-ED87-0ACE-7540FE05AC02}"/>
          </ac:spMkLst>
        </pc:spChg>
      </pc:sldChg>
      <pc:sldChg chg="modSp">
        <pc:chgData name="Estes, Michele - estesmd" userId="S::estesmd@jmu.edu::7f01444f-bcfd-4926-89f8-dd1142b90e2d" providerId="AD" clId="Web-{7329E06A-E4FE-4C41-8C66-143917ADEB9E}" dt="2023-12-20T19:10:40.052" v="76" actId="14100"/>
        <pc:sldMkLst>
          <pc:docMk/>
          <pc:sldMk cId="2255471768" sldId="352"/>
        </pc:sldMkLst>
        <pc:spChg chg="mod">
          <ac:chgData name="Estes, Michele - estesmd" userId="S::estesmd@jmu.edu::7f01444f-bcfd-4926-89f8-dd1142b90e2d" providerId="AD" clId="Web-{7329E06A-E4FE-4C41-8C66-143917ADEB9E}" dt="2023-12-20T19:10:40.052" v="76" actId="14100"/>
          <ac:spMkLst>
            <pc:docMk/>
            <pc:sldMk cId="2255471768" sldId="352"/>
            <ac:spMk id="3" creationId="{76175830-8DFA-9A86-259F-9C8DA0EBE360}"/>
          </ac:spMkLst>
        </pc:spChg>
      </pc:sldChg>
      <pc:sldChg chg="modSp">
        <pc:chgData name="Estes, Michele - estesmd" userId="S::estesmd@jmu.edu::7f01444f-bcfd-4926-89f8-dd1142b90e2d" providerId="AD" clId="Web-{7329E06A-E4FE-4C41-8C66-143917ADEB9E}" dt="2023-12-20T19:12:26.911" v="95" actId="1076"/>
        <pc:sldMkLst>
          <pc:docMk/>
          <pc:sldMk cId="4226386908" sldId="354"/>
        </pc:sldMkLst>
        <pc:spChg chg="mod">
          <ac:chgData name="Estes, Michele - estesmd" userId="S::estesmd@jmu.edu::7f01444f-bcfd-4926-89f8-dd1142b90e2d" providerId="AD" clId="Web-{7329E06A-E4FE-4C41-8C66-143917ADEB9E}" dt="2023-12-20T19:12:26.911" v="95" actId="1076"/>
          <ac:spMkLst>
            <pc:docMk/>
            <pc:sldMk cId="4226386908" sldId="354"/>
            <ac:spMk id="2" creationId="{74CB39AF-3E1E-72C8-3042-1DA5C02BA997}"/>
          </ac:spMkLst>
        </pc:spChg>
      </pc:sldChg>
      <pc:sldChg chg="modSp">
        <pc:chgData name="Estes, Michele - estesmd" userId="S::estesmd@jmu.edu::7f01444f-bcfd-4926-89f8-dd1142b90e2d" providerId="AD" clId="Web-{7329E06A-E4FE-4C41-8C66-143917ADEB9E}" dt="2023-12-20T19:12:41.551" v="97" actId="1076"/>
        <pc:sldMkLst>
          <pc:docMk/>
          <pc:sldMk cId="186947544" sldId="355"/>
        </pc:sldMkLst>
        <pc:spChg chg="mod">
          <ac:chgData name="Estes, Michele - estesmd" userId="S::estesmd@jmu.edu::7f01444f-bcfd-4926-89f8-dd1142b90e2d" providerId="AD" clId="Web-{7329E06A-E4FE-4C41-8C66-143917ADEB9E}" dt="2023-12-20T19:12:41.551" v="97" actId="1076"/>
          <ac:spMkLst>
            <pc:docMk/>
            <pc:sldMk cId="186947544" sldId="355"/>
            <ac:spMk id="2" creationId="{74CB39AF-3E1E-72C8-3042-1DA5C02BA997}"/>
          </ac:spMkLst>
        </pc:spChg>
      </pc:sldChg>
      <pc:sldChg chg="modSp">
        <pc:chgData name="Estes, Michele - estesmd" userId="S::estesmd@jmu.edu::7f01444f-bcfd-4926-89f8-dd1142b90e2d" providerId="AD" clId="Web-{7329E06A-E4FE-4C41-8C66-143917ADEB9E}" dt="2023-12-20T19:10:21.302" v="73" actId="14100"/>
        <pc:sldMkLst>
          <pc:docMk/>
          <pc:sldMk cId="382427109" sldId="356"/>
        </pc:sldMkLst>
        <pc:spChg chg="mod">
          <ac:chgData name="Estes, Michele - estesmd" userId="S::estesmd@jmu.edu::7f01444f-bcfd-4926-89f8-dd1142b90e2d" providerId="AD" clId="Web-{7329E06A-E4FE-4C41-8C66-143917ADEB9E}" dt="2023-12-20T19:10:21.302" v="73" actId="14100"/>
          <ac:spMkLst>
            <pc:docMk/>
            <pc:sldMk cId="382427109" sldId="356"/>
            <ac:spMk id="3" creationId="{76175830-8DFA-9A86-259F-9C8DA0EBE360}"/>
          </ac:spMkLst>
        </pc:spChg>
      </pc:sldChg>
      <pc:sldChg chg="modSp">
        <pc:chgData name="Estes, Michele - estesmd" userId="S::estesmd@jmu.edu::7f01444f-bcfd-4926-89f8-dd1142b90e2d" providerId="AD" clId="Web-{7329E06A-E4FE-4C41-8C66-143917ADEB9E}" dt="2023-12-20T19:11:32.786" v="86" actId="14100"/>
        <pc:sldMkLst>
          <pc:docMk/>
          <pc:sldMk cId="817296964" sldId="357"/>
        </pc:sldMkLst>
        <pc:spChg chg="mod">
          <ac:chgData name="Estes, Michele - estesmd" userId="S::estesmd@jmu.edu::7f01444f-bcfd-4926-89f8-dd1142b90e2d" providerId="AD" clId="Web-{7329E06A-E4FE-4C41-8C66-143917ADEB9E}" dt="2023-12-20T19:11:32.786" v="86" actId="14100"/>
          <ac:spMkLst>
            <pc:docMk/>
            <pc:sldMk cId="817296964" sldId="357"/>
            <ac:spMk id="2" creationId="{227554BB-9DD2-F141-44AE-7C8CB4AF90BB}"/>
          </ac:spMkLst>
        </pc:spChg>
        <pc:spChg chg="mod">
          <ac:chgData name="Estes, Michele - estesmd" userId="S::estesmd@jmu.edu::7f01444f-bcfd-4926-89f8-dd1142b90e2d" providerId="AD" clId="Web-{7329E06A-E4FE-4C41-8C66-143917ADEB9E}" dt="2023-12-20T19:10:56.598" v="79" actId="14100"/>
          <ac:spMkLst>
            <pc:docMk/>
            <pc:sldMk cId="817296964" sldId="357"/>
            <ac:spMk id="3" creationId="{76175830-8DFA-9A86-259F-9C8DA0EBE360}"/>
          </ac:spMkLst>
        </pc:spChg>
      </pc:sldChg>
      <pc:sldChg chg="modSp">
        <pc:chgData name="Estes, Michele - estesmd" userId="S::estesmd@jmu.edu::7f01444f-bcfd-4926-89f8-dd1142b90e2d" providerId="AD" clId="Web-{7329E06A-E4FE-4C41-8C66-143917ADEB9E}" dt="2023-12-20T19:11:53.208" v="91" actId="14100"/>
        <pc:sldMkLst>
          <pc:docMk/>
          <pc:sldMk cId="1301046271" sldId="358"/>
        </pc:sldMkLst>
        <pc:spChg chg="mod">
          <ac:chgData name="Estes, Michele - estesmd" userId="S::estesmd@jmu.edu::7f01444f-bcfd-4926-89f8-dd1142b90e2d" providerId="AD" clId="Web-{7329E06A-E4FE-4C41-8C66-143917ADEB9E}" dt="2023-12-20T19:11:53.208" v="91" actId="14100"/>
          <ac:spMkLst>
            <pc:docMk/>
            <pc:sldMk cId="1301046271" sldId="358"/>
            <ac:spMk id="2" creationId="{227554BB-9DD2-F141-44AE-7C8CB4AF90BB}"/>
          </ac:spMkLst>
        </pc:spChg>
        <pc:spChg chg="mod">
          <ac:chgData name="Estes, Michele - estesmd" userId="S::estesmd@jmu.edu::7f01444f-bcfd-4926-89f8-dd1142b90e2d" providerId="AD" clId="Web-{7329E06A-E4FE-4C41-8C66-143917ADEB9E}" dt="2023-12-20T19:11:08.223" v="82" actId="14100"/>
          <ac:spMkLst>
            <pc:docMk/>
            <pc:sldMk cId="1301046271" sldId="358"/>
            <ac:spMk id="3" creationId="{76175830-8DFA-9A86-259F-9C8DA0EBE360}"/>
          </ac:spMkLst>
        </pc:spChg>
      </pc:sldChg>
      <pc:sldChg chg="add">
        <pc:chgData name="Estes, Michele - estesmd" userId="S::estesmd@jmu.edu::7f01444f-bcfd-4926-89f8-dd1142b90e2d" providerId="AD" clId="Web-{7329E06A-E4FE-4C41-8C66-143917ADEB9E}" dt="2023-12-20T19:00:45.475" v="0"/>
        <pc:sldMkLst>
          <pc:docMk/>
          <pc:sldMk cId="2105421953" sldId="359"/>
        </pc:sldMkLst>
      </pc:sldChg>
      <pc:sldChg chg="add">
        <pc:chgData name="Estes, Michele - estesmd" userId="S::estesmd@jmu.edu::7f01444f-bcfd-4926-89f8-dd1142b90e2d" providerId="AD" clId="Web-{7329E06A-E4FE-4C41-8C66-143917ADEB9E}" dt="2023-12-20T19:00:45.522" v="1"/>
        <pc:sldMkLst>
          <pc:docMk/>
          <pc:sldMk cId="1504123593" sldId="360"/>
        </pc:sldMkLst>
      </pc:sldChg>
      <pc:sldChg chg="add">
        <pc:chgData name="Estes, Michele - estesmd" userId="S::estesmd@jmu.edu::7f01444f-bcfd-4926-89f8-dd1142b90e2d" providerId="AD" clId="Web-{7329E06A-E4FE-4C41-8C66-143917ADEB9E}" dt="2023-12-20T19:00:45.584" v="2"/>
        <pc:sldMkLst>
          <pc:docMk/>
          <pc:sldMk cId="131766377" sldId="361"/>
        </pc:sldMkLst>
      </pc:sldChg>
      <pc:sldChg chg="add">
        <pc:chgData name="Estes, Michele - estesmd" userId="S::estesmd@jmu.edu::7f01444f-bcfd-4926-89f8-dd1142b90e2d" providerId="AD" clId="Web-{7329E06A-E4FE-4C41-8C66-143917ADEB9E}" dt="2023-12-20T19:00:45.678" v="3"/>
        <pc:sldMkLst>
          <pc:docMk/>
          <pc:sldMk cId="451857082" sldId="362"/>
        </pc:sldMkLst>
      </pc:sldChg>
      <pc:sldChg chg="add">
        <pc:chgData name="Estes, Michele - estesmd" userId="S::estesmd@jmu.edu::7f01444f-bcfd-4926-89f8-dd1142b90e2d" providerId="AD" clId="Web-{7329E06A-E4FE-4C41-8C66-143917ADEB9E}" dt="2023-12-20T19:00:45.709" v="4"/>
        <pc:sldMkLst>
          <pc:docMk/>
          <pc:sldMk cId="3335010119" sldId="363"/>
        </pc:sldMkLst>
      </pc:sldChg>
      <pc:sldChg chg="modSp add">
        <pc:chgData name="Estes, Michele - estesmd" userId="S::estesmd@jmu.edu::7f01444f-bcfd-4926-89f8-dd1142b90e2d" providerId="AD" clId="Web-{7329E06A-E4FE-4C41-8C66-143917ADEB9E}" dt="2023-12-20T19:01:17.412" v="23" actId="20577"/>
        <pc:sldMkLst>
          <pc:docMk/>
          <pc:sldMk cId="2870503393" sldId="364"/>
        </pc:sldMkLst>
        <pc:spChg chg="mod">
          <ac:chgData name="Estes, Michele - estesmd" userId="S::estesmd@jmu.edu::7f01444f-bcfd-4926-89f8-dd1142b90e2d" providerId="AD" clId="Web-{7329E06A-E4FE-4C41-8C66-143917ADEB9E}" dt="2023-12-20T19:01:17.412" v="23" actId="20577"/>
          <ac:spMkLst>
            <pc:docMk/>
            <pc:sldMk cId="2870503393" sldId="364"/>
            <ac:spMk id="2" creationId="{F9AF390F-372F-3BCB-FCED-352A35938896}"/>
          </ac:spMkLst>
        </pc:spChg>
      </pc:sldChg>
    </pc:docChg>
  </pc:docChgLst>
  <pc:docChgLst>
    <pc:chgData name="Anderson, Dannie (DCJS)" userId="3309786d-ca09-4b25-9407-7fcc16175d79" providerId="ADAL" clId="{CB447C46-E45A-43E3-B476-FCDD086FCCD8}"/>
    <pc:docChg chg="custSel addSld delSld modSld">
      <pc:chgData name="Anderson, Dannie (DCJS)" userId="3309786d-ca09-4b25-9407-7fcc16175d79" providerId="ADAL" clId="{CB447C46-E45A-43E3-B476-FCDD086FCCD8}" dt="2024-07-18T18:51:53.692" v="207" actId="113"/>
      <pc:docMkLst>
        <pc:docMk/>
      </pc:docMkLst>
      <pc:sldChg chg="modSp mod">
        <pc:chgData name="Anderson, Dannie (DCJS)" userId="3309786d-ca09-4b25-9407-7fcc16175d79" providerId="ADAL" clId="{CB447C46-E45A-43E3-B476-FCDD086FCCD8}" dt="2024-07-18T18:29:41.364" v="23" actId="20577"/>
        <pc:sldMkLst>
          <pc:docMk/>
          <pc:sldMk cId="1504075741" sldId="262"/>
        </pc:sldMkLst>
        <pc:spChg chg="mod">
          <ac:chgData name="Anderson, Dannie (DCJS)" userId="3309786d-ca09-4b25-9407-7fcc16175d79" providerId="ADAL" clId="{CB447C46-E45A-43E3-B476-FCDD086FCCD8}" dt="2024-07-18T18:29:41.364" v="23" actId="20577"/>
          <ac:spMkLst>
            <pc:docMk/>
            <pc:sldMk cId="1504075741" sldId="262"/>
            <ac:spMk id="19" creationId="{29323D11-AB75-2D28-E2A4-37E365B3D6F3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31:26.543" v="41" actId="20577"/>
        <pc:sldMkLst>
          <pc:docMk/>
          <pc:sldMk cId="966270279" sldId="271"/>
        </pc:sldMkLst>
        <pc:spChg chg="mod">
          <ac:chgData name="Anderson, Dannie (DCJS)" userId="3309786d-ca09-4b25-9407-7fcc16175d79" providerId="ADAL" clId="{CB447C46-E45A-43E3-B476-FCDD086FCCD8}" dt="2024-07-18T18:31:26.543" v="41" actId="20577"/>
          <ac:spMkLst>
            <pc:docMk/>
            <pc:sldMk cId="966270279" sldId="271"/>
            <ac:spMk id="2" creationId="{C7639579-7F0F-A8F8-1F78-A4C2A59D7C82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31:31.860" v="42" actId="20577"/>
        <pc:sldMkLst>
          <pc:docMk/>
          <pc:sldMk cId="3201774794" sldId="272"/>
        </pc:sldMkLst>
        <pc:spChg chg="mod">
          <ac:chgData name="Anderson, Dannie (DCJS)" userId="3309786d-ca09-4b25-9407-7fcc16175d79" providerId="ADAL" clId="{CB447C46-E45A-43E3-B476-FCDD086FCCD8}" dt="2024-07-18T18:31:31.860" v="42" actId="20577"/>
          <ac:spMkLst>
            <pc:docMk/>
            <pc:sldMk cId="3201774794" sldId="272"/>
            <ac:spMk id="2" creationId="{AFDED5B8-86D6-5700-F4F7-5531A10ABD75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31:42.450" v="43" actId="20577"/>
        <pc:sldMkLst>
          <pc:docMk/>
          <pc:sldMk cId="3434102300" sldId="273"/>
        </pc:sldMkLst>
        <pc:spChg chg="mod">
          <ac:chgData name="Anderson, Dannie (DCJS)" userId="3309786d-ca09-4b25-9407-7fcc16175d79" providerId="ADAL" clId="{CB447C46-E45A-43E3-B476-FCDD086FCCD8}" dt="2024-07-18T18:31:42.450" v="43" actId="20577"/>
          <ac:spMkLst>
            <pc:docMk/>
            <pc:sldMk cId="3434102300" sldId="273"/>
            <ac:spMk id="2" creationId="{916735F6-8EF4-D46B-6BE7-5FF06EBE7995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31:46.812" v="44" actId="20577"/>
        <pc:sldMkLst>
          <pc:docMk/>
          <pc:sldMk cId="3295022969" sldId="274"/>
        </pc:sldMkLst>
        <pc:spChg chg="mod">
          <ac:chgData name="Anderson, Dannie (DCJS)" userId="3309786d-ca09-4b25-9407-7fcc16175d79" providerId="ADAL" clId="{CB447C46-E45A-43E3-B476-FCDD086FCCD8}" dt="2024-07-18T18:31:46.812" v="44" actId="20577"/>
          <ac:spMkLst>
            <pc:docMk/>
            <pc:sldMk cId="3295022969" sldId="274"/>
            <ac:spMk id="2" creationId="{536BEB50-977A-ED87-0ACE-7540FE05AC02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44:11.530" v="82" actId="1076"/>
        <pc:sldMkLst>
          <pc:docMk/>
          <pc:sldMk cId="912277366" sldId="275"/>
        </pc:sldMkLst>
        <pc:picChg chg="mod">
          <ac:chgData name="Anderson, Dannie (DCJS)" userId="3309786d-ca09-4b25-9407-7fcc16175d79" providerId="ADAL" clId="{CB447C46-E45A-43E3-B476-FCDD086FCCD8}" dt="2024-07-18T18:44:11.530" v="82" actId="1076"/>
          <ac:picMkLst>
            <pc:docMk/>
            <pc:sldMk cId="912277366" sldId="275"/>
            <ac:picMk id="4" creationId="{25A6CA3B-8DCE-B652-F752-E3EC9223A016}"/>
          </ac:picMkLst>
        </pc:picChg>
      </pc:sldChg>
      <pc:sldChg chg="addSp delSp modSp del mod">
        <pc:chgData name="Anderson, Dannie (DCJS)" userId="3309786d-ca09-4b25-9407-7fcc16175d79" providerId="ADAL" clId="{CB447C46-E45A-43E3-B476-FCDD086FCCD8}" dt="2024-07-18T18:51:26.566" v="184" actId="47"/>
        <pc:sldMkLst>
          <pc:docMk/>
          <pc:sldMk cId="3664316679" sldId="285"/>
        </pc:sldMkLst>
        <pc:spChg chg="mod">
          <ac:chgData name="Anderson, Dannie (DCJS)" userId="3309786d-ca09-4b25-9407-7fcc16175d79" providerId="ADAL" clId="{CB447C46-E45A-43E3-B476-FCDD086FCCD8}" dt="2024-07-18T18:46:30.627" v="120" actId="14100"/>
          <ac:spMkLst>
            <pc:docMk/>
            <pc:sldMk cId="3664316679" sldId="285"/>
            <ac:spMk id="3" creationId="{170C320C-01E2-28E4-F965-0644FFB56E94}"/>
          </ac:spMkLst>
        </pc:spChg>
        <pc:picChg chg="add mod">
          <ac:chgData name="Anderson, Dannie (DCJS)" userId="3309786d-ca09-4b25-9407-7fcc16175d79" providerId="ADAL" clId="{CB447C46-E45A-43E3-B476-FCDD086FCCD8}" dt="2024-07-18T18:49:10.512" v="124" actId="1076"/>
          <ac:picMkLst>
            <pc:docMk/>
            <pc:sldMk cId="3664316679" sldId="285"/>
            <ac:picMk id="5" creationId="{CE111EC9-88F3-666B-4F55-BE7ACA73DC9A}"/>
          </ac:picMkLst>
        </pc:picChg>
        <pc:picChg chg="del">
          <ac:chgData name="Anderson, Dannie (DCJS)" userId="3309786d-ca09-4b25-9407-7fcc16175d79" providerId="ADAL" clId="{CB447C46-E45A-43E3-B476-FCDD086FCCD8}" dt="2024-07-18T18:49:05.149" v="123" actId="478"/>
          <ac:picMkLst>
            <pc:docMk/>
            <pc:sldMk cId="3664316679" sldId="285"/>
            <ac:picMk id="13314" creationId="{C5C28C43-56DF-8D5F-7783-D2A52938892C}"/>
          </ac:picMkLst>
        </pc:picChg>
      </pc:sldChg>
      <pc:sldChg chg="modSp mod">
        <pc:chgData name="Anderson, Dannie (DCJS)" userId="3309786d-ca09-4b25-9407-7fcc16175d79" providerId="ADAL" clId="{CB447C46-E45A-43E3-B476-FCDD086FCCD8}" dt="2024-07-18T17:27:43.361" v="6" actId="1076"/>
        <pc:sldMkLst>
          <pc:docMk/>
          <pc:sldMk cId="1924960962" sldId="286"/>
        </pc:sldMkLst>
        <pc:spChg chg="mod">
          <ac:chgData name="Anderson, Dannie (DCJS)" userId="3309786d-ca09-4b25-9407-7fcc16175d79" providerId="ADAL" clId="{CB447C46-E45A-43E3-B476-FCDD086FCCD8}" dt="2024-07-18T17:27:43.361" v="6" actId="1076"/>
          <ac:spMkLst>
            <pc:docMk/>
            <pc:sldMk cId="1924960962" sldId="286"/>
            <ac:spMk id="2" creationId="{4E772A87-432B-1600-D4CE-DBCAA0C71240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30:27.706" v="30" actId="20577"/>
        <pc:sldMkLst>
          <pc:docMk/>
          <pc:sldMk cId="2586820120" sldId="337"/>
        </pc:sldMkLst>
        <pc:spChg chg="mod">
          <ac:chgData name="Anderson, Dannie (DCJS)" userId="3309786d-ca09-4b25-9407-7fcc16175d79" providerId="ADAL" clId="{CB447C46-E45A-43E3-B476-FCDD086FCCD8}" dt="2024-07-18T18:30:27.706" v="30" actId="20577"/>
          <ac:spMkLst>
            <pc:docMk/>
            <pc:sldMk cId="2586820120" sldId="337"/>
            <ac:spMk id="10" creationId="{D20FE66B-AAA1-F49E-9434-C8E60268BEEA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30:45.885" v="35" actId="207"/>
        <pc:sldMkLst>
          <pc:docMk/>
          <pc:sldMk cId="2490268270" sldId="338"/>
        </pc:sldMkLst>
        <pc:spChg chg="mod">
          <ac:chgData name="Anderson, Dannie (DCJS)" userId="3309786d-ca09-4b25-9407-7fcc16175d79" providerId="ADAL" clId="{CB447C46-E45A-43E3-B476-FCDD086FCCD8}" dt="2024-07-18T18:30:45.885" v="35" actId="207"/>
          <ac:spMkLst>
            <pc:docMk/>
            <pc:sldMk cId="2490268270" sldId="338"/>
            <ac:spMk id="2" creationId="{98BFF78B-5BA4-CE82-1189-057DD28A9B83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30:36.919" v="33" actId="114"/>
        <pc:sldMkLst>
          <pc:docMk/>
          <pc:sldMk cId="1274263175" sldId="339"/>
        </pc:sldMkLst>
        <pc:spChg chg="mod">
          <ac:chgData name="Anderson, Dannie (DCJS)" userId="3309786d-ca09-4b25-9407-7fcc16175d79" providerId="ADAL" clId="{CB447C46-E45A-43E3-B476-FCDD086FCCD8}" dt="2024-07-18T18:30:36.919" v="33" actId="114"/>
          <ac:spMkLst>
            <pc:docMk/>
            <pc:sldMk cId="1274263175" sldId="339"/>
            <ac:spMk id="2" creationId="{98BFF78B-5BA4-CE82-1189-057DD28A9B83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31:20.534" v="40" actId="1076"/>
        <pc:sldMkLst>
          <pc:docMk/>
          <pc:sldMk cId="3250803039" sldId="340"/>
        </pc:sldMkLst>
        <pc:spChg chg="mod">
          <ac:chgData name="Anderson, Dannie (DCJS)" userId="3309786d-ca09-4b25-9407-7fcc16175d79" providerId="ADAL" clId="{CB447C46-E45A-43E3-B476-FCDD086FCCD8}" dt="2024-07-18T18:31:20.534" v="40" actId="1076"/>
          <ac:spMkLst>
            <pc:docMk/>
            <pc:sldMk cId="3250803039" sldId="340"/>
            <ac:spMk id="2" creationId="{4E772A87-432B-1600-D4CE-DBCAA0C71240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51:53.692" v="207" actId="113"/>
        <pc:sldMkLst>
          <pc:docMk/>
          <pc:sldMk cId="3143302597" sldId="342"/>
        </pc:sldMkLst>
        <pc:spChg chg="mod">
          <ac:chgData name="Anderson, Dannie (DCJS)" userId="3309786d-ca09-4b25-9407-7fcc16175d79" providerId="ADAL" clId="{CB447C46-E45A-43E3-B476-FCDD086FCCD8}" dt="2024-07-18T18:51:53.692" v="207" actId="113"/>
          <ac:spMkLst>
            <pc:docMk/>
            <pc:sldMk cId="3143302597" sldId="342"/>
            <ac:spMk id="2" creationId="{4A07196C-FBB1-4E95-BA0A-09AA627374A1}"/>
          </ac:spMkLst>
        </pc:spChg>
      </pc:sldChg>
      <pc:sldChg chg="modSp mod">
        <pc:chgData name="Anderson, Dannie (DCJS)" userId="3309786d-ca09-4b25-9407-7fcc16175d79" providerId="ADAL" clId="{CB447C46-E45A-43E3-B476-FCDD086FCCD8}" dt="2024-07-18T17:47:08.035" v="21" actId="20577"/>
        <pc:sldMkLst>
          <pc:docMk/>
          <pc:sldMk cId="2126841142" sldId="343"/>
        </pc:sldMkLst>
        <pc:spChg chg="mod">
          <ac:chgData name="Anderson, Dannie (DCJS)" userId="3309786d-ca09-4b25-9407-7fcc16175d79" providerId="ADAL" clId="{CB447C46-E45A-43E3-B476-FCDD086FCCD8}" dt="2024-07-18T17:47:08.035" v="21" actId="20577"/>
          <ac:spMkLst>
            <pc:docMk/>
            <pc:sldMk cId="2126841142" sldId="343"/>
            <ac:spMk id="2" creationId="{4E772A87-432B-1600-D4CE-DBCAA0C71240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30:31.119" v="31" actId="20577"/>
        <pc:sldMkLst>
          <pc:docMk/>
          <pc:sldMk cId="998201215" sldId="344"/>
        </pc:sldMkLst>
        <pc:spChg chg="mod">
          <ac:chgData name="Anderson, Dannie (DCJS)" userId="3309786d-ca09-4b25-9407-7fcc16175d79" providerId="ADAL" clId="{CB447C46-E45A-43E3-B476-FCDD086FCCD8}" dt="2024-07-18T18:30:31.119" v="31" actId="20577"/>
          <ac:spMkLst>
            <pc:docMk/>
            <pc:sldMk cId="998201215" sldId="344"/>
            <ac:spMk id="2" creationId="{12137CD7-C57B-0BF1-899C-1C2FF3446DC7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29:53.493" v="25" actId="207"/>
        <pc:sldMkLst>
          <pc:docMk/>
          <pc:sldMk cId="4206209856" sldId="345"/>
        </pc:sldMkLst>
        <pc:spChg chg="mod">
          <ac:chgData name="Anderson, Dannie (DCJS)" userId="3309786d-ca09-4b25-9407-7fcc16175d79" providerId="ADAL" clId="{CB447C46-E45A-43E3-B476-FCDD086FCCD8}" dt="2024-07-18T18:29:53.493" v="25" actId="207"/>
          <ac:spMkLst>
            <pc:docMk/>
            <pc:sldMk cId="4206209856" sldId="345"/>
            <ac:spMk id="2" creationId="{12137CD7-C57B-0BF1-899C-1C2FF3446DC7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31:10.988" v="39" actId="20577"/>
        <pc:sldMkLst>
          <pc:docMk/>
          <pc:sldMk cId="3915666741" sldId="346"/>
        </pc:sldMkLst>
        <pc:spChg chg="mod">
          <ac:chgData name="Anderson, Dannie (DCJS)" userId="3309786d-ca09-4b25-9407-7fcc16175d79" providerId="ADAL" clId="{CB447C46-E45A-43E3-B476-FCDD086FCCD8}" dt="2024-07-18T18:31:10.988" v="39" actId="20577"/>
          <ac:spMkLst>
            <pc:docMk/>
            <pc:sldMk cId="3915666741" sldId="346"/>
            <ac:spMk id="2" creationId="{98BFF78B-5BA4-CE82-1189-057DD28A9B83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41:28.527" v="49" actId="20577"/>
        <pc:sldMkLst>
          <pc:docMk/>
          <pc:sldMk cId="2900478597" sldId="348"/>
        </pc:sldMkLst>
        <pc:spChg chg="mod">
          <ac:chgData name="Anderson, Dannie (DCJS)" userId="3309786d-ca09-4b25-9407-7fcc16175d79" providerId="ADAL" clId="{CB447C46-E45A-43E3-B476-FCDD086FCCD8}" dt="2024-07-18T18:41:28.527" v="49" actId="20577"/>
          <ac:spMkLst>
            <pc:docMk/>
            <pc:sldMk cId="2900478597" sldId="348"/>
            <ac:spMk id="2" creationId="{C7639579-7F0F-A8F8-1F78-A4C2A59D7C82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41:41.416" v="50" actId="20577"/>
        <pc:sldMkLst>
          <pc:docMk/>
          <pc:sldMk cId="1295041965" sldId="349"/>
        </pc:sldMkLst>
        <pc:spChg chg="mod">
          <ac:chgData name="Anderson, Dannie (DCJS)" userId="3309786d-ca09-4b25-9407-7fcc16175d79" providerId="ADAL" clId="{CB447C46-E45A-43E3-B476-FCDD086FCCD8}" dt="2024-07-18T18:41:41.416" v="50" actId="20577"/>
          <ac:spMkLst>
            <pc:docMk/>
            <pc:sldMk cId="1295041965" sldId="349"/>
            <ac:spMk id="2" creationId="{AFDED5B8-86D6-5700-F4F7-5531A10ABD75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42:48.189" v="67" actId="1076"/>
        <pc:sldMkLst>
          <pc:docMk/>
          <pc:sldMk cId="3088587791" sldId="350"/>
        </pc:sldMkLst>
        <pc:spChg chg="mod">
          <ac:chgData name="Anderson, Dannie (DCJS)" userId="3309786d-ca09-4b25-9407-7fcc16175d79" providerId="ADAL" clId="{CB447C46-E45A-43E3-B476-FCDD086FCCD8}" dt="2024-07-18T18:41:46.376" v="51" actId="20577"/>
          <ac:spMkLst>
            <pc:docMk/>
            <pc:sldMk cId="3088587791" sldId="350"/>
            <ac:spMk id="2" creationId="{916735F6-8EF4-D46B-6BE7-5FF06EBE7995}"/>
          </ac:spMkLst>
        </pc:spChg>
        <pc:picChg chg="mod">
          <ac:chgData name="Anderson, Dannie (DCJS)" userId="3309786d-ca09-4b25-9407-7fcc16175d79" providerId="ADAL" clId="{CB447C46-E45A-43E3-B476-FCDD086FCCD8}" dt="2024-07-18T18:42:48.189" v="67" actId="1076"/>
          <ac:picMkLst>
            <pc:docMk/>
            <pc:sldMk cId="3088587791" sldId="350"/>
            <ac:picMk id="4" creationId="{AF1918F0-9FF3-86EF-6251-96F58B9E3C80}"/>
          </ac:picMkLst>
        </pc:picChg>
      </pc:sldChg>
      <pc:sldChg chg="modSp mod">
        <pc:chgData name="Anderson, Dannie (DCJS)" userId="3309786d-ca09-4b25-9407-7fcc16175d79" providerId="ADAL" clId="{CB447C46-E45A-43E3-B476-FCDD086FCCD8}" dt="2024-07-18T18:45:36.206" v="90" actId="14100"/>
        <pc:sldMkLst>
          <pc:docMk/>
          <pc:sldMk cId="507198074" sldId="351"/>
        </pc:sldMkLst>
        <pc:spChg chg="mod">
          <ac:chgData name="Anderson, Dannie (DCJS)" userId="3309786d-ca09-4b25-9407-7fcc16175d79" providerId="ADAL" clId="{CB447C46-E45A-43E3-B476-FCDD086FCCD8}" dt="2024-07-18T18:45:23.883" v="89" actId="122"/>
          <ac:spMkLst>
            <pc:docMk/>
            <pc:sldMk cId="507198074" sldId="351"/>
            <ac:spMk id="5" creationId="{16DFC48A-23D3-0DA3-A720-9BCEB2C7983C}"/>
          </ac:spMkLst>
        </pc:spChg>
        <pc:picChg chg="mod">
          <ac:chgData name="Anderson, Dannie (DCJS)" userId="3309786d-ca09-4b25-9407-7fcc16175d79" providerId="ADAL" clId="{CB447C46-E45A-43E3-B476-FCDD086FCCD8}" dt="2024-07-18T18:45:36.206" v="90" actId="14100"/>
          <ac:picMkLst>
            <pc:docMk/>
            <pc:sldMk cId="507198074" sldId="351"/>
            <ac:picMk id="26" creationId="{C0631EE3-B53B-699D-48D9-4C920163D7B6}"/>
          </ac:picMkLst>
        </pc:picChg>
      </pc:sldChg>
      <pc:sldChg chg="modSp mod">
        <pc:chgData name="Anderson, Dannie (DCJS)" userId="3309786d-ca09-4b25-9407-7fcc16175d79" providerId="ADAL" clId="{CB447C46-E45A-43E3-B476-FCDD086FCCD8}" dt="2024-07-18T18:43:01.321" v="69" actId="113"/>
        <pc:sldMkLst>
          <pc:docMk/>
          <pc:sldMk cId="2255471768" sldId="352"/>
        </pc:sldMkLst>
        <pc:spChg chg="mod">
          <ac:chgData name="Anderson, Dannie (DCJS)" userId="3309786d-ca09-4b25-9407-7fcc16175d79" providerId="ADAL" clId="{CB447C46-E45A-43E3-B476-FCDD086FCCD8}" dt="2024-07-18T18:43:01.321" v="69" actId="113"/>
          <ac:spMkLst>
            <pc:docMk/>
            <pc:sldMk cId="2255471768" sldId="352"/>
            <ac:spMk id="3" creationId="{76175830-8DFA-9A86-259F-9C8DA0EBE360}"/>
          </ac:spMkLst>
        </pc:spChg>
        <pc:picChg chg="mod">
          <ac:chgData name="Anderson, Dannie (DCJS)" userId="3309786d-ca09-4b25-9407-7fcc16175d79" providerId="ADAL" clId="{CB447C46-E45A-43E3-B476-FCDD086FCCD8}" dt="2024-07-18T18:42:57.689" v="68" actId="14100"/>
          <ac:picMkLst>
            <pc:docMk/>
            <pc:sldMk cId="2255471768" sldId="352"/>
            <ac:picMk id="5" creationId="{CDDE7CAA-A3CA-B35B-4F40-D09A9771980D}"/>
          </ac:picMkLst>
        </pc:picChg>
      </pc:sldChg>
      <pc:sldChg chg="modSp mod">
        <pc:chgData name="Anderson, Dannie (DCJS)" userId="3309786d-ca09-4b25-9407-7fcc16175d79" providerId="ADAL" clId="{CB447C46-E45A-43E3-B476-FCDD086FCCD8}" dt="2024-07-18T18:44:25.183" v="84" actId="1076"/>
        <pc:sldMkLst>
          <pc:docMk/>
          <pc:sldMk cId="4226386908" sldId="354"/>
        </pc:sldMkLst>
        <pc:picChg chg="mod">
          <ac:chgData name="Anderson, Dannie (DCJS)" userId="3309786d-ca09-4b25-9407-7fcc16175d79" providerId="ADAL" clId="{CB447C46-E45A-43E3-B476-FCDD086FCCD8}" dt="2024-07-18T18:44:25.183" v="84" actId="1076"/>
          <ac:picMkLst>
            <pc:docMk/>
            <pc:sldMk cId="4226386908" sldId="354"/>
            <ac:picMk id="4" creationId="{76398DF8-ECC3-44AB-CBFE-CE11BAA5BFF4}"/>
          </ac:picMkLst>
        </pc:picChg>
      </pc:sldChg>
      <pc:sldChg chg="modSp mod">
        <pc:chgData name="Anderson, Dannie (DCJS)" userId="3309786d-ca09-4b25-9407-7fcc16175d79" providerId="ADAL" clId="{CB447C46-E45A-43E3-B476-FCDD086FCCD8}" dt="2024-07-18T18:44:43.477" v="86" actId="1076"/>
        <pc:sldMkLst>
          <pc:docMk/>
          <pc:sldMk cId="186947544" sldId="355"/>
        </pc:sldMkLst>
        <pc:picChg chg="mod">
          <ac:chgData name="Anderson, Dannie (DCJS)" userId="3309786d-ca09-4b25-9407-7fcc16175d79" providerId="ADAL" clId="{CB447C46-E45A-43E3-B476-FCDD086FCCD8}" dt="2024-07-18T18:44:43.477" v="86" actId="1076"/>
          <ac:picMkLst>
            <pc:docMk/>
            <pc:sldMk cId="186947544" sldId="355"/>
            <ac:picMk id="6" creationId="{24425554-EFE5-01C2-9590-67ACFC153892}"/>
          </ac:picMkLst>
        </pc:picChg>
      </pc:sldChg>
      <pc:sldChg chg="modSp mod">
        <pc:chgData name="Anderson, Dannie (DCJS)" userId="3309786d-ca09-4b25-9407-7fcc16175d79" providerId="ADAL" clId="{CB447C46-E45A-43E3-B476-FCDD086FCCD8}" dt="2024-07-18T18:42:35.266" v="65" actId="1076"/>
        <pc:sldMkLst>
          <pc:docMk/>
          <pc:sldMk cId="382427109" sldId="356"/>
        </pc:sldMkLst>
        <pc:spChg chg="mod">
          <ac:chgData name="Anderson, Dannie (DCJS)" userId="3309786d-ca09-4b25-9407-7fcc16175d79" providerId="ADAL" clId="{CB447C46-E45A-43E3-B476-FCDD086FCCD8}" dt="2024-07-18T18:42:19.792" v="63" actId="20577"/>
          <ac:spMkLst>
            <pc:docMk/>
            <pc:sldMk cId="382427109" sldId="356"/>
            <ac:spMk id="2" creationId="{227554BB-9DD2-F141-44AE-7C8CB4AF90BB}"/>
          </ac:spMkLst>
        </pc:spChg>
        <pc:spChg chg="mod">
          <ac:chgData name="Anderson, Dannie (DCJS)" userId="3309786d-ca09-4b25-9407-7fcc16175d79" providerId="ADAL" clId="{CB447C46-E45A-43E3-B476-FCDD086FCCD8}" dt="2024-07-18T18:42:08.783" v="52" actId="113"/>
          <ac:spMkLst>
            <pc:docMk/>
            <pc:sldMk cId="382427109" sldId="356"/>
            <ac:spMk id="3" creationId="{76175830-8DFA-9A86-259F-9C8DA0EBE360}"/>
          </ac:spMkLst>
        </pc:spChg>
        <pc:picChg chg="mod">
          <ac:chgData name="Anderson, Dannie (DCJS)" userId="3309786d-ca09-4b25-9407-7fcc16175d79" providerId="ADAL" clId="{CB447C46-E45A-43E3-B476-FCDD086FCCD8}" dt="2024-07-18T18:42:35.266" v="65" actId="1076"/>
          <ac:picMkLst>
            <pc:docMk/>
            <pc:sldMk cId="382427109" sldId="356"/>
            <ac:picMk id="5" creationId="{506BDD70-A578-72C4-E1D1-860CE2764136}"/>
          </ac:picMkLst>
        </pc:picChg>
      </pc:sldChg>
      <pc:sldChg chg="modSp mod">
        <pc:chgData name="Anderson, Dannie (DCJS)" userId="3309786d-ca09-4b25-9407-7fcc16175d79" providerId="ADAL" clId="{CB447C46-E45A-43E3-B476-FCDD086FCCD8}" dt="2024-07-18T18:43:12.094" v="70" actId="113"/>
        <pc:sldMkLst>
          <pc:docMk/>
          <pc:sldMk cId="817296964" sldId="357"/>
        </pc:sldMkLst>
        <pc:spChg chg="mod">
          <ac:chgData name="Anderson, Dannie (DCJS)" userId="3309786d-ca09-4b25-9407-7fcc16175d79" providerId="ADAL" clId="{CB447C46-E45A-43E3-B476-FCDD086FCCD8}" dt="2024-07-18T18:43:12.094" v="70" actId="113"/>
          <ac:spMkLst>
            <pc:docMk/>
            <pc:sldMk cId="817296964" sldId="357"/>
            <ac:spMk id="3" creationId="{76175830-8DFA-9A86-259F-9C8DA0EBE360}"/>
          </ac:spMkLst>
        </pc:spChg>
      </pc:sldChg>
      <pc:sldChg chg="modSp mod">
        <pc:chgData name="Anderson, Dannie (DCJS)" userId="3309786d-ca09-4b25-9407-7fcc16175d79" providerId="ADAL" clId="{CB447C46-E45A-43E3-B476-FCDD086FCCD8}" dt="2024-07-18T18:43:38.184" v="79" actId="20577"/>
        <pc:sldMkLst>
          <pc:docMk/>
          <pc:sldMk cId="1301046271" sldId="358"/>
        </pc:sldMkLst>
        <pc:spChg chg="mod">
          <ac:chgData name="Anderson, Dannie (DCJS)" userId="3309786d-ca09-4b25-9407-7fcc16175d79" providerId="ADAL" clId="{CB447C46-E45A-43E3-B476-FCDD086FCCD8}" dt="2024-07-18T18:43:38.184" v="79" actId="20577"/>
          <ac:spMkLst>
            <pc:docMk/>
            <pc:sldMk cId="1301046271" sldId="358"/>
            <ac:spMk id="2" creationId="{227554BB-9DD2-F141-44AE-7C8CB4AF90BB}"/>
          </ac:spMkLst>
        </pc:spChg>
        <pc:spChg chg="mod">
          <ac:chgData name="Anderson, Dannie (DCJS)" userId="3309786d-ca09-4b25-9407-7fcc16175d79" providerId="ADAL" clId="{CB447C46-E45A-43E3-B476-FCDD086FCCD8}" dt="2024-07-18T18:43:23.860" v="71" actId="113"/>
          <ac:spMkLst>
            <pc:docMk/>
            <pc:sldMk cId="1301046271" sldId="358"/>
            <ac:spMk id="3" creationId="{76175830-8DFA-9A86-259F-9C8DA0EBE360}"/>
          </ac:spMkLst>
        </pc:spChg>
      </pc:sldChg>
      <pc:sldChg chg="modSp mod">
        <pc:chgData name="Anderson, Dannie (DCJS)" userId="3309786d-ca09-4b25-9407-7fcc16175d79" providerId="ADAL" clId="{CB447C46-E45A-43E3-B476-FCDD086FCCD8}" dt="2024-07-18T17:27:30.775" v="4" actId="1076"/>
        <pc:sldMkLst>
          <pc:docMk/>
          <pc:sldMk cId="3335010119" sldId="363"/>
        </pc:sldMkLst>
        <pc:spChg chg="mod">
          <ac:chgData name="Anderson, Dannie (DCJS)" userId="3309786d-ca09-4b25-9407-7fcc16175d79" providerId="ADAL" clId="{CB447C46-E45A-43E3-B476-FCDD086FCCD8}" dt="2024-07-18T17:27:30.775" v="4" actId="1076"/>
          <ac:spMkLst>
            <pc:docMk/>
            <pc:sldMk cId="3335010119" sldId="363"/>
            <ac:spMk id="2" creationId="{12137CD7-C57B-0BF1-899C-1C2FF3446DC7}"/>
          </ac:spMkLst>
        </pc:spChg>
      </pc:sldChg>
      <pc:sldChg chg="modSp mod">
        <pc:chgData name="Anderson, Dannie (DCJS)" userId="3309786d-ca09-4b25-9407-7fcc16175d79" providerId="ADAL" clId="{CB447C46-E45A-43E3-B476-FCDD086FCCD8}" dt="2024-07-18T17:27:22.132" v="2" actId="1076"/>
        <pc:sldMkLst>
          <pc:docMk/>
          <pc:sldMk cId="2870503393" sldId="364"/>
        </pc:sldMkLst>
        <pc:spChg chg="mod">
          <ac:chgData name="Anderson, Dannie (DCJS)" userId="3309786d-ca09-4b25-9407-7fcc16175d79" providerId="ADAL" clId="{CB447C46-E45A-43E3-B476-FCDD086FCCD8}" dt="2024-07-18T17:27:22.132" v="2" actId="1076"/>
          <ac:spMkLst>
            <pc:docMk/>
            <pc:sldMk cId="2870503393" sldId="364"/>
            <ac:spMk id="2" creationId="{F9AF390F-372F-3BCB-FCED-352A35938896}"/>
          </ac:spMkLst>
        </pc:spChg>
      </pc:sldChg>
      <pc:sldChg chg="addSp delSp modSp add mod">
        <pc:chgData name="Anderson, Dannie (DCJS)" userId="3309786d-ca09-4b25-9407-7fcc16175d79" providerId="ADAL" clId="{CB447C46-E45A-43E3-B476-FCDD086FCCD8}" dt="2024-07-18T18:51:33.504" v="185" actId="14100"/>
        <pc:sldMkLst>
          <pc:docMk/>
          <pc:sldMk cId="3070844984" sldId="365"/>
        </pc:sldMkLst>
        <pc:spChg chg="mod">
          <ac:chgData name="Anderson, Dannie (DCJS)" userId="3309786d-ca09-4b25-9407-7fcc16175d79" providerId="ADAL" clId="{CB447C46-E45A-43E3-B476-FCDD086FCCD8}" dt="2024-07-18T18:51:33.504" v="185" actId="14100"/>
          <ac:spMkLst>
            <pc:docMk/>
            <pc:sldMk cId="3070844984" sldId="365"/>
            <ac:spMk id="5" creationId="{16DFC48A-23D3-0DA3-A720-9BCEB2C7983C}"/>
          </ac:spMkLst>
        </pc:spChg>
        <pc:picChg chg="add del mod modCrop">
          <ac:chgData name="Anderson, Dannie (DCJS)" userId="3309786d-ca09-4b25-9407-7fcc16175d79" providerId="ADAL" clId="{CB447C46-E45A-43E3-B476-FCDD086FCCD8}" dt="2024-07-18T18:51:24.105" v="183" actId="478"/>
          <ac:picMkLst>
            <pc:docMk/>
            <pc:sldMk cId="3070844984" sldId="365"/>
            <ac:picMk id="2" creationId="{10F47DE6-8180-5634-EFC2-5085CF321A14}"/>
          </ac:picMkLst>
        </pc:picChg>
        <pc:picChg chg="del">
          <ac:chgData name="Anderson, Dannie (DCJS)" userId="3309786d-ca09-4b25-9407-7fcc16175d79" providerId="ADAL" clId="{CB447C46-E45A-43E3-B476-FCDD086FCCD8}" dt="2024-07-18T18:50:07.422" v="170" actId="478"/>
          <ac:picMkLst>
            <pc:docMk/>
            <pc:sldMk cId="3070844984" sldId="365"/>
            <ac:picMk id="26" creationId="{C0631EE3-B53B-699D-48D9-4C920163D7B6}"/>
          </ac:picMkLst>
        </pc:picChg>
      </pc:sldChg>
    </pc:docChg>
  </pc:docChgLst>
  <pc:docChgLst>
    <pc:chgData name="Estes, Michele - estesmd" userId="S::estesmd@jmu.edu::7f01444f-bcfd-4926-89f8-dd1142b90e2d" providerId="AD" clId="Web-{55E2E7F4-D299-4CDE-BA16-175329FE0C1A}"/>
    <pc:docChg chg="modSld">
      <pc:chgData name="Estes, Michele - estesmd" userId="S::estesmd@jmu.edu::7f01444f-bcfd-4926-89f8-dd1142b90e2d" providerId="AD" clId="Web-{55E2E7F4-D299-4CDE-BA16-175329FE0C1A}" dt="2023-12-24T16:42:35.251" v="81" actId="1076"/>
      <pc:docMkLst>
        <pc:docMk/>
      </pc:docMkLst>
      <pc:sldChg chg="addSp delSp modSp">
        <pc:chgData name="Estes, Michele - estesmd" userId="S::estesmd@jmu.edu::7f01444f-bcfd-4926-89f8-dd1142b90e2d" providerId="AD" clId="Web-{55E2E7F4-D299-4CDE-BA16-175329FE0C1A}" dt="2023-12-24T16:42:26.157" v="80" actId="1076"/>
        <pc:sldMkLst>
          <pc:docMk/>
          <pc:sldMk cId="912277366" sldId="275"/>
        </pc:sldMkLst>
        <pc:spChg chg="mod">
          <ac:chgData name="Estes, Michele - estesmd" userId="S::estesmd@jmu.edu::7f01444f-bcfd-4926-89f8-dd1142b90e2d" providerId="AD" clId="Web-{55E2E7F4-D299-4CDE-BA16-175329FE0C1A}" dt="2023-12-24T16:14:59.132" v="20" actId="1076"/>
          <ac:spMkLst>
            <pc:docMk/>
            <pc:sldMk cId="912277366" sldId="275"/>
            <ac:spMk id="2" creationId="{74CB39AF-3E1E-72C8-3042-1DA5C02BA997}"/>
          </ac:spMkLst>
        </pc:spChg>
        <pc:spChg chg="del">
          <ac:chgData name="Estes, Michele - estesmd" userId="S::estesmd@jmu.edu::7f01444f-bcfd-4926-89f8-dd1142b90e2d" providerId="AD" clId="Web-{55E2E7F4-D299-4CDE-BA16-175329FE0C1A}" dt="2023-12-24T16:37:51.940" v="61"/>
          <ac:spMkLst>
            <pc:docMk/>
            <pc:sldMk cId="912277366" sldId="275"/>
            <ac:spMk id="3" creationId="{0B3B06FD-63E0-43DA-F96E-E74CCE36B21E}"/>
          </ac:spMkLst>
        </pc:spChg>
        <pc:picChg chg="add mod">
          <ac:chgData name="Estes, Michele - estesmd" userId="S::estesmd@jmu.edu::7f01444f-bcfd-4926-89f8-dd1142b90e2d" providerId="AD" clId="Web-{55E2E7F4-D299-4CDE-BA16-175329FE0C1A}" dt="2023-12-24T16:42:26.157" v="80" actId="1076"/>
          <ac:picMkLst>
            <pc:docMk/>
            <pc:sldMk cId="912277366" sldId="275"/>
            <ac:picMk id="4" creationId="{25A6CA3B-8DCE-B652-F752-E3EC9223A016}"/>
          </ac:picMkLst>
        </pc:picChg>
      </pc:sldChg>
      <pc:sldChg chg="modSp">
        <pc:chgData name="Estes, Michele - estesmd" userId="S::estesmd@jmu.edu::7f01444f-bcfd-4926-89f8-dd1142b90e2d" providerId="AD" clId="Web-{55E2E7F4-D299-4CDE-BA16-175329FE0C1A}" dt="2023-12-24T16:22:54.497" v="46" actId="20577"/>
        <pc:sldMkLst>
          <pc:docMk/>
          <pc:sldMk cId="3664316679" sldId="285"/>
        </pc:sldMkLst>
        <pc:spChg chg="mod">
          <ac:chgData name="Estes, Michele - estesmd" userId="S::estesmd@jmu.edu::7f01444f-bcfd-4926-89f8-dd1142b90e2d" providerId="AD" clId="Web-{55E2E7F4-D299-4CDE-BA16-175329FE0C1A}" dt="2023-12-24T16:22:54.497" v="46" actId="20577"/>
          <ac:spMkLst>
            <pc:docMk/>
            <pc:sldMk cId="3664316679" sldId="285"/>
            <ac:spMk id="3" creationId="{170C320C-01E2-28E4-F965-0644FFB56E94}"/>
          </ac:spMkLst>
        </pc:spChg>
      </pc:sldChg>
      <pc:sldChg chg="addSp delSp modSp">
        <pc:chgData name="Estes, Michele - estesmd" userId="S::estesmd@jmu.edu::7f01444f-bcfd-4926-89f8-dd1142b90e2d" providerId="AD" clId="Web-{55E2E7F4-D299-4CDE-BA16-175329FE0C1A}" dt="2023-12-24T16:35:18.214" v="60" actId="1076"/>
        <pc:sldMkLst>
          <pc:docMk/>
          <pc:sldMk cId="507198074" sldId="351"/>
        </pc:sldMkLst>
        <pc:spChg chg="del">
          <ac:chgData name="Estes, Michele - estesmd" userId="S::estesmd@jmu.edu::7f01444f-bcfd-4926-89f8-dd1142b90e2d" providerId="AD" clId="Web-{55E2E7F4-D299-4CDE-BA16-175329FE0C1A}" dt="2023-12-24T16:21:51.292" v="41"/>
          <ac:spMkLst>
            <pc:docMk/>
            <pc:sldMk cId="507198074" sldId="351"/>
            <ac:spMk id="2" creationId="{536BEB50-977A-ED87-0ACE-7540FE05AC02}"/>
          </ac:spMkLst>
        </pc:spChg>
        <pc:spChg chg="del">
          <ac:chgData name="Estes, Michele - estesmd" userId="S::estesmd@jmu.edu::7f01444f-bcfd-4926-89f8-dd1142b90e2d" providerId="AD" clId="Web-{55E2E7F4-D299-4CDE-BA16-175329FE0C1A}" dt="2023-12-24T16:34:04.134" v="47"/>
          <ac:spMkLst>
            <pc:docMk/>
            <pc:sldMk cId="507198074" sldId="351"/>
            <ac:spMk id="3" creationId="{1D9F5B34-79E2-4BD3-ADE1-FE4F7903F4CE}"/>
          </ac:spMkLst>
        </pc:spChg>
        <pc:spChg chg="add mod">
          <ac:chgData name="Estes, Michele - estesmd" userId="S::estesmd@jmu.edu::7f01444f-bcfd-4926-89f8-dd1142b90e2d" providerId="AD" clId="Web-{55E2E7F4-D299-4CDE-BA16-175329FE0C1A}" dt="2023-12-24T16:34:56.307" v="57" actId="14100"/>
          <ac:spMkLst>
            <pc:docMk/>
            <pc:sldMk cId="507198074" sldId="351"/>
            <ac:spMk id="5" creationId="{16DFC48A-23D3-0DA3-A720-9BCEB2C7983C}"/>
          </ac:spMkLst>
        </pc:spChg>
        <pc:spChg chg="del">
          <ac:chgData name="Estes, Michele - estesmd" userId="S::estesmd@jmu.edu::7f01444f-bcfd-4926-89f8-dd1142b90e2d" providerId="AD" clId="Web-{55E2E7F4-D299-4CDE-BA16-175329FE0C1A}" dt="2023-12-24T16:21:21.838" v="24"/>
          <ac:spMkLst>
            <pc:docMk/>
            <pc:sldMk cId="507198074" sldId="351"/>
            <ac:spMk id="9" creationId="{3E6F6388-86BD-66CD-6886-745598637ABD}"/>
          </ac:spMkLst>
        </pc:spChg>
        <pc:spChg chg="add">
          <ac:chgData name="Estes, Michele - estesmd" userId="S::estesmd@jmu.edu::7f01444f-bcfd-4926-89f8-dd1142b90e2d" providerId="AD" clId="Web-{55E2E7F4-D299-4CDE-BA16-175329FE0C1A}" dt="2023-12-24T16:21:23.728" v="28"/>
          <ac:spMkLst>
            <pc:docMk/>
            <pc:sldMk cId="507198074" sldId="351"/>
            <ac:spMk id="14" creationId="{436DA8CC-2C4B-1372-3D88-F2911C32F8D5}"/>
          </ac:spMkLst>
        </pc:spChg>
        <pc:spChg chg="add">
          <ac:chgData name="Estes, Michele - estesmd" userId="S::estesmd@jmu.edu::7f01444f-bcfd-4926-89f8-dd1142b90e2d" providerId="AD" clId="Web-{55E2E7F4-D299-4CDE-BA16-175329FE0C1A}" dt="2023-12-24T16:21:23.806" v="30"/>
          <ac:spMkLst>
            <pc:docMk/>
            <pc:sldMk cId="507198074" sldId="351"/>
            <ac:spMk id="18" creationId="{7BC060BF-7CF1-1FD9-CB93-DD09BD00E827}"/>
          </ac:spMkLst>
        </pc:spChg>
        <pc:spChg chg="add del mod">
          <ac:chgData name="Estes, Michele - estesmd" userId="S::estesmd@jmu.edu::7f01444f-bcfd-4926-89f8-dd1142b90e2d" providerId="AD" clId="Web-{55E2E7F4-D299-4CDE-BA16-175329FE0C1A}" dt="2023-12-24T16:21:54.260" v="42"/>
          <ac:spMkLst>
            <pc:docMk/>
            <pc:sldMk cId="507198074" sldId="351"/>
            <ac:spMk id="25" creationId="{E25FFA33-5A72-6716-81FD-F9CA83BE4B64}"/>
          </ac:spMkLst>
        </pc:spChg>
        <pc:grpChg chg="add">
          <ac:chgData name="Estes, Michele - estesmd" userId="S::estesmd@jmu.edu::7f01444f-bcfd-4926-89f8-dd1142b90e2d" providerId="AD" clId="Web-{55E2E7F4-D299-4CDE-BA16-175329FE0C1A}" dt="2023-12-24T16:21:23.728" v="27"/>
          <ac:grpSpMkLst>
            <pc:docMk/>
            <pc:sldMk cId="507198074" sldId="351"/>
            <ac:grpSpMk id="12" creationId="{C7A069B1-3F3F-2143-F960-F52E61BE7472}"/>
          </ac:grpSpMkLst>
        </pc:grpChg>
        <pc:grpChg chg="add">
          <ac:chgData name="Estes, Michele - estesmd" userId="S::estesmd@jmu.edu::7f01444f-bcfd-4926-89f8-dd1142b90e2d" providerId="AD" clId="Web-{55E2E7F4-D299-4CDE-BA16-175329FE0C1A}" dt="2023-12-24T16:21:23.806" v="31"/>
          <ac:grpSpMkLst>
            <pc:docMk/>
            <pc:sldMk cId="507198074" sldId="351"/>
            <ac:grpSpMk id="23" creationId="{DA092B03-0876-4C16-9060-0614E61BC626}"/>
          </ac:grpSpMkLst>
        </pc:grpChg>
        <pc:picChg chg="del">
          <ac:chgData name="Estes, Michele - estesmd" userId="S::estesmd@jmu.edu::7f01444f-bcfd-4926-89f8-dd1142b90e2d" providerId="AD" clId="Web-{55E2E7F4-D299-4CDE-BA16-175329FE0C1A}" dt="2023-12-24T16:21:22.916" v="25"/>
          <ac:picMkLst>
            <pc:docMk/>
            <pc:sldMk cId="507198074" sldId="351"/>
            <ac:picMk id="11" creationId="{DACD66F1-B72D-5381-9197-FE99BC6CDC9C}"/>
          </ac:picMkLst>
        </pc:picChg>
        <pc:picChg chg="add">
          <ac:chgData name="Estes, Michele - estesmd" userId="S::estesmd@jmu.edu::7f01444f-bcfd-4926-89f8-dd1142b90e2d" providerId="AD" clId="Web-{55E2E7F4-D299-4CDE-BA16-175329FE0C1A}" dt="2023-12-24T16:21:23.791" v="29"/>
          <ac:picMkLst>
            <pc:docMk/>
            <pc:sldMk cId="507198074" sldId="351"/>
            <ac:picMk id="16" creationId="{DE3DE814-34AD-9FD4-D4CF-3A1A0AD24A95}"/>
          </ac:picMkLst>
        </pc:picChg>
        <pc:picChg chg="add mod">
          <ac:chgData name="Estes, Michele - estesmd" userId="S::estesmd@jmu.edu::7f01444f-bcfd-4926-89f8-dd1142b90e2d" providerId="AD" clId="Web-{55E2E7F4-D299-4CDE-BA16-175329FE0C1A}" dt="2023-12-24T16:35:18.214" v="60" actId="1076"/>
          <ac:picMkLst>
            <pc:docMk/>
            <pc:sldMk cId="507198074" sldId="351"/>
            <ac:picMk id="26" creationId="{C0631EE3-B53B-699D-48D9-4C920163D7B6}"/>
          </ac:picMkLst>
        </pc:picChg>
      </pc:sldChg>
      <pc:sldChg chg="addSp delSp modSp">
        <pc:chgData name="Estes, Michele - estesmd" userId="S::estesmd@jmu.edu::7f01444f-bcfd-4926-89f8-dd1142b90e2d" providerId="AD" clId="Web-{55E2E7F4-D299-4CDE-BA16-175329FE0C1A}" dt="2023-12-24T16:42:15.641" v="78" actId="1076"/>
        <pc:sldMkLst>
          <pc:docMk/>
          <pc:sldMk cId="4226386908" sldId="354"/>
        </pc:sldMkLst>
        <pc:spChg chg="del">
          <ac:chgData name="Estes, Michele - estesmd" userId="S::estesmd@jmu.edu::7f01444f-bcfd-4926-89f8-dd1142b90e2d" providerId="AD" clId="Web-{55E2E7F4-D299-4CDE-BA16-175329FE0C1A}" dt="2023-12-24T16:39:10.136" v="66"/>
          <ac:spMkLst>
            <pc:docMk/>
            <pc:sldMk cId="4226386908" sldId="354"/>
            <ac:spMk id="3" creationId="{46FD07B8-AD86-B29B-BBC3-C36115C727DF}"/>
          </ac:spMkLst>
        </pc:spChg>
        <pc:picChg chg="add mod">
          <ac:chgData name="Estes, Michele - estesmd" userId="S::estesmd@jmu.edu::7f01444f-bcfd-4926-89f8-dd1142b90e2d" providerId="AD" clId="Web-{55E2E7F4-D299-4CDE-BA16-175329FE0C1A}" dt="2023-12-24T16:42:15.641" v="78" actId="1076"/>
          <ac:picMkLst>
            <pc:docMk/>
            <pc:sldMk cId="4226386908" sldId="354"/>
            <ac:picMk id="4" creationId="{76398DF8-ECC3-44AB-CBFE-CE11BAA5BFF4}"/>
          </ac:picMkLst>
        </pc:picChg>
      </pc:sldChg>
      <pc:sldChg chg="addSp delSp modSp">
        <pc:chgData name="Estes, Michele - estesmd" userId="S::estesmd@jmu.edu::7f01444f-bcfd-4926-89f8-dd1142b90e2d" providerId="AD" clId="Web-{55E2E7F4-D299-4CDE-BA16-175329FE0C1A}" dt="2023-12-24T16:42:35.251" v="81" actId="1076"/>
        <pc:sldMkLst>
          <pc:docMk/>
          <pc:sldMk cId="186947544" sldId="355"/>
        </pc:sldMkLst>
        <pc:spChg chg="del">
          <ac:chgData name="Estes, Michele - estesmd" userId="S::estesmd@jmu.edu::7f01444f-bcfd-4926-89f8-dd1142b90e2d" providerId="AD" clId="Web-{55E2E7F4-D299-4CDE-BA16-175329FE0C1A}" dt="2023-12-24T16:41:23.093" v="71"/>
          <ac:spMkLst>
            <pc:docMk/>
            <pc:sldMk cId="186947544" sldId="355"/>
            <ac:spMk id="3" creationId="{176EDB72-BB91-DF14-C5A1-E4753F0B39AD}"/>
          </ac:spMkLst>
        </pc:spChg>
        <pc:picChg chg="add del mod">
          <ac:chgData name="Estes, Michele - estesmd" userId="S::estesmd@jmu.edu::7f01444f-bcfd-4926-89f8-dd1142b90e2d" providerId="AD" clId="Web-{55E2E7F4-D299-4CDE-BA16-175329FE0C1A}" dt="2023-12-24T16:41:37.859" v="73"/>
          <ac:picMkLst>
            <pc:docMk/>
            <pc:sldMk cId="186947544" sldId="355"/>
            <ac:picMk id="4" creationId="{F474CACC-9034-EBFB-B387-ED4CE73846EC}"/>
          </ac:picMkLst>
        </pc:picChg>
        <pc:picChg chg="add mod">
          <ac:chgData name="Estes, Michele - estesmd" userId="S::estesmd@jmu.edu::7f01444f-bcfd-4926-89f8-dd1142b90e2d" providerId="AD" clId="Web-{55E2E7F4-D299-4CDE-BA16-175329FE0C1A}" dt="2023-12-24T16:42:35.251" v="81" actId="1076"/>
          <ac:picMkLst>
            <pc:docMk/>
            <pc:sldMk cId="186947544" sldId="355"/>
            <ac:picMk id="6" creationId="{24425554-EFE5-01C2-9590-67ACFC153892}"/>
          </ac:picMkLst>
        </pc:picChg>
      </pc:sldChg>
      <pc:sldChg chg="addSp delSp modSp">
        <pc:chgData name="Estes, Michele - estesmd" userId="S::estesmd@jmu.edu::7f01444f-bcfd-4926-89f8-dd1142b90e2d" providerId="AD" clId="Web-{55E2E7F4-D299-4CDE-BA16-175329FE0C1A}" dt="2023-12-24T16:18:42.395" v="23" actId="14100"/>
        <pc:sldMkLst>
          <pc:docMk/>
          <pc:sldMk cId="1301046271" sldId="358"/>
        </pc:sldMkLst>
        <pc:spChg chg="mod">
          <ac:chgData name="Estes, Michele - estesmd" userId="S::estesmd@jmu.edu::7f01444f-bcfd-4926-89f8-dd1142b90e2d" providerId="AD" clId="Web-{55E2E7F4-D299-4CDE-BA16-175329FE0C1A}" dt="2023-12-24T16:13:59.972" v="13" actId="14100"/>
          <ac:spMkLst>
            <pc:docMk/>
            <pc:sldMk cId="1301046271" sldId="358"/>
            <ac:spMk id="2" creationId="{227554BB-9DD2-F141-44AE-7C8CB4AF90BB}"/>
          </ac:spMkLst>
        </pc:spChg>
        <pc:picChg chg="add mod">
          <ac:chgData name="Estes, Michele - estesmd" userId="S::estesmd@jmu.edu::7f01444f-bcfd-4926-89f8-dd1142b90e2d" providerId="AD" clId="Web-{55E2E7F4-D299-4CDE-BA16-175329FE0C1A}" dt="2023-12-24T16:14:03.300" v="14" actId="1076"/>
          <ac:picMkLst>
            <pc:docMk/>
            <pc:sldMk cId="1301046271" sldId="358"/>
            <ac:picMk id="5" creationId="{33755B82-8C67-337C-6964-E41932CDD710}"/>
          </ac:picMkLst>
        </pc:picChg>
        <pc:picChg chg="add del mod">
          <ac:chgData name="Estes, Michele - estesmd" userId="S::estesmd@jmu.edu::7f01444f-bcfd-4926-89f8-dd1142b90e2d" providerId="AD" clId="Web-{55E2E7F4-D299-4CDE-BA16-175329FE0C1A}" dt="2023-12-24T16:14:51.304" v="19"/>
          <ac:picMkLst>
            <pc:docMk/>
            <pc:sldMk cId="1301046271" sldId="358"/>
            <ac:picMk id="8" creationId="{CC61241A-B1A6-E616-9725-F0D7FE2504D1}"/>
          </ac:picMkLst>
        </pc:picChg>
        <pc:picChg chg="add mod">
          <ac:chgData name="Estes, Michele - estesmd" userId="S::estesmd@jmu.edu::7f01444f-bcfd-4926-89f8-dd1142b90e2d" providerId="AD" clId="Web-{55E2E7F4-D299-4CDE-BA16-175329FE0C1A}" dt="2023-12-24T16:18:42.395" v="23" actId="14100"/>
          <ac:picMkLst>
            <pc:docMk/>
            <pc:sldMk cId="1301046271" sldId="358"/>
            <ac:picMk id="9" creationId="{FAD79CA4-9EB9-B5A4-37E6-C26FD43D0FAC}"/>
          </ac:picMkLst>
        </pc:picChg>
      </pc:sldChg>
    </pc:docChg>
  </pc:docChgLst>
  <pc:docChgLst>
    <pc:chgData name="Estes, Michele - estesmd" userId="S::estesmd@jmu.edu::7f01444f-bcfd-4926-89f8-dd1142b90e2d" providerId="AD" clId="Web-{AF0C3BCC-BC7F-4CF0-AE7D-3F1F50F89501}"/>
    <pc:docChg chg="modSld">
      <pc:chgData name="Estes, Michele - estesmd" userId="S::estesmd@jmu.edu::7f01444f-bcfd-4926-89f8-dd1142b90e2d" providerId="AD" clId="Web-{AF0C3BCC-BC7F-4CF0-AE7D-3F1F50F89501}" dt="2024-01-22T03:10:48.950" v="64" actId="14100"/>
      <pc:docMkLst>
        <pc:docMk/>
      </pc:docMkLst>
      <pc:sldChg chg="addSp delSp modSp">
        <pc:chgData name="Estes, Michele - estesmd" userId="S::estesmd@jmu.edu::7f01444f-bcfd-4926-89f8-dd1142b90e2d" providerId="AD" clId="Web-{AF0C3BCC-BC7F-4CF0-AE7D-3F1F50F89501}" dt="2024-01-22T02:16:16.925" v="23"/>
        <pc:sldMkLst>
          <pc:docMk/>
          <pc:sldMk cId="1504075741" sldId="262"/>
        </pc:sldMkLst>
        <pc:spChg chg="del">
          <ac:chgData name="Estes, Michele - estesmd" userId="S::estesmd@jmu.edu::7f01444f-bcfd-4926-89f8-dd1142b90e2d" providerId="AD" clId="Web-{AF0C3BCC-BC7F-4CF0-AE7D-3F1F50F89501}" dt="2024-01-22T02:15:41.923" v="3"/>
          <ac:spMkLst>
            <pc:docMk/>
            <pc:sldMk cId="1504075741" sldId="262"/>
            <ac:spMk id="2" creationId="{12137CD7-C57B-0BF1-899C-1C2FF3446DC7}"/>
          </ac:spMkLst>
        </pc:spChg>
        <pc:spChg chg="del">
          <ac:chgData name="Estes, Michele - estesmd" userId="S::estesmd@jmu.edu::7f01444f-bcfd-4926-89f8-dd1142b90e2d" providerId="AD" clId="Web-{AF0C3BCC-BC7F-4CF0-AE7D-3F1F50F89501}" dt="2024-01-22T02:15:36.720" v="0"/>
          <ac:spMkLst>
            <pc:docMk/>
            <pc:sldMk cId="1504075741" sldId="262"/>
            <ac:spMk id="6" creationId="{184672F6-A3EF-0445-2CB0-9BC3DC34AD0F}"/>
          </ac:spMkLst>
        </pc:spChg>
        <pc:spChg chg="add del mod">
          <ac:chgData name="Estes, Michele - estesmd" userId="S::estesmd@jmu.edu::7f01444f-bcfd-4926-89f8-dd1142b90e2d" providerId="AD" clId="Web-{AF0C3BCC-BC7F-4CF0-AE7D-3F1F50F89501}" dt="2024-01-22T02:15:58.940" v="13"/>
          <ac:spMkLst>
            <pc:docMk/>
            <pc:sldMk cId="1504075741" sldId="262"/>
            <ac:spMk id="7" creationId="{8E39F27E-6B30-39CA-1DE0-C3E1B6B105CD}"/>
          </ac:spMkLst>
        </pc:spChg>
        <pc:spChg chg="add mod">
          <ac:chgData name="Estes, Michele - estesmd" userId="S::estesmd@jmu.edu::7f01444f-bcfd-4926-89f8-dd1142b90e2d" providerId="AD" clId="Web-{AF0C3BCC-BC7F-4CF0-AE7D-3F1F50F89501}" dt="2024-01-22T02:15:55.158" v="12" actId="20577"/>
          <ac:spMkLst>
            <pc:docMk/>
            <pc:sldMk cId="1504075741" sldId="262"/>
            <ac:spMk id="19" creationId="{29323D11-AB75-2D28-E2A4-37E365B3D6F3}"/>
          </ac:spMkLst>
        </pc:spChg>
        <pc:spChg chg="add del mod">
          <ac:chgData name="Estes, Michele - estesmd" userId="S::estesmd@jmu.edu::7f01444f-bcfd-4926-89f8-dd1142b90e2d" providerId="AD" clId="Web-{AF0C3BCC-BC7F-4CF0-AE7D-3F1F50F89501}" dt="2024-01-22T02:16:07.049" v="16"/>
          <ac:spMkLst>
            <pc:docMk/>
            <pc:sldMk cId="1504075741" sldId="262"/>
            <ac:spMk id="21" creationId="{DDEBB120-0F10-CB86-72D0-D17741575CCA}"/>
          </ac:spMkLst>
        </pc:spChg>
        <pc:spChg chg="add del mod">
          <ac:chgData name="Estes, Michele - estesmd" userId="S::estesmd@jmu.edu::7f01444f-bcfd-4926-89f8-dd1142b90e2d" providerId="AD" clId="Web-{AF0C3BCC-BC7F-4CF0-AE7D-3F1F50F89501}" dt="2024-01-22T02:16:16.925" v="23"/>
          <ac:spMkLst>
            <pc:docMk/>
            <pc:sldMk cId="1504075741" sldId="262"/>
            <ac:spMk id="23" creationId="{B93F8D4F-5600-BBC4-EBA4-69B09437BE28}"/>
          </ac:spMkLst>
        </pc:spChg>
        <pc:spChg chg="add">
          <ac:chgData name="Estes, Michele - estesmd" userId="S::estesmd@jmu.edu::7f01444f-bcfd-4926-89f8-dd1142b90e2d" providerId="AD" clId="Web-{AF0C3BCC-BC7F-4CF0-AE7D-3F1F50F89501}" dt="2024-01-22T02:15:43.423" v="4"/>
          <ac:spMkLst>
            <pc:docMk/>
            <pc:sldMk cId="1504075741" sldId="262"/>
            <ac:spMk id="25" creationId="{0613FCD0-9F8D-36E4-B841-080BB374DCF0}"/>
          </ac:spMkLst>
        </pc:spChg>
        <pc:spChg chg="add">
          <ac:chgData name="Estes, Michele - estesmd" userId="S::estesmd@jmu.edu::7f01444f-bcfd-4926-89f8-dd1142b90e2d" providerId="AD" clId="Web-{AF0C3BCC-BC7F-4CF0-AE7D-3F1F50F89501}" dt="2024-01-22T02:15:43.423" v="4"/>
          <ac:spMkLst>
            <pc:docMk/>
            <pc:sldMk cId="1504075741" sldId="262"/>
            <ac:spMk id="26" creationId="{0E55D3EB-DDAD-88AB-2709-8FA002613A16}"/>
          </ac:spMkLst>
        </pc:spChg>
        <pc:spChg chg="add">
          <ac:chgData name="Estes, Michele - estesmd" userId="S::estesmd@jmu.edu::7f01444f-bcfd-4926-89f8-dd1142b90e2d" providerId="AD" clId="Web-{AF0C3BCC-BC7F-4CF0-AE7D-3F1F50F89501}" dt="2024-01-22T02:15:43.423" v="4"/>
          <ac:spMkLst>
            <pc:docMk/>
            <pc:sldMk cId="1504075741" sldId="262"/>
            <ac:spMk id="27" creationId="{F815E396-97F4-1B8B-6509-52787A376AA0}"/>
          </ac:spMkLst>
        </pc:spChg>
        <pc:spChg chg="add">
          <ac:chgData name="Estes, Michele - estesmd" userId="S::estesmd@jmu.edu::7f01444f-bcfd-4926-89f8-dd1142b90e2d" providerId="AD" clId="Web-{AF0C3BCC-BC7F-4CF0-AE7D-3F1F50F89501}" dt="2024-01-22T02:15:43.423" v="4"/>
          <ac:spMkLst>
            <pc:docMk/>
            <pc:sldMk cId="1504075741" sldId="262"/>
            <ac:spMk id="28" creationId="{D396C22F-662A-0C19-7EF8-EC4B22F8DE64}"/>
          </ac:spMkLst>
        </pc:spChg>
        <pc:spChg chg="add">
          <ac:chgData name="Estes, Michele - estesmd" userId="S::estesmd@jmu.edu::7f01444f-bcfd-4926-89f8-dd1142b90e2d" providerId="AD" clId="Web-{AF0C3BCC-BC7F-4CF0-AE7D-3F1F50F89501}" dt="2024-01-22T02:15:43.423" v="4"/>
          <ac:spMkLst>
            <pc:docMk/>
            <pc:sldMk cId="1504075741" sldId="262"/>
            <ac:spMk id="29" creationId="{A195785C-ACDC-AF1A-6645-DE85C6749858}"/>
          </ac:spMkLst>
        </pc:spChg>
        <pc:spChg chg="add">
          <ac:chgData name="Estes, Michele - estesmd" userId="S::estesmd@jmu.edu::7f01444f-bcfd-4926-89f8-dd1142b90e2d" providerId="AD" clId="Web-{AF0C3BCC-BC7F-4CF0-AE7D-3F1F50F89501}" dt="2024-01-22T02:15:43.423" v="4"/>
          <ac:spMkLst>
            <pc:docMk/>
            <pc:sldMk cId="1504075741" sldId="262"/>
            <ac:spMk id="30" creationId="{92C1D80C-53F0-D909-F70C-F347B7D9884A}"/>
          </ac:spMkLst>
        </pc:spChg>
        <pc:grpChg chg="add del mod">
          <ac:chgData name="Estes, Michele - estesmd" userId="S::estesmd@jmu.edu::7f01444f-bcfd-4926-89f8-dd1142b90e2d" providerId="AD" clId="Web-{AF0C3BCC-BC7F-4CF0-AE7D-3F1F50F89501}" dt="2024-01-22T02:16:12.831" v="21"/>
          <ac:grpSpMkLst>
            <pc:docMk/>
            <pc:sldMk cId="1504075741" sldId="262"/>
            <ac:grpSpMk id="20" creationId="{C383BE49-A93E-D2FD-1E9D-1CDF7A793CCC}"/>
          </ac:grpSpMkLst>
        </pc:grpChg>
        <pc:grpChg chg="add del mod">
          <ac:chgData name="Estes, Michele - estesmd" userId="S::estesmd@jmu.edu::7f01444f-bcfd-4926-89f8-dd1142b90e2d" providerId="AD" clId="Web-{AF0C3BCC-BC7F-4CF0-AE7D-3F1F50F89501}" dt="2024-01-22T02:16:10.799" v="19"/>
          <ac:grpSpMkLst>
            <pc:docMk/>
            <pc:sldMk cId="1504075741" sldId="262"/>
            <ac:grpSpMk id="24" creationId="{54F9ABD3-B262-2658-EA77-7A08C05AA618}"/>
          </ac:grpSpMkLst>
        </pc:grpChg>
        <pc:picChg chg="del">
          <ac:chgData name="Estes, Michele - estesmd" userId="S::estesmd@jmu.edu::7f01444f-bcfd-4926-89f8-dd1142b90e2d" providerId="AD" clId="Web-{AF0C3BCC-BC7F-4CF0-AE7D-3F1F50F89501}" dt="2024-01-22T02:15:36.720" v="2"/>
          <ac:picMkLst>
            <pc:docMk/>
            <pc:sldMk cId="1504075741" sldId="262"/>
            <ac:picMk id="3" creationId="{A81F3FA7-4A96-8C19-B3BE-B2F3E56DB2B9}"/>
          </ac:picMkLst>
        </pc:picChg>
        <pc:picChg chg="del">
          <ac:chgData name="Estes, Michele - estesmd" userId="S::estesmd@jmu.edu::7f01444f-bcfd-4926-89f8-dd1142b90e2d" providerId="AD" clId="Web-{AF0C3BCC-BC7F-4CF0-AE7D-3F1F50F89501}" dt="2024-01-22T02:15:36.720" v="1"/>
          <ac:picMkLst>
            <pc:docMk/>
            <pc:sldMk cId="1504075741" sldId="262"/>
            <ac:picMk id="4" creationId="{2A0CB4EC-E79E-A2EF-AB56-AB25807B3A2E}"/>
          </ac:picMkLst>
        </pc:picChg>
        <pc:picChg chg="add del mod">
          <ac:chgData name="Estes, Michele - estesmd" userId="S::estesmd@jmu.edu::7f01444f-bcfd-4926-89f8-dd1142b90e2d" providerId="AD" clId="Web-{AF0C3BCC-BC7F-4CF0-AE7D-3F1F50F89501}" dt="2024-01-22T02:16:08.784" v="17"/>
          <ac:picMkLst>
            <pc:docMk/>
            <pc:sldMk cId="1504075741" sldId="262"/>
            <ac:picMk id="22" creationId="{F4031C34-EA47-87CB-D7DE-F724624B7836}"/>
          </ac:picMkLst>
        </pc:picChg>
      </pc:sldChg>
      <pc:sldChg chg="addSp delSp modSp">
        <pc:chgData name="Estes, Michele - estesmd" userId="S::estesmd@jmu.edu::7f01444f-bcfd-4926-89f8-dd1142b90e2d" providerId="AD" clId="Web-{AF0C3BCC-BC7F-4CF0-AE7D-3F1F50F89501}" dt="2024-01-22T03:10:28.903" v="63"/>
        <pc:sldMkLst>
          <pc:docMk/>
          <pc:sldMk cId="966270279" sldId="271"/>
        </pc:sldMkLst>
        <pc:picChg chg="del">
          <ac:chgData name="Estes, Michele - estesmd" userId="S::estesmd@jmu.edu::7f01444f-bcfd-4926-89f8-dd1142b90e2d" providerId="AD" clId="Web-{AF0C3BCC-BC7F-4CF0-AE7D-3F1F50F89501}" dt="2024-01-22T02:28:56.031" v="28"/>
          <ac:picMkLst>
            <pc:docMk/>
            <pc:sldMk cId="966270279" sldId="271"/>
            <ac:picMk id="4" creationId="{19216567-308A-D7F6-6306-285F378F22F5}"/>
          </ac:picMkLst>
        </pc:picChg>
        <pc:picChg chg="del">
          <ac:chgData name="Estes, Michele - estesmd" userId="S::estesmd@jmu.edu::7f01444f-bcfd-4926-89f8-dd1142b90e2d" providerId="AD" clId="Web-{AF0C3BCC-BC7F-4CF0-AE7D-3F1F50F89501}" dt="2024-01-22T02:28:57.437" v="29"/>
          <ac:picMkLst>
            <pc:docMk/>
            <pc:sldMk cId="966270279" sldId="271"/>
            <ac:picMk id="8" creationId="{0E9346FA-128E-6DB1-FA21-E7E51C9D12C1}"/>
          </ac:picMkLst>
        </pc:picChg>
        <pc:picChg chg="add del mod ord">
          <ac:chgData name="Estes, Michele - estesmd" userId="S::estesmd@jmu.edu::7f01444f-bcfd-4926-89f8-dd1142b90e2d" providerId="AD" clId="Web-{AF0C3BCC-BC7F-4CF0-AE7D-3F1F50F89501}" dt="2024-01-22T03:09:57.995" v="58"/>
          <ac:picMkLst>
            <pc:docMk/>
            <pc:sldMk cId="966270279" sldId="271"/>
            <ac:picMk id="9" creationId="{7AB57F22-569E-5028-90A0-549584D0B277}"/>
          </ac:picMkLst>
        </pc:picChg>
        <pc:picChg chg="add mod ord">
          <ac:chgData name="Estes, Michele - estesmd" userId="S::estesmd@jmu.edu::7f01444f-bcfd-4926-89f8-dd1142b90e2d" providerId="AD" clId="Web-{AF0C3BCC-BC7F-4CF0-AE7D-3F1F50F89501}" dt="2024-01-22T03:10:28.903" v="63"/>
          <ac:picMkLst>
            <pc:docMk/>
            <pc:sldMk cId="966270279" sldId="271"/>
            <ac:picMk id="11" creationId="{1C9CB89C-BA40-DF00-5A72-76168AF0CF16}"/>
          </ac:picMkLst>
        </pc:picChg>
        <pc:cxnChg chg="add">
          <ac:chgData name="Estes, Michele - estesmd" userId="S::estesmd@jmu.edu::7f01444f-bcfd-4926-89f8-dd1142b90e2d" providerId="AD" clId="Web-{AF0C3BCC-BC7F-4CF0-AE7D-3F1F50F89501}" dt="2024-01-22T02:18:01.679" v="24"/>
          <ac:cxnSpMkLst>
            <pc:docMk/>
            <pc:sldMk cId="966270279" sldId="271"/>
            <ac:cxnSpMk id="5" creationId="{725BD2FA-8F3A-282A-F33D-C1CD419CCFCF}"/>
          </ac:cxnSpMkLst>
        </pc:cxnChg>
        <pc:cxnChg chg="add">
          <ac:chgData name="Estes, Michele - estesmd" userId="S::estesmd@jmu.edu::7f01444f-bcfd-4926-89f8-dd1142b90e2d" providerId="AD" clId="Web-{AF0C3BCC-BC7F-4CF0-AE7D-3F1F50F89501}" dt="2024-01-22T02:18:01.679" v="25"/>
          <ac:cxnSpMkLst>
            <pc:docMk/>
            <pc:sldMk cId="966270279" sldId="271"/>
            <ac:cxnSpMk id="7" creationId="{6B749C6F-0B0C-0FD6-5EC5-263C1FD00031}"/>
          </ac:cxnSpMkLst>
        </pc:cxnChg>
      </pc:sldChg>
      <pc:sldChg chg="addSp delSp modSp">
        <pc:chgData name="Estes, Michele - estesmd" userId="S::estesmd@jmu.edu::7f01444f-bcfd-4926-89f8-dd1142b90e2d" providerId="AD" clId="Web-{AF0C3BCC-BC7F-4CF0-AE7D-3F1F50F89501}" dt="2024-01-22T03:10:48.950" v="64" actId="14100"/>
        <pc:sldMkLst>
          <pc:docMk/>
          <pc:sldMk cId="3201774794" sldId="272"/>
        </pc:sldMkLst>
        <pc:picChg chg="add del mod">
          <ac:chgData name="Estes, Michele - estesmd" userId="S::estesmd@jmu.edu::7f01444f-bcfd-4926-89f8-dd1142b90e2d" providerId="AD" clId="Web-{AF0C3BCC-BC7F-4CF0-AE7D-3F1F50F89501}" dt="2024-01-22T02:56:59.389" v="49"/>
          <ac:picMkLst>
            <pc:docMk/>
            <pc:sldMk cId="3201774794" sldId="272"/>
            <ac:picMk id="3" creationId="{29EDA4AE-035E-6CD5-F254-27E0843DCE03}"/>
          </ac:picMkLst>
        </pc:picChg>
        <pc:picChg chg="del">
          <ac:chgData name="Estes, Michele - estesmd" userId="S::estesmd@jmu.edu::7f01444f-bcfd-4926-89f8-dd1142b90e2d" providerId="AD" clId="Web-{AF0C3BCC-BC7F-4CF0-AE7D-3F1F50F89501}" dt="2024-01-22T02:39:19.711" v="39"/>
          <ac:picMkLst>
            <pc:docMk/>
            <pc:sldMk cId="3201774794" sldId="272"/>
            <ac:picMk id="4" creationId="{BEDA742B-2C84-0752-DE63-A6C139A011EC}"/>
          </ac:picMkLst>
        </pc:picChg>
        <pc:picChg chg="add del mod">
          <ac:chgData name="Estes, Michele - estesmd" userId="S::estesmd@jmu.edu::7f01444f-bcfd-4926-89f8-dd1142b90e2d" providerId="AD" clId="Web-{AF0C3BCC-BC7F-4CF0-AE7D-3F1F50F89501}" dt="2024-01-22T02:57:00.733" v="50"/>
          <ac:picMkLst>
            <pc:docMk/>
            <pc:sldMk cId="3201774794" sldId="272"/>
            <ac:picMk id="5" creationId="{A13A5146-20E9-3C73-FB6D-8242595B59C0}"/>
          </ac:picMkLst>
        </pc:picChg>
        <pc:picChg chg="add mod ord">
          <ac:chgData name="Estes, Michele - estesmd" userId="S::estesmd@jmu.edu::7f01444f-bcfd-4926-89f8-dd1142b90e2d" providerId="AD" clId="Web-{AF0C3BCC-BC7F-4CF0-AE7D-3F1F50F89501}" dt="2024-01-22T03:10:48.950" v="64" actId="14100"/>
          <ac:picMkLst>
            <pc:docMk/>
            <pc:sldMk cId="3201774794" sldId="272"/>
            <ac:picMk id="6" creationId="{30524CCF-3CCB-791C-1C1A-BE528D6A21A0}"/>
          </ac:picMkLst>
        </pc:picChg>
      </pc:sldChg>
      <pc:sldChg chg="addSp">
        <pc:chgData name="Estes, Michele - estesmd" userId="S::estesmd@jmu.edu::7f01444f-bcfd-4926-89f8-dd1142b90e2d" providerId="AD" clId="Web-{AF0C3BCC-BC7F-4CF0-AE7D-3F1F50F89501}" dt="2024-01-22T02:18:05.976" v="27"/>
        <pc:sldMkLst>
          <pc:docMk/>
          <pc:sldMk cId="3434102300" sldId="273"/>
        </pc:sldMkLst>
        <pc:cxnChg chg="add">
          <ac:chgData name="Estes, Michele - estesmd" userId="S::estesmd@jmu.edu::7f01444f-bcfd-4926-89f8-dd1142b90e2d" providerId="AD" clId="Web-{AF0C3BCC-BC7F-4CF0-AE7D-3F1F50F89501}" dt="2024-01-22T02:18:05.976" v="26"/>
          <ac:cxnSpMkLst>
            <pc:docMk/>
            <pc:sldMk cId="3434102300" sldId="273"/>
            <ac:cxnSpMk id="4" creationId="{646E3B4B-89E1-AF43-0466-1781700150E0}"/>
          </ac:cxnSpMkLst>
        </pc:cxnChg>
        <pc:cxnChg chg="add">
          <ac:chgData name="Estes, Michele - estesmd" userId="S::estesmd@jmu.edu::7f01444f-bcfd-4926-89f8-dd1142b90e2d" providerId="AD" clId="Web-{AF0C3BCC-BC7F-4CF0-AE7D-3F1F50F89501}" dt="2024-01-22T02:18:05.976" v="27"/>
          <ac:cxnSpMkLst>
            <pc:docMk/>
            <pc:sldMk cId="3434102300" sldId="273"/>
            <ac:cxnSpMk id="6" creationId="{E2EDAA70-A7D9-BC45-1AF0-FAA05EDFDAD6}"/>
          </ac:cxnSpMkLst>
        </pc:cxnChg>
      </pc:sldChg>
      <pc:sldChg chg="addSp delSp">
        <pc:chgData name="Estes, Michele - estesmd" userId="S::estesmd@jmu.edu::7f01444f-bcfd-4926-89f8-dd1142b90e2d" providerId="AD" clId="Web-{AF0C3BCC-BC7F-4CF0-AE7D-3F1F50F89501}" dt="2024-01-22T02:32:22.446" v="38"/>
        <pc:sldMkLst>
          <pc:docMk/>
          <pc:sldMk cId="1295041965" sldId="349"/>
        </pc:sldMkLst>
        <pc:picChg chg="del">
          <ac:chgData name="Estes, Michele - estesmd" userId="S::estesmd@jmu.edu::7f01444f-bcfd-4926-89f8-dd1142b90e2d" providerId="AD" clId="Web-{AF0C3BCC-BC7F-4CF0-AE7D-3F1F50F89501}" dt="2024-01-22T02:32:11.273" v="36"/>
          <ac:picMkLst>
            <pc:docMk/>
            <pc:sldMk cId="1295041965" sldId="349"/>
            <ac:picMk id="9" creationId="{00DE8291-4CAF-6FF9-D9A3-DAD87A3D2731}"/>
          </ac:picMkLst>
        </pc:picChg>
        <pc:cxnChg chg="add">
          <ac:chgData name="Estes, Michele - estesmd" userId="S::estesmd@jmu.edu::7f01444f-bcfd-4926-89f8-dd1142b90e2d" providerId="AD" clId="Web-{AF0C3BCC-BC7F-4CF0-AE7D-3F1F50F89501}" dt="2024-01-22T02:32:22.446" v="37"/>
          <ac:cxnSpMkLst>
            <pc:docMk/>
            <pc:sldMk cId="1295041965" sldId="349"/>
            <ac:cxnSpMk id="5" creationId="{8C56EBCF-0DBB-4651-7DEE-632B51833DC1}"/>
          </ac:cxnSpMkLst>
        </pc:cxnChg>
        <pc:cxnChg chg="add">
          <ac:chgData name="Estes, Michele - estesmd" userId="S::estesmd@jmu.edu::7f01444f-bcfd-4926-89f8-dd1142b90e2d" providerId="AD" clId="Web-{AF0C3BCC-BC7F-4CF0-AE7D-3F1F50F89501}" dt="2024-01-22T02:32:22.446" v="38"/>
          <ac:cxnSpMkLst>
            <pc:docMk/>
            <pc:sldMk cId="1295041965" sldId="349"/>
            <ac:cxnSpMk id="7" creationId="{F9745F24-228A-814A-AB01-2F51529DCAC2}"/>
          </ac:cxnSpMkLst>
        </pc:cxnChg>
      </pc:sldChg>
    </pc:docChg>
  </pc:docChgLst>
  <pc:docChgLst>
    <pc:chgData name="Estes, Michele - estesmd" userId="S::estesmd@jmu.edu::7f01444f-bcfd-4926-89f8-dd1142b90e2d" providerId="AD" clId="Web-{68D4D91F-4529-474F-9BAF-F23254BCDDCB}"/>
    <pc:docChg chg="modSld">
      <pc:chgData name="Estes, Michele - estesmd" userId="S::estesmd@jmu.edu::7f01444f-bcfd-4926-89f8-dd1142b90e2d" providerId="AD" clId="Web-{68D4D91F-4529-474F-9BAF-F23254BCDDCB}" dt="2023-12-24T14:34:22.734" v="11" actId="14100"/>
      <pc:docMkLst>
        <pc:docMk/>
      </pc:docMkLst>
      <pc:sldChg chg="addSp modSp">
        <pc:chgData name="Estes, Michele - estesmd" userId="S::estesmd@jmu.edu::7f01444f-bcfd-4926-89f8-dd1142b90e2d" providerId="AD" clId="Web-{68D4D91F-4529-474F-9BAF-F23254BCDDCB}" dt="2023-12-24T14:34:22.734" v="11" actId="14100"/>
        <pc:sldMkLst>
          <pc:docMk/>
          <pc:sldMk cId="1504075741" sldId="262"/>
        </pc:sldMkLst>
        <pc:spChg chg="mod">
          <ac:chgData name="Estes, Michele - estesmd" userId="S::estesmd@jmu.edu::7f01444f-bcfd-4926-89f8-dd1142b90e2d" providerId="AD" clId="Web-{68D4D91F-4529-474F-9BAF-F23254BCDDCB}" dt="2023-12-24T14:34:22.734" v="11" actId="14100"/>
          <ac:spMkLst>
            <pc:docMk/>
            <pc:sldMk cId="1504075741" sldId="262"/>
            <ac:spMk id="2" creationId="{12137CD7-C57B-0BF1-899C-1C2FF3446DC7}"/>
          </ac:spMkLst>
        </pc:spChg>
        <pc:spChg chg="add mod">
          <ac:chgData name="Estes, Michele - estesmd" userId="S::estesmd@jmu.edu::7f01444f-bcfd-4926-89f8-dd1142b90e2d" providerId="AD" clId="Web-{68D4D91F-4529-474F-9BAF-F23254BCDDCB}" dt="2023-12-24T14:33:22.763" v="3" actId="1076"/>
          <ac:spMkLst>
            <pc:docMk/>
            <pc:sldMk cId="1504075741" sldId="262"/>
            <ac:spMk id="6" creationId="{184672F6-A3EF-0445-2CB0-9BC3DC34AD0F}"/>
          </ac:spMkLst>
        </pc:spChg>
        <pc:picChg chg="add mod">
          <ac:chgData name="Estes, Michele - estesmd" userId="S::estesmd@jmu.edu::7f01444f-bcfd-4926-89f8-dd1142b90e2d" providerId="AD" clId="Web-{68D4D91F-4529-474F-9BAF-F23254BCDDCB}" dt="2023-12-24T14:33:22.669" v="1" actId="1076"/>
          <ac:picMkLst>
            <pc:docMk/>
            <pc:sldMk cId="1504075741" sldId="262"/>
            <ac:picMk id="3" creationId="{A81F3FA7-4A96-8C19-B3BE-B2F3E56DB2B9}"/>
          </ac:picMkLst>
        </pc:picChg>
        <pc:picChg chg="add mod">
          <ac:chgData name="Estes, Michele - estesmd" userId="S::estesmd@jmu.edu::7f01444f-bcfd-4926-89f8-dd1142b90e2d" providerId="AD" clId="Web-{68D4D91F-4529-474F-9BAF-F23254BCDDCB}" dt="2023-12-24T14:33:22.747" v="2" actId="1076"/>
          <ac:picMkLst>
            <pc:docMk/>
            <pc:sldMk cId="1504075741" sldId="262"/>
            <ac:picMk id="4" creationId="{2A0CB4EC-E79E-A2EF-AB56-AB25807B3A2E}"/>
          </ac:picMkLst>
        </pc:picChg>
      </pc:sldChg>
    </pc:docChg>
  </pc:docChgLst>
  <pc:docChgLst>
    <pc:chgData name="Estes, Michele - estesmd" userId="S::estesmd@jmu.edu::7f01444f-bcfd-4926-89f8-dd1142b90e2d" providerId="AD" clId="Web-{E5F26BBB-8CF9-4979-84A1-38BE4BBDF2B6}"/>
    <pc:docChg chg="modSld">
      <pc:chgData name="Estes, Michele - estesmd" userId="S::estesmd@jmu.edu::7f01444f-bcfd-4926-89f8-dd1142b90e2d" providerId="AD" clId="Web-{E5F26BBB-8CF9-4979-84A1-38BE4BBDF2B6}" dt="2023-12-24T15:51:00.254" v="106" actId="20577"/>
      <pc:docMkLst>
        <pc:docMk/>
      </pc:docMkLst>
      <pc:sldChg chg="modSp">
        <pc:chgData name="Estes, Michele - estesmd" userId="S::estesmd@jmu.edu::7f01444f-bcfd-4926-89f8-dd1142b90e2d" providerId="AD" clId="Web-{E5F26BBB-8CF9-4979-84A1-38BE4BBDF2B6}" dt="2023-12-24T14:54:30.458" v="3" actId="1076"/>
        <pc:sldMkLst>
          <pc:docMk/>
          <pc:sldMk cId="3250803039" sldId="340"/>
        </pc:sldMkLst>
        <pc:picChg chg="mod">
          <ac:chgData name="Estes, Michele - estesmd" userId="S::estesmd@jmu.edu::7f01444f-bcfd-4926-89f8-dd1142b90e2d" providerId="AD" clId="Web-{E5F26BBB-8CF9-4979-84A1-38BE4BBDF2B6}" dt="2023-12-24T14:54:30.458" v="3" actId="1076"/>
          <ac:picMkLst>
            <pc:docMk/>
            <pc:sldMk cId="3250803039" sldId="340"/>
            <ac:picMk id="5" creationId="{5BB4CBA0-3B39-FD01-F6B9-2A3E5D68309F}"/>
          </ac:picMkLst>
        </pc:picChg>
      </pc:sldChg>
      <pc:sldChg chg="addSp delSp modSp">
        <pc:chgData name="Estes, Michele - estesmd" userId="S::estesmd@jmu.edu::7f01444f-bcfd-4926-89f8-dd1142b90e2d" providerId="AD" clId="Web-{E5F26BBB-8CF9-4979-84A1-38BE4BBDF2B6}" dt="2023-12-24T14:57:26.854" v="8" actId="1076"/>
        <pc:sldMkLst>
          <pc:docMk/>
          <pc:sldMk cId="2195292218" sldId="347"/>
        </pc:sldMkLst>
        <pc:spChg chg="del">
          <ac:chgData name="Estes, Michele - estesmd" userId="S::estesmd@jmu.edu::7f01444f-bcfd-4926-89f8-dd1142b90e2d" providerId="AD" clId="Web-{E5F26BBB-8CF9-4979-84A1-38BE4BBDF2B6}" dt="2023-12-24T14:57:08.885" v="4"/>
          <ac:spMkLst>
            <pc:docMk/>
            <pc:sldMk cId="2195292218" sldId="347"/>
            <ac:spMk id="5" creationId="{AEDD158E-468A-AD91-EF95-D1E0B30AB2B6}"/>
          </ac:spMkLst>
        </pc:spChg>
        <pc:picChg chg="add mod">
          <ac:chgData name="Estes, Michele - estesmd" userId="S::estesmd@jmu.edu::7f01444f-bcfd-4926-89f8-dd1142b90e2d" providerId="AD" clId="Web-{E5F26BBB-8CF9-4979-84A1-38BE4BBDF2B6}" dt="2023-12-24T14:57:26.854" v="8" actId="1076"/>
          <ac:picMkLst>
            <pc:docMk/>
            <pc:sldMk cId="2195292218" sldId="347"/>
            <ac:picMk id="3" creationId="{C679A806-77BF-657E-9933-52C5634B7AF7}"/>
          </ac:picMkLst>
        </pc:picChg>
      </pc:sldChg>
      <pc:sldChg chg="addSp delSp modSp">
        <pc:chgData name="Estes, Michele - estesmd" userId="S::estesmd@jmu.edu::7f01444f-bcfd-4926-89f8-dd1142b90e2d" providerId="AD" clId="Web-{E5F26BBB-8CF9-4979-84A1-38BE4BBDF2B6}" dt="2023-12-24T15:44:35.008" v="68" actId="1076"/>
        <pc:sldMkLst>
          <pc:docMk/>
          <pc:sldMk cId="2900478597" sldId="348"/>
        </pc:sldMkLst>
        <pc:spChg chg="del">
          <ac:chgData name="Estes, Michele - estesmd" userId="S::estesmd@jmu.edu::7f01444f-bcfd-4926-89f8-dd1142b90e2d" providerId="AD" clId="Web-{E5F26BBB-8CF9-4979-84A1-38BE4BBDF2B6}" dt="2023-12-24T15:09:42.940" v="9"/>
          <ac:spMkLst>
            <pc:docMk/>
            <pc:sldMk cId="2900478597" sldId="348"/>
            <ac:spMk id="3" creationId="{54567C06-F01A-5B73-ED29-CBDC679F7F75}"/>
          </ac:spMkLst>
        </pc:spChg>
        <pc:picChg chg="add del mod">
          <ac:chgData name="Estes, Michele - estesmd" userId="S::estesmd@jmu.edu::7f01444f-bcfd-4926-89f8-dd1142b90e2d" providerId="AD" clId="Web-{E5F26BBB-8CF9-4979-84A1-38BE4BBDF2B6}" dt="2023-12-24T15:43:38.459" v="62"/>
          <ac:picMkLst>
            <pc:docMk/>
            <pc:sldMk cId="2900478597" sldId="348"/>
            <ac:picMk id="4" creationId="{98CF770B-3BCD-6E7D-57CC-39FCA8DF5602}"/>
          </ac:picMkLst>
        </pc:picChg>
        <pc:picChg chg="add mod">
          <ac:chgData name="Estes, Michele - estesmd" userId="S::estesmd@jmu.edu::7f01444f-bcfd-4926-89f8-dd1142b90e2d" providerId="AD" clId="Web-{E5F26BBB-8CF9-4979-84A1-38BE4BBDF2B6}" dt="2023-12-24T15:44:35.008" v="68" actId="1076"/>
          <ac:picMkLst>
            <pc:docMk/>
            <pc:sldMk cId="2900478597" sldId="348"/>
            <ac:picMk id="5" creationId="{39E60F70-41F8-EE29-A00E-86CF541F57F6}"/>
          </ac:picMkLst>
        </pc:picChg>
      </pc:sldChg>
      <pc:sldChg chg="addSp delSp modSp">
        <pc:chgData name="Estes, Michele - estesmd" userId="S::estesmd@jmu.edu::7f01444f-bcfd-4926-89f8-dd1142b90e2d" providerId="AD" clId="Web-{E5F26BBB-8CF9-4979-84A1-38BE4BBDF2B6}" dt="2023-12-24T15:23:20.762" v="41" actId="1076"/>
        <pc:sldMkLst>
          <pc:docMk/>
          <pc:sldMk cId="1295041965" sldId="349"/>
        </pc:sldMkLst>
        <pc:spChg chg="del">
          <ac:chgData name="Estes, Michele - estesmd" userId="S::estesmd@jmu.edu::7f01444f-bcfd-4926-89f8-dd1142b90e2d" providerId="AD" clId="Web-{E5F26BBB-8CF9-4979-84A1-38BE4BBDF2B6}" dt="2023-12-24T15:12:52.633" v="13"/>
          <ac:spMkLst>
            <pc:docMk/>
            <pc:sldMk cId="1295041965" sldId="349"/>
            <ac:spMk id="3" creationId="{894A59C0-D010-734F-F35E-8069EB570CAD}"/>
          </ac:spMkLst>
        </pc:spChg>
        <pc:spChg chg="add del">
          <ac:chgData name="Estes, Michele - estesmd" userId="S::estesmd@jmu.edu::7f01444f-bcfd-4926-89f8-dd1142b90e2d" providerId="AD" clId="Web-{E5F26BBB-8CF9-4979-84A1-38BE4BBDF2B6}" dt="2023-12-24T15:13:43.994" v="18"/>
          <ac:spMkLst>
            <pc:docMk/>
            <pc:sldMk cId="1295041965" sldId="349"/>
            <ac:spMk id="5" creationId="{13D199B1-AF6D-03E0-887B-66FF82284531}"/>
          </ac:spMkLst>
        </pc:spChg>
        <pc:spChg chg="add del mod">
          <ac:chgData name="Estes, Michele - estesmd" userId="S::estesmd@jmu.edu::7f01444f-bcfd-4926-89f8-dd1142b90e2d" providerId="AD" clId="Web-{E5F26BBB-8CF9-4979-84A1-38BE4BBDF2B6}" dt="2023-12-24T15:17:00.375" v="30"/>
          <ac:spMkLst>
            <pc:docMk/>
            <pc:sldMk cId="1295041965" sldId="349"/>
            <ac:spMk id="6" creationId="{D6C0FC4E-71D8-2A56-6CC4-981223257406}"/>
          </ac:spMkLst>
        </pc:spChg>
        <pc:picChg chg="add mod">
          <ac:chgData name="Estes, Michele - estesmd" userId="S::estesmd@jmu.edu::7f01444f-bcfd-4926-89f8-dd1142b90e2d" providerId="AD" clId="Web-{E5F26BBB-8CF9-4979-84A1-38BE4BBDF2B6}" dt="2023-12-24T15:13:09.962" v="16" actId="1076"/>
          <ac:picMkLst>
            <pc:docMk/>
            <pc:sldMk cId="1295041965" sldId="349"/>
            <ac:picMk id="4" creationId="{9B593B28-CE04-E4BB-2B58-B9076F99966B}"/>
          </ac:picMkLst>
        </pc:picChg>
        <pc:picChg chg="add del mod">
          <ac:chgData name="Estes, Michele - estesmd" userId="S::estesmd@jmu.edu::7f01444f-bcfd-4926-89f8-dd1142b90e2d" providerId="AD" clId="Web-{E5F26BBB-8CF9-4979-84A1-38BE4BBDF2B6}" dt="2023-12-24T15:17:08.094" v="32"/>
          <ac:picMkLst>
            <pc:docMk/>
            <pc:sldMk cId="1295041965" sldId="349"/>
            <ac:picMk id="7" creationId="{2698FB72-2AF3-26A5-88CF-23108F9E234C}"/>
          </ac:picMkLst>
        </pc:picChg>
        <pc:picChg chg="add del mod modCrop">
          <ac:chgData name="Estes, Michele - estesmd" userId="S::estesmd@jmu.edu::7f01444f-bcfd-4926-89f8-dd1142b90e2d" providerId="AD" clId="Web-{E5F26BBB-8CF9-4979-84A1-38BE4BBDF2B6}" dt="2023-12-24T15:19:25.520" v="38"/>
          <ac:picMkLst>
            <pc:docMk/>
            <pc:sldMk cId="1295041965" sldId="349"/>
            <ac:picMk id="8" creationId="{455973E6-8E3A-DAB3-E37B-A8F3001B0DFC}"/>
          </ac:picMkLst>
        </pc:picChg>
        <pc:picChg chg="add mod">
          <ac:chgData name="Estes, Michele - estesmd" userId="S::estesmd@jmu.edu::7f01444f-bcfd-4926-89f8-dd1142b90e2d" providerId="AD" clId="Web-{E5F26BBB-8CF9-4979-84A1-38BE4BBDF2B6}" dt="2023-12-24T15:23:20.762" v="41" actId="1076"/>
          <ac:picMkLst>
            <pc:docMk/>
            <pc:sldMk cId="1295041965" sldId="349"/>
            <ac:picMk id="9" creationId="{00DE8291-4CAF-6FF9-D9A3-DAD87A3D2731}"/>
          </ac:picMkLst>
        </pc:picChg>
      </pc:sldChg>
      <pc:sldChg chg="addSp delSp modSp">
        <pc:chgData name="Estes, Michele - estesmd" userId="S::estesmd@jmu.edu::7f01444f-bcfd-4926-89f8-dd1142b90e2d" providerId="AD" clId="Web-{E5F26BBB-8CF9-4979-84A1-38BE4BBDF2B6}" dt="2023-12-24T15:31:47.250" v="47" actId="1076"/>
        <pc:sldMkLst>
          <pc:docMk/>
          <pc:sldMk cId="3088587791" sldId="350"/>
        </pc:sldMkLst>
        <pc:spChg chg="del">
          <ac:chgData name="Estes, Michele - estesmd" userId="S::estesmd@jmu.edu::7f01444f-bcfd-4926-89f8-dd1142b90e2d" providerId="AD" clId="Web-{E5F26BBB-8CF9-4979-84A1-38BE4BBDF2B6}" dt="2023-12-24T15:31:04.389" v="42"/>
          <ac:spMkLst>
            <pc:docMk/>
            <pc:sldMk cId="3088587791" sldId="350"/>
            <ac:spMk id="3" creationId="{01CC1BF7-BDCE-EDB9-2D24-A9E2939D993E}"/>
          </ac:spMkLst>
        </pc:spChg>
        <pc:picChg chg="add mod">
          <ac:chgData name="Estes, Michele - estesmd" userId="S::estesmd@jmu.edu::7f01444f-bcfd-4926-89f8-dd1142b90e2d" providerId="AD" clId="Web-{E5F26BBB-8CF9-4979-84A1-38BE4BBDF2B6}" dt="2023-12-24T15:31:47.250" v="47" actId="1076"/>
          <ac:picMkLst>
            <pc:docMk/>
            <pc:sldMk cId="3088587791" sldId="350"/>
            <ac:picMk id="4" creationId="{AF1918F0-9FF3-86EF-6251-96F58B9E3C80}"/>
          </ac:picMkLst>
        </pc:picChg>
      </pc:sldChg>
      <pc:sldChg chg="addSp modSp">
        <pc:chgData name="Estes, Michele - estesmd" userId="S::estesmd@jmu.edu::7f01444f-bcfd-4926-89f8-dd1142b90e2d" providerId="AD" clId="Web-{E5F26BBB-8CF9-4979-84A1-38BE4BBDF2B6}" dt="2023-12-24T15:48:13.827" v="88" actId="14100"/>
        <pc:sldMkLst>
          <pc:docMk/>
          <pc:sldMk cId="2255471768" sldId="352"/>
        </pc:sldMkLst>
        <pc:spChg chg="mod">
          <ac:chgData name="Estes, Michele - estesmd" userId="S::estesmd@jmu.edu::7f01444f-bcfd-4926-89f8-dd1142b90e2d" providerId="AD" clId="Web-{E5F26BBB-8CF9-4979-84A1-38BE4BBDF2B6}" dt="2023-12-24T15:48:09.905" v="87" actId="1076"/>
          <ac:spMkLst>
            <pc:docMk/>
            <pc:sldMk cId="2255471768" sldId="352"/>
            <ac:spMk id="2" creationId="{227554BB-9DD2-F141-44AE-7C8CB4AF90BB}"/>
          </ac:spMkLst>
        </pc:spChg>
        <pc:spChg chg="mod">
          <ac:chgData name="Estes, Michele - estesmd" userId="S::estesmd@jmu.edu::7f01444f-bcfd-4926-89f8-dd1142b90e2d" providerId="AD" clId="Web-{E5F26BBB-8CF9-4979-84A1-38BE4BBDF2B6}" dt="2023-12-24T15:45:25.759" v="75" actId="1076"/>
          <ac:spMkLst>
            <pc:docMk/>
            <pc:sldMk cId="2255471768" sldId="352"/>
            <ac:spMk id="3" creationId="{76175830-8DFA-9A86-259F-9C8DA0EBE360}"/>
          </ac:spMkLst>
        </pc:spChg>
        <pc:picChg chg="add mod">
          <ac:chgData name="Estes, Michele - estesmd" userId="S::estesmd@jmu.edu::7f01444f-bcfd-4926-89f8-dd1142b90e2d" providerId="AD" clId="Web-{E5F26BBB-8CF9-4979-84A1-38BE4BBDF2B6}" dt="2023-12-24T15:48:13.827" v="88" actId="14100"/>
          <ac:picMkLst>
            <pc:docMk/>
            <pc:sldMk cId="2255471768" sldId="352"/>
            <ac:picMk id="5" creationId="{CDDE7CAA-A3CA-B35B-4F40-D09A9771980D}"/>
          </ac:picMkLst>
        </pc:picChg>
      </pc:sldChg>
      <pc:sldChg chg="addSp modSp">
        <pc:chgData name="Estes, Michele - estesmd" userId="S::estesmd@jmu.edu::7f01444f-bcfd-4926-89f8-dd1142b90e2d" providerId="AD" clId="Web-{E5F26BBB-8CF9-4979-84A1-38BE4BBDF2B6}" dt="2023-12-24T15:38:50.872" v="61" actId="1076"/>
        <pc:sldMkLst>
          <pc:docMk/>
          <pc:sldMk cId="382427109" sldId="356"/>
        </pc:sldMkLst>
        <pc:spChg chg="mod">
          <ac:chgData name="Estes, Michele - estesmd" userId="S::estesmd@jmu.edu::7f01444f-bcfd-4926-89f8-dd1142b90e2d" providerId="AD" clId="Web-{E5F26BBB-8CF9-4979-84A1-38BE4BBDF2B6}" dt="2023-12-24T15:38:37.481" v="59" actId="20577"/>
          <ac:spMkLst>
            <pc:docMk/>
            <pc:sldMk cId="382427109" sldId="356"/>
            <ac:spMk id="2" creationId="{227554BB-9DD2-F141-44AE-7C8CB4AF90BB}"/>
          </ac:spMkLst>
        </pc:spChg>
        <pc:picChg chg="add mod">
          <ac:chgData name="Estes, Michele - estesmd" userId="S::estesmd@jmu.edu::7f01444f-bcfd-4926-89f8-dd1142b90e2d" providerId="AD" clId="Web-{E5F26BBB-8CF9-4979-84A1-38BE4BBDF2B6}" dt="2023-12-24T15:38:50.872" v="61" actId="1076"/>
          <ac:picMkLst>
            <pc:docMk/>
            <pc:sldMk cId="382427109" sldId="356"/>
            <ac:picMk id="5" creationId="{506BDD70-A578-72C4-E1D1-860CE2764136}"/>
          </ac:picMkLst>
        </pc:picChg>
      </pc:sldChg>
      <pc:sldChg chg="addSp modSp">
        <pc:chgData name="Estes, Michele - estesmd" userId="S::estesmd@jmu.edu::7f01444f-bcfd-4926-89f8-dd1142b90e2d" providerId="AD" clId="Web-{E5F26BBB-8CF9-4979-84A1-38BE4BBDF2B6}" dt="2023-12-24T15:50:32.785" v="104" actId="1076"/>
        <pc:sldMkLst>
          <pc:docMk/>
          <pc:sldMk cId="817296964" sldId="357"/>
        </pc:sldMkLst>
        <pc:spChg chg="mod">
          <ac:chgData name="Estes, Michele - estesmd" userId="S::estesmd@jmu.edu::7f01444f-bcfd-4926-89f8-dd1142b90e2d" providerId="AD" clId="Web-{E5F26BBB-8CF9-4979-84A1-38BE4BBDF2B6}" dt="2023-12-24T15:49:58.830" v="99" actId="20577"/>
          <ac:spMkLst>
            <pc:docMk/>
            <pc:sldMk cId="817296964" sldId="357"/>
            <ac:spMk id="2" creationId="{227554BB-9DD2-F141-44AE-7C8CB4AF90BB}"/>
          </ac:spMkLst>
        </pc:spChg>
        <pc:picChg chg="add mod">
          <ac:chgData name="Estes, Michele - estesmd" userId="S::estesmd@jmu.edu::7f01444f-bcfd-4926-89f8-dd1142b90e2d" providerId="AD" clId="Web-{E5F26BBB-8CF9-4979-84A1-38BE4BBDF2B6}" dt="2023-12-24T15:50:19.894" v="101" actId="1076"/>
          <ac:picMkLst>
            <pc:docMk/>
            <pc:sldMk cId="817296964" sldId="357"/>
            <ac:picMk id="5" creationId="{6FF481DA-043F-95A0-729F-B6A2D76BA6E2}"/>
          </ac:picMkLst>
        </pc:picChg>
        <pc:picChg chg="add mod">
          <ac:chgData name="Estes, Michele - estesmd" userId="S::estesmd@jmu.edu::7f01444f-bcfd-4926-89f8-dd1142b90e2d" providerId="AD" clId="Web-{E5F26BBB-8CF9-4979-84A1-38BE4BBDF2B6}" dt="2023-12-24T15:50:32.785" v="104" actId="1076"/>
          <ac:picMkLst>
            <pc:docMk/>
            <pc:sldMk cId="817296964" sldId="357"/>
            <ac:picMk id="8" creationId="{D5AEF046-AC62-C187-3101-249EF9698CDD}"/>
          </ac:picMkLst>
        </pc:picChg>
      </pc:sldChg>
      <pc:sldChg chg="modSp">
        <pc:chgData name="Estes, Michele - estesmd" userId="S::estesmd@jmu.edu::7f01444f-bcfd-4926-89f8-dd1142b90e2d" providerId="AD" clId="Web-{E5F26BBB-8CF9-4979-84A1-38BE4BBDF2B6}" dt="2023-12-24T15:51:00.254" v="106" actId="20577"/>
        <pc:sldMkLst>
          <pc:docMk/>
          <pc:sldMk cId="1301046271" sldId="358"/>
        </pc:sldMkLst>
        <pc:spChg chg="mod">
          <ac:chgData name="Estes, Michele - estesmd" userId="S::estesmd@jmu.edu::7f01444f-bcfd-4926-89f8-dd1142b90e2d" providerId="AD" clId="Web-{E5F26BBB-8CF9-4979-84A1-38BE4BBDF2B6}" dt="2023-12-24T15:51:00.254" v="106" actId="20577"/>
          <ac:spMkLst>
            <pc:docMk/>
            <pc:sldMk cId="1301046271" sldId="358"/>
            <ac:spMk id="2" creationId="{227554BB-9DD2-F141-44AE-7C8CB4AF90BB}"/>
          </ac:spMkLst>
        </pc:spChg>
      </pc:sldChg>
    </pc:docChg>
  </pc:docChgLst>
  <pc:docChgLst>
    <pc:chgData name="Estes, Michele - estesmd" userId="S::estesmd@jmu.edu::7f01444f-bcfd-4926-89f8-dd1142b90e2d" providerId="AD" clId="Web-{4EA452D9-CE01-4F50-84FE-338A0264BFF8}"/>
    <pc:docChg chg="modSld">
      <pc:chgData name="Estes, Michele - estesmd" userId="S::estesmd@jmu.edu::7f01444f-bcfd-4926-89f8-dd1142b90e2d" providerId="AD" clId="Web-{4EA452D9-CE01-4F50-84FE-338A0264BFF8}" dt="2023-12-24T14:51:03.372" v="83" actId="1076"/>
      <pc:docMkLst>
        <pc:docMk/>
      </pc:docMkLst>
      <pc:sldChg chg="addSp delSp modSp">
        <pc:chgData name="Estes, Michele - estesmd" userId="S::estesmd@jmu.edu::7f01444f-bcfd-4926-89f8-dd1142b90e2d" providerId="AD" clId="Web-{4EA452D9-CE01-4F50-84FE-338A0264BFF8}" dt="2023-12-24T14:39:40.590" v="34" actId="1076"/>
        <pc:sldMkLst>
          <pc:docMk/>
          <pc:sldMk cId="1504075741" sldId="262"/>
        </pc:sldMkLst>
        <pc:spChg chg="mod">
          <ac:chgData name="Estes, Michele - estesmd" userId="S::estesmd@jmu.edu::7f01444f-bcfd-4926-89f8-dd1142b90e2d" providerId="AD" clId="Web-{4EA452D9-CE01-4F50-84FE-338A0264BFF8}" dt="2023-12-24T14:39:06.715" v="27" actId="14100"/>
          <ac:spMkLst>
            <pc:docMk/>
            <pc:sldMk cId="1504075741" sldId="262"/>
            <ac:spMk id="2" creationId="{12137CD7-C57B-0BF1-899C-1C2FF3446DC7}"/>
          </ac:spMkLst>
        </pc:spChg>
        <pc:spChg chg="del">
          <ac:chgData name="Estes, Michele - estesmd" userId="S::estesmd@jmu.edu::7f01444f-bcfd-4926-89f8-dd1142b90e2d" providerId="AD" clId="Web-{4EA452D9-CE01-4F50-84FE-338A0264BFF8}" dt="2023-12-24T14:37:17.950" v="0"/>
          <ac:spMkLst>
            <pc:docMk/>
            <pc:sldMk cId="1504075741" sldId="262"/>
            <ac:spMk id="5" creationId="{F683FB65-B98C-CDDF-07D3-C797766B2862}"/>
          </ac:spMkLst>
        </pc:spChg>
        <pc:spChg chg="mod">
          <ac:chgData name="Estes, Michele - estesmd" userId="S::estesmd@jmu.edu::7f01444f-bcfd-4926-89f8-dd1142b90e2d" providerId="AD" clId="Web-{4EA452D9-CE01-4F50-84FE-338A0264BFF8}" dt="2023-12-24T14:39:40.590" v="34" actId="1076"/>
          <ac:spMkLst>
            <pc:docMk/>
            <pc:sldMk cId="1504075741" sldId="262"/>
            <ac:spMk id="6" creationId="{184672F6-A3EF-0445-2CB0-9BC3DC34AD0F}"/>
          </ac:spMkLst>
        </pc:spChg>
        <pc:spChg chg="add">
          <ac:chgData name="Estes, Michele - estesmd" userId="S::estesmd@jmu.edu::7f01444f-bcfd-4926-89f8-dd1142b90e2d" providerId="AD" clId="Web-{4EA452D9-CE01-4F50-84FE-338A0264BFF8}" dt="2023-12-24T14:37:20.075" v="2"/>
          <ac:spMkLst>
            <pc:docMk/>
            <pc:sldMk cId="1504075741" sldId="262"/>
            <ac:spMk id="9" creationId="{ECBE8693-F4E3-3D18-E7F5-20520AB8CB55}"/>
          </ac:spMkLst>
        </pc:spChg>
        <pc:spChg chg="add">
          <ac:chgData name="Estes, Michele - estesmd" userId="S::estesmd@jmu.edu::7f01444f-bcfd-4926-89f8-dd1142b90e2d" providerId="AD" clId="Web-{4EA452D9-CE01-4F50-84FE-338A0264BFF8}" dt="2023-12-24T14:37:20.075" v="2"/>
          <ac:spMkLst>
            <pc:docMk/>
            <pc:sldMk cId="1504075741" sldId="262"/>
            <ac:spMk id="11" creationId="{693B07D5-B59C-FF54-5693-ADE7D1901340}"/>
          </ac:spMkLst>
        </pc:spChg>
        <pc:spChg chg="add">
          <ac:chgData name="Estes, Michele - estesmd" userId="S::estesmd@jmu.edu::7f01444f-bcfd-4926-89f8-dd1142b90e2d" providerId="AD" clId="Web-{4EA452D9-CE01-4F50-84FE-338A0264BFF8}" dt="2023-12-24T14:37:20.075" v="2"/>
          <ac:spMkLst>
            <pc:docMk/>
            <pc:sldMk cId="1504075741" sldId="262"/>
            <ac:spMk id="13" creationId="{BB88A3DF-05FA-0CEB-D21D-9791E2A40E5C}"/>
          </ac:spMkLst>
        </pc:spChg>
        <pc:spChg chg="add">
          <ac:chgData name="Estes, Michele - estesmd" userId="S::estesmd@jmu.edu::7f01444f-bcfd-4926-89f8-dd1142b90e2d" providerId="AD" clId="Web-{4EA452D9-CE01-4F50-84FE-338A0264BFF8}" dt="2023-12-24T14:37:20.075" v="2"/>
          <ac:spMkLst>
            <pc:docMk/>
            <pc:sldMk cId="1504075741" sldId="262"/>
            <ac:spMk id="14" creationId="{EF22DB27-85D9-AA8F-88DC-AA57539EFD1D}"/>
          </ac:spMkLst>
        </pc:spChg>
        <pc:spChg chg="add">
          <ac:chgData name="Estes, Michele - estesmd" userId="S::estesmd@jmu.edu::7f01444f-bcfd-4926-89f8-dd1142b90e2d" providerId="AD" clId="Web-{4EA452D9-CE01-4F50-84FE-338A0264BFF8}" dt="2023-12-24T14:37:20.075" v="2"/>
          <ac:spMkLst>
            <pc:docMk/>
            <pc:sldMk cId="1504075741" sldId="262"/>
            <ac:spMk id="15" creationId="{DE6A9E3A-C60C-7A36-86F7-AD878D9DDB57}"/>
          </ac:spMkLst>
        </pc:spChg>
        <pc:spChg chg="add">
          <ac:chgData name="Estes, Michele - estesmd" userId="S::estesmd@jmu.edu::7f01444f-bcfd-4926-89f8-dd1142b90e2d" providerId="AD" clId="Web-{4EA452D9-CE01-4F50-84FE-338A0264BFF8}" dt="2023-12-24T14:37:20.075" v="2"/>
          <ac:spMkLst>
            <pc:docMk/>
            <pc:sldMk cId="1504075741" sldId="262"/>
            <ac:spMk id="16" creationId="{40A95D57-EA84-70D9-EA39-F09E25AB489E}"/>
          </ac:spMkLst>
        </pc:spChg>
        <pc:spChg chg="add">
          <ac:chgData name="Estes, Michele - estesmd" userId="S::estesmd@jmu.edu::7f01444f-bcfd-4926-89f8-dd1142b90e2d" providerId="AD" clId="Web-{4EA452D9-CE01-4F50-84FE-338A0264BFF8}" dt="2023-12-24T14:37:20.075" v="2"/>
          <ac:spMkLst>
            <pc:docMk/>
            <pc:sldMk cId="1504075741" sldId="262"/>
            <ac:spMk id="17" creationId="{95361901-41EF-FB83-F1A7-B13B95EAA534}"/>
          </ac:spMkLst>
        </pc:spChg>
        <pc:spChg chg="add">
          <ac:chgData name="Estes, Michele - estesmd" userId="S::estesmd@jmu.edu::7f01444f-bcfd-4926-89f8-dd1142b90e2d" providerId="AD" clId="Web-{4EA452D9-CE01-4F50-84FE-338A0264BFF8}" dt="2023-12-24T14:37:20.075" v="2"/>
          <ac:spMkLst>
            <pc:docMk/>
            <pc:sldMk cId="1504075741" sldId="262"/>
            <ac:spMk id="18" creationId="{C5C21E56-D9FB-BCC5-8DA3-FF4A37E424C5}"/>
          </ac:spMkLst>
        </pc:spChg>
        <pc:grpChg chg="add">
          <ac:chgData name="Estes, Michele - estesmd" userId="S::estesmd@jmu.edu::7f01444f-bcfd-4926-89f8-dd1142b90e2d" providerId="AD" clId="Web-{4EA452D9-CE01-4F50-84FE-338A0264BFF8}" dt="2023-12-24T14:37:20.075" v="2"/>
          <ac:grpSpMkLst>
            <pc:docMk/>
            <pc:sldMk cId="1504075741" sldId="262"/>
            <ac:grpSpMk id="8" creationId="{BE0E7725-F51A-69A0-857C-F7E9E66776A1}"/>
          </ac:grpSpMkLst>
        </pc:grpChg>
        <pc:grpChg chg="add">
          <ac:chgData name="Estes, Michele - estesmd" userId="S::estesmd@jmu.edu::7f01444f-bcfd-4926-89f8-dd1142b90e2d" providerId="AD" clId="Web-{4EA452D9-CE01-4F50-84FE-338A0264BFF8}" dt="2023-12-24T14:37:20.075" v="2"/>
          <ac:grpSpMkLst>
            <pc:docMk/>
            <pc:sldMk cId="1504075741" sldId="262"/>
            <ac:grpSpMk id="12" creationId="{8B494F5D-8C3B-C42B-0E05-C6684EB46107}"/>
          </ac:grpSpMkLst>
        </pc:grpChg>
        <pc:picChg chg="mod">
          <ac:chgData name="Estes, Michele - estesmd" userId="S::estesmd@jmu.edu::7f01444f-bcfd-4926-89f8-dd1142b90e2d" providerId="AD" clId="Web-{4EA452D9-CE01-4F50-84FE-338A0264BFF8}" dt="2023-12-24T14:39:40.559" v="32" actId="1076"/>
          <ac:picMkLst>
            <pc:docMk/>
            <pc:sldMk cId="1504075741" sldId="262"/>
            <ac:picMk id="3" creationId="{A81F3FA7-4A96-8C19-B3BE-B2F3E56DB2B9}"/>
          </ac:picMkLst>
        </pc:picChg>
        <pc:picChg chg="mod">
          <ac:chgData name="Estes, Michele - estesmd" userId="S::estesmd@jmu.edu::7f01444f-bcfd-4926-89f8-dd1142b90e2d" providerId="AD" clId="Web-{4EA452D9-CE01-4F50-84FE-338A0264BFF8}" dt="2023-12-24T14:39:40.575" v="33" actId="1076"/>
          <ac:picMkLst>
            <pc:docMk/>
            <pc:sldMk cId="1504075741" sldId="262"/>
            <ac:picMk id="4" creationId="{2A0CB4EC-E79E-A2EF-AB56-AB25807B3A2E}"/>
          </ac:picMkLst>
        </pc:picChg>
        <pc:picChg chg="del">
          <ac:chgData name="Estes, Michele - estesmd" userId="S::estesmd@jmu.edu::7f01444f-bcfd-4926-89f8-dd1142b90e2d" providerId="AD" clId="Web-{4EA452D9-CE01-4F50-84FE-338A0264BFF8}" dt="2023-12-24T14:37:19.012" v="1"/>
          <ac:picMkLst>
            <pc:docMk/>
            <pc:sldMk cId="1504075741" sldId="262"/>
            <ac:picMk id="7" creationId="{0082B068-B6E4-707F-C0FD-BDD394AEEF7E}"/>
          </ac:picMkLst>
        </pc:picChg>
        <pc:picChg chg="add">
          <ac:chgData name="Estes, Michele - estesmd" userId="S::estesmd@jmu.edu::7f01444f-bcfd-4926-89f8-dd1142b90e2d" providerId="AD" clId="Web-{4EA452D9-CE01-4F50-84FE-338A0264BFF8}" dt="2023-12-24T14:37:20.075" v="2"/>
          <ac:picMkLst>
            <pc:docMk/>
            <pc:sldMk cId="1504075741" sldId="262"/>
            <ac:picMk id="10" creationId="{ECC44EFC-F1BC-06FF-5B53-C81B7C4B5A19}"/>
          </ac:picMkLst>
        </pc:picChg>
      </pc:sldChg>
      <pc:sldChg chg="addSp delSp">
        <pc:chgData name="Estes, Michele - estesmd" userId="S::estesmd@jmu.edu::7f01444f-bcfd-4926-89f8-dd1142b90e2d" providerId="AD" clId="Web-{4EA452D9-CE01-4F50-84FE-338A0264BFF8}" dt="2023-12-24T14:42:17.200" v="65"/>
        <pc:sldMkLst>
          <pc:docMk/>
          <pc:sldMk cId="2586820120" sldId="337"/>
        </pc:sldMkLst>
        <pc:spChg chg="del">
          <ac:chgData name="Estes, Michele - estesmd" userId="S::estesmd@jmu.edu::7f01444f-bcfd-4926-89f8-dd1142b90e2d" providerId="AD" clId="Web-{4EA452D9-CE01-4F50-84FE-338A0264BFF8}" dt="2023-12-24T14:42:16.059" v="62"/>
          <ac:spMkLst>
            <pc:docMk/>
            <pc:sldMk cId="2586820120" sldId="337"/>
            <ac:spMk id="2" creationId="{86AA05C4-3405-AEB0-FDB4-DEFE56809EAF}"/>
          </ac:spMkLst>
        </pc:spChg>
        <pc:spChg chg="add">
          <ac:chgData name="Estes, Michele - estesmd" userId="S::estesmd@jmu.edu::7f01444f-bcfd-4926-89f8-dd1142b90e2d" providerId="AD" clId="Web-{4EA452D9-CE01-4F50-84FE-338A0264BFF8}" dt="2023-12-24T14:42:17.200" v="65"/>
          <ac:spMkLst>
            <pc:docMk/>
            <pc:sldMk cId="2586820120" sldId="337"/>
            <ac:spMk id="11" creationId="{BD56927A-A076-103D-01C3-59D9CE0CF786}"/>
          </ac:spMkLst>
        </pc:spChg>
        <pc:picChg chg="add">
          <ac:chgData name="Estes, Michele - estesmd" userId="S::estesmd@jmu.edu::7f01444f-bcfd-4926-89f8-dd1142b90e2d" providerId="AD" clId="Web-{4EA452D9-CE01-4F50-84FE-338A0264BFF8}" dt="2023-12-24T14:42:17.122" v="63"/>
          <ac:picMkLst>
            <pc:docMk/>
            <pc:sldMk cId="2586820120" sldId="337"/>
            <ac:picMk id="4" creationId="{F2B5806A-3C82-933B-0AC7-60DEAF303B9D}"/>
          </ac:picMkLst>
        </pc:picChg>
        <pc:picChg chg="add">
          <ac:chgData name="Estes, Michele - estesmd" userId="S::estesmd@jmu.edu::7f01444f-bcfd-4926-89f8-dd1142b90e2d" providerId="AD" clId="Web-{4EA452D9-CE01-4F50-84FE-338A0264BFF8}" dt="2023-12-24T14:42:17.200" v="64"/>
          <ac:picMkLst>
            <pc:docMk/>
            <pc:sldMk cId="2586820120" sldId="337"/>
            <ac:picMk id="8" creationId="{E6C01732-9CE6-D33C-673C-6CCFAF887D6C}"/>
          </ac:picMkLst>
        </pc:picChg>
      </pc:sldChg>
      <pc:sldChg chg="addSp delSp">
        <pc:chgData name="Estes, Michele - estesmd" userId="S::estesmd@jmu.edu::7f01444f-bcfd-4926-89f8-dd1142b90e2d" providerId="AD" clId="Web-{4EA452D9-CE01-4F50-84FE-338A0264BFF8}" dt="2023-12-24T14:42:29.106" v="73"/>
        <pc:sldMkLst>
          <pc:docMk/>
          <pc:sldMk cId="2490268270" sldId="338"/>
        </pc:sldMkLst>
        <pc:spChg chg="del">
          <ac:chgData name="Estes, Michele - estesmd" userId="S::estesmd@jmu.edu::7f01444f-bcfd-4926-89f8-dd1142b90e2d" providerId="AD" clId="Web-{4EA452D9-CE01-4F50-84FE-338A0264BFF8}" dt="2023-12-24T14:42:28.122" v="70"/>
          <ac:spMkLst>
            <pc:docMk/>
            <pc:sldMk cId="2490268270" sldId="338"/>
            <ac:spMk id="3" creationId="{A9E931B7-8F07-6998-98FC-1FA6C25A3B65}"/>
          </ac:spMkLst>
        </pc:spChg>
        <pc:spChg chg="add">
          <ac:chgData name="Estes, Michele - estesmd" userId="S::estesmd@jmu.edu::7f01444f-bcfd-4926-89f8-dd1142b90e2d" providerId="AD" clId="Web-{4EA452D9-CE01-4F50-84FE-338A0264BFF8}" dt="2023-12-24T14:42:29.106" v="73"/>
          <ac:spMkLst>
            <pc:docMk/>
            <pc:sldMk cId="2490268270" sldId="338"/>
            <ac:spMk id="11" creationId="{1A69BC44-6234-9C7F-48A6-C0970B622A0C}"/>
          </ac:spMkLst>
        </pc:spChg>
        <pc:picChg chg="add">
          <ac:chgData name="Estes, Michele - estesmd" userId="S::estesmd@jmu.edu::7f01444f-bcfd-4926-89f8-dd1142b90e2d" providerId="AD" clId="Web-{4EA452D9-CE01-4F50-84FE-338A0264BFF8}" dt="2023-12-24T14:42:29.028" v="71"/>
          <ac:picMkLst>
            <pc:docMk/>
            <pc:sldMk cId="2490268270" sldId="338"/>
            <ac:picMk id="6" creationId="{62F905FD-4AD8-8084-681D-7B36D26B6F13}"/>
          </ac:picMkLst>
        </pc:picChg>
        <pc:picChg chg="add">
          <ac:chgData name="Estes, Michele - estesmd" userId="S::estesmd@jmu.edu::7f01444f-bcfd-4926-89f8-dd1142b90e2d" providerId="AD" clId="Web-{4EA452D9-CE01-4F50-84FE-338A0264BFF8}" dt="2023-12-24T14:42:29.106" v="72"/>
          <ac:picMkLst>
            <pc:docMk/>
            <pc:sldMk cId="2490268270" sldId="338"/>
            <ac:picMk id="9" creationId="{76A11B28-0377-B09D-9C0F-D27E1FA723EA}"/>
          </ac:picMkLst>
        </pc:picChg>
      </pc:sldChg>
      <pc:sldChg chg="addSp delSp">
        <pc:chgData name="Estes, Michele - estesmd" userId="S::estesmd@jmu.edu::7f01444f-bcfd-4926-89f8-dd1142b90e2d" providerId="AD" clId="Web-{4EA452D9-CE01-4F50-84FE-338A0264BFF8}" dt="2023-12-24T14:42:23.293" v="69"/>
        <pc:sldMkLst>
          <pc:docMk/>
          <pc:sldMk cId="1274263175" sldId="339"/>
        </pc:sldMkLst>
        <pc:spChg chg="del">
          <ac:chgData name="Estes, Michele - estesmd" userId="S::estesmd@jmu.edu::7f01444f-bcfd-4926-89f8-dd1142b90e2d" providerId="AD" clId="Web-{4EA452D9-CE01-4F50-84FE-338A0264BFF8}" dt="2023-12-24T14:42:22.387" v="66"/>
          <ac:spMkLst>
            <pc:docMk/>
            <pc:sldMk cId="1274263175" sldId="339"/>
            <ac:spMk id="3" creationId="{63BEFBDF-F623-FF42-7E9B-746557C164C1}"/>
          </ac:spMkLst>
        </pc:spChg>
        <pc:spChg chg="add">
          <ac:chgData name="Estes, Michele - estesmd" userId="S::estesmd@jmu.edu::7f01444f-bcfd-4926-89f8-dd1142b90e2d" providerId="AD" clId="Web-{4EA452D9-CE01-4F50-84FE-338A0264BFF8}" dt="2023-12-24T14:42:23.293" v="69"/>
          <ac:spMkLst>
            <pc:docMk/>
            <pc:sldMk cId="1274263175" sldId="339"/>
            <ac:spMk id="11" creationId="{0F7997F9-BCF7-179A-EB68-9780C1AD2617}"/>
          </ac:spMkLst>
        </pc:spChg>
        <pc:picChg chg="add">
          <ac:chgData name="Estes, Michele - estesmd" userId="S::estesmd@jmu.edu::7f01444f-bcfd-4926-89f8-dd1142b90e2d" providerId="AD" clId="Web-{4EA452D9-CE01-4F50-84FE-338A0264BFF8}" dt="2023-12-24T14:42:23.215" v="67"/>
          <ac:picMkLst>
            <pc:docMk/>
            <pc:sldMk cId="1274263175" sldId="339"/>
            <ac:picMk id="6" creationId="{94E646CD-E944-529F-CAA2-0F41F7F789B6}"/>
          </ac:picMkLst>
        </pc:picChg>
        <pc:picChg chg="add">
          <ac:chgData name="Estes, Michele - estesmd" userId="S::estesmd@jmu.edu::7f01444f-bcfd-4926-89f8-dd1142b90e2d" providerId="AD" clId="Web-{4EA452D9-CE01-4F50-84FE-338A0264BFF8}" dt="2023-12-24T14:42:23.293" v="68"/>
          <ac:picMkLst>
            <pc:docMk/>
            <pc:sldMk cId="1274263175" sldId="339"/>
            <ac:picMk id="9" creationId="{271EBA00-84CE-D3EF-FE3C-A3DB44A502E9}"/>
          </ac:picMkLst>
        </pc:picChg>
      </pc:sldChg>
      <pc:sldChg chg="addSp delSp modSp">
        <pc:chgData name="Estes, Michele - estesmd" userId="S::estesmd@jmu.edu::7f01444f-bcfd-4926-89f8-dd1142b90e2d" providerId="AD" clId="Web-{4EA452D9-CE01-4F50-84FE-338A0264BFF8}" dt="2023-12-24T14:51:03.372" v="83" actId="1076"/>
        <pc:sldMkLst>
          <pc:docMk/>
          <pc:sldMk cId="3250803039" sldId="340"/>
        </pc:sldMkLst>
        <pc:spChg chg="del">
          <ac:chgData name="Estes, Michele - estesmd" userId="S::estesmd@jmu.edu::7f01444f-bcfd-4926-89f8-dd1142b90e2d" providerId="AD" clId="Web-{4EA452D9-CE01-4F50-84FE-338A0264BFF8}" dt="2023-12-24T14:50:48.794" v="81"/>
          <ac:spMkLst>
            <pc:docMk/>
            <pc:sldMk cId="3250803039" sldId="340"/>
            <ac:spMk id="3" creationId="{22887C1F-6E8B-997D-7C7A-FA84CE92D537}"/>
          </ac:spMkLst>
        </pc:spChg>
        <pc:picChg chg="add mod">
          <ac:chgData name="Estes, Michele - estesmd" userId="S::estesmd@jmu.edu::7f01444f-bcfd-4926-89f8-dd1142b90e2d" providerId="AD" clId="Web-{4EA452D9-CE01-4F50-84FE-338A0264BFF8}" dt="2023-12-24T14:51:03.372" v="83" actId="1076"/>
          <ac:picMkLst>
            <pc:docMk/>
            <pc:sldMk cId="3250803039" sldId="340"/>
            <ac:picMk id="5" creationId="{5BB4CBA0-3B39-FD01-F6B9-2A3E5D68309F}"/>
          </ac:picMkLst>
        </pc:picChg>
      </pc:sldChg>
      <pc:sldChg chg="addSp delSp">
        <pc:chgData name="Estes, Michele - estesmd" userId="S::estesmd@jmu.edu::7f01444f-bcfd-4926-89f8-dd1142b90e2d" providerId="AD" clId="Web-{4EA452D9-CE01-4F50-84FE-338A0264BFF8}" dt="2023-12-24T14:42:09.434" v="61"/>
        <pc:sldMkLst>
          <pc:docMk/>
          <pc:sldMk cId="998201215" sldId="344"/>
        </pc:sldMkLst>
        <pc:spChg chg="del">
          <ac:chgData name="Estes, Michele - estesmd" userId="S::estesmd@jmu.edu::7f01444f-bcfd-4926-89f8-dd1142b90e2d" providerId="AD" clId="Web-{4EA452D9-CE01-4F50-84FE-338A0264BFF8}" dt="2023-12-24T14:42:03.106" v="58"/>
          <ac:spMkLst>
            <pc:docMk/>
            <pc:sldMk cId="998201215" sldId="344"/>
            <ac:spMk id="3" creationId="{0361B856-F24E-2199-8E84-6954CF5A2AFF}"/>
          </ac:spMkLst>
        </pc:spChg>
        <pc:spChg chg="add">
          <ac:chgData name="Estes, Michele - estesmd" userId="S::estesmd@jmu.edu::7f01444f-bcfd-4926-89f8-dd1142b90e2d" providerId="AD" clId="Web-{4EA452D9-CE01-4F50-84FE-338A0264BFF8}" dt="2023-12-24T14:42:09.434" v="61"/>
          <ac:spMkLst>
            <pc:docMk/>
            <pc:sldMk cId="998201215" sldId="344"/>
            <ac:spMk id="11" creationId="{FBDDB116-5BC2-73B5-F476-D9046E06F56E}"/>
          </ac:spMkLst>
        </pc:spChg>
        <pc:picChg chg="add">
          <ac:chgData name="Estes, Michele - estesmd" userId="S::estesmd@jmu.edu::7f01444f-bcfd-4926-89f8-dd1142b90e2d" providerId="AD" clId="Web-{4EA452D9-CE01-4F50-84FE-338A0264BFF8}" dt="2023-12-24T14:42:09.356" v="59"/>
          <ac:picMkLst>
            <pc:docMk/>
            <pc:sldMk cId="998201215" sldId="344"/>
            <ac:picMk id="6" creationId="{2839A42F-A848-771D-D11E-0B3A5517141A}"/>
          </ac:picMkLst>
        </pc:picChg>
        <pc:picChg chg="add">
          <ac:chgData name="Estes, Michele - estesmd" userId="S::estesmd@jmu.edu::7f01444f-bcfd-4926-89f8-dd1142b90e2d" providerId="AD" clId="Web-{4EA452D9-CE01-4F50-84FE-338A0264BFF8}" dt="2023-12-24T14:42:09.419" v="60"/>
          <ac:picMkLst>
            <pc:docMk/>
            <pc:sldMk cId="998201215" sldId="344"/>
            <ac:picMk id="9" creationId="{D7C2A76B-7BBF-17ED-4913-4B57DB31AC88}"/>
          </ac:picMkLst>
        </pc:picChg>
      </pc:sldChg>
      <pc:sldChg chg="addSp delSp modSp">
        <pc:chgData name="Estes, Michele - estesmd" userId="S::estesmd@jmu.edu::7f01444f-bcfd-4926-89f8-dd1142b90e2d" providerId="AD" clId="Web-{4EA452D9-CE01-4F50-84FE-338A0264BFF8}" dt="2023-12-24T14:41:49.856" v="57" actId="1076"/>
        <pc:sldMkLst>
          <pc:docMk/>
          <pc:sldMk cId="4206209856" sldId="345"/>
        </pc:sldMkLst>
        <pc:spChg chg="del">
          <ac:chgData name="Estes, Michele - estesmd" userId="S::estesmd@jmu.edu::7f01444f-bcfd-4926-89f8-dd1142b90e2d" providerId="AD" clId="Web-{4EA452D9-CE01-4F50-84FE-338A0264BFF8}" dt="2023-12-24T14:40:09.356" v="35"/>
          <ac:spMkLst>
            <pc:docMk/>
            <pc:sldMk cId="4206209856" sldId="345"/>
            <ac:spMk id="3" creationId="{56FA7627-8D60-E656-178E-CC418E26222B}"/>
          </ac:spMkLst>
        </pc:spChg>
        <pc:spChg chg="add mod">
          <ac:chgData name="Estes, Michele - estesmd" userId="S::estesmd@jmu.edu::7f01444f-bcfd-4926-89f8-dd1142b90e2d" providerId="AD" clId="Web-{4EA452D9-CE01-4F50-84FE-338A0264BFF8}" dt="2023-12-24T14:41:16.934" v="53" actId="1076"/>
          <ac:spMkLst>
            <pc:docMk/>
            <pc:sldMk cId="4206209856" sldId="345"/>
            <ac:spMk id="11" creationId="{CA1C0C11-F1D6-3DCB-901E-67788FCFE039}"/>
          </ac:spMkLst>
        </pc:spChg>
        <pc:picChg chg="add mod">
          <ac:chgData name="Estes, Michele - estesmd" userId="S::estesmd@jmu.edu::7f01444f-bcfd-4926-89f8-dd1142b90e2d" providerId="AD" clId="Web-{4EA452D9-CE01-4F50-84FE-338A0264BFF8}" dt="2023-12-24T14:41:39.294" v="56" actId="1076"/>
          <ac:picMkLst>
            <pc:docMk/>
            <pc:sldMk cId="4206209856" sldId="345"/>
            <ac:picMk id="6" creationId="{EC3F4CFF-F4A8-0A33-7E2A-B38C6439F1D2}"/>
          </ac:picMkLst>
        </pc:picChg>
        <pc:picChg chg="add mod">
          <ac:chgData name="Estes, Michele - estesmd" userId="S::estesmd@jmu.edu::7f01444f-bcfd-4926-89f8-dd1142b90e2d" providerId="AD" clId="Web-{4EA452D9-CE01-4F50-84FE-338A0264BFF8}" dt="2023-12-24T14:41:49.856" v="57" actId="1076"/>
          <ac:picMkLst>
            <pc:docMk/>
            <pc:sldMk cId="4206209856" sldId="345"/>
            <ac:picMk id="9" creationId="{B55F7683-85A8-DCA8-B812-D0A054399E89}"/>
          </ac:picMkLst>
        </pc:picChg>
      </pc:sldChg>
      <pc:sldChg chg="addSp delSp modSp">
        <pc:chgData name="Estes, Michele - estesmd" userId="S::estesmd@jmu.edu::7f01444f-bcfd-4926-89f8-dd1142b90e2d" providerId="AD" clId="Web-{4EA452D9-CE01-4F50-84FE-338A0264BFF8}" dt="2023-12-24T14:42:42.622" v="80" actId="1076"/>
        <pc:sldMkLst>
          <pc:docMk/>
          <pc:sldMk cId="3915666741" sldId="346"/>
        </pc:sldMkLst>
        <pc:spChg chg="del">
          <ac:chgData name="Estes, Michele - estesmd" userId="S::estesmd@jmu.edu::7f01444f-bcfd-4926-89f8-dd1142b90e2d" providerId="AD" clId="Web-{4EA452D9-CE01-4F50-84FE-338A0264BFF8}" dt="2023-12-24T14:42:36.012" v="74"/>
          <ac:spMkLst>
            <pc:docMk/>
            <pc:sldMk cId="3915666741" sldId="346"/>
            <ac:spMk id="3" creationId="{5E9F29A1-3DE3-7DCC-93FB-D4E7A91AA476}"/>
          </ac:spMkLst>
        </pc:spChg>
        <pc:spChg chg="add mod">
          <ac:chgData name="Estes, Michele - estesmd" userId="S::estesmd@jmu.edu::7f01444f-bcfd-4926-89f8-dd1142b90e2d" providerId="AD" clId="Web-{4EA452D9-CE01-4F50-84FE-338A0264BFF8}" dt="2023-12-24T14:42:42.622" v="80" actId="1076"/>
          <ac:spMkLst>
            <pc:docMk/>
            <pc:sldMk cId="3915666741" sldId="346"/>
            <ac:spMk id="11" creationId="{34DECBD7-8BF6-D2C2-CDCA-515396657628}"/>
          </ac:spMkLst>
        </pc:spChg>
        <pc:picChg chg="add mod">
          <ac:chgData name="Estes, Michele - estesmd" userId="S::estesmd@jmu.edu::7f01444f-bcfd-4926-89f8-dd1142b90e2d" providerId="AD" clId="Web-{4EA452D9-CE01-4F50-84FE-338A0264BFF8}" dt="2023-12-24T14:42:42.543" v="78" actId="1076"/>
          <ac:picMkLst>
            <pc:docMk/>
            <pc:sldMk cId="3915666741" sldId="346"/>
            <ac:picMk id="6" creationId="{E9660CCD-ECDB-4BA8-8E1A-558601333416}"/>
          </ac:picMkLst>
        </pc:picChg>
        <pc:picChg chg="add mod">
          <ac:chgData name="Estes, Michele - estesmd" userId="S::estesmd@jmu.edu::7f01444f-bcfd-4926-89f8-dd1142b90e2d" providerId="AD" clId="Web-{4EA452D9-CE01-4F50-84FE-338A0264BFF8}" dt="2023-12-24T14:42:42.622" v="79" actId="1076"/>
          <ac:picMkLst>
            <pc:docMk/>
            <pc:sldMk cId="3915666741" sldId="346"/>
            <ac:picMk id="9" creationId="{EF28D83D-F348-8F57-B29B-D3284AD960F5}"/>
          </ac:picMkLst>
        </pc:picChg>
      </pc:sldChg>
    </pc:docChg>
  </pc:docChgLst>
  <pc:docChgLst>
    <pc:chgData name="Estes, Michele - estesmd" userId="S::estesmd@jmu.edu::7f01444f-bcfd-4926-89f8-dd1142b90e2d" providerId="AD" clId="Web-{67648BBC-33FA-4C71-A007-B29D86160FC6}"/>
    <pc:docChg chg="modSld">
      <pc:chgData name="Estes, Michele - estesmd" userId="S::estesmd@jmu.edu::7f01444f-bcfd-4926-89f8-dd1142b90e2d" providerId="AD" clId="Web-{67648BBC-33FA-4C71-A007-B29D86160FC6}" dt="2023-12-20T19:14:55.896" v="0" actId="20577"/>
      <pc:docMkLst>
        <pc:docMk/>
      </pc:docMkLst>
      <pc:sldChg chg="modSp">
        <pc:chgData name="Estes, Michele - estesmd" userId="S::estesmd@jmu.edu::7f01444f-bcfd-4926-89f8-dd1142b90e2d" providerId="AD" clId="Web-{67648BBC-33FA-4C71-A007-B29D86160FC6}" dt="2023-12-20T19:14:55.896" v="0" actId="20577"/>
        <pc:sldMkLst>
          <pc:docMk/>
          <pc:sldMk cId="2870503393" sldId="364"/>
        </pc:sldMkLst>
        <pc:spChg chg="mod">
          <ac:chgData name="Estes, Michele - estesmd" userId="S::estesmd@jmu.edu::7f01444f-bcfd-4926-89f8-dd1142b90e2d" providerId="AD" clId="Web-{67648BBC-33FA-4C71-A007-B29D86160FC6}" dt="2023-12-20T19:14:55.896" v="0" actId="20577"/>
          <ac:spMkLst>
            <pc:docMk/>
            <pc:sldMk cId="2870503393" sldId="364"/>
            <ac:spMk id="2" creationId="{F9AF390F-372F-3BCB-FCED-352A35938896}"/>
          </ac:spMkLst>
        </pc:spChg>
      </pc:sldChg>
    </pc:docChg>
  </pc:docChgLst>
  <pc:docChgLst>
    <pc:chgData name="Minnis-McClain, Jessica - minnisjl" userId="S::minnisjl@jmu.edu::f8e4ea62-acf4-407a-9d20-f8a6b1277f80" providerId="AD" clId="Web-{3E3F708C-1063-6B68-B553-6BB78D8EB0C2}"/>
    <pc:docChg chg="modSld">
      <pc:chgData name="Minnis-McClain, Jessica - minnisjl" userId="S::minnisjl@jmu.edu::f8e4ea62-acf4-407a-9d20-f8a6b1277f80" providerId="AD" clId="Web-{3E3F708C-1063-6B68-B553-6BB78D8EB0C2}" dt="2024-01-19T15:09:04.978" v="78"/>
      <pc:docMkLst>
        <pc:docMk/>
      </pc:docMkLst>
      <pc:sldChg chg="modNotes">
        <pc:chgData name="Minnis-McClain, Jessica - minnisjl" userId="S::minnisjl@jmu.edu::f8e4ea62-acf4-407a-9d20-f8a6b1277f80" providerId="AD" clId="Web-{3E3F708C-1063-6B68-B553-6BB78D8EB0C2}" dt="2024-01-19T15:09:04.978" v="78"/>
        <pc:sldMkLst>
          <pc:docMk/>
          <pc:sldMk cId="1504075741" sldId="262"/>
        </pc:sldMkLst>
      </pc:sldChg>
      <pc:sldChg chg="modSp">
        <pc:chgData name="Minnis-McClain, Jessica - minnisjl" userId="S::minnisjl@jmu.edu::f8e4ea62-acf4-407a-9d20-f8a6b1277f80" providerId="AD" clId="Web-{3E3F708C-1063-6B68-B553-6BB78D8EB0C2}" dt="2024-01-19T14:57:17.126" v="63" actId="20577"/>
        <pc:sldMkLst>
          <pc:docMk/>
          <pc:sldMk cId="1924960962" sldId="286"/>
        </pc:sldMkLst>
        <pc:spChg chg="mod">
          <ac:chgData name="Minnis-McClain, Jessica - minnisjl" userId="S::minnisjl@jmu.edu::f8e4ea62-acf4-407a-9d20-f8a6b1277f80" providerId="AD" clId="Web-{3E3F708C-1063-6B68-B553-6BB78D8EB0C2}" dt="2024-01-19T14:57:17.126" v="63" actId="20577"/>
          <ac:spMkLst>
            <pc:docMk/>
            <pc:sldMk cId="1924960962" sldId="286"/>
            <ac:spMk id="2" creationId="{4E772A87-432B-1600-D4CE-DBCAA0C71240}"/>
          </ac:spMkLst>
        </pc:spChg>
      </pc:sldChg>
      <pc:sldChg chg="modSp">
        <pc:chgData name="Minnis-McClain, Jessica - minnisjl" userId="S::minnisjl@jmu.edu::f8e4ea62-acf4-407a-9d20-f8a6b1277f80" providerId="AD" clId="Web-{3E3F708C-1063-6B68-B553-6BB78D8EB0C2}" dt="2024-01-19T14:57:56.221" v="68" actId="20577"/>
        <pc:sldMkLst>
          <pc:docMk/>
          <pc:sldMk cId="2586820120" sldId="337"/>
        </pc:sldMkLst>
        <pc:spChg chg="mod">
          <ac:chgData name="Minnis-McClain, Jessica - minnisjl" userId="S::minnisjl@jmu.edu::f8e4ea62-acf4-407a-9d20-f8a6b1277f80" providerId="AD" clId="Web-{3E3F708C-1063-6B68-B553-6BB78D8EB0C2}" dt="2024-01-19T14:57:56.221" v="68" actId="20577"/>
          <ac:spMkLst>
            <pc:docMk/>
            <pc:sldMk cId="2586820120" sldId="337"/>
            <ac:spMk id="10" creationId="{D20FE66B-AAA1-F49E-9434-C8E60268BEEA}"/>
          </ac:spMkLst>
        </pc:spChg>
      </pc:sldChg>
      <pc:sldChg chg="modSp">
        <pc:chgData name="Minnis-McClain, Jessica - minnisjl" userId="S::minnisjl@jmu.edu::f8e4ea62-acf4-407a-9d20-f8a6b1277f80" providerId="AD" clId="Web-{3E3F708C-1063-6B68-B553-6BB78D8EB0C2}" dt="2024-01-19T14:58:04.971" v="70" actId="20577"/>
        <pc:sldMkLst>
          <pc:docMk/>
          <pc:sldMk cId="2490268270" sldId="338"/>
        </pc:sldMkLst>
        <pc:spChg chg="mod">
          <ac:chgData name="Minnis-McClain, Jessica - minnisjl" userId="S::minnisjl@jmu.edu::f8e4ea62-acf4-407a-9d20-f8a6b1277f80" providerId="AD" clId="Web-{3E3F708C-1063-6B68-B553-6BB78D8EB0C2}" dt="2024-01-19T14:58:04.971" v="70" actId="20577"/>
          <ac:spMkLst>
            <pc:docMk/>
            <pc:sldMk cId="2490268270" sldId="338"/>
            <ac:spMk id="2" creationId="{98BFF78B-5BA4-CE82-1189-057DD28A9B83}"/>
          </ac:spMkLst>
        </pc:spChg>
      </pc:sldChg>
      <pc:sldChg chg="modSp">
        <pc:chgData name="Minnis-McClain, Jessica - minnisjl" userId="S::minnisjl@jmu.edu::f8e4ea62-acf4-407a-9d20-f8a6b1277f80" providerId="AD" clId="Web-{3E3F708C-1063-6B68-B553-6BB78D8EB0C2}" dt="2024-01-19T14:57:48.502" v="66" actId="20577"/>
        <pc:sldMkLst>
          <pc:docMk/>
          <pc:sldMk cId="2126841142" sldId="343"/>
        </pc:sldMkLst>
        <pc:spChg chg="mod">
          <ac:chgData name="Minnis-McClain, Jessica - minnisjl" userId="S::minnisjl@jmu.edu::f8e4ea62-acf4-407a-9d20-f8a6b1277f80" providerId="AD" clId="Web-{3E3F708C-1063-6B68-B553-6BB78D8EB0C2}" dt="2024-01-19T14:57:48.502" v="66" actId="20577"/>
          <ac:spMkLst>
            <pc:docMk/>
            <pc:sldMk cId="2126841142" sldId="343"/>
            <ac:spMk id="2" creationId="{4E772A87-432B-1600-D4CE-DBCAA0C71240}"/>
          </ac:spMkLst>
        </pc:spChg>
      </pc:sldChg>
      <pc:sldChg chg="modSp">
        <pc:chgData name="Minnis-McClain, Jessica - minnisjl" userId="S::minnisjl@jmu.edu::f8e4ea62-acf4-407a-9d20-f8a6b1277f80" providerId="AD" clId="Web-{3E3F708C-1063-6B68-B553-6BB78D8EB0C2}" dt="2024-01-19T14:49:33.751" v="0" actId="20577"/>
        <pc:sldMkLst>
          <pc:docMk/>
          <pc:sldMk cId="998201215" sldId="344"/>
        </pc:sldMkLst>
        <pc:spChg chg="mod">
          <ac:chgData name="Minnis-McClain, Jessica - minnisjl" userId="S::minnisjl@jmu.edu::f8e4ea62-acf4-407a-9d20-f8a6b1277f80" providerId="AD" clId="Web-{3E3F708C-1063-6B68-B553-6BB78D8EB0C2}" dt="2024-01-19T14:49:33.751" v="0" actId="20577"/>
          <ac:spMkLst>
            <pc:docMk/>
            <pc:sldMk cId="998201215" sldId="344"/>
            <ac:spMk id="2" creationId="{12137CD7-C57B-0BF1-899C-1C2FF3446DC7}"/>
          </ac:spMkLst>
        </pc:spChg>
      </pc:sldChg>
    </pc:docChg>
  </pc:docChgLst>
  <pc:docChgLst>
    <pc:chgData name="Minnis-McClain, Jessica - minnisjl" userId="S::minnisjl_jmu.edu#ext#@covgov.onmicrosoft.com::3c6881bb-7ec4-4cec-93f5-691064c994a5" providerId="AD" clId="Web-{FB3D938E-1AB4-969E-D4BF-8D0D1431E291}"/>
    <pc:docChg chg="modSld">
      <pc:chgData name="Minnis-McClain, Jessica - minnisjl" userId="S::minnisjl_jmu.edu#ext#@covgov.onmicrosoft.com::3c6881bb-7ec4-4cec-93f5-691064c994a5" providerId="AD" clId="Web-{FB3D938E-1AB4-969E-D4BF-8D0D1431E291}" dt="2024-05-13T14:10:39.454" v="1" actId="20577"/>
      <pc:docMkLst>
        <pc:docMk/>
      </pc:docMkLst>
      <pc:sldChg chg="modSp">
        <pc:chgData name="Minnis-McClain, Jessica - minnisjl" userId="S::minnisjl_jmu.edu#ext#@covgov.onmicrosoft.com::3c6881bb-7ec4-4cec-93f5-691064c994a5" providerId="AD" clId="Web-{FB3D938E-1AB4-969E-D4BF-8D0D1431E291}" dt="2024-05-13T14:10:39.454" v="1" actId="20577"/>
        <pc:sldMkLst>
          <pc:docMk/>
          <pc:sldMk cId="2870503393" sldId="364"/>
        </pc:sldMkLst>
        <pc:spChg chg="mod">
          <ac:chgData name="Minnis-McClain, Jessica - minnisjl" userId="S::minnisjl_jmu.edu#ext#@covgov.onmicrosoft.com::3c6881bb-7ec4-4cec-93f5-691064c994a5" providerId="AD" clId="Web-{FB3D938E-1AB4-969E-D4BF-8D0D1431E291}" dt="2024-05-13T14:10:39.454" v="1" actId="20577"/>
          <ac:spMkLst>
            <pc:docMk/>
            <pc:sldMk cId="2870503393" sldId="364"/>
            <ac:spMk id="2" creationId="{F9AF390F-372F-3BCB-FCED-352A35938896}"/>
          </ac:spMkLst>
        </pc:spChg>
      </pc:sldChg>
    </pc:docChg>
  </pc:docChgLst>
  <pc:docChgLst>
    <pc:chgData name="Estes, Michele - estesmd" userId="S::estesmd@jmu.edu::7f01444f-bcfd-4926-89f8-dd1142b90e2d" providerId="AD" clId="Web-{3368A16B-C3F0-43AB-93F0-9D70A77843FE}"/>
    <pc:docChg chg="modSld">
      <pc:chgData name="Estes, Michele - estesmd" userId="S::estesmd@jmu.edu::7f01444f-bcfd-4926-89f8-dd1142b90e2d" providerId="AD" clId="Web-{3368A16B-C3F0-43AB-93F0-9D70A77843FE}" dt="2023-12-24T14:32:09.323" v="36" actId="14100"/>
      <pc:docMkLst>
        <pc:docMk/>
      </pc:docMkLst>
      <pc:sldChg chg="modSp">
        <pc:chgData name="Estes, Michele - estesmd" userId="S::estesmd@jmu.edu::7f01444f-bcfd-4926-89f8-dd1142b90e2d" providerId="AD" clId="Web-{3368A16B-C3F0-43AB-93F0-9D70A77843FE}" dt="2023-12-24T14:32:09.323" v="36" actId="14100"/>
        <pc:sldMkLst>
          <pc:docMk/>
          <pc:sldMk cId="1924960962" sldId="286"/>
        </pc:sldMkLst>
        <pc:spChg chg="mod">
          <ac:chgData name="Estes, Michele - estesmd" userId="S::estesmd@jmu.edu::7f01444f-bcfd-4926-89f8-dd1142b90e2d" providerId="AD" clId="Web-{3368A16B-C3F0-43AB-93F0-9D70A77843FE}" dt="2023-12-24T14:32:09.323" v="36" actId="14100"/>
          <ac:spMkLst>
            <pc:docMk/>
            <pc:sldMk cId="1924960962" sldId="286"/>
            <ac:spMk id="2" creationId="{4E772A87-432B-1600-D4CE-DBCAA0C71240}"/>
          </ac:spMkLst>
        </pc:spChg>
      </pc:sldChg>
      <pc:sldChg chg="modSp">
        <pc:chgData name="Estes, Michele - estesmd" userId="S::estesmd@jmu.edu::7f01444f-bcfd-4926-89f8-dd1142b90e2d" providerId="AD" clId="Web-{3368A16B-C3F0-43AB-93F0-9D70A77843FE}" dt="2023-12-24T14:28:08.112" v="4"/>
        <pc:sldMkLst>
          <pc:docMk/>
          <pc:sldMk cId="2586820120" sldId="337"/>
        </pc:sldMkLst>
        <pc:spChg chg="mod">
          <ac:chgData name="Estes, Michele - estesmd" userId="S::estesmd@jmu.edu::7f01444f-bcfd-4926-89f8-dd1142b90e2d" providerId="AD" clId="Web-{3368A16B-C3F0-43AB-93F0-9D70A77843FE}" dt="2023-12-24T14:28:08.112" v="4"/>
          <ac:spMkLst>
            <pc:docMk/>
            <pc:sldMk cId="2586820120" sldId="337"/>
            <ac:spMk id="10" creationId="{D20FE66B-AAA1-F49E-9434-C8E60268BEEA}"/>
          </ac:spMkLst>
        </pc:spChg>
      </pc:sldChg>
      <pc:sldChg chg="modSp">
        <pc:chgData name="Estes, Michele - estesmd" userId="S::estesmd@jmu.edu::7f01444f-bcfd-4926-89f8-dd1142b90e2d" providerId="AD" clId="Web-{3368A16B-C3F0-43AB-93F0-9D70A77843FE}" dt="2023-12-24T14:30:06.852" v="24" actId="14100"/>
        <pc:sldMkLst>
          <pc:docMk/>
          <pc:sldMk cId="2490268270" sldId="338"/>
        </pc:sldMkLst>
        <pc:spChg chg="mod">
          <ac:chgData name="Estes, Michele - estesmd" userId="S::estesmd@jmu.edu::7f01444f-bcfd-4926-89f8-dd1142b90e2d" providerId="AD" clId="Web-{3368A16B-C3F0-43AB-93F0-9D70A77843FE}" dt="2023-12-24T14:30:06.852" v="24" actId="14100"/>
          <ac:spMkLst>
            <pc:docMk/>
            <pc:sldMk cId="2490268270" sldId="338"/>
            <ac:spMk id="2" creationId="{98BFF78B-5BA4-CE82-1189-057DD28A9B83}"/>
          </ac:spMkLst>
        </pc:spChg>
      </pc:sldChg>
      <pc:sldChg chg="modSp">
        <pc:chgData name="Estes, Michele - estesmd" userId="S::estesmd@jmu.edu::7f01444f-bcfd-4926-89f8-dd1142b90e2d" providerId="AD" clId="Web-{3368A16B-C3F0-43AB-93F0-9D70A77843FE}" dt="2023-12-24T14:29:44.617" v="19"/>
        <pc:sldMkLst>
          <pc:docMk/>
          <pc:sldMk cId="1274263175" sldId="339"/>
        </pc:sldMkLst>
        <pc:spChg chg="mod">
          <ac:chgData name="Estes, Michele - estesmd" userId="S::estesmd@jmu.edu::7f01444f-bcfd-4926-89f8-dd1142b90e2d" providerId="AD" clId="Web-{3368A16B-C3F0-43AB-93F0-9D70A77843FE}" dt="2023-12-24T14:29:44.617" v="19"/>
          <ac:spMkLst>
            <pc:docMk/>
            <pc:sldMk cId="1274263175" sldId="339"/>
            <ac:spMk id="2" creationId="{98BFF78B-5BA4-CE82-1189-057DD28A9B83}"/>
          </ac:spMkLst>
        </pc:spChg>
      </pc:sldChg>
      <pc:sldChg chg="modSp">
        <pc:chgData name="Estes, Michele - estesmd" userId="S::estesmd@jmu.edu::7f01444f-bcfd-4926-89f8-dd1142b90e2d" providerId="AD" clId="Web-{3368A16B-C3F0-43AB-93F0-9D70A77843FE}" dt="2023-12-24T14:31:17.648" v="34" actId="1076"/>
        <pc:sldMkLst>
          <pc:docMk/>
          <pc:sldMk cId="2126841142" sldId="343"/>
        </pc:sldMkLst>
        <pc:spChg chg="mod">
          <ac:chgData name="Estes, Michele - estesmd" userId="S::estesmd@jmu.edu::7f01444f-bcfd-4926-89f8-dd1142b90e2d" providerId="AD" clId="Web-{3368A16B-C3F0-43AB-93F0-9D70A77843FE}" dt="2023-12-24T14:31:17.648" v="34" actId="1076"/>
          <ac:spMkLst>
            <pc:docMk/>
            <pc:sldMk cId="2126841142" sldId="343"/>
            <ac:spMk id="2" creationId="{4E772A87-432B-1600-D4CE-DBCAA0C71240}"/>
          </ac:spMkLst>
        </pc:spChg>
      </pc:sldChg>
      <pc:sldChg chg="modSp">
        <pc:chgData name="Estes, Michele - estesmd" userId="S::estesmd@jmu.edu::7f01444f-bcfd-4926-89f8-dd1142b90e2d" providerId="AD" clId="Web-{3368A16B-C3F0-43AB-93F0-9D70A77843FE}" dt="2023-12-24T14:29:08.080" v="15" actId="20577"/>
        <pc:sldMkLst>
          <pc:docMk/>
          <pc:sldMk cId="998201215" sldId="344"/>
        </pc:sldMkLst>
        <pc:spChg chg="mod">
          <ac:chgData name="Estes, Michele - estesmd" userId="S::estesmd@jmu.edu::7f01444f-bcfd-4926-89f8-dd1142b90e2d" providerId="AD" clId="Web-{3368A16B-C3F0-43AB-93F0-9D70A77843FE}" dt="2023-12-24T14:29:08.080" v="15" actId="20577"/>
          <ac:spMkLst>
            <pc:docMk/>
            <pc:sldMk cId="998201215" sldId="344"/>
            <ac:spMk id="2" creationId="{12137CD7-C57B-0BF1-899C-1C2FF3446DC7}"/>
          </ac:spMkLst>
        </pc:spChg>
      </pc:sldChg>
      <pc:sldChg chg="modSp">
        <pc:chgData name="Estes, Michele - estesmd" userId="S::estesmd@jmu.edu::7f01444f-bcfd-4926-89f8-dd1142b90e2d" providerId="AD" clId="Web-{3368A16B-C3F0-43AB-93F0-9D70A77843FE}" dt="2023-12-24T14:28:54.346" v="14"/>
        <pc:sldMkLst>
          <pc:docMk/>
          <pc:sldMk cId="4206209856" sldId="345"/>
        </pc:sldMkLst>
        <pc:spChg chg="mod">
          <ac:chgData name="Estes, Michele - estesmd" userId="S::estesmd@jmu.edu::7f01444f-bcfd-4926-89f8-dd1142b90e2d" providerId="AD" clId="Web-{3368A16B-C3F0-43AB-93F0-9D70A77843FE}" dt="2023-12-24T14:28:54.346" v="14"/>
          <ac:spMkLst>
            <pc:docMk/>
            <pc:sldMk cId="4206209856" sldId="345"/>
            <ac:spMk id="2" creationId="{12137CD7-C57B-0BF1-899C-1C2FF3446DC7}"/>
          </ac:spMkLst>
        </pc:spChg>
      </pc:sldChg>
      <pc:sldChg chg="modSp">
        <pc:chgData name="Estes, Michele - estesmd" userId="S::estesmd@jmu.edu::7f01444f-bcfd-4926-89f8-dd1142b90e2d" providerId="AD" clId="Web-{3368A16B-C3F0-43AB-93F0-9D70A77843FE}" dt="2023-12-24T14:31:45.276" v="35"/>
        <pc:sldMkLst>
          <pc:docMk/>
          <pc:sldMk cId="3915666741" sldId="346"/>
        </pc:sldMkLst>
        <pc:spChg chg="mod">
          <ac:chgData name="Estes, Michele - estesmd" userId="S::estesmd@jmu.edu::7f01444f-bcfd-4926-89f8-dd1142b90e2d" providerId="AD" clId="Web-{3368A16B-C3F0-43AB-93F0-9D70A77843FE}" dt="2023-12-24T14:31:45.276" v="35"/>
          <ac:spMkLst>
            <pc:docMk/>
            <pc:sldMk cId="3915666741" sldId="346"/>
            <ac:spMk id="2" creationId="{98BFF78B-5BA4-CE82-1189-057DD28A9B8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6EFD22-C9C7-4DE3-9622-C19787ED987F}" type="datetimeFigureOut">
              <a:t>7/18/2024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C7E0E-6F7F-4098-9BAC-9E017AE4B7B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43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Tell the students to Identify if the person is a stranger or an acquanitance with Yes or No. Thumbs up or down.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C7E0E-6F7F-4098-9BAC-9E017AE4B7BD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476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A896B6F-3733-4183-35CB-262E317B3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3623742E-2C6D-460B-28F3-AD6A9B14A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016A96-D70B-06FC-FAD8-A296EABB7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3570E59-B761-67F7-263C-B44AF872B2DE}"/>
              </a:ext>
            </a:extLst>
          </p:cNvPr>
          <p:cNvSpPr txBox="1">
            <a:spLocks/>
          </p:cNvSpPr>
          <p:nvPr userDrawn="1"/>
        </p:nvSpPr>
        <p:spPr>
          <a:xfrm>
            <a:off x="965200" y="1383528"/>
            <a:ext cx="5925989" cy="31675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9600"/>
              <a:t>Title</a:t>
            </a:r>
          </a:p>
        </p:txBody>
      </p:sp>
      <p:pic>
        <p:nvPicPr>
          <p:cNvPr id="11" name="Picture 10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2D8BC2A-DD1F-353E-F223-EEF5525260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6129-0272-A08E-DFAA-0CF7D54EE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E8BAE-E56F-9C9B-6CA3-038CA492E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A0E40-2A17-A2F5-3BC6-2DD90858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1B8D6-DD35-13F1-0392-D8D4DB1E6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B7818-8208-CAD6-EAD1-7922CED1A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3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ABF6-66D1-108D-E462-CAFC80418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041F0-D530-430A-3C40-5689BD6CB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6FA3C-E4D3-D2D0-781B-E80D576F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17CC9-9AFC-E2CE-C62F-203F21426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DF121-B04A-7162-FB97-462E9BE7F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86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0808A-FADD-6856-4857-57B7534A8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E1283-F228-E79B-DC60-E0CA5A3EC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5F453-E1B3-B84C-70F8-BE932E737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D8DD1-FE5B-280A-8BB8-54968142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00AE9-12D5-3BF5-B9DE-9B6DDC94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65873-5337-7DF8-4A80-F8EDD3FAB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88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95E9-0250-A613-EE0F-999BEBB03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E1CA-A0DD-E5CB-5108-76C40447C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B0E3A-9419-9343-9D6C-DF5EAA0E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04EAAB-84AE-7D2E-5349-15DFF129D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19F477-88A7-0570-7857-5F02B856C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809060-81C0-A538-6068-7EBDD2F3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D406BA-785C-D50B-426D-A8DD8213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B98A89-99F3-6880-338C-AF7A01B0D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86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1CDB689B-DC84-B7EC-C49D-FDFB9503E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EDB6212-2723-E765-4B3D-FC11548C5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9255A8AD-A897-0463-064A-F7C0AC848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C08EF6-5C21-839B-98D2-4974A5129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D1034B-5668-D326-BF2B-7531E2DA2D40}"/>
              </a:ext>
            </a:extLst>
          </p:cNvPr>
          <p:cNvSpPr txBox="1">
            <a:spLocks/>
          </p:cNvSpPr>
          <p:nvPr userDrawn="1"/>
        </p:nvSpPr>
        <p:spPr>
          <a:xfrm>
            <a:off x="1010024" y="1383527"/>
            <a:ext cx="6072333" cy="41751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600" b="1"/>
              <a:t>Quote</a:t>
            </a:r>
            <a:endParaRPr lang="en-US" sz="46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DF0C22-EA4A-D0DF-6279-27DD61D6F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5386119-FD8D-4C87-CB36-CF253C90E0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6175A6-AD47-CC27-609E-E55D6C18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0885C1-069E-B32C-12F1-3C8C1721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812E2-8C93-9293-E2AC-6F78DFA7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1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8C308-145E-D165-6015-1633CA42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E3AE3-0A52-5114-7547-ECCD40D34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06986-BA4E-8EB1-84B7-E1EC03B9E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B2474-FE76-26A7-9440-04E095860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51BE3-402D-B96B-D07B-41DB5608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EB0AA-3296-0C34-BC67-220D5E92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6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8DFD-4564-E7F6-E49E-6BB25A15D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319DD-B4BB-B0C5-AE4E-FB5A448CFD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C5FE0-4BFE-554A-77ED-62C90B17C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ECA7D-E084-CB37-8B9A-BFA029CCA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5B04D-CF43-6DC0-E0A1-2D97F8355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13128-095D-8CAC-CD16-443FA9477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52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6713-6B23-692A-7D19-55F576932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99C733-89F9-C682-24D1-2ED839C46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ABCA5-DEF0-BD5E-2EE5-D5997B60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B4D03-58A2-7EDB-86DD-167CE241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6B026-499C-2B24-A050-94ADB7EE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2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D103A8-BE0D-C773-AC63-6C4158C05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B24D8-A3E4-744E-8B20-9C27FD11D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70714-2547-B334-F28B-472DECC46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2318E-F025-2A5C-09DF-35F9C7875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26688-F3AE-0B29-E100-A1DE9886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71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5011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ssential Question">
  <p:cSld name="Essential Question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0" y="1641867"/>
            <a:ext cx="12192000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Rubik"/>
                <a:ea typeface="Rubik"/>
                <a:cs typeface="Rubik"/>
                <a:sym typeface="Rubi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/>
          <p:nvPr/>
        </p:nvSpPr>
        <p:spPr>
          <a:xfrm>
            <a:off x="-14600" y="2775133"/>
            <a:ext cx="12221200" cy="18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8855"/>
              </a:buClr>
              <a:buSzPts val="1600"/>
              <a:buFont typeface="Lato"/>
              <a:buNone/>
            </a:pPr>
            <a:endParaRPr sz="32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0" y="2964067"/>
            <a:ext cx="12192000" cy="12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L="1219170" lvl="1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2pPr>
            <a:lvl3pPr marL="1828754" lvl="2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3pPr>
            <a:lvl4pPr marL="2438339" lvl="3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4pPr>
            <a:lvl5pPr marL="3047924" lvl="4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5pPr>
            <a:lvl6pPr marL="3657509" lvl="5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6pPr>
            <a:lvl7pPr marL="4267093" lvl="6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7pPr>
            <a:lvl8pPr marL="4876678" lvl="7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8pPr>
            <a:lvl9pPr marL="5486263" lvl="8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8272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E34CE9-38DF-BFCC-189F-04F84DE6E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6DFA-85AB-54F7-5FD6-56FCD0A5C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810F2-FAC7-724D-317F-9D98998E0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2C5BB-1F34-0323-ED7E-1E3108378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5BAC3-190F-3962-CA34-E600F8620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26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65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1287" y="1283775"/>
            <a:ext cx="6189046" cy="3167510"/>
          </a:xfrm>
        </p:spPr>
        <p:txBody>
          <a:bodyPr anchor="b">
            <a:normAutofit/>
          </a:bodyPr>
          <a:lstStyle/>
          <a:p>
            <a:pPr algn="r"/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Stranger Awareness</a:t>
            </a:r>
            <a:br>
              <a:rPr lang="en-US" dirty="0">
                <a:latin typeface="Calibri"/>
                <a:cs typeface="Calibri"/>
              </a:rPr>
            </a:br>
            <a:r>
              <a:rPr lang="en-US" sz="4000" dirty="0">
                <a:solidFill>
                  <a:srgbClr val="000000"/>
                </a:solidFill>
                <a:latin typeface="Calibri"/>
                <a:cs typeface="Calibri"/>
              </a:rPr>
              <a:t>Second</a:t>
            </a:r>
            <a:r>
              <a:rPr lang="en-US" sz="4000" b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Grade Lesson </a:t>
            </a:r>
            <a:r>
              <a:rPr lang="en-US" sz="4000" dirty="0">
                <a:solidFill>
                  <a:srgbClr val="000000"/>
                </a:solidFill>
                <a:latin typeface="Calibri"/>
                <a:cs typeface="Calibri"/>
              </a:rPr>
              <a:t>2</a:t>
            </a:r>
            <a:endParaRPr lang="en-US" sz="4000" dirty="0">
              <a:latin typeface="Calibri"/>
              <a:cs typeface="Calibri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566" y="1430379"/>
            <a:ext cx="3167510" cy="31675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0503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C28D3E84-DD58-4D4F-B1BA-06575B64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187" y="1248284"/>
            <a:ext cx="5868736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When we are learning we will:</a:t>
            </a: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80704C-E988-4A11-A4B8-F55B18D34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F077FC3-4D05-441C-9C10-7646B238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501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4463BBA0-2E9D-416F-81C7-29B07957D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824578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bodies in our own place!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E1C6A1-6197-E95D-F628-5DF52B028A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628" y="956474"/>
            <a:ext cx="5800478" cy="49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2A86C28-58A0-B4AC-ED28-7FAA2B9E1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58C052-BF98-406C-A48F-3754C1EB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1857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D19FED3-4213-4A4A-B911-AE1599C92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59FD59-CFAA-4856-A9E7-BE0E72C52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171435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Use our quiet voices!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03557-2282-99BF-9F91-A59862BB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1401" y="1371099"/>
            <a:ext cx="4614203" cy="393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6547DB8-27EE-F738-F70F-CF0988A85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766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1475C0C0-62A0-4C27-B9B0-00789C6E5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A752FA-B32F-4F65-A25B-F480FCF33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21876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ears open!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A5E89B-CCA6-90CB-A232-C721D0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279" y="1842520"/>
            <a:ext cx="3727130" cy="31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323C7CC-F097-3CF9-C4C1-5BD730907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4123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5D22BAC-D87F-49A6-9F35-19B106332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BD628-A470-4DAD-BBA3-F153867B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Have our brains ready to learn!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AAC474-9D59-2616-9D17-E0233C54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8838" y="950569"/>
            <a:ext cx="5605547" cy="477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5421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72A87-432B-1600-D4CE-DBCAA0C71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025" y="1143589"/>
            <a:ext cx="9167815" cy="340127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A 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stranger</a:t>
            </a:r>
            <a:r>
              <a:rPr lang="en-US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is someone you don't know well. They could be a person you've never met, someone you see often but don't know much about, or someone whose name and where they live is a mystery to you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252FE63C-363D-956C-8B14-0376C38ED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9224A63-7EB3-9FBD-8A2E-D241DD3D7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60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252FE63C-363D-956C-8B14-0376C38ED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9224A63-7EB3-9FBD-8A2E-D241DD3D7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772A87-432B-1600-D4CE-DBCAA0C71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54" y="285447"/>
            <a:ext cx="10317480" cy="573807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An </a:t>
            </a:r>
            <a:r>
              <a:rPr lang="en-US" b="1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acquaintance</a:t>
            </a:r>
            <a:r>
              <a:rPr lang="en-US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is a person that you may have seen before, but you do not know them. They are people that you may see on a regular basis or friends of your friends, but you don't know them. You should still consider them as strangers when you are out without a grown-up. An acquaintance should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usually</a:t>
            </a:r>
            <a:r>
              <a:rPr lang="en-US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be treated like a stranger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  <a:r>
              <a:rPr lang="en-US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 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6841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E0E7725-F51A-69A0-857C-F7E9E66776A1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1406956" y="2692718"/>
            <a:chExt cx="869774" cy="73628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0A95D57-EA84-70D9-EA39-F09E25AB489E}"/>
                </a:ext>
              </a:extLst>
            </p:cNvPr>
            <p:cNvSpPr/>
            <p:nvPr/>
          </p:nvSpPr>
          <p:spPr>
            <a:xfrm>
              <a:off x="1406956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5361901-41EF-FB83-F1A7-B13B95EAA534}"/>
                </a:ext>
              </a:extLst>
            </p:cNvPr>
            <p:cNvSpPr/>
            <p:nvPr/>
          </p:nvSpPr>
          <p:spPr>
            <a:xfrm>
              <a:off x="1732115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5C21E56-D9FB-BCC5-8DA3-FF4A37E424C5}"/>
                </a:ext>
              </a:extLst>
            </p:cNvPr>
            <p:cNvSpPr/>
            <p:nvPr/>
          </p:nvSpPr>
          <p:spPr>
            <a:xfrm>
              <a:off x="2057274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ECBE8693-F4E3-3D18-E7F5-20520AB8CB55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CC44EFC-F1BC-06FF-5B53-C81B7C4B5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3B07D5-B59C-FF54-5693-ADE7D1901340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B494F5D-8C3B-C42B-0E05-C6684EB46107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10316307" y="2692718"/>
            <a:chExt cx="869774" cy="73628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B88A3DF-05FA-0CEB-D21D-9791E2A40E5C}"/>
                </a:ext>
              </a:extLst>
            </p:cNvPr>
            <p:cNvSpPr/>
            <p:nvPr/>
          </p:nvSpPr>
          <p:spPr>
            <a:xfrm>
              <a:off x="10316307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F22DB27-85D9-AA8F-88DC-AA57539EFD1D}"/>
                </a:ext>
              </a:extLst>
            </p:cNvPr>
            <p:cNvSpPr/>
            <p:nvPr/>
          </p:nvSpPr>
          <p:spPr>
            <a:xfrm>
              <a:off x="10641466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E6A9E3A-C60C-7A36-86F7-AD878D9DDB57}"/>
                </a:ext>
              </a:extLst>
            </p:cNvPr>
            <p:cNvSpPr/>
            <p:nvPr/>
          </p:nvSpPr>
          <p:spPr>
            <a:xfrm>
              <a:off x="10966625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29323D11-AB75-2D28-E2A4-37E365B3D6F3}"/>
              </a:ext>
            </a:extLst>
          </p:cNvPr>
          <p:cNvSpPr>
            <a:spLocks noGrp="1"/>
          </p:cNvSpPr>
          <p:nvPr/>
        </p:nvSpPr>
        <p:spPr>
          <a:xfrm>
            <a:off x="2285034" y="1684245"/>
            <a:ext cx="8034682" cy="27661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400" b="1" i="0" kern="1200" dirty="0">
                <a:effectLst/>
                <a:ea typeface="+mj-ea"/>
              </a:rPr>
              <a:t>Activ</a:t>
            </a:r>
            <a:r>
              <a:rPr lang="en-US" sz="4400" b="1" kern="1200" dirty="0">
                <a:ea typeface="+mj-ea"/>
              </a:rPr>
              <a:t>ity</a:t>
            </a:r>
            <a:r>
              <a:rPr lang="en-US" sz="4400" kern="1200" dirty="0">
                <a:ea typeface="+mj-ea"/>
              </a:rPr>
              <a:t>: </a:t>
            </a:r>
            <a:r>
              <a:rPr lang="en-US" sz="4400" dirty="0"/>
              <a:t>Stranger or acquaintance?</a:t>
            </a:r>
            <a:endParaRPr lang="en-US" sz="4400" i="1" kern="1200" dirty="0"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04075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" y="184805"/>
            <a:ext cx="12194821" cy="9151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0" u="none" strike="noStrike" dirty="0">
                <a:effectLst/>
                <a:latin typeface="Calibri"/>
                <a:cs typeface="Calibri"/>
              </a:rPr>
              <a:t>The mail carrier who delivers your mail every day</a:t>
            </a:r>
            <a:endParaRPr lang="en-US" kern="1200" dirty="0">
              <a:latin typeface="Calibri"/>
              <a:cs typeface="Calibri"/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F683FB65-B98C-CDDF-07D3-C797766B2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082B068-B6E4-707F-C0FD-BDD394AEE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6" name="Picture 5" descr="A hand with a thumb up&#10;&#10;Description automatically generated">
            <a:extLst>
              <a:ext uri="{FF2B5EF4-FFF2-40B4-BE49-F238E27FC236}">
                <a16:creationId xmlns:a16="http://schemas.microsoft.com/office/drawing/2014/main" id="{EC3F4CFF-F4A8-0A33-7E2A-B38C6439F1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51" y="2058340"/>
            <a:ext cx="3213753" cy="3357504"/>
          </a:xfrm>
          <a:prstGeom prst="rect">
            <a:avLst/>
          </a:prstGeom>
        </p:spPr>
      </p:pic>
      <p:pic>
        <p:nvPicPr>
          <p:cNvPr id="9" name="Picture 8" descr="A hand with a thumb down&#10;&#10;Description automatically generated">
            <a:extLst>
              <a:ext uri="{FF2B5EF4-FFF2-40B4-BE49-F238E27FC236}">
                <a16:creationId xmlns:a16="http://schemas.microsoft.com/office/drawing/2014/main" id="{B55F7683-85A8-DCA8-B812-D0A054399E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1" b="1991"/>
          <a:stretch/>
        </p:blipFill>
        <p:spPr>
          <a:xfrm>
            <a:off x="6245957" y="2058340"/>
            <a:ext cx="3241983" cy="3357524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CA1C0C11-F1D6-3DCB-901E-67788FCFE039}"/>
              </a:ext>
            </a:extLst>
          </p:cNvPr>
          <p:cNvSpPr txBox="1"/>
          <p:nvPr/>
        </p:nvSpPr>
        <p:spPr>
          <a:xfrm>
            <a:off x="4600223" y="3476037"/>
            <a:ext cx="739423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800" b="1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4206209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6" y="316509"/>
            <a:ext cx="12185414" cy="13949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0" u="none" strike="noStrike" dirty="0">
                <a:effectLst/>
                <a:latin typeface="Calibri"/>
                <a:cs typeface="Calibri"/>
              </a:rPr>
              <a:t>You play on the same soccer team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b="0" u="none" strike="noStrike" dirty="0">
                <a:effectLst/>
                <a:latin typeface="Calibri"/>
                <a:cs typeface="Calibri"/>
              </a:rPr>
              <a:t> but you haven't spent much time with them outside of practice</a:t>
            </a:r>
            <a:endParaRPr lang="en-US" kern="1200" dirty="0">
              <a:latin typeface="Calibri"/>
              <a:cs typeface="Calibri"/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F683FB65-B98C-CDDF-07D3-C797766B2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082B068-B6E4-707F-C0FD-BDD394AEE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6" name="Picture 5" descr="A hand with a thumb up&#10;&#10;Description automatically generated">
            <a:extLst>
              <a:ext uri="{FF2B5EF4-FFF2-40B4-BE49-F238E27FC236}">
                <a16:creationId xmlns:a16="http://schemas.microsoft.com/office/drawing/2014/main" id="{2839A42F-A848-771D-D11E-0B3A551714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51" y="2058340"/>
            <a:ext cx="3213753" cy="3357504"/>
          </a:xfrm>
          <a:prstGeom prst="rect">
            <a:avLst/>
          </a:prstGeom>
        </p:spPr>
      </p:pic>
      <p:pic>
        <p:nvPicPr>
          <p:cNvPr id="9" name="Picture 8" descr="A hand with a thumb down&#10;&#10;Description automatically generated">
            <a:extLst>
              <a:ext uri="{FF2B5EF4-FFF2-40B4-BE49-F238E27FC236}">
                <a16:creationId xmlns:a16="http://schemas.microsoft.com/office/drawing/2014/main" id="{D7C2A76B-7BBF-17ED-4913-4B57DB31AC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1" b="1991"/>
          <a:stretch/>
        </p:blipFill>
        <p:spPr>
          <a:xfrm>
            <a:off x="6245957" y="2058340"/>
            <a:ext cx="3241983" cy="3357524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FBDDB116-5BC2-73B5-F476-D9046E06F56E}"/>
              </a:ext>
            </a:extLst>
          </p:cNvPr>
          <p:cNvSpPr txBox="1"/>
          <p:nvPr/>
        </p:nvSpPr>
        <p:spPr>
          <a:xfrm>
            <a:off x="4600223" y="3476037"/>
            <a:ext cx="739423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800" b="1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998201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F683FB65-B98C-CDDF-07D3-C797766B2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082B068-B6E4-707F-C0FD-BDD394AEE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20FE66B-AAA1-F49E-9434-C8E60268B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5" y="184805"/>
            <a:ext cx="12185414" cy="13479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0" u="none" strike="noStrike" dirty="0">
                <a:effectLst/>
                <a:latin typeface="Calibri"/>
                <a:cs typeface="Calibri"/>
              </a:rPr>
              <a:t>A person you've never met before at the park</a:t>
            </a:r>
            <a:endParaRPr lang="en-US" kern="1200" dirty="0">
              <a:latin typeface="Calibri"/>
              <a:cs typeface="Calibri"/>
            </a:endParaRPr>
          </a:p>
        </p:txBody>
      </p:sp>
      <p:pic>
        <p:nvPicPr>
          <p:cNvPr id="4" name="Picture 3" descr="A hand with a thumb up&#10;&#10;Description automatically generated">
            <a:extLst>
              <a:ext uri="{FF2B5EF4-FFF2-40B4-BE49-F238E27FC236}">
                <a16:creationId xmlns:a16="http://schemas.microsoft.com/office/drawing/2014/main" id="{F2B5806A-3C82-933B-0AC7-60DEAF303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51" y="2058340"/>
            <a:ext cx="3213753" cy="3357504"/>
          </a:xfrm>
          <a:prstGeom prst="rect">
            <a:avLst/>
          </a:prstGeom>
        </p:spPr>
      </p:pic>
      <p:pic>
        <p:nvPicPr>
          <p:cNvPr id="8" name="Picture 7" descr="A hand with a thumb down&#10;&#10;Description automatically generated">
            <a:extLst>
              <a:ext uri="{FF2B5EF4-FFF2-40B4-BE49-F238E27FC236}">
                <a16:creationId xmlns:a16="http://schemas.microsoft.com/office/drawing/2014/main" id="{E6C01732-9CE6-D33C-673C-6CCFAF887D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1" b="1991"/>
          <a:stretch/>
        </p:blipFill>
        <p:spPr>
          <a:xfrm>
            <a:off x="6245957" y="2058340"/>
            <a:ext cx="3241983" cy="3357524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BD56927A-A076-103D-01C3-59D9CE0CF786}"/>
              </a:ext>
            </a:extLst>
          </p:cNvPr>
          <p:cNvSpPr txBox="1"/>
          <p:nvPr/>
        </p:nvSpPr>
        <p:spPr>
          <a:xfrm>
            <a:off x="4600223" y="3476037"/>
            <a:ext cx="739423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800" b="1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2586820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F683FB65-B98C-CDDF-07D3-C797766B2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082B068-B6E4-707F-C0FD-BDD394AEE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BFF78B-5BA4-CE82-1189-057DD28A9B83}"/>
              </a:ext>
            </a:extLst>
          </p:cNvPr>
          <p:cNvSpPr>
            <a:spLocks noGrp="1"/>
          </p:cNvSpPr>
          <p:nvPr/>
        </p:nvSpPr>
        <p:spPr>
          <a:xfrm>
            <a:off x="1635" y="327455"/>
            <a:ext cx="12186833" cy="13017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0" u="none" strike="noStrike" dirty="0">
                <a:effectLst/>
                <a:latin typeface="Calibri"/>
                <a:cs typeface="Calibri"/>
              </a:rPr>
              <a:t>You're walking home from school, and a person you don't know offers you a piece of candy.</a:t>
            </a:r>
            <a:endParaRPr lang="en-US" sz="4400" dirty="0">
              <a:latin typeface="Calibri"/>
              <a:cs typeface="Calibri"/>
            </a:endParaRPr>
          </a:p>
        </p:txBody>
      </p:sp>
      <p:pic>
        <p:nvPicPr>
          <p:cNvPr id="6" name="Picture 5" descr="A hand with a thumb up&#10;&#10;Description automatically generated">
            <a:extLst>
              <a:ext uri="{FF2B5EF4-FFF2-40B4-BE49-F238E27FC236}">
                <a16:creationId xmlns:a16="http://schemas.microsoft.com/office/drawing/2014/main" id="{94E646CD-E944-529F-CAA2-0F41F7F78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51" y="2058340"/>
            <a:ext cx="3213753" cy="3357504"/>
          </a:xfrm>
          <a:prstGeom prst="rect">
            <a:avLst/>
          </a:prstGeom>
        </p:spPr>
      </p:pic>
      <p:pic>
        <p:nvPicPr>
          <p:cNvPr id="9" name="Picture 8" descr="A hand with a thumb down&#10;&#10;Description automatically generated">
            <a:extLst>
              <a:ext uri="{FF2B5EF4-FFF2-40B4-BE49-F238E27FC236}">
                <a16:creationId xmlns:a16="http://schemas.microsoft.com/office/drawing/2014/main" id="{271EBA00-84CE-D3EF-FE3C-A3DB44A502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1" b="1991"/>
          <a:stretch/>
        </p:blipFill>
        <p:spPr>
          <a:xfrm>
            <a:off x="6245957" y="2058340"/>
            <a:ext cx="3241983" cy="3357524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0F7997F9-BCF7-179A-EB68-9780C1AD2617}"/>
              </a:ext>
            </a:extLst>
          </p:cNvPr>
          <p:cNvSpPr txBox="1"/>
          <p:nvPr/>
        </p:nvSpPr>
        <p:spPr>
          <a:xfrm>
            <a:off x="4600223" y="3476037"/>
            <a:ext cx="739423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800" b="1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1274263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F683FB65-B98C-CDDF-07D3-C797766B2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082B068-B6E4-707F-C0FD-BDD394AEE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BFF78B-5BA4-CE82-1189-057DD28A9B83}"/>
              </a:ext>
            </a:extLst>
          </p:cNvPr>
          <p:cNvSpPr>
            <a:spLocks noGrp="1"/>
          </p:cNvSpPr>
          <p:nvPr/>
        </p:nvSpPr>
        <p:spPr>
          <a:xfrm>
            <a:off x="816" y="327455"/>
            <a:ext cx="12155654" cy="10117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latin typeface="Calibri"/>
                <a:cs typeface="Calibri"/>
              </a:rPr>
              <a:t>Your teacher from last year.</a:t>
            </a:r>
            <a:endParaRPr lang="en-US" dirty="0"/>
          </a:p>
        </p:txBody>
      </p:sp>
      <p:pic>
        <p:nvPicPr>
          <p:cNvPr id="6" name="Picture 5" descr="A hand with a thumb up&#10;&#10;Description automatically generated">
            <a:extLst>
              <a:ext uri="{FF2B5EF4-FFF2-40B4-BE49-F238E27FC236}">
                <a16:creationId xmlns:a16="http://schemas.microsoft.com/office/drawing/2014/main" id="{62F905FD-4AD8-8084-681D-7B36D26B6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51" y="2058340"/>
            <a:ext cx="3213753" cy="3357504"/>
          </a:xfrm>
          <a:prstGeom prst="rect">
            <a:avLst/>
          </a:prstGeom>
        </p:spPr>
      </p:pic>
      <p:pic>
        <p:nvPicPr>
          <p:cNvPr id="9" name="Picture 8" descr="A hand with a thumb down&#10;&#10;Description automatically generated">
            <a:extLst>
              <a:ext uri="{FF2B5EF4-FFF2-40B4-BE49-F238E27FC236}">
                <a16:creationId xmlns:a16="http://schemas.microsoft.com/office/drawing/2014/main" id="{76A11B28-0377-B09D-9C0F-D27E1FA723E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1" b="1991"/>
          <a:stretch/>
        </p:blipFill>
        <p:spPr>
          <a:xfrm>
            <a:off x="6245957" y="2058340"/>
            <a:ext cx="3241983" cy="3357524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1A69BC44-6234-9C7F-48A6-C0970B622A0C}"/>
              </a:ext>
            </a:extLst>
          </p:cNvPr>
          <p:cNvSpPr txBox="1"/>
          <p:nvPr/>
        </p:nvSpPr>
        <p:spPr>
          <a:xfrm>
            <a:off x="4600223" y="3476037"/>
            <a:ext cx="739423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800" b="1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2490268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F683FB65-B98C-CDDF-07D3-C797766B2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082B068-B6E4-707F-C0FD-BDD394AEE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BFF78B-5BA4-CE82-1189-057DD28A9B83}"/>
              </a:ext>
            </a:extLst>
          </p:cNvPr>
          <p:cNvSpPr>
            <a:spLocks noGrp="1"/>
          </p:cNvSpPr>
          <p:nvPr/>
        </p:nvSpPr>
        <p:spPr>
          <a:xfrm>
            <a:off x="-3888" y="327455"/>
            <a:ext cx="12150951" cy="20935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400" dirty="0">
                <a:latin typeface="Calibri"/>
                <a:cs typeface="Calibri"/>
              </a:rPr>
              <a:t>You're waiting for your parents to pick you up from school, and someone you've never met before says, "Come with me, I'll take you home.”</a:t>
            </a:r>
          </a:p>
        </p:txBody>
      </p:sp>
      <p:pic>
        <p:nvPicPr>
          <p:cNvPr id="6" name="Picture 5" descr="A hand with a thumb up&#10;&#10;Description automatically generated">
            <a:extLst>
              <a:ext uri="{FF2B5EF4-FFF2-40B4-BE49-F238E27FC236}">
                <a16:creationId xmlns:a16="http://schemas.microsoft.com/office/drawing/2014/main" id="{E9660CCD-ECDB-4BA8-8E1A-5586013334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7" y="2857970"/>
            <a:ext cx="3213753" cy="3357504"/>
          </a:xfrm>
          <a:prstGeom prst="rect">
            <a:avLst/>
          </a:prstGeom>
        </p:spPr>
      </p:pic>
      <p:pic>
        <p:nvPicPr>
          <p:cNvPr id="9" name="Picture 8" descr="A hand with a thumb down&#10;&#10;Description automatically generated">
            <a:extLst>
              <a:ext uri="{FF2B5EF4-FFF2-40B4-BE49-F238E27FC236}">
                <a16:creationId xmlns:a16="http://schemas.microsoft.com/office/drawing/2014/main" id="{EF28D83D-F348-8F57-B29B-D3284AD960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1" b="1991"/>
          <a:stretch/>
        </p:blipFill>
        <p:spPr>
          <a:xfrm>
            <a:off x="5606253" y="2857970"/>
            <a:ext cx="3241983" cy="3357524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34DECBD7-8BF6-D2C2-CDCA-515396657628}"/>
              </a:ext>
            </a:extLst>
          </p:cNvPr>
          <p:cNvSpPr txBox="1"/>
          <p:nvPr/>
        </p:nvSpPr>
        <p:spPr>
          <a:xfrm>
            <a:off x="3960519" y="4275667"/>
            <a:ext cx="739423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800" b="1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3915666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72A87-432B-1600-D4CE-DBCAA0C71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6" y="321733"/>
            <a:ext cx="12182564" cy="736373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Calibri"/>
                <a:ea typeface="+mj-lt"/>
                <a:cs typeface="Calibri"/>
              </a:rPr>
              <a:t>What should we do if we see a stranger?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252FE63C-363D-956C-8B14-0376C38ED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9224A63-7EB3-9FBD-8A2E-D241DD3D7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5" name="Picture 4" descr="A young child with his hand on his chin&#10;&#10;Description automatically generated">
            <a:extLst>
              <a:ext uri="{FF2B5EF4-FFF2-40B4-BE49-F238E27FC236}">
                <a16:creationId xmlns:a16="http://schemas.microsoft.com/office/drawing/2014/main" id="{5BB4CBA0-3B39-FD01-F6B9-2A3E5D683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9786" y="1197563"/>
            <a:ext cx="5347170" cy="534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803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ouple of faces with a question mark&#10;&#10;Description automatically generated">
            <a:extLst>
              <a:ext uri="{FF2B5EF4-FFF2-40B4-BE49-F238E27FC236}">
                <a16:creationId xmlns:a16="http://schemas.microsoft.com/office/drawing/2014/main" id="{1C9CB89C-BA40-DF00-5A72-76168AF0C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992" y="1403350"/>
            <a:ext cx="6335183" cy="54535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639579-7F0F-A8F8-1F78-A4C2A59D7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8" y="224"/>
            <a:ext cx="12063984" cy="1343851"/>
          </a:xfrm>
        </p:spPr>
        <p:txBody>
          <a:bodyPr/>
          <a:lstStyle/>
          <a:p>
            <a:pPr algn="ctr"/>
            <a:r>
              <a:rPr lang="en-US" dirty="0">
                <a:latin typeface="Calibri"/>
                <a:cs typeface="Calibri"/>
              </a:rPr>
              <a:t>Don't talk to strangers.</a:t>
            </a:r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88BCA83-C4F2-D8EF-8EEB-D0B2B938F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14830FA-B3FA-C68B-FE49-68B420183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25BD2FA-8F3A-282A-F33D-C1CD419CCFCF}"/>
              </a:ext>
            </a:extLst>
          </p:cNvPr>
          <p:cNvCxnSpPr/>
          <p:nvPr/>
        </p:nvCxnSpPr>
        <p:spPr>
          <a:xfrm>
            <a:off x="1066800" y="1630250"/>
            <a:ext cx="7160653" cy="4971244"/>
          </a:xfrm>
          <a:prstGeom prst="straightConnector1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B749C6F-0B0C-0FD6-5EC5-263C1FD00031}"/>
              </a:ext>
            </a:extLst>
          </p:cNvPr>
          <p:cNvCxnSpPr>
            <a:cxnSpLocks/>
          </p:cNvCxnSpPr>
          <p:nvPr/>
        </p:nvCxnSpPr>
        <p:spPr>
          <a:xfrm flipV="1">
            <a:off x="1168758" y="1632396"/>
            <a:ext cx="6774287" cy="4966952"/>
          </a:xfrm>
          <a:prstGeom prst="straightConnector1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6270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artoon face with a question mark and a red square&#10;&#10;Description automatically generated">
            <a:extLst>
              <a:ext uri="{FF2B5EF4-FFF2-40B4-BE49-F238E27FC236}">
                <a16:creationId xmlns:a16="http://schemas.microsoft.com/office/drawing/2014/main" id="{30524CCF-3CCB-791C-1C1A-BE528D6A2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301" y="1853671"/>
            <a:ext cx="5830358" cy="46799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DED5B8-86D6-5700-F4F7-5531A10AB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292" y="224"/>
            <a:ext cx="12200584" cy="1341661"/>
          </a:xfrm>
        </p:spPr>
        <p:txBody>
          <a:bodyPr/>
          <a:lstStyle/>
          <a:p>
            <a:pPr algn="ctr"/>
            <a:r>
              <a:rPr lang="en-US" dirty="0">
                <a:latin typeface="Calibri"/>
                <a:cs typeface="Calibri Light"/>
              </a:rPr>
              <a:t>Don't take anything from a stranger.</a:t>
            </a:r>
            <a:endParaRPr lang="en-US" dirty="0">
              <a:latin typeface="Calibri"/>
              <a:cs typeface="Calibri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74F577F-34A2-C354-1BF2-15ED32875EB5}"/>
              </a:ext>
            </a:extLst>
          </p:cNvPr>
          <p:cNvCxnSpPr/>
          <p:nvPr/>
        </p:nvCxnSpPr>
        <p:spPr>
          <a:xfrm>
            <a:off x="1066800" y="1630250"/>
            <a:ext cx="7160653" cy="4971244"/>
          </a:xfrm>
          <a:prstGeom prst="straightConnector1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1B06E35-C4F2-5154-EF39-BF406D1102B4}"/>
              </a:ext>
            </a:extLst>
          </p:cNvPr>
          <p:cNvCxnSpPr>
            <a:cxnSpLocks/>
          </p:cNvCxnSpPr>
          <p:nvPr/>
        </p:nvCxnSpPr>
        <p:spPr>
          <a:xfrm flipV="1">
            <a:off x="1168758" y="1632396"/>
            <a:ext cx="6774287" cy="4966952"/>
          </a:xfrm>
          <a:prstGeom prst="straightConnector1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93CEEAD9-7343-47A1-DEDF-8C616FABD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2481721-6790-3D27-46BD-AD31E3B25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774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735F6-8EF4-D46B-6BE7-5FF06EBE7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8" y="224"/>
            <a:ext cx="12187364" cy="1193597"/>
          </a:xfrm>
        </p:spPr>
        <p:txBody>
          <a:bodyPr/>
          <a:lstStyle/>
          <a:p>
            <a:pPr algn="ctr"/>
            <a:r>
              <a:rPr lang="en-US" dirty="0">
                <a:latin typeface="Calibri"/>
                <a:cs typeface="Calibri"/>
              </a:rPr>
              <a:t>Don't go with a stranger.</a:t>
            </a:r>
          </a:p>
        </p:txBody>
      </p:sp>
      <p:pic>
        <p:nvPicPr>
          <p:cNvPr id="7" name="Picture 6" descr="A black background with a red arrow pointing to a face&#10;&#10;Description automatically generated">
            <a:extLst>
              <a:ext uri="{FF2B5EF4-FFF2-40B4-BE49-F238E27FC236}">
                <a16:creationId xmlns:a16="http://schemas.microsoft.com/office/drawing/2014/main" id="{B19E0EF7-9A96-14AA-6D1B-6AFF0D21B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03" y="1481328"/>
            <a:ext cx="6288786" cy="5364480"/>
          </a:xfrm>
          <a:prstGeom prst="rect">
            <a:avLst/>
          </a:prstGeom>
        </p:spPr>
      </p:pic>
      <p:sp>
        <p:nvSpPr>
          <p:cNvPr id="9" name="Right Triangle 8">
            <a:extLst>
              <a:ext uri="{FF2B5EF4-FFF2-40B4-BE49-F238E27FC236}">
                <a16:creationId xmlns:a16="http://schemas.microsoft.com/office/drawing/2014/main" id="{A03727DD-B372-A204-2454-DD694DFBE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66F7AE3-E0E0-7BB3-4E37-5DE3E25BD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46E3B4B-89E1-AF43-0466-1781700150E0}"/>
              </a:ext>
            </a:extLst>
          </p:cNvPr>
          <p:cNvCxnSpPr/>
          <p:nvPr/>
        </p:nvCxnSpPr>
        <p:spPr>
          <a:xfrm>
            <a:off x="1066800" y="1630250"/>
            <a:ext cx="7160653" cy="4971244"/>
          </a:xfrm>
          <a:prstGeom prst="straightConnector1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2EDAA70-A7D9-BC45-1AF0-FAA05EDFDAD6}"/>
              </a:ext>
            </a:extLst>
          </p:cNvPr>
          <p:cNvCxnSpPr>
            <a:cxnSpLocks/>
          </p:cNvCxnSpPr>
          <p:nvPr/>
        </p:nvCxnSpPr>
        <p:spPr>
          <a:xfrm flipV="1">
            <a:off x="1168758" y="1632396"/>
            <a:ext cx="6774287" cy="4966952"/>
          </a:xfrm>
          <a:prstGeom prst="straightConnector1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4102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BEB50-977A-ED87-0ACE-7540FE05A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" y="224"/>
            <a:ext cx="12179120" cy="1336295"/>
          </a:xfrm>
        </p:spPr>
        <p:txBody>
          <a:bodyPr/>
          <a:lstStyle/>
          <a:p>
            <a:pPr algn="ctr"/>
            <a:r>
              <a:rPr lang="en-US" dirty="0">
                <a:latin typeface="Calibri"/>
                <a:cs typeface="Calibri"/>
              </a:rPr>
              <a:t>Keep a safe distance from a stranger.</a:t>
            </a:r>
          </a:p>
        </p:txBody>
      </p:sp>
      <p:pic>
        <p:nvPicPr>
          <p:cNvPr id="7" name="Picture 6" descr="A cartoon of two people standing next to a red arrow&#10;&#10;Description automatically generated">
            <a:extLst>
              <a:ext uri="{FF2B5EF4-FFF2-40B4-BE49-F238E27FC236}">
                <a16:creationId xmlns:a16="http://schemas.microsoft.com/office/drawing/2014/main" id="{8045B3E4-02C7-A198-19FB-023F8C3AC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20" y="1427752"/>
            <a:ext cx="6343650" cy="5431536"/>
          </a:xfrm>
          <a:prstGeom prst="rect">
            <a:avLst/>
          </a:prstGeom>
        </p:spPr>
      </p:pic>
      <p:sp>
        <p:nvSpPr>
          <p:cNvPr id="9" name="Right Triangle 8">
            <a:extLst>
              <a:ext uri="{FF2B5EF4-FFF2-40B4-BE49-F238E27FC236}">
                <a16:creationId xmlns:a16="http://schemas.microsoft.com/office/drawing/2014/main" id="{3E6F6388-86BD-66CD-6886-745598637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DACD66F1-B72D-5381-9197-FE99BC6CDC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22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72A87-432B-1600-D4CE-DBCAA0C71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9" y="572589"/>
            <a:ext cx="12189821" cy="109923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Calibri"/>
                <a:ea typeface="+mj-lt"/>
                <a:cs typeface="Calibri"/>
              </a:rPr>
              <a:t>What do we do if we see an acquaintance?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252FE63C-363D-956C-8B14-0376C38ED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9224A63-7EB3-9FBD-8A2E-D241DD3D7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Picture 2" descr="A child with curly hair and a question mark&#10;&#10;Description automatically generated">
            <a:extLst>
              <a:ext uri="{FF2B5EF4-FFF2-40B4-BE49-F238E27FC236}">
                <a16:creationId xmlns:a16="http://schemas.microsoft.com/office/drawing/2014/main" id="{C679A806-77BF-657E-9933-52C5634B7A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362" y="1341362"/>
            <a:ext cx="5239657" cy="523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292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39579-7F0F-A8F8-1F78-A4C2A59D7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8" y="224"/>
            <a:ext cx="12063984" cy="1343851"/>
          </a:xfrm>
        </p:spPr>
        <p:txBody>
          <a:bodyPr/>
          <a:lstStyle/>
          <a:p>
            <a:pPr algn="ctr"/>
            <a:r>
              <a:rPr lang="en-US" dirty="0">
                <a:latin typeface="Calibri"/>
                <a:cs typeface="Calibri"/>
              </a:rPr>
              <a:t>Check with a trusted adult.</a:t>
            </a:r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88BCA83-C4F2-D8EF-8EEB-D0B2B938F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14830FA-B3FA-C68B-FE49-68B420183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5" name="Picture 4" descr="A cartoon of a person and a child&#10;&#10;Description automatically generated">
            <a:extLst>
              <a:ext uri="{FF2B5EF4-FFF2-40B4-BE49-F238E27FC236}">
                <a16:creationId xmlns:a16="http://schemas.microsoft.com/office/drawing/2014/main" id="{39E60F70-41F8-EE29-A00E-86CF541F5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8526" y="1084674"/>
            <a:ext cx="5460059" cy="546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78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ED5B8-86D6-5700-F4F7-5531A10AB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292" y="224"/>
            <a:ext cx="12200584" cy="1341661"/>
          </a:xfrm>
        </p:spPr>
        <p:txBody>
          <a:bodyPr/>
          <a:lstStyle/>
          <a:p>
            <a:pPr algn="ctr"/>
            <a:r>
              <a:rPr lang="en-US" dirty="0">
                <a:latin typeface="Calibri"/>
                <a:cs typeface="Calibri Light"/>
              </a:rPr>
              <a:t>Don’t share personal information.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93CEEAD9-7343-47A1-DEDF-8C616FABD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2481721-6790-3D27-46BD-AD31E3B25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4" name="Picture 3" descr="A face with a hand and a card&#10;&#10;Description automatically generated">
            <a:extLst>
              <a:ext uri="{FF2B5EF4-FFF2-40B4-BE49-F238E27FC236}">
                <a16:creationId xmlns:a16="http://schemas.microsoft.com/office/drawing/2014/main" id="{9B593B28-CE04-E4BB-2B58-B9076F999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7956" y="1411515"/>
            <a:ext cx="5542945" cy="4718352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C56EBCF-0DBB-4651-7DEE-632B51833DC1}"/>
              </a:ext>
            </a:extLst>
          </p:cNvPr>
          <p:cNvCxnSpPr/>
          <p:nvPr/>
        </p:nvCxnSpPr>
        <p:spPr>
          <a:xfrm>
            <a:off x="1066800" y="1630250"/>
            <a:ext cx="7160653" cy="4971244"/>
          </a:xfrm>
          <a:prstGeom prst="straightConnector1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9745F24-228A-814A-AB01-2F51529DCAC2}"/>
              </a:ext>
            </a:extLst>
          </p:cNvPr>
          <p:cNvCxnSpPr>
            <a:cxnSpLocks/>
          </p:cNvCxnSpPr>
          <p:nvPr/>
        </p:nvCxnSpPr>
        <p:spPr>
          <a:xfrm flipV="1">
            <a:off x="1168758" y="1632396"/>
            <a:ext cx="6774287" cy="4966952"/>
          </a:xfrm>
          <a:prstGeom prst="straightConnector1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5041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735F6-8EF4-D46B-6BE7-5FF06EBE7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8" y="224"/>
            <a:ext cx="12187364" cy="1193597"/>
          </a:xfrm>
        </p:spPr>
        <p:txBody>
          <a:bodyPr/>
          <a:lstStyle/>
          <a:p>
            <a:pPr algn="ctr"/>
            <a:r>
              <a:rPr lang="en-US" dirty="0">
                <a:latin typeface="Calibri"/>
                <a:cs typeface="Calibri"/>
              </a:rPr>
              <a:t>Trust your feelings.</a:t>
            </a: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A03727DD-B372-A204-2454-DD694DFBE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66F7AE3-E0E0-7BB3-4E37-5DE3E25BD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4" name="Picture 3" descr="A cartoon of a child&#10;&#10;Description automatically generated">
            <a:extLst>
              <a:ext uri="{FF2B5EF4-FFF2-40B4-BE49-F238E27FC236}">
                <a16:creationId xmlns:a16="http://schemas.microsoft.com/office/drawing/2014/main" id="{AF1918F0-9FF3-86EF-6251-96F58B9E3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462" y="1193821"/>
            <a:ext cx="5026891" cy="502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877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554BB-9DD2-F141-44AE-7C8CB4AF9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1" y="1207792"/>
            <a:ext cx="12185347" cy="1440379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If</a:t>
            </a:r>
            <a:r>
              <a:rPr lang="en-US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someone does try to touch you,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scream</a:t>
            </a:r>
            <a:r>
              <a:rPr lang="en-US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“No!”,</a:t>
            </a:r>
            <a:br>
              <a:rPr lang="en-US" dirty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yell for help and run away.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246C475-0010-832A-5C80-F23EAF67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9E11726-733C-6D88-0197-C52DDDED4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6175830-8DFA-9A86-259F-9C8DA0EBE360}"/>
              </a:ext>
            </a:extLst>
          </p:cNvPr>
          <p:cNvSpPr txBox="1">
            <a:spLocks/>
          </p:cNvSpPr>
          <p:nvPr/>
        </p:nvSpPr>
        <p:spPr>
          <a:xfrm>
            <a:off x="3197" y="2060"/>
            <a:ext cx="12178762" cy="1205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Staying Safe in Public</a:t>
            </a:r>
            <a:endParaRPr lang="en-US" b="1" dirty="0">
              <a:latin typeface="Calibri"/>
              <a:cs typeface="Calibri"/>
            </a:endParaRPr>
          </a:p>
        </p:txBody>
      </p:sp>
      <p:pic>
        <p:nvPicPr>
          <p:cNvPr id="5" name="Picture 4" descr="A cartoon of a child running&#10;&#10;Description automatically generated">
            <a:extLst>
              <a:ext uri="{FF2B5EF4-FFF2-40B4-BE49-F238E27FC236}">
                <a16:creationId xmlns:a16="http://schemas.microsoft.com/office/drawing/2014/main" id="{506BDD70-A578-72C4-E1D1-860CE2764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874" y="2683694"/>
            <a:ext cx="3852573" cy="385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71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554BB-9DD2-F141-44AE-7C8CB4AF9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8" y="1138686"/>
            <a:ext cx="12166532" cy="8564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Hold your personal possessions close to you. </a:t>
            </a:r>
            <a:endParaRPr lang="en-US" sz="3300" dirty="0">
              <a:latin typeface="Calibri"/>
              <a:cs typeface="Calibri"/>
            </a:endParaRP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246C475-0010-832A-5C80-F23EAF67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9E11726-733C-6D88-0197-C52DDDED4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6175830-8DFA-9A86-259F-9C8DA0EBE360}"/>
              </a:ext>
            </a:extLst>
          </p:cNvPr>
          <p:cNvSpPr txBox="1">
            <a:spLocks/>
          </p:cNvSpPr>
          <p:nvPr/>
        </p:nvSpPr>
        <p:spPr>
          <a:xfrm>
            <a:off x="-1507" y="209024"/>
            <a:ext cx="12171504" cy="1002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Staying Safe in Public</a:t>
            </a:r>
            <a:endParaRPr lang="en-US" b="1" dirty="0">
              <a:latin typeface="Calibri"/>
              <a:cs typeface="Calibri"/>
            </a:endParaRPr>
          </a:p>
        </p:txBody>
      </p:sp>
      <p:pic>
        <p:nvPicPr>
          <p:cNvPr id="5" name="Picture 4" descr="A child with a backpack&#10;&#10;Description automatically generated">
            <a:extLst>
              <a:ext uri="{FF2B5EF4-FFF2-40B4-BE49-F238E27FC236}">
                <a16:creationId xmlns:a16="http://schemas.microsoft.com/office/drawing/2014/main" id="{CDDE7CAA-A3CA-B35B-4F40-D09A977198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7712" y="2005929"/>
            <a:ext cx="4383432" cy="439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4717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554BB-9DD2-F141-44AE-7C8CB4AF9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700" y="945995"/>
            <a:ext cx="11133734" cy="238206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Avoid public restrooms. If you must use the restroom, make sure you take a buddy. </a:t>
            </a:r>
            <a:br>
              <a:rPr lang="en-US" dirty="0">
                <a:latin typeface="Calibri"/>
                <a:cs typeface="Calibri"/>
              </a:rPr>
            </a:br>
            <a:r>
              <a:rPr lang="en-US" dirty="0">
                <a:latin typeface="Calibri"/>
                <a:cs typeface="Calibri"/>
              </a:rPr>
              <a:t>Do not go in alone.  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246C475-0010-832A-5C80-F23EAF67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9E11726-733C-6D88-0197-C52DDDED4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6175830-8DFA-9A86-259F-9C8DA0EBE360}"/>
              </a:ext>
            </a:extLst>
          </p:cNvPr>
          <p:cNvSpPr txBox="1">
            <a:spLocks/>
          </p:cNvSpPr>
          <p:nvPr/>
        </p:nvSpPr>
        <p:spPr>
          <a:xfrm>
            <a:off x="3196" y="2061"/>
            <a:ext cx="12186019" cy="944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Staying Safe in Public</a:t>
            </a:r>
            <a:endParaRPr lang="en-US" b="1" dirty="0">
              <a:latin typeface="Calibri"/>
              <a:cs typeface="Calibri"/>
            </a:endParaRPr>
          </a:p>
        </p:txBody>
      </p:sp>
      <p:pic>
        <p:nvPicPr>
          <p:cNvPr id="5" name="Picture 4" descr="A black and white sign with a person and person&#10;&#10;Description automatically generated">
            <a:extLst>
              <a:ext uri="{FF2B5EF4-FFF2-40B4-BE49-F238E27FC236}">
                <a16:creationId xmlns:a16="http://schemas.microsoft.com/office/drawing/2014/main" id="{6FF481DA-043F-95A0-729F-B6A2D76BA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9871" y="3338689"/>
            <a:ext cx="3752850" cy="3200400"/>
          </a:xfrm>
          <a:prstGeom prst="rect">
            <a:avLst/>
          </a:prstGeom>
        </p:spPr>
      </p:pic>
      <p:pic>
        <p:nvPicPr>
          <p:cNvPr id="8" name="Picture 7" descr="A red x on a black background&#10;&#10;Description automatically generated">
            <a:extLst>
              <a:ext uri="{FF2B5EF4-FFF2-40B4-BE49-F238E27FC236}">
                <a16:creationId xmlns:a16="http://schemas.microsoft.com/office/drawing/2014/main" id="{D5AEF046-AC62-C187-3101-249EF9698C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7985" y="3230218"/>
            <a:ext cx="3511249" cy="346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296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554BB-9DD2-F141-44AE-7C8CB4AF9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8717" y="1089166"/>
            <a:ext cx="6752571" cy="324041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Never go to public places such as malls, movies, parks, or pools alone. Always go with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an</a:t>
            </a:r>
            <a:r>
              <a:rPr lang="en-US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adult you trust.</a:t>
            </a:r>
            <a:endParaRPr lang="en-US" dirty="0">
              <a:latin typeface="+mj-ea"/>
              <a:cs typeface="Calibri"/>
            </a:endParaRP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E246C475-0010-832A-5C80-F23EAF67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9E11726-733C-6D88-0197-C52DDDED4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6175830-8DFA-9A86-259F-9C8DA0EBE360}"/>
              </a:ext>
            </a:extLst>
          </p:cNvPr>
          <p:cNvSpPr txBox="1">
            <a:spLocks/>
          </p:cNvSpPr>
          <p:nvPr/>
        </p:nvSpPr>
        <p:spPr>
          <a:xfrm>
            <a:off x="3197" y="2060"/>
            <a:ext cx="12186019" cy="988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00000"/>
                </a:solidFill>
                <a:latin typeface="Calibri"/>
                <a:cs typeface="Calibri"/>
              </a:rPr>
              <a:t>Staying Safe in Public</a:t>
            </a:r>
            <a:endParaRPr lang="en-US" b="1" dirty="0">
              <a:latin typeface="Calibri"/>
              <a:cs typeface="Calibri"/>
            </a:endParaRPr>
          </a:p>
        </p:txBody>
      </p:sp>
      <p:pic>
        <p:nvPicPr>
          <p:cNvPr id="5" name="Picture 4" descr="A collage of buildings and playgrounds&#10;&#10;Description automatically generated">
            <a:extLst>
              <a:ext uri="{FF2B5EF4-FFF2-40B4-BE49-F238E27FC236}">
                <a16:creationId xmlns:a16="http://schemas.microsoft.com/office/drawing/2014/main" id="{33755B82-8C67-337C-6964-E41932CDD7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19" y="1282230"/>
            <a:ext cx="5191568" cy="5046133"/>
          </a:xfrm>
          <a:prstGeom prst="rect">
            <a:avLst/>
          </a:prstGeom>
        </p:spPr>
      </p:pic>
      <p:pic>
        <p:nvPicPr>
          <p:cNvPr id="9" name="Picture 8" descr="A black background with brown circles&#10;&#10;Description automatically generated">
            <a:extLst>
              <a:ext uri="{FF2B5EF4-FFF2-40B4-BE49-F238E27FC236}">
                <a16:creationId xmlns:a16="http://schemas.microsoft.com/office/drawing/2014/main" id="{FAD79CA4-9EB9-B5A4-37E6-C26FD43D0F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7400" y="3837281"/>
            <a:ext cx="2214387" cy="274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462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B39AF-3E1E-72C8-3042-1DA5C02BA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303" y="276973"/>
            <a:ext cx="12193328" cy="9577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400">
                <a:latin typeface="Calibri"/>
                <a:ea typeface="+mj-lt"/>
                <a:cs typeface="Calibri"/>
              </a:rPr>
              <a:t>Where can you find strangers?</a:t>
            </a:r>
            <a:endParaRPr lang="en-US" sz="4400" b="1" i="1">
              <a:solidFill>
                <a:srgbClr val="000000"/>
              </a:solidFill>
              <a:latin typeface="Calibri"/>
              <a:ea typeface="+mj-lt"/>
              <a:cs typeface="Calibri"/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141ADA8B-3C8C-7E99-B53B-B0FA7E0A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F1B7224-F394-7EF8-22DB-B7F56F4CE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4" name="Picture 3" descr="A child looking at a question mark&#10;&#10;Description automatically generated">
            <a:extLst>
              <a:ext uri="{FF2B5EF4-FFF2-40B4-BE49-F238E27FC236}">
                <a16:creationId xmlns:a16="http://schemas.microsoft.com/office/drawing/2014/main" id="{25A6CA3B-8DCE-B652-F752-E3EC9223A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4260" y="1387299"/>
            <a:ext cx="4811694" cy="480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2773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B39AF-3E1E-72C8-3042-1DA5C02BA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" y="335299"/>
            <a:ext cx="12193328" cy="7980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400">
                <a:latin typeface="Calibri"/>
                <a:ea typeface="+mj-lt"/>
                <a:cs typeface="Calibri"/>
              </a:rPr>
              <a:t>Are all strangers bad people?</a:t>
            </a:r>
            <a:endParaRPr lang="en-US" sz="4400" b="1" i="1">
              <a:solidFill>
                <a:srgbClr val="000000"/>
              </a:solidFill>
              <a:latin typeface="Calibri"/>
              <a:ea typeface="+mj-lt"/>
              <a:cs typeface="Calibri"/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141ADA8B-3C8C-7E99-B53B-B0FA7E0A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F1B7224-F394-7EF8-22DB-B7F56F4CE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4" name="Picture 3" descr="A child looking up at a question mark&#10;&#10;Description automatically generated">
            <a:extLst>
              <a:ext uri="{FF2B5EF4-FFF2-40B4-BE49-F238E27FC236}">
                <a16:creationId xmlns:a16="http://schemas.microsoft.com/office/drawing/2014/main" id="{76398DF8-ECC3-44AB-CBFE-CE11BAA5B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95" y="1331873"/>
            <a:ext cx="4861765" cy="486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3869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B39AF-3E1E-72C8-3042-1DA5C02BA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5191"/>
            <a:ext cx="12200585" cy="8706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400">
                <a:latin typeface="Calibri"/>
                <a:ea typeface="+mj-lt"/>
                <a:cs typeface="Calibri"/>
              </a:rPr>
              <a:t>How do you stay safe while in a public place?</a:t>
            </a:r>
            <a:endParaRPr lang="en-US" sz="4400" b="1" i="1">
              <a:solidFill>
                <a:srgbClr val="000000"/>
              </a:solidFill>
              <a:latin typeface="Calibri"/>
              <a:ea typeface="+mj-lt"/>
              <a:cs typeface="Calibri"/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141ADA8B-3C8C-7E99-B53B-B0FA7E0A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EF1B7224-F394-7EF8-22DB-B7F56F4CE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6" name="Picture 5" descr="A close-up of a child&#10;&#10;Description automatically generated">
            <a:extLst>
              <a:ext uri="{FF2B5EF4-FFF2-40B4-BE49-F238E27FC236}">
                <a16:creationId xmlns:a16="http://schemas.microsoft.com/office/drawing/2014/main" id="{24425554-EFE5-01C2-9590-67ACFC153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449" y="1245810"/>
            <a:ext cx="4819105" cy="481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75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6DFC48A-23D3-0DA3-A720-9BCEB2C7983C}"/>
              </a:ext>
            </a:extLst>
          </p:cNvPr>
          <p:cNvSpPr txBox="1">
            <a:spLocks/>
          </p:cNvSpPr>
          <p:nvPr/>
        </p:nvSpPr>
        <p:spPr>
          <a:xfrm>
            <a:off x="2409238" y="2437879"/>
            <a:ext cx="2867379" cy="1244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+mn-lt"/>
                <a:cs typeface="Calibri"/>
              </a:rPr>
              <a:t>Activity:</a:t>
            </a:r>
            <a:endParaRPr lang="en-US" dirty="0">
              <a:latin typeface="+mn-lt"/>
              <a:cs typeface="Calibri"/>
            </a:endParaRPr>
          </a:p>
          <a:p>
            <a:pPr algn="ctr"/>
            <a:r>
              <a:rPr lang="en-US" dirty="0">
                <a:latin typeface="Calibri"/>
                <a:cs typeface="Calibri"/>
              </a:rPr>
              <a:t>Role Play</a:t>
            </a:r>
            <a:r>
              <a:rPr lang="en-US" i="1" dirty="0">
                <a:latin typeface="Calibri"/>
                <a:cs typeface="Calibri"/>
              </a:rPr>
              <a:t> </a:t>
            </a:r>
            <a:endParaRPr lang="en-US" i="1" dirty="0">
              <a:latin typeface="+mj-ea"/>
              <a:cs typeface="Calibri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7A069B1-3F3F-2143-F960-F52E61BE7472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1406956" y="269271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1824A68-25A6-B445-225A-EE103BABA28E}"/>
                </a:ext>
              </a:extLst>
            </p:cNvPr>
            <p:cNvSpPr/>
            <p:nvPr/>
          </p:nvSpPr>
          <p:spPr>
            <a:xfrm>
              <a:off x="1406956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481A2CE-3472-81D3-6BDE-0B3E4BAAE0B0}"/>
                </a:ext>
              </a:extLst>
            </p:cNvPr>
            <p:cNvSpPr/>
            <p:nvPr/>
          </p:nvSpPr>
          <p:spPr>
            <a:xfrm>
              <a:off x="1732115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F72E97-BD61-8B9F-7DCF-3A158EA6D96D}"/>
                </a:ext>
              </a:extLst>
            </p:cNvPr>
            <p:cNvSpPr/>
            <p:nvPr/>
          </p:nvSpPr>
          <p:spPr>
            <a:xfrm>
              <a:off x="2057274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6DA8CC-2C4B-1372-3D88-F2911C32F8D5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" name="Picture 1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DE3DE814-34AD-9FD4-D4CF-3A1A0AD24A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BC060BF-7CF1-1FD9-CB93-DD09BD00E827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A092B03-0876-4C16-9060-0614E61BC626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10316307" y="2692718"/>
            <a:chExt cx="869774" cy="73628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6837D4D-BE7A-6338-65F5-4F512D4D5656}"/>
                </a:ext>
              </a:extLst>
            </p:cNvPr>
            <p:cNvSpPr/>
            <p:nvPr/>
          </p:nvSpPr>
          <p:spPr>
            <a:xfrm>
              <a:off x="10316307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D30409C-1EF4-C826-3AA3-0DFCD050BDF3}"/>
                </a:ext>
              </a:extLst>
            </p:cNvPr>
            <p:cNvSpPr/>
            <p:nvPr/>
          </p:nvSpPr>
          <p:spPr>
            <a:xfrm>
              <a:off x="10641466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5081F8D-25A5-3CF0-05C0-43F4764A6DA3}"/>
                </a:ext>
              </a:extLst>
            </p:cNvPr>
            <p:cNvSpPr/>
            <p:nvPr/>
          </p:nvSpPr>
          <p:spPr>
            <a:xfrm>
              <a:off x="10966625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26" name="Picture 25" descr="Cartoon of kids on stage&#10;&#10;Description automatically generated">
            <a:extLst>
              <a:ext uri="{FF2B5EF4-FFF2-40B4-BE49-F238E27FC236}">
                <a16:creationId xmlns:a16="http://schemas.microsoft.com/office/drawing/2014/main" id="{C0631EE3-B53B-699D-48D9-4C920163D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2778" y="890460"/>
            <a:ext cx="3966436" cy="397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980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6DFC48A-23D3-0DA3-A720-9BCEB2C7983C}"/>
              </a:ext>
            </a:extLst>
          </p:cNvPr>
          <p:cNvSpPr txBox="1">
            <a:spLocks/>
          </p:cNvSpPr>
          <p:nvPr/>
        </p:nvSpPr>
        <p:spPr>
          <a:xfrm>
            <a:off x="1841842" y="812858"/>
            <a:ext cx="8547297" cy="4496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latin typeface="+mn-lt"/>
                <a:cs typeface="Calibri"/>
              </a:rPr>
              <a:t>Activity:</a:t>
            </a:r>
            <a:endParaRPr lang="en-US" dirty="0">
              <a:latin typeface="+mn-lt"/>
              <a:cs typeface="Calibri"/>
            </a:endParaRPr>
          </a:p>
          <a:p>
            <a:pPr algn="ctr"/>
            <a:r>
              <a:rPr lang="en-US" dirty="0">
                <a:latin typeface="+mn-lt"/>
                <a:cs typeface="Calibri"/>
              </a:rPr>
              <a:t>Stranger Awareness Pledge 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7A069B1-3F3F-2143-F960-F52E61BE7472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1406956" y="269271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1824A68-25A6-B445-225A-EE103BABA28E}"/>
                </a:ext>
              </a:extLst>
            </p:cNvPr>
            <p:cNvSpPr/>
            <p:nvPr/>
          </p:nvSpPr>
          <p:spPr>
            <a:xfrm>
              <a:off x="1406956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481A2CE-3472-81D3-6BDE-0B3E4BAAE0B0}"/>
                </a:ext>
              </a:extLst>
            </p:cNvPr>
            <p:cNvSpPr/>
            <p:nvPr/>
          </p:nvSpPr>
          <p:spPr>
            <a:xfrm>
              <a:off x="1732115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F72E97-BD61-8B9F-7DCF-3A158EA6D96D}"/>
                </a:ext>
              </a:extLst>
            </p:cNvPr>
            <p:cNvSpPr/>
            <p:nvPr/>
          </p:nvSpPr>
          <p:spPr>
            <a:xfrm>
              <a:off x="2057274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36DA8CC-2C4B-1372-3D88-F2911C32F8D5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6" name="Picture 1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DE3DE814-34AD-9FD4-D4CF-3A1A0AD24A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BC060BF-7CF1-1FD9-CB93-DD09BD00E827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A092B03-0876-4C16-9060-0614E61BC626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10316307" y="2692718"/>
            <a:chExt cx="869774" cy="73628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6837D4D-BE7A-6338-65F5-4F512D4D5656}"/>
                </a:ext>
              </a:extLst>
            </p:cNvPr>
            <p:cNvSpPr/>
            <p:nvPr/>
          </p:nvSpPr>
          <p:spPr>
            <a:xfrm>
              <a:off x="10316307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D30409C-1EF4-C826-3AA3-0DFCD050BDF3}"/>
                </a:ext>
              </a:extLst>
            </p:cNvPr>
            <p:cNvSpPr/>
            <p:nvPr/>
          </p:nvSpPr>
          <p:spPr>
            <a:xfrm>
              <a:off x="10641466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5081F8D-25A5-3CF0-05C0-43F4764A6DA3}"/>
                </a:ext>
              </a:extLst>
            </p:cNvPr>
            <p:cNvSpPr/>
            <p:nvPr/>
          </p:nvSpPr>
          <p:spPr>
            <a:xfrm>
              <a:off x="10966625" y="269271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08449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7196C-FBB1-4E95-BA0A-09AA627374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820535"/>
            <a:ext cx="12192919" cy="10377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>
                <a:latin typeface="Calibri"/>
                <a:cs typeface="Calibri"/>
              </a:rPr>
              <a:t>All done, great job!</a:t>
            </a: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DEB8A0D8-A738-9C0E-BC25-683D4F5E6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DE7AF56-AFA5-D982-E7C5-5CF8D151F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3025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A925E1-51CA-441C-8416-14A557F3A09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954BDE-C49F-41F2-B517-02264CD12556}">
  <ds:schemaRefs>
    <ds:schemaRef ds:uri="http://purl.org/dc/elements/1.1/"/>
    <ds:schemaRef ds:uri="http://purl.org/dc/dcmitype/"/>
    <ds:schemaRef ds:uri="http://schemas.microsoft.com/office/infopath/2007/PartnerControls"/>
    <ds:schemaRef ds:uri="8b84f0c1-b81e-4a79-9b48-a655cf54ff86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c4d35652-c855-4275-af1e-b545f515243e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655F490-53CD-4260-B01A-45617B3A8E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470</Words>
  <Application>Microsoft Office PowerPoint</Application>
  <PresentationFormat>Widescreen</PresentationFormat>
  <Paragraphs>48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Indie Flower</vt:lpstr>
      <vt:lpstr>Lato</vt:lpstr>
      <vt:lpstr>Rubik</vt:lpstr>
      <vt:lpstr>Office Theme</vt:lpstr>
      <vt:lpstr>Stranger Awareness Second Grade Lesson 2</vt:lpstr>
      <vt:lpstr>When we are learning we will:</vt:lpstr>
      <vt:lpstr>Keep our bodies in our own place!</vt:lpstr>
      <vt:lpstr>Use our quiet voices!</vt:lpstr>
      <vt:lpstr>Keep our ears open!</vt:lpstr>
      <vt:lpstr>Have our brains ready to learn!</vt:lpstr>
      <vt:lpstr>A stranger is someone you don't know well. They could be a person you've never met, someone you see often but don't know much about, or someone whose name and where they live is a mystery to you.</vt:lpstr>
      <vt:lpstr>An acquaintance is a person that you may have seen before, but you do not know them. They are people that you may see on a regular basis or friends of your friends, but you don't know them. You should still consider them as strangers when you are out without a grown-up. An acquaintance should usually be treated like a stranger. </vt:lpstr>
      <vt:lpstr>PowerPoint Presentation</vt:lpstr>
      <vt:lpstr>The mail carrier who delivers your mail every day</vt:lpstr>
      <vt:lpstr>You play on the same soccer team, but you haven't spent much time with them outside of practice</vt:lpstr>
      <vt:lpstr>A person you've never met before at the park</vt:lpstr>
      <vt:lpstr>PowerPoint Presentation</vt:lpstr>
      <vt:lpstr>PowerPoint Presentation</vt:lpstr>
      <vt:lpstr>PowerPoint Presentation</vt:lpstr>
      <vt:lpstr>What should we do if we see a stranger?</vt:lpstr>
      <vt:lpstr>Don't talk to strangers.</vt:lpstr>
      <vt:lpstr>Don't take anything from a stranger.</vt:lpstr>
      <vt:lpstr>Don't go with a stranger.</vt:lpstr>
      <vt:lpstr>Keep a safe distance from a stranger.</vt:lpstr>
      <vt:lpstr>What do we do if we see an acquaintance?</vt:lpstr>
      <vt:lpstr>Check with a trusted adult.</vt:lpstr>
      <vt:lpstr>Don’t share personal information.</vt:lpstr>
      <vt:lpstr>Trust your feelings.</vt:lpstr>
      <vt:lpstr>If someone does try to touch you, scream “No!”, yell for help and run away.</vt:lpstr>
      <vt:lpstr>Hold your personal possessions close to you. </vt:lpstr>
      <vt:lpstr>Avoid public restrooms. If you must use the restroom, make sure you take a buddy.  Do not go in alone.  </vt:lpstr>
      <vt:lpstr>Never go to public places such as malls, movies, parks, or pools alone. Always go with an adult you trust.</vt:lpstr>
      <vt:lpstr>Where can you find strangers?</vt:lpstr>
      <vt:lpstr>Are all strangers bad people?</vt:lpstr>
      <vt:lpstr>How do you stay safe while in a public place?</vt:lpstr>
      <vt:lpstr>PowerPoint Presentation</vt:lpstr>
      <vt:lpstr>PowerPoint Presentation</vt:lpstr>
      <vt:lpstr>All done, great job!</vt:lpstr>
    </vt:vector>
  </TitlesOfParts>
  <Company>James Madison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Helpers</dc:title>
  <dc:creator>Morgan, Rob - morganrm</dc:creator>
  <cp:lastModifiedBy>Anderson, Dannie (DCJS)</cp:lastModifiedBy>
  <cp:revision>275</cp:revision>
  <dcterms:created xsi:type="dcterms:W3CDTF">2023-11-13T02:31:18Z</dcterms:created>
  <dcterms:modified xsi:type="dcterms:W3CDTF">2024-07-18T18:52:00Z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0x01010089A666223B80EB4BBCB944FC1275BF90</vt:lpwstr>
  </property>
  <property fmtid="{D5CDD505-2E9C-101B-9397-08002B2CF9AE}" pid="3" name="MediaServiceImageTags">
    <vt:lpwstr/>
  </property>
</Properties>
</file>