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2"/>
  </p:notesMasterIdLst>
  <p:sldIdLst>
    <p:sldId id="256" r:id="rId5"/>
    <p:sldId id="336" r:id="rId6"/>
    <p:sldId id="335" r:id="rId7"/>
    <p:sldId id="334" r:id="rId8"/>
    <p:sldId id="333" r:id="rId9"/>
    <p:sldId id="332" r:id="rId10"/>
    <p:sldId id="262" r:id="rId11"/>
    <p:sldId id="283" r:id="rId12"/>
    <p:sldId id="271" r:id="rId13"/>
    <p:sldId id="358" r:id="rId14"/>
    <p:sldId id="359" r:id="rId15"/>
    <p:sldId id="361" r:id="rId16"/>
    <p:sldId id="362" r:id="rId17"/>
    <p:sldId id="363" r:id="rId18"/>
    <p:sldId id="263" r:id="rId19"/>
    <p:sldId id="264" r:id="rId20"/>
    <p:sldId id="364" r:id="rId21"/>
    <p:sldId id="340" r:id="rId22"/>
    <p:sldId id="365" r:id="rId23"/>
    <p:sldId id="366" r:id="rId24"/>
    <p:sldId id="367" r:id="rId25"/>
    <p:sldId id="368" r:id="rId26"/>
    <p:sldId id="369" r:id="rId27"/>
    <p:sldId id="370" r:id="rId28"/>
    <p:sldId id="371" r:id="rId29"/>
    <p:sldId id="372" r:id="rId30"/>
    <p:sldId id="373" r:id="rId31"/>
    <p:sldId id="342" r:id="rId32"/>
    <p:sldId id="280" r:id="rId33"/>
    <p:sldId id="374" r:id="rId34"/>
    <p:sldId id="375" r:id="rId35"/>
    <p:sldId id="376" r:id="rId36"/>
    <p:sldId id="377" r:id="rId37"/>
    <p:sldId id="378" r:id="rId38"/>
    <p:sldId id="379" r:id="rId39"/>
    <p:sldId id="349" r:id="rId40"/>
    <p:sldId id="337" r:id="rId41"/>
  </p:sldIdLst>
  <p:sldSz cx="12192000" cy="6858000"/>
  <p:notesSz cx="6858000" cy="91440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80B0"/>
    <a:srgbClr val="F7E6CB"/>
    <a:srgbClr val="121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61EDD7-A385-6581-5EB0-853ABFF5C7AD}" v="2" dt="2024-07-18T17:11:13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gs" Target="tags/tag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nis-McClain, Jessica - minnisjl" userId="S::minnisjl@jmu.edu::f8e4ea62-acf4-407a-9d20-f8a6b1277f80" providerId="AD" clId="Web-{FA9E404A-72BC-4D09-8703-07B8F44F2D3A}"/>
    <pc:docChg chg="modSld">
      <pc:chgData name="Minnis-McClain, Jessica - minnisjl" userId="S::minnisjl@jmu.edu::f8e4ea62-acf4-407a-9d20-f8a6b1277f80" providerId="AD" clId="Web-{FA9E404A-72BC-4D09-8703-07B8F44F2D3A}" dt="2024-01-19T13:35:10.930" v="0" actId="20577"/>
      <pc:docMkLst>
        <pc:docMk/>
      </pc:docMkLst>
      <pc:sldChg chg="modSp">
        <pc:chgData name="Minnis-McClain, Jessica - minnisjl" userId="S::minnisjl@jmu.edu::f8e4ea62-acf4-407a-9d20-f8a6b1277f80" providerId="AD" clId="Web-{FA9E404A-72BC-4D09-8703-07B8F44F2D3A}" dt="2024-01-19T13:35:10.930" v="0" actId="20577"/>
        <pc:sldMkLst>
          <pc:docMk/>
          <pc:sldMk cId="1567336393" sldId="363"/>
        </pc:sldMkLst>
        <pc:spChg chg="mod">
          <ac:chgData name="Minnis-McClain, Jessica - minnisjl" userId="S::minnisjl@jmu.edu::f8e4ea62-acf4-407a-9d20-f8a6b1277f80" providerId="AD" clId="Web-{FA9E404A-72BC-4D09-8703-07B8F44F2D3A}" dt="2024-01-19T13:35:10.930" v="0" actId="20577"/>
          <ac:spMkLst>
            <pc:docMk/>
            <pc:sldMk cId="1567336393" sldId="363"/>
            <ac:spMk id="2" creationId="{DFC10B00-6072-5E11-719F-0C3B61BF821B}"/>
          </ac:spMkLst>
        </pc:spChg>
      </pc:sldChg>
    </pc:docChg>
  </pc:docChgLst>
  <pc:docChgLst>
    <pc:chgData name="Minnis-McClain, Jessica - minnisjl" userId="S::minnisjl_jmu.edu#ext#@covgov.onmicrosoft.com::3c6881bb-7ec4-4cec-93f5-691064c994a5" providerId="AD" clId="Web-{1D14A7AA-064D-B2D4-DD0B-2914AD9A4957}"/>
    <pc:docChg chg="modSld">
      <pc:chgData name="Minnis-McClain, Jessica - minnisjl" userId="S::minnisjl_jmu.edu#ext#@covgov.onmicrosoft.com::3c6881bb-7ec4-4cec-93f5-691064c994a5" providerId="AD" clId="Web-{1D14A7AA-064D-B2D4-DD0B-2914AD9A4957}" dt="2024-05-13T14:05:22.463" v="1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1D14A7AA-064D-B2D4-DD0B-2914AD9A4957}" dt="2024-05-13T14:05:22.463" v="1" actId="20577"/>
        <pc:sldMkLst>
          <pc:docMk/>
          <pc:sldMk cId="3281928965" sldId="256"/>
        </pc:sldMkLst>
        <pc:spChg chg="mod">
          <ac:chgData name="Minnis-McClain, Jessica - minnisjl" userId="S::minnisjl_jmu.edu#ext#@covgov.onmicrosoft.com::3c6881bb-7ec4-4cec-93f5-691064c994a5" providerId="AD" clId="Web-{1D14A7AA-064D-B2D4-DD0B-2914AD9A4957}" dt="2024-05-13T14:05:22.463" v="1" actId="20577"/>
          <ac:spMkLst>
            <pc:docMk/>
            <pc:sldMk cId="3281928965" sldId="256"/>
            <ac:spMk id="2" creationId="{F9AF390F-372F-3BCB-FCED-352A35938896}"/>
          </ac:spMkLst>
        </pc:spChg>
      </pc:sldChg>
    </pc:docChg>
  </pc:docChgLst>
  <pc:docChgLst>
    <pc:chgData name="Morgan, Rob - morganrm" userId="S::morganrm@jmu.edu::2202593e-d52f-4214-b8a9-788363247110" providerId="AD" clId="Web-{29A187CF-29AE-DC4C-473A-ED73946F6ED4}"/>
    <pc:docChg chg="modSld">
      <pc:chgData name="Morgan, Rob - morganrm" userId="S::morganrm@jmu.edu::2202593e-d52f-4214-b8a9-788363247110" providerId="AD" clId="Web-{29A187CF-29AE-DC4C-473A-ED73946F6ED4}" dt="2024-01-10T20:00:33.715" v="155"/>
      <pc:docMkLst>
        <pc:docMk/>
      </pc:docMkLst>
      <pc:sldChg chg="addSp delSp modSp">
        <pc:chgData name="Morgan, Rob - morganrm" userId="S::morganrm@jmu.edu::2202593e-d52f-4214-b8a9-788363247110" providerId="AD" clId="Web-{29A187CF-29AE-DC4C-473A-ED73946F6ED4}" dt="2024-01-10T19:59:54.824" v="105"/>
        <pc:sldMkLst>
          <pc:docMk/>
          <pc:sldMk cId="486874282" sldId="280"/>
        </pc:sldMkLst>
        <pc:spChg chg="add mod">
          <ac:chgData name="Morgan, Rob - morganrm" userId="S::morganrm@jmu.edu::2202593e-d52f-4214-b8a9-788363247110" providerId="AD" clId="Web-{29A187CF-29AE-DC4C-473A-ED73946F6ED4}" dt="2024-01-10T19:58:56.119" v="89" actId="1076"/>
          <ac:spMkLst>
            <pc:docMk/>
            <pc:sldMk cId="486874282" sldId="280"/>
            <ac:spMk id="8" creationId="{2DC86D71-8094-08CC-DF67-7F9BCAE74BA2}"/>
          </ac:spMkLst>
        </pc:spChg>
        <pc:spChg chg="add mod">
          <ac:chgData name="Morgan, Rob - morganrm" userId="S::morganrm@jmu.edu::2202593e-d52f-4214-b8a9-788363247110" providerId="AD" clId="Web-{29A187CF-29AE-DC4C-473A-ED73946F6ED4}" dt="2024-01-10T19:58:48.712" v="87" actId="1076"/>
          <ac:spMkLst>
            <pc:docMk/>
            <pc:sldMk cId="486874282" sldId="280"/>
            <ac:spMk id="12" creationId="{61B4214D-7B6E-E2A0-D1F9-C981DF33B909}"/>
          </ac:spMkLst>
        </pc:spChg>
        <pc:picChg chg="del">
          <ac:chgData name="Morgan, Rob - morganrm" userId="S::morganrm@jmu.edu::2202593e-d52f-4214-b8a9-788363247110" providerId="AD" clId="Web-{29A187CF-29AE-DC4C-473A-ED73946F6ED4}" dt="2024-01-10T19:58:10.977" v="65"/>
          <ac:picMkLst>
            <pc:docMk/>
            <pc:sldMk cId="486874282" sldId="280"/>
            <ac:picMk id="2" creationId="{49B34CA6-0701-CC4C-D4E9-C8EDBAB1DD36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19:58:11.774" v="66"/>
          <ac:picMkLst>
            <pc:docMk/>
            <pc:sldMk cId="486874282" sldId="280"/>
            <ac:picMk id="3" creationId="{83F027DC-0826-6656-CD90-94BBD063C8D0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19:58:12.680" v="67"/>
          <ac:picMkLst>
            <pc:docMk/>
            <pc:sldMk cId="486874282" sldId="280"/>
            <ac:picMk id="5" creationId="{50D7A8B1-2CB5-CAD8-9FE4-C344F7ED68DB}"/>
          </ac:picMkLst>
        </pc:picChg>
        <pc:picChg chg="add mod">
          <ac:chgData name="Morgan, Rob - morganrm" userId="S::morganrm@jmu.edu::2202593e-d52f-4214-b8a9-788363247110" providerId="AD" clId="Web-{29A187CF-29AE-DC4C-473A-ED73946F6ED4}" dt="2024-01-10T19:59:54.808" v="104"/>
          <ac:picMkLst>
            <pc:docMk/>
            <pc:sldMk cId="486874282" sldId="280"/>
            <ac:picMk id="15" creationId="{D1A96265-1C8A-EA3E-8887-5EC94B669581}"/>
          </ac:picMkLst>
        </pc:picChg>
        <pc:picChg chg="add mod">
          <ac:chgData name="Morgan, Rob - morganrm" userId="S::morganrm@jmu.edu::2202593e-d52f-4214-b8a9-788363247110" providerId="AD" clId="Web-{29A187CF-29AE-DC4C-473A-ED73946F6ED4}" dt="2024-01-10T19:59:54.824" v="105"/>
          <ac:picMkLst>
            <pc:docMk/>
            <pc:sldMk cId="486874282" sldId="280"/>
            <ac:picMk id="17" creationId="{4B898BBC-23DB-4AEB-4519-498630CACD0D}"/>
          </ac:picMkLst>
        </pc:picChg>
      </pc:sldChg>
      <pc:sldChg chg="addSp delSp modSp">
        <pc:chgData name="Morgan, Rob - morganrm" userId="S::morganrm@jmu.edu::2202593e-d52f-4214-b8a9-788363247110" providerId="AD" clId="Web-{29A187CF-29AE-DC4C-473A-ED73946F6ED4}" dt="2024-01-10T19:57:55.883" v="64" actId="20577"/>
        <pc:sldMkLst>
          <pc:docMk/>
          <pc:sldMk cId="1355109149" sldId="342"/>
        </pc:sldMkLst>
        <pc:spChg chg="add mod">
          <ac:chgData name="Morgan, Rob - morganrm" userId="S::morganrm@jmu.edu::2202593e-d52f-4214-b8a9-788363247110" providerId="AD" clId="Web-{29A187CF-29AE-DC4C-473A-ED73946F6ED4}" dt="2024-01-10T19:57:50.476" v="62" actId="20577"/>
          <ac:spMkLst>
            <pc:docMk/>
            <pc:sldMk cId="1355109149" sldId="342"/>
            <ac:spMk id="3" creationId="{369AC935-C9A0-888B-3A5B-5555727412BE}"/>
          </ac:spMkLst>
        </pc:spChg>
        <pc:spChg chg="add mod">
          <ac:chgData name="Morgan, Rob - morganrm" userId="S::morganrm@jmu.edu::2202593e-d52f-4214-b8a9-788363247110" providerId="AD" clId="Web-{29A187CF-29AE-DC4C-473A-ED73946F6ED4}" dt="2024-01-10T19:57:55.883" v="64" actId="20577"/>
          <ac:spMkLst>
            <pc:docMk/>
            <pc:sldMk cId="1355109149" sldId="342"/>
            <ac:spMk id="9" creationId="{F78447BC-E389-68A7-6482-830C5E56B1F9}"/>
          </ac:spMkLst>
        </pc:spChg>
        <pc:spChg chg="add del mod">
          <ac:chgData name="Morgan, Rob - morganrm" userId="S::morganrm@jmu.edu::2202593e-d52f-4214-b8a9-788363247110" providerId="AD" clId="Web-{29A187CF-29AE-DC4C-473A-ED73946F6ED4}" dt="2024-01-10T19:56:47.943" v="52"/>
          <ac:spMkLst>
            <pc:docMk/>
            <pc:sldMk cId="1355109149" sldId="342"/>
            <ac:spMk id="11" creationId="{6BC8ED4F-0355-6A02-F8BE-C86CC4856BCC}"/>
          </ac:spMkLst>
        </pc:spChg>
        <pc:picChg chg="add del mod modCrop">
          <ac:chgData name="Morgan, Rob - morganrm" userId="S::morganrm@jmu.edu::2202593e-d52f-4214-b8a9-788363247110" providerId="AD" clId="Web-{29A187CF-29AE-DC4C-473A-ED73946F6ED4}" dt="2024-01-10T19:56:31.349" v="45"/>
          <ac:picMkLst>
            <pc:docMk/>
            <pc:sldMk cId="1355109149" sldId="342"/>
            <ac:picMk id="6" creationId="{B5032FDC-C603-4628-2539-696F0A62E996}"/>
          </ac:picMkLst>
        </pc:picChg>
        <pc:picChg chg="add del mod">
          <ac:chgData name="Morgan, Rob - morganrm" userId="S::morganrm@jmu.edu::2202593e-d52f-4214-b8a9-788363247110" providerId="AD" clId="Web-{29A187CF-29AE-DC4C-473A-ED73946F6ED4}" dt="2024-01-10T19:56:46.850" v="51"/>
          <ac:picMkLst>
            <pc:docMk/>
            <pc:sldMk cId="1355109149" sldId="342"/>
            <ac:picMk id="8" creationId="{CF6DB4AA-6365-0C64-3947-50BAEC7641FC}"/>
          </ac:picMkLst>
        </pc:picChg>
        <pc:picChg chg="add mod">
          <ac:chgData name="Morgan, Rob - morganrm" userId="S::morganrm@jmu.edu::2202593e-d52f-4214-b8a9-788363247110" providerId="AD" clId="Web-{29A187CF-29AE-DC4C-473A-ED73946F6ED4}" dt="2024-01-10T19:56:43.756" v="50" actId="1076"/>
          <ac:picMkLst>
            <pc:docMk/>
            <pc:sldMk cId="1355109149" sldId="342"/>
            <ac:picMk id="12" creationId="{95C4432C-2EC2-12EC-ED9E-8CE9D210F108}"/>
          </ac:picMkLst>
        </pc:picChg>
        <pc:picChg chg="add mod">
          <ac:chgData name="Morgan, Rob - morganrm" userId="S::morganrm@jmu.edu::2202593e-d52f-4214-b8a9-788363247110" providerId="AD" clId="Web-{29A187CF-29AE-DC4C-473A-ED73946F6ED4}" dt="2024-01-10T19:57:07.116" v="56" actId="1076"/>
          <ac:picMkLst>
            <pc:docMk/>
            <pc:sldMk cId="1355109149" sldId="342"/>
            <ac:picMk id="13" creationId="{D296C4B7-32F2-09A3-17A0-191401DF087B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19:52:46.796" v="0"/>
          <ac:picMkLst>
            <pc:docMk/>
            <pc:sldMk cId="1355109149" sldId="342"/>
            <ac:picMk id="1026" creationId="{A4F1FE76-603E-004A-EFFE-F50EF5A84E69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19:52:47.483" v="1"/>
          <ac:picMkLst>
            <pc:docMk/>
            <pc:sldMk cId="1355109149" sldId="342"/>
            <ac:picMk id="1027" creationId="{E1612271-A047-72FC-9641-BB19CD3974C0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19:52:48.124" v="2"/>
          <ac:picMkLst>
            <pc:docMk/>
            <pc:sldMk cId="1355109149" sldId="342"/>
            <ac:picMk id="1028" creationId="{96969CE6-83DF-C04A-B77F-97D0A2854141}"/>
          </ac:picMkLst>
        </pc:picChg>
      </pc:sldChg>
      <pc:sldChg chg="addSp delSp">
        <pc:chgData name="Morgan, Rob - morganrm" userId="S::morganrm@jmu.edu::2202593e-d52f-4214-b8a9-788363247110" providerId="AD" clId="Web-{29A187CF-29AE-DC4C-473A-ED73946F6ED4}" dt="2024-01-10T20:00:11.152" v="120"/>
        <pc:sldMkLst>
          <pc:docMk/>
          <pc:sldMk cId="3229782333" sldId="374"/>
        </pc:sldMkLst>
        <pc:spChg chg="add del">
          <ac:chgData name="Morgan, Rob - morganrm" userId="S::morganrm@jmu.edu::2202593e-d52f-4214-b8a9-788363247110" providerId="AD" clId="Web-{29A187CF-29AE-DC4C-473A-ED73946F6ED4}" dt="2024-01-10T20:00:08.949" v="113"/>
          <ac:spMkLst>
            <pc:docMk/>
            <pc:sldMk cId="3229782333" sldId="374"/>
            <ac:spMk id="8" creationId="{57407194-36A7-DE2A-A137-F1686927F84D}"/>
          </ac:spMkLst>
        </pc:spChg>
        <pc:spChg chg="add del">
          <ac:chgData name="Morgan, Rob - morganrm" userId="S::morganrm@jmu.edu::2202593e-d52f-4214-b8a9-788363247110" providerId="AD" clId="Web-{29A187CF-29AE-DC4C-473A-ED73946F6ED4}" dt="2024-01-10T20:00:08.949" v="112"/>
          <ac:spMkLst>
            <pc:docMk/>
            <pc:sldMk cId="3229782333" sldId="374"/>
            <ac:spMk id="12" creationId="{0AE35C29-5AC3-F6B3-DF7F-34B5571F995A}"/>
          </ac:spMkLst>
        </pc:spChg>
        <pc:spChg chg="add">
          <ac:chgData name="Morgan, Rob - morganrm" userId="S::morganrm@jmu.edu::2202593e-d52f-4214-b8a9-788363247110" providerId="AD" clId="Web-{29A187CF-29AE-DC4C-473A-ED73946F6ED4}" dt="2024-01-10T20:00:11.137" v="117"/>
          <ac:spMkLst>
            <pc:docMk/>
            <pc:sldMk cId="3229782333" sldId="374"/>
            <ac:spMk id="19" creationId="{4AC7A420-79D0-E2C7-E933-648EE1ED774A}"/>
          </ac:spMkLst>
        </pc:spChg>
        <pc:spChg chg="add">
          <ac:chgData name="Morgan, Rob - morganrm" userId="S::morganrm@jmu.edu::2202593e-d52f-4214-b8a9-788363247110" providerId="AD" clId="Web-{29A187CF-29AE-DC4C-473A-ED73946F6ED4}" dt="2024-01-10T20:00:11.137" v="118"/>
          <ac:spMkLst>
            <pc:docMk/>
            <pc:sldMk cId="3229782333" sldId="374"/>
            <ac:spMk id="21" creationId="{63ED41F9-1DC2-9CF4-B9F3-261BB6A53DEF}"/>
          </ac:spMkLst>
        </pc:spChg>
        <pc:picChg chg="del">
          <ac:chgData name="Morgan, Rob - morganrm" userId="S::morganrm@jmu.edu::2202593e-d52f-4214-b8a9-788363247110" providerId="AD" clId="Web-{29A187CF-29AE-DC4C-473A-ED73946F6ED4}" dt="2024-01-10T20:00:10.340" v="116"/>
          <ac:picMkLst>
            <pc:docMk/>
            <pc:sldMk cId="3229782333" sldId="374"/>
            <ac:picMk id="2" creationId="{49B34CA6-0701-CC4C-D4E9-C8EDBAB1DD36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20:00:10.340" v="115"/>
          <ac:picMkLst>
            <pc:docMk/>
            <pc:sldMk cId="3229782333" sldId="374"/>
            <ac:picMk id="3" creationId="{83F027DC-0826-6656-CD90-94BBD063C8D0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20:00:10.340" v="114"/>
          <ac:picMkLst>
            <pc:docMk/>
            <pc:sldMk cId="3229782333" sldId="374"/>
            <ac:picMk id="5" creationId="{50D7A8B1-2CB5-CAD8-9FE4-C344F7ED68DB}"/>
          </ac:picMkLst>
        </pc:picChg>
        <pc:picChg chg="add del">
          <ac:chgData name="Morgan, Rob - morganrm" userId="S::morganrm@jmu.edu::2202593e-d52f-4214-b8a9-788363247110" providerId="AD" clId="Web-{29A187CF-29AE-DC4C-473A-ED73946F6ED4}" dt="2024-01-10T20:00:08.949" v="111"/>
          <ac:picMkLst>
            <pc:docMk/>
            <pc:sldMk cId="3229782333" sldId="374"/>
            <ac:picMk id="15" creationId="{84372C6B-0763-2EDD-F8F9-3ADFC9868119}"/>
          </ac:picMkLst>
        </pc:picChg>
        <pc:picChg chg="add del">
          <ac:chgData name="Morgan, Rob - morganrm" userId="S::morganrm@jmu.edu::2202593e-d52f-4214-b8a9-788363247110" providerId="AD" clId="Web-{29A187CF-29AE-DC4C-473A-ED73946F6ED4}" dt="2024-01-10T20:00:08.949" v="110"/>
          <ac:picMkLst>
            <pc:docMk/>
            <pc:sldMk cId="3229782333" sldId="374"/>
            <ac:picMk id="17" creationId="{61F3D105-325D-BD84-3702-733F552FF676}"/>
          </ac:picMkLst>
        </pc:picChg>
        <pc:picChg chg="add">
          <ac:chgData name="Morgan, Rob - morganrm" userId="S::morganrm@jmu.edu::2202593e-d52f-4214-b8a9-788363247110" providerId="AD" clId="Web-{29A187CF-29AE-DC4C-473A-ED73946F6ED4}" dt="2024-01-10T20:00:11.152" v="119"/>
          <ac:picMkLst>
            <pc:docMk/>
            <pc:sldMk cId="3229782333" sldId="374"/>
            <ac:picMk id="23" creationId="{9F7B7C6D-FC90-D7E9-9EDB-6366924E2087}"/>
          </ac:picMkLst>
        </pc:picChg>
        <pc:picChg chg="add">
          <ac:chgData name="Morgan, Rob - morganrm" userId="S::morganrm@jmu.edu::2202593e-d52f-4214-b8a9-788363247110" providerId="AD" clId="Web-{29A187CF-29AE-DC4C-473A-ED73946F6ED4}" dt="2024-01-10T20:00:11.152" v="120"/>
          <ac:picMkLst>
            <pc:docMk/>
            <pc:sldMk cId="3229782333" sldId="374"/>
            <ac:picMk id="25" creationId="{04FCAD2B-0769-319B-A47D-6801D39E64ED}"/>
          </ac:picMkLst>
        </pc:picChg>
      </pc:sldChg>
      <pc:sldChg chg="addSp delSp">
        <pc:chgData name="Morgan, Rob - morganrm" userId="S::morganrm@jmu.edu::2202593e-d52f-4214-b8a9-788363247110" providerId="AD" clId="Web-{29A187CF-29AE-DC4C-473A-ED73946F6ED4}" dt="2024-01-10T20:00:15.402" v="127"/>
        <pc:sldMkLst>
          <pc:docMk/>
          <pc:sldMk cId="79085543" sldId="375"/>
        </pc:sldMkLst>
        <pc:spChg chg="add">
          <ac:chgData name="Morgan, Rob - morganrm" userId="S::morganrm@jmu.edu::2202593e-d52f-4214-b8a9-788363247110" providerId="AD" clId="Web-{29A187CF-29AE-DC4C-473A-ED73946F6ED4}" dt="2024-01-10T20:00:15.371" v="124"/>
          <ac:spMkLst>
            <pc:docMk/>
            <pc:sldMk cId="79085543" sldId="375"/>
            <ac:spMk id="8" creationId="{0143A027-2DD0-9956-DADD-ECEBAA3EFB02}"/>
          </ac:spMkLst>
        </pc:spChg>
        <pc:spChg chg="add">
          <ac:chgData name="Morgan, Rob - morganrm" userId="S::morganrm@jmu.edu::2202593e-d52f-4214-b8a9-788363247110" providerId="AD" clId="Web-{29A187CF-29AE-DC4C-473A-ED73946F6ED4}" dt="2024-01-10T20:00:15.387" v="125"/>
          <ac:spMkLst>
            <pc:docMk/>
            <pc:sldMk cId="79085543" sldId="375"/>
            <ac:spMk id="12" creationId="{3DB90B60-24A3-F86A-F0DD-4D941E2C7D18}"/>
          </ac:spMkLst>
        </pc:spChg>
        <pc:picChg chg="del">
          <ac:chgData name="Morgan, Rob - morganrm" userId="S::morganrm@jmu.edu::2202593e-d52f-4214-b8a9-788363247110" providerId="AD" clId="Web-{29A187CF-29AE-DC4C-473A-ED73946F6ED4}" dt="2024-01-10T20:00:14.965" v="123"/>
          <ac:picMkLst>
            <pc:docMk/>
            <pc:sldMk cId="79085543" sldId="375"/>
            <ac:picMk id="2" creationId="{49B34CA6-0701-CC4C-D4E9-C8EDBAB1DD36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20:00:14.965" v="122"/>
          <ac:picMkLst>
            <pc:docMk/>
            <pc:sldMk cId="79085543" sldId="375"/>
            <ac:picMk id="3" creationId="{83F027DC-0826-6656-CD90-94BBD063C8D0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20:00:14.965" v="121"/>
          <ac:picMkLst>
            <pc:docMk/>
            <pc:sldMk cId="79085543" sldId="375"/>
            <ac:picMk id="5" creationId="{50D7A8B1-2CB5-CAD8-9FE4-C344F7ED68DB}"/>
          </ac:picMkLst>
        </pc:picChg>
        <pc:picChg chg="add">
          <ac:chgData name="Morgan, Rob - morganrm" userId="S::morganrm@jmu.edu::2202593e-d52f-4214-b8a9-788363247110" providerId="AD" clId="Web-{29A187CF-29AE-DC4C-473A-ED73946F6ED4}" dt="2024-01-10T20:00:15.402" v="126"/>
          <ac:picMkLst>
            <pc:docMk/>
            <pc:sldMk cId="79085543" sldId="375"/>
            <ac:picMk id="15" creationId="{B6748344-880D-FA1D-8869-5D6F915D6F22}"/>
          </ac:picMkLst>
        </pc:picChg>
        <pc:picChg chg="add">
          <ac:chgData name="Morgan, Rob - morganrm" userId="S::morganrm@jmu.edu::2202593e-d52f-4214-b8a9-788363247110" providerId="AD" clId="Web-{29A187CF-29AE-DC4C-473A-ED73946F6ED4}" dt="2024-01-10T20:00:15.402" v="127"/>
          <ac:picMkLst>
            <pc:docMk/>
            <pc:sldMk cId="79085543" sldId="375"/>
            <ac:picMk id="17" creationId="{79232155-E80F-8270-21AE-FB9BA8554396}"/>
          </ac:picMkLst>
        </pc:picChg>
      </pc:sldChg>
      <pc:sldChg chg="addSp delSp">
        <pc:chgData name="Morgan, Rob - morganrm" userId="S::morganrm@jmu.edu::2202593e-d52f-4214-b8a9-788363247110" providerId="AD" clId="Web-{29A187CF-29AE-DC4C-473A-ED73946F6ED4}" dt="2024-01-10T20:00:19.559" v="134"/>
        <pc:sldMkLst>
          <pc:docMk/>
          <pc:sldMk cId="4096533072" sldId="376"/>
        </pc:sldMkLst>
        <pc:spChg chg="add">
          <ac:chgData name="Morgan, Rob - morganrm" userId="S::morganrm@jmu.edu::2202593e-d52f-4214-b8a9-788363247110" providerId="AD" clId="Web-{29A187CF-29AE-DC4C-473A-ED73946F6ED4}" dt="2024-01-10T20:00:19.528" v="131"/>
          <ac:spMkLst>
            <pc:docMk/>
            <pc:sldMk cId="4096533072" sldId="376"/>
            <ac:spMk id="8" creationId="{D7F7DFDB-6EDF-561A-55BF-4EC62D98D18A}"/>
          </ac:spMkLst>
        </pc:spChg>
        <pc:spChg chg="add">
          <ac:chgData name="Morgan, Rob - morganrm" userId="S::morganrm@jmu.edu::2202593e-d52f-4214-b8a9-788363247110" providerId="AD" clId="Web-{29A187CF-29AE-DC4C-473A-ED73946F6ED4}" dt="2024-01-10T20:00:19.543" v="132"/>
          <ac:spMkLst>
            <pc:docMk/>
            <pc:sldMk cId="4096533072" sldId="376"/>
            <ac:spMk id="12" creationId="{6B197C57-F4EE-C3C3-3754-5197147973B6}"/>
          </ac:spMkLst>
        </pc:spChg>
        <pc:picChg chg="del">
          <ac:chgData name="Morgan, Rob - morganrm" userId="S::morganrm@jmu.edu::2202593e-d52f-4214-b8a9-788363247110" providerId="AD" clId="Web-{29A187CF-29AE-DC4C-473A-ED73946F6ED4}" dt="2024-01-10T20:00:19.106" v="130"/>
          <ac:picMkLst>
            <pc:docMk/>
            <pc:sldMk cId="4096533072" sldId="376"/>
            <ac:picMk id="2" creationId="{49B34CA6-0701-CC4C-D4E9-C8EDBAB1DD36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20:00:19.106" v="129"/>
          <ac:picMkLst>
            <pc:docMk/>
            <pc:sldMk cId="4096533072" sldId="376"/>
            <ac:picMk id="3" creationId="{83F027DC-0826-6656-CD90-94BBD063C8D0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20:00:19.106" v="128"/>
          <ac:picMkLst>
            <pc:docMk/>
            <pc:sldMk cId="4096533072" sldId="376"/>
            <ac:picMk id="5" creationId="{50D7A8B1-2CB5-CAD8-9FE4-C344F7ED68DB}"/>
          </ac:picMkLst>
        </pc:picChg>
        <pc:picChg chg="add">
          <ac:chgData name="Morgan, Rob - morganrm" userId="S::morganrm@jmu.edu::2202593e-d52f-4214-b8a9-788363247110" providerId="AD" clId="Web-{29A187CF-29AE-DC4C-473A-ED73946F6ED4}" dt="2024-01-10T20:00:19.543" v="133"/>
          <ac:picMkLst>
            <pc:docMk/>
            <pc:sldMk cId="4096533072" sldId="376"/>
            <ac:picMk id="15" creationId="{CE81D8D5-C7CA-182F-9700-504AA7B90AF4}"/>
          </ac:picMkLst>
        </pc:picChg>
        <pc:picChg chg="add">
          <ac:chgData name="Morgan, Rob - morganrm" userId="S::morganrm@jmu.edu::2202593e-d52f-4214-b8a9-788363247110" providerId="AD" clId="Web-{29A187CF-29AE-DC4C-473A-ED73946F6ED4}" dt="2024-01-10T20:00:19.559" v="134"/>
          <ac:picMkLst>
            <pc:docMk/>
            <pc:sldMk cId="4096533072" sldId="376"/>
            <ac:picMk id="17" creationId="{63759D71-F943-E7A4-723C-BD9698A1F311}"/>
          </ac:picMkLst>
        </pc:picChg>
      </pc:sldChg>
      <pc:sldChg chg="addSp delSp">
        <pc:chgData name="Morgan, Rob - morganrm" userId="S::morganrm@jmu.edu::2202593e-d52f-4214-b8a9-788363247110" providerId="AD" clId="Web-{29A187CF-29AE-DC4C-473A-ED73946F6ED4}" dt="2024-01-10T20:00:24.996" v="141"/>
        <pc:sldMkLst>
          <pc:docMk/>
          <pc:sldMk cId="2961831661" sldId="377"/>
        </pc:sldMkLst>
        <pc:spChg chg="add">
          <ac:chgData name="Morgan, Rob - morganrm" userId="S::morganrm@jmu.edu::2202593e-d52f-4214-b8a9-788363247110" providerId="AD" clId="Web-{29A187CF-29AE-DC4C-473A-ED73946F6ED4}" dt="2024-01-10T20:00:24.965" v="138"/>
          <ac:spMkLst>
            <pc:docMk/>
            <pc:sldMk cId="2961831661" sldId="377"/>
            <ac:spMk id="8" creationId="{C40DB91F-A4BC-B3C9-8B7E-E7F79F12183A}"/>
          </ac:spMkLst>
        </pc:spChg>
        <pc:spChg chg="add">
          <ac:chgData name="Morgan, Rob - morganrm" userId="S::morganrm@jmu.edu::2202593e-d52f-4214-b8a9-788363247110" providerId="AD" clId="Web-{29A187CF-29AE-DC4C-473A-ED73946F6ED4}" dt="2024-01-10T20:00:24.965" v="139"/>
          <ac:spMkLst>
            <pc:docMk/>
            <pc:sldMk cId="2961831661" sldId="377"/>
            <ac:spMk id="12" creationId="{CE1CB2D7-1E18-9805-C1D0-E13CB64B4B13}"/>
          </ac:spMkLst>
        </pc:spChg>
        <pc:picChg chg="del">
          <ac:chgData name="Morgan, Rob - morganrm" userId="S::morganrm@jmu.edu::2202593e-d52f-4214-b8a9-788363247110" providerId="AD" clId="Web-{29A187CF-29AE-DC4C-473A-ED73946F6ED4}" dt="2024-01-10T20:00:24.543" v="137"/>
          <ac:picMkLst>
            <pc:docMk/>
            <pc:sldMk cId="2961831661" sldId="377"/>
            <ac:picMk id="2" creationId="{49B34CA6-0701-CC4C-D4E9-C8EDBAB1DD36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20:00:24.543" v="136"/>
          <ac:picMkLst>
            <pc:docMk/>
            <pc:sldMk cId="2961831661" sldId="377"/>
            <ac:picMk id="3" creationId="{83F027DC-0826-6656-CD90-94BBD063C8D0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20:00:24.543" v="135"/>
          <ac:picMkLst>
            <pc:docMk/>
            <pc:sldMk cId="2961831661" sldId="377"/>
            <ac:picMk id="5" creationId="{50D7A8B1-2CB5-CAD8-9FE4-C344F7ED68DB}"/>
          </ac:picMkLst>
        </pc:picChg>
        <pc:picChg chg="add">
          <ac:chgData name="Morgan, Rob - morganrm" userId="S::morganrm@jmu.edu::2202593e-d52f-4214-b8a9-788363247110" providerId="AD" clId="Web-{29A187CF-29AE-DC4C-473A-ED73946F6ED4}" dt="2024-01-10T20:00:24.981" v="140"/>
          <ac:picMkLst>
            <pc:docMk/>
            <pc:sldMk cId="2961831661" sldId="377"/>
            <ac:picMk id="15" creationId="{90A9102E-599E-3B9F-8279-AC63692A303A}"/>
          </ac:picMkLst>
        </pc:picChg>
        <pc:picChg chg="add">
          <ac:chgData name="Morgan, Rob - morganrm" userId="S::morganrm@jmu.edu::2202593e-d52f-4214-b8a9-788363247110" providerId="AD" clId="Web-{29A187CF-29AE-DC4C-473A-ED73946F6ED4}" dt="2024-01-10T20:00:24.996" v="141"/>
          <ac:picMkLst>
            <pc:docMk/>
            <pc:sldMk cId="2961831661" sldId="377"/>
            <ac:picMk id="17" creationId="{8006A59C-7DC5-8E59-0398-9BE71F175C14}"/>
          </ac:picMkLst>
        </pc:picChg>
      </pc:sldChg>
      <pc:sldChg chg="addSp delSp">
        <pc:chgData name="Morgan, Rob - morganrm" userId="S::morganrm@jmu.edu::2202593e-d52f-4214-b8a9-788363247110" providerId="AD" clId="Web-{29A187CF-29AE-DC4C-473A-ED73946F6ED4}" dt="2024-01-10T20:00:29.075" v="148"/>
        <pc:sldMkLst>
          <pc:docMk/>
          <pc:sldMk cId="3497929640" sldId="378"/>
        </pc:sldMkLst>
        <pc:spChg chg="add">
          <ac:chgData name="Morgan, Rob - morganrm" userId="S::morganrm@jmu.edu::2202593e-d52f-4214-b8a9-788363247110" providerId="AD" clId="Web-{29A187CF-29AE-DC4C-473A-ED73946F6ED4}" dt="2024-01-10T20:00:29.043" v="145"/>
          <ac:spMkLst>
            <pc:docMk/>
            <pc:sldMk cId="3497929640" sldId="378"/>
            <ac:spMk id="8" creationId="{D4009302-20B6-9FE7-F644-18EC8944CBCC}"/>
          </ac:spMkLst>
        </pc:spChg>
        <pc:spChg chg="add">
          <ac:chgData name="Morgan, Rob - morganrm" userId="S::morganrm@jmu.edu::2202593e-d52f-4214-b8a9-788363247110" providerId="AD" clId="Web-{29A187CF-29AE-DC4C-473A-ED73946F6ED4}" dt="2024-01-10T20:00:29.059" v="146"/>
          <ac:spMkLst>
            <pc:docMk/>
            <pc:sldMk cId="3497929640" sldId="378"/>
            <ac:spMk id="12" creationId="{633BF8E0-0403-6457-9F86-C3DED09C920E}"/>
          </ac:spMkLst>
        </pc:spChg>
        <pc:picChg chg="del">
          <ac:chgData name="Morgan, Rob - morganrm" userId="S::morganrm@jmu.edu::2202593e-d52f-4214-b8a9-788363247110" providerId="AD" clId="Web-{29A187CF-29AE-DC4C-473A-ED73946F6ED4}" dt="2024-01-10T20:00:28.622" v="144"/>
          <ac:picMkLst>
            <pc:docMk/>
            <pc:sldMk cId="3497929640" sldId="378"/>
            <ac:picMk id="2" creationId="{49B34CA6-0701-CC4C-D4E9-C8EDBAB1DD36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20:00:28.622" v="143"/>
          <ac:picMkLst>
            <pc:docMk/>
            <pc:sldMk cId="3497929640" sldId="378"/>
            <ac:picMk id="3" creationId="{83F027DC-0826-6656-CD90-94BBD063C8D0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20:00:28.622" v="142"/>
          <ac:picMkLst>
            <pc:docMk/>
            <pc:sldMk cId="3497929640" sldId="378"/>
            <ac:picMk id="5" creationId="{50D7A8B1-2CB5-CAD8-9FE4-C344F7ED68DB}"/>
          </ac:picMkLst>
        </pc:picChg>
        <pc:picChg chg="add">
          <ac:chgData name="Morgan, Rob - morganrm" userId="S::morganrm@jmu.edu::2202593e-d52f-4214-b8a9-788363247110" providerId="AD" clId="Web-{29A187CF-29AE-DC4C-473A-ED73946F6ED4}" dt="2024-01-10T20:00:29.059" v="147"/>
          <ac:picMkLst>
            <pc:docMk/>
            <pc:sldMk cId="3497929640" sldId="378"/>
            <ac:picMk id="15" creationId="{166CBB51-1312-A8F6-736C-7EAD9A0462E2}"/>
          </ac:picMkLst>
        </pc:picChg>
        <pc:picChg chg="add">
          <ac:chgData name="Morgan, Rob - morganrm" userId="S::morganrm@jmu.edu::2202593e-d52f-4214-b8a9-788363247110" providerId="AD" clId="Web-{29A187CF-29AE-DC4C-473A-ED73946F6ED4}" dt="2024-01-10T20:00:29.075" v="148"/>
          <ac:picMkLst>
            <pc:docMk/>
            <pc:sldMk cId="3497929640" sldId="378"/>
            <ac:picMk id="17" creationId="{3F135556-3908-2406-A116-027EFBABCB62}"/>
          </ac:picMkLst>
        </pc:picChg>
      </pc:sldChg>
      <pc:sldChg chg="addSp delSp">
        <pc:chgData name="Morgan, Rob - morganrm" userId="S::morganrm@jmu.edu::2202593e-d52f-4214-b8a9-788363247110" providerId="AD" clId="Web-{29A187CF-29AE-DC4C-473A-ED73946F6ED4}" dt="2024-01-10T20:00:33.715" v="155"/>
        <pc:sldMkLst>
          <pc:docMk/>
          <pc:sldMk cId="729325959" sldId="379"/>
        </pc:sldMkLst>
        <pc:spChg chg="add">
          <ac:chgData name="Morgan, Rob - morganrm" userId="S::morganrm@jmu.edu::2202593e-d52f-4214-b8a9-788363247110" providerId="AD" clId="Web-{29A187CF-29AE-DC4C-473A-ED73946F6ED4}" dt="2024-01-10T20:00:33.684" v="152"/>
          <ac:spMkLst>
            <pc:docMk/>
            <pc:sldMk cId="729325959" sldId="379"/>
            <ac:spMk id="8" creationId="{53CD5DF3-38AD-86E8-3BEE-627D313C75A9}"/>
          </ac:spMkLst>
        </pc:spChg>
        <pc:spChg chg="add">
          <ac:chgData name="Morgan, Rob - morganrm" userId="S::morganrm@jmu.edu::2202593e-d52f-4214-b8a9-788363247110" providerId="AD" clId="Web-{29A187CF-29AE-DC4C-473A-ED73946F6ED4}" dt="2024-01-10T20:00:33.684" v="153"/>
          <ac:spMkLst>
            <pc:docMk/>
            <pc:sldMk cId="729325959" sldId="379"/>
            <ac:spMk id="12" creationId="{982ECBE6-16FC-7668-628C-A0FDAD8C05E5}"/>
          </ac:spMkLst>
        </pc:spChg>
        <pc:picChg chg="del">
          <ac:chgData name="Morgan, Rob - morganrm" userId="S::morganrm@jmu.edu::2202593e-d52f-4214-b8a9-788363247110" providerId="AD" clId="Web-{29A187CF-29AE-DC4C-473A-ED73946F6ED4}" dt="2024-01-10T20:00:33.169" v="151"/>
          <ac:picMkLst>
            <pc:docMk/>
            <pc:sldMk cId="729325959" sldId="379"/>
            <ac:picMk id="2" creationId="{49B34CA6-0701-CC4C-D4E9-C8EDBAB1DD36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20:00:33.169" v="150"/>
          <ac:picMkLst>
            <pc:docMk/>
            <pc:sldMk cId="729325959" sldId="379"/>
            <ac:picMk id="3" creationId="{83F027DC-0826-6656-CD90-94BBD063C8D0}"/>
          </ac:picMkLst>
        </pc:picChg>
        <pc:picChg chg="del">
          <ac:chgData name="Morgan, Rob - morganrm" userId="S::morganrm@jmu.edu::2202593e-d52f-4214-b8a9-788363247110" providerId="AD" clId="Web-{29A187CF-29AE-DC4C-473A-ED73946F6ED4}" dt="2024-01-10T20:00:33.169" v="149"/>
          <ac:picMkLst>
            <pc:docMk/>
            <pc:sldMk cId="729325959" sldId="379"/>
            <ac:picMk id="5" creationId="{50D7A8B1-2CB5-CAD8-9FE4-C344F7ED68DB}"/>
          </ac:picMkLst>
        </pc:picChg>
        <pc:picChg chg="add">
          <ac:chgData name="Morgan, Rob - morganrm" userId="S::morganrm@jmu.edu::2202593e-d52f-4214-b8a9-788363247110" providerId="AD" clId="Web-{29A187CF-29AE-DC4C-473A-ED73946F6ED4}" dt="2024-01-10T20:00:33.700" v="154"/>
          <ac:picMkLst>
            <pc:docMk/>
            <pc:sldMk cId="729325959" sldId="379"/>
            <ac:picMk id="15" creationId="{356100B6-8EC9-7CD4-1DAD-808868B8FCF8}"/>
          </ac:picMkLst>
        </pc:picChg>
        <pc:picChg chg="add">
          <ac:chgData name="Morgan, Rob - morganrm" userId="S::morganrm@jmu.edu::2202593e-d52f-4214-b8a9-788363247110" providerId="AD" clId="Web-{29A187CF-29AE-DC4C-473A-ED73946F6ED4}" dt="2024-01-10T20:00:33.715" v="155"/>
          <ac:picMkLst>
            <pc:docMk/>
            <pc:sldMk cId="729325959" sldId="379"/>
            <ac:picMk id="17" creationId="{A4B86F48-8AA7-59D2-4590-3D38879AC51C}"/>
          </ac:picMkLst>
        </pc:picChg>
      </pc:sldChg>
    </pc:docChg>
  </pc:docChgLst>
  <pc:docChgLst>
    <pc:chgData clId="Web-{08BCA146-784E-4C58-B58E-F262039B4FD2}"/>
    <pc:docChg chg="modSld">
      <pc:chgData name="" userId="" providerId="" clId="Web-{08BCA146-784E-4C58-B58E-F262039B4FD2}" dt="2024-03-19T00:00:18.317" v="0" actId="20577"/>
      <pc:docMkLst>
        <pc:docMk/>
      </pc:docMkLst>
      <pc:sldChg chg="modSp">
        <pc:chgData name="" userId="" providerId="" clId="Web-{08BCA146-784E-4C58-B58E-F262039B4FD2}" dt="2024-03-19T00:00:18.317" v="0" actId="20577"/>
        <pc:sldMkLst>
          <pc:docMk/>
          <pc:sldMk cId="3281928965" sldId="256"/>
        </pc:sldMkLst>
        <pc:spChg chg="mod">
          <ac:chgData name="" userId="" providerId="" clId="Web-{08BCA146-784E-4C58-B58E-F262039B4FD2}" dt="2024-03-19T00:00:18.317" v="0" actId="20577"/>
          <ac:spMkLst>
            <pc:docMk/>
            <pc:sldMk cId="3281928965" sldId="256"/>
            <ac:spMk id="2" creationId="{F9AF390F-372F-3BCB-FCED-352A35938896}"/>
          </ac:spMkLst>
        </pc:spChg>
      </pc:sldChg>
    </pc:docChg>
  </pc:docChgLst>
  <pc:docChgLst>
    <pc:chgData name="Druga, Meg - drugamk" userId="S::drugamk@jmu.edu::7a33d74c-e201-4885-981a-f16e20936345" providerId="AD" clId="Web-{D5D5E460-0FA6-4E63-9420-A6D2AB3FDE7E}"/>
    <pc:docChg chg="delSld">
      <pc:chgData name="Druga, Meg - drugamk" userId="S::drugamk@jmu.edu::7a33d74c-e201-4885-981a-f16e20936345" providerId="AD" clId="Web-{D5D5E460-0FA6-4E63-9420-A6D2AB3FDE7E}" dt="2024-01-04T17:32:02.288" v="0"/>
      <pc:docMkLst>
        <pc:docMk/>
      </pc:docMkLst>
      <pc:sldChg chg="del">
        <pc:chgData name="Druga, Meg - drugamk" userId="S::drugamk@jmu.edu::7a33d74c-e201-4885-981a-f16e20936345" providerId="AD" clId="Web-{D5D5E460-0FA6-4E63-9420-A6D2AB3FDE7E}" dt="2024-01-04T17:32:02.288" v="0"/>
        <pc:sldMkLst>
          <pc:docMk/>
          <pc:sldMk cId="3242500829" sldId="360"/>
        </pc:sldMkLst>
      </pc:sldChg>
    </pc:docChg>
  </pc:docChgLst>
  <pc:docChgLst>
    <pc:chgData name="Estes, Michele - estesmd" userId="S::estesmd@jmu.edu::7f01444f-bcfd-4926-89f8-dd1142b90e2d" providerId="AD" clId="Web-{D10B5060-58CC-485A-A904-7FC5934E96AC}"/>
    <pc:docChg chg="modSld">
      <pc:chgData name="Estes, Michele - estesmd" userId="S::estesmd@jmu.edu::7f01444f-bcfd-4926-89f8-dd1142b90e2d" providerId="AD" clId="Web-{D10B5060-58CC-485A-A904-7FC5934E96AC}" dt="2024-01-02T01:09:07.380" v="1" actId="20577"/>
      <pc:docMkLst>
        <pc:docMk/>
      </pc:docMkLst>
      <pc:sldChg chg="modSp">
        <pc:chgData name="Estes, Michele - estesmd" userId="S::estesmd@jmu.edu::7f01444f-bcfd-4926-89f8-dd1142b90e2d" providerId="AD" clId="Web-{D10B5060-58CC-485A-A904-7FC5934E96AC}" dt="2024-01-02T01:09:07.380" v="1" actId="20577"/>
        <pc:sldMkLst>
          <pc:docMk/>
          <pc:sldMk cId="2306464794" sldId="349"/>
        </pc:sldMkLst>
        <pc:spChg chg="mod">
          <ac:chgData name="Estes, Michele - estesmd" userId="S::estesmd@jmu.edu::7f01444f-bcfd-4926-89f8-dd1142b90e2d" providerId="AD" clId="Web-{D10B5060-58CC-485A-A904-7FC5934E96AC}" dt="2024-01-02T01:09:07.380" v="1" actId="20577"/>
          <ac:spMkLst>
            <pc:docMk/>
            <pc:sldMk cId="2306464794" sldId="349"/>
            <ac:spMk id="2" creationId="{543BFF9E-BEB5-6427-046F-859A3AF8EAD9}"/>
          </ac:spMkLst>
        </pc:spChg>
      </pc:sldChg>
    </pc:docChg>
  </pc:docChgLst>
  <pc:docChgLst>
    <pc:chgData name="Estes, Michele - estesmd" userId="S::estesmd@jmu.edu::7f01444f-bcfd-4926-89f8-dd1142b90e2d" providerId="AD" clId="Web-{61D965B9-39ED-4BB5-A245-2652322EF59F}"/>
    <pc:docChg chg="modSld">
      <pc:chgData name="Estes, Michele - estesmd" userId="S::estesmd@jmu.edu::7f01444f-bcfd-4926-89f8-dd1142b90e2d" providerId="AD" clId="Web-{61D965B9-39ED-4BB5-A245-2652322EF59F}" dt="2023-12-24T16:49:25.857" v="23" actId="1076"/>
      <pc:docMkLst>
        <pc:docMk/>
      </pc:docMkLst>
      <pc:sldChg chg="modSp">
        <pc:chgData name="Estes, Michele - estesmd" userId="S::estesmd@jmu.edu::7f01444f-bcfd-4926-89f8-dd1142b90e2d" providerId="AD" clId="Web-{61D965B9-39ED-4BB5-A245-2652322EF59F}" dt="2023-12-24T16:49:25.857" v="23" actId="1076"/>
        <pc:sldMkLst>
          <pc:docMk/>
          <pc:sldMk cId="1327572106" sldId="340"/>
        </pc:sldMkLst>
        <pc:spChg chg="mod">
          <ac:chgData name="Estes, Michele - estesmd" userId="S::estesmd@jmu.edu::7f01444f-bcfd-4926-89f8-dd1142b90e2d" providerId="AD" clId="Web-{61D965B9-39ED-4BB5-A245-2652322EF59F}" dt="2023-12-24T16:49:25.857" v="23" actId="1076"/>
          <ac:spMkLst>
            <pc:docMk/>
            <pc:sldMk cId="1327572106" sldId="340"/>
            <ac:spMk id="2" creationId="{0F43C5B3-1724-AFE1-6BD2-E6BB792BF2A1}"/>
          </ac:spMkLst>
        </pc:spChg>
      </pc:sldChg>
      <pc:sldChg chg="addSp delSp modSp">
        <pc:chgData name="Estes, Michele - estesmd" userId="S::estesmd@jmu.edu::7f01444f-bcfd-4926-89f8-dd1142b90e2d" providerId="AD" clId="Web-{61D965B9-39ED-4BB5-A245-2652322EF59F}" dt="2023-12-24T16:48:33.918" v="20" actId="1076"/>
        <pc:sldMkLst>
          <pc:docMk/>
          <pc:sldMk cId="2833665342" sldId="358"/>
        </pc:sldMkLst>
        <pc:picChg chg="del">
          <ac:chgData name="Estes, Michele - estesmd" userId="S::estesmd@jmu.edu::7f01444f-bcfd-4926-89f8-dd1142b90e2d" providerId="AD" clId="Web-{61D965B9-39ED-4BB5-A245-2652322EF59F}" dt="2023-12-24T16:46:05.929" v="3"/>
          <ac:picMkLst>
            <pc:docMk/>
            <pc:sldMk cId="2833665342" sldId="358"/>
            <ac:picMk id="2" creationId="{A1089EA2-E764-242D-2591-E51FB8DAC064}"/>
          </ac:picMkLst>
        </pc:picChg>
        <pc:picChg chg="add mod">
          <ac:chgData name="Estes, Michele - estesmd" userId="S::estesmd@jmu.edu::7f01444f-bcfd-4926-89f8-dd1142b90e2d" providerId="AD" clId="Web-{61D965B9-39ED-4BB5-A245-2652322EF59F}" dt="2023-12-24T16:48:33.871" v="19" actId="1076"/>
          <ac:picMkLst>
            <pc:docMk/>
            <pc:sldMk cId="2833665342" sldId="358"/>
            <ac:picMk id="4" creationId="{E8FFA6A7-2CD2-EB5F-19AA-05B21FAD1CE2}"/>
          </ac:picMkLst>
        </pc:picChg>
        <pc:picChg chg="add del mod">
          <ac:chgData name="Estes, Michele - estesmd" userId="S::estesmd@jmu.edu::7f01444f-bcfd-4926-89f8-dd1142b90e2d" providerId="AD" clId="Web-{61D965B9-39ED-4BB5-A245-2652322EF59F}" dt="2023-12-24T16:47:44.432" v="9"/>
          <ac:picMkLst>
            <pc:docMk/>
            <pc:sldMk cId="2833665342" sldId="358"/>
            <ac:picMk id="6" creationId="{9194631D-3CFE-26FE-8DE3-EE06B2282634}"/>
          </ac:picMkLst>
        </pc:picChg>
        <pc:picChg chg="add mod">
          <ac:chgData name="Estes, Michele - estesmd" userId="S::estesmd@jmu.edu::7f01444f-bcfd-4926-89f8-dd1142b90e2d" providerId="AD" clId="Web-{61D965B9-39ED-4BB5-A245-2652322EF59F}" dt="2023-12-24T16:48:33.918" v="20" actId="1076"/>
          <ac:picMkLst>
            <pc:docMk/>
            <pc:sldMk cId="2833665342" sldId="358"/>
            <ac:picMk id="7" creationId="{7459E7D3-7C73-9A63-1D03-1EADBD1A51EB}"/>
          </ac:picMkLst>
        </pc:picChg>
        <pc:picChg chg="del">
          <ac:chgData name="Estes, Michele - estesmd" userId="S::estesmd@jmu.edu::7f01444f-bcfd-4926-89f8-dd1142b90e2d" providerId="AD" clId="Web-{61D965B9-39ED-4BB5-A245-2652322EF59F}" dt="2023-12-24T16:45:49.053" v="0"/>
          <ac:picMkLst>
            <pc:docMk/>
            <pc:sldMk cId="2833665342" sldId="358"/>
            <ac:picMk id="2052" creationId="{4AF50DAE-F06D-2FEA-F756-55544679EEEE}"/>
          </ac:picMkLst>
        </pc:picChg>
      </pc:sldChg>
    </pc:docChg>
  </pc:docChgLst>
  <pc:docChgLst>
    <pc:chgData name="Morgan, Rob - morganrm" userId="2202593e-d52f-4214-b8a9-788363247110" providerId="ADAL" clId="{F689C28C-9C6B-4492-9B7B-3D6EB260BF68}"/>
    <pc:docChg chg="undo custSel addSld delSld modSld sldOrd">
      <pc:chgData name="Morgan, Rob - morganrm" userId="2202593e-d52f-4214-b8a9-788363247110" providerId="ADAL" clId="{F689C28C-9C6B-4492-9B7B-3D6EB260BF68}" dt="2023-12-18T02:36:44.153" v="376" actId="1076"/>
      <pc:docMkLst>
        <pc:docMk/>
      </pc:docMkLst>
      <pc:sldChg chg="addSp delSp modSp mod">
        <pc:chgData name="Morgan, Rob - morganrm" userId="2202593e-d52f-4214-b8a9-788363247110" providerId="ADAL" clId="{F689C28C-9C6B-4492-9B7B-3D6EB260BF68}" dt="2023-12-18T02:36:44.153" v="376" actId="1076"/>
        <pc:sldMkLst>
          <pc:docMk/>
          <pc:sldMk cId="368142620" sldId="263"/>
        </pc:sldMkLst>
        <pc:spChg chg="mod">
          <ac:chgData name="Morgan, Rob - morganrm" userId="2202593e-d52f-4214-b8a9-788363247110" providerId="ADAL" clId="{F689C28C-9C6B-4492-9B7B-3D6EB260BF68}" dt="2023-12-18T02:36:38.230" v="375" actId="403"/>
          <ac:spMkLst>
            <pc:docMk/>
            <pc:sldMk cId="368142620" sldId="263"/>
            <ac:spMk id="8" creationId="{9997938C-DC78-D55A-8B0B-59B44E3E9732}"/>
          </ac:spMkLst>
        </pc:spChg>
        <pc:grpChg chg="add mod">
          <ac:chgData name="Morgan, Rob - morganrm" userId="2202593e-d52f-4214-b8a9-788363247110" providerId="ADAL" clId="{F689C28C-9C6B-4492-9B7B-3D6EB260BF68}" dt="2023-12-18T02:36:33.090" v="374" actId="14100"/>
          <ac:grpSpMkLst>
            <pc:docMk/>
            <pc:sldMk cId="368142620" sldId="263"/>
            <ac:grpSpMk id="6" creationId="{F3C2638C-9208-1801-368C-E4628159A4D5}"/>
          </ac:grpSpMkLst>
        </pc:grpChg>
        <pc:picChg chg="del">
          <ac:chgData name="Morgan, Rob - morganrm" userId="2202593e-d52f-4214-b8a9-788363247110" providerId="ADAL" clId="{F689C28C-9C6B-4492-9B7B-3D6EB260BF68}" dt="2023-12-18T02:36:06.260" v="365" actId="478"/>
          <ac:picMkLst>
            <pc:docMk/>
            <pc:sldMk cId="368142620" sldId="263"/>
            <ac:picMk id="3" creationId="{06D6D0D1-BA76-064D-FD82-908C987F31FD}"/>
          </ac:picMkLst>
        </pc:picChg>
        <pc:picChg chg="mod">
          <ac:chgData name="Morgan, Rob - morganrm" userId="2202593e-d52f-4214-b8a9-788363247110" providerId="ADAL" clId="{F689C28C-9C6B-4492-9B7B-3D6EB260BF68}" dt="2023-12-18T02:36:44.153" v="376" actId="1076"/>
          <ac:picMkLst>
            <pc:docMk/>
            <pc:sldMk cId="368142620" sldId="263"/>
            <ac:picMk id="5" creationId="{9CF62352-A527-ADCF-BD0B-A192A1451A3B}"/>
          </ac:picMkLst>
        </pc:picChg>
        <pc:picChg chg="mod">
          <ac:chgData name="Morgan, Rob - morganrm" userId="2202593e-d52f-4214-b8a9-788363247110" providerId="ADAL" clId="{F689C28C-9C6B-4492-9B7B-3D6EB260BF68}" dt="2023-12-18T02:36:06.830" v="366"/>
          <ac:picMkLst>
            <pc:docMk/>
            <pc:sldMk cId="368142620" sldId="263"/>
            <ac:picMk id="7" creationId="{E39B04C0-4252-0664-8CC9-44E50F2AC129}"/>
          </ac:picMkLst>
        </pc:picChg>
      </pc:sldChg>
      <pc:sldChg chg="addSp delSp modSp mod">
        <pc:chgData name="Morgan, Rob - morganrm" userId="2202593e-d52f-4214-b8a9-788363247110" providerId="ADAL" clId="{F689C28C-9C6B-4492-9B7B-3D6EB260BF68}" dt="2023-12-18T02:14:52.246" v="26" actId="2711"/>
        <pc:sldMkLst>
          <pc:docMk/>
          <pc:sldMk cId="2561090529" sldId="271"/>
        </pc:sldMkLst>
        <pc:spChg chg="mod">
          <ac:chgData name="Morgan, Rob - morganrm" userId="2202593e-d52f-4214-b8a9-788363247110" providerId="ADAL" clId="{F689C28C-9C6B-4492-9B7B-3D6EB260BF68}" dt="2023-12-18T02:14:52.246" v="26" actId="2711"/>
          <ac:spMkLst>
            <pc:docMk/>
            <pc:sldMk cId="2561090529" sldId="271"/>
            <ac:spMk id="5" creationId="{1A3EAB37-2337-0F1B-40F3-C9C1A96AD858}"/>
          </ac:spMkLst>
        </pc:spChg>
        <pc:spChg chg="del">
          <ac:chgData name="Morgan, Rob - morganrm" userId="2202593e-d52f-4214-b8a9-788363247110" providerId="ADAL" clId="{F689C28C-9C6B-4492-9B7B-3D6EB260BF68}" dt="2023-12-18T02:07:35.649" v="5" actId="478"/>
          <ac:spMkLst>
            <pc:docMk/>
            <pc:sldMk cId="2561090529" sldId="271"/>
            <ac:spMk id="8" creationId="{C73DC092-198C-144C-CD68-FBF022B95245}"/>
          </ac:spMkLst>
        </pc:spChg>
        <pc:spChg chg="del">
          <ac:chgData name="Morgan, Rob - morganrm" userId="2202593e-d52f-4214-b8a9-788363247110" providerId="ADAL" clId="{F689C28C-9C6B-4492-9B7B-3D6EB260BF68}" dt="2023-12-18T02:10:50.281" v="9" actId="478"/>
          <ac:spMkLst>
            <pc:docMk/>
            <pc:sldMk cId="2561090529" sldId="271"/>
            <ac:spMk id="21" creationId="{879EECFE-814E-4B68-96A7-86A795BD22F7}"/>
          </ac:spMkLst>
        </pc:spChg>
        <pc:spChg chg="add del">
          <ac:chgData name="Morgan, Rob - morganrm" userId="2202593e-d52f-4214-b8a9-788363247110" providerId="ADAL" clId="{F689C28C-9C6B-4492-9B7B-3D6EB260BF68}" dt="2023-12-18T02:11:17.484" v="11" actId="478"/>
          <ac:spMkLst>
            <pc:docMk/>
            <pc:sldMk cId="2561090529" sldId="271"/>
            <ac:spMk id="23" creationId="{06F847C8-7801-44D8-8CCA-CDBA7AD91A00}"/>
          </ac:spMkLst>
        </pc:spChg>
        <pc:picChg chg="mod">
          <ac:chgData name="Morgan, Rob - morganrm" userId="2202593e-d52f-4214-b8a9-788363247110" providerId="ADAL" clId="{F689C28C-9C6B-4492-9B7B-3D6EB260BF68}" dt="2023-12-18T02:11:54.947" v="19" actId="1076"/>
          <ac:picMkLst>
            <pc:docMk/>
            <pc:sldMk cId="2561090529" sldId="271"/>
            <ac:picMk id="2052" creationId="{4AF50DAE-F06D-2FEA-F756-55544679EEEE}"/>
          </ac:picMkLst>
        </pc:picChg>
        <pc:picChg chg="mod">
          <ac:chgData name="Morgan, Rob - morganrm" userId="2202593e-d52f-4214-b8a9-788363247110" providerId="ADAL" clId="{F689C28C-9C6B-4492-9B7B-3D6EB260BF68}" dt="2023-12-18T02:11:57.482" v="20" actId="1076"/>
          <ac:picMkLst>
            <pc:docMk/>
            <pc:sldMk cId="2561090529" sldId="271"/>
            <ac:picMk id="2054" creationId="{F76870B4-97E6-1CEC-DB52-22F1591BB63E}"/>
          </ac:picMkLst>
        </pc:picChg>
        <pc:cxnChg chg="del">
          <ac:chgData name="Morgan, Rob - morganrm" userId="2202593e-d52f-4214-b8a9-788363247110" providerId="ADAL" clId="{F689C28C-9C6B-4492-9B7B-3D6EB260BF68}" dt="2023-12-18T02:11:31.662" v="15" actId="478"/>
          <ac:cxnSpMkLst>
            <pc:docMk/>
            <pc:sldMk cId="2561090529" sldId="271"/>
            <ac:cxnSpMk id="2" creationId="{3D9A1BC4-E147-336E-6547-B9879E7EC0C5}"/>
          </ac:cxnSpMkLst>
        </pc:cxnChg>
        <pc:cxnChg chg="del">
          <ac:chgData name="Morgan, Rob - morganrm" userId="2202593e-d52f-4214-b8a9-788363247110" providerId="ADAL" clId="{F689C28C-9C6B-4492-9B7B-3D6EB260BF68}" dt="2023-12-18T02:11:41.411" v="16" actId="478"/>
          <ac:cxnSpMkLst>
            <pc:docMk/>
            <pc:sldMk cId="2561090529" sldId="271"/>
            <ac:cxnSpMk id="9" creationId="{07A91803-51E7-7A39-DCDC-5DFF89FE78CA}"/>
          </ac:cxnSpMkLst>
        </pc:cxnChg>
      </pc:sldChg>
      <pc:sldChg chg="add del">
        <pc:chgData name="Morgan, Rob - morganrm" userId="2202593e-d52f-4214-b8a9-788363247110" providerId="ADAL" clId="{F689C28C-9C6B-4492-9B7B-3D6EB260BF68}" dt="2023-12-18T02:17:31.024" v="48" actId="47"/>
        <pc:sldMkLst>
          <pc:docMk/>
          <pc:sldMk cId="2676763628" sldId="272"/>
        </pc:sldMkLst>
      </pc:sldChg>
      <pc:sldChg chg="del">
        <pc:chgData name="Morgan, Rob - morganrm" userId="2202593e-d52f-4214-b8a9-788363247110" providerId="ADAL" clId="{F689C28C-9C6B-4492-9B7B-3D6EB260BF68}" dt="2023-12-18T02:18:26.196" v="56" actId="47"/>
        <pc:sldMkLst>
          <pc:docMk/>
          <pc:sldMk cId="1574828029" sldId="273"/>
        </pc:sldMkLst>
      </pc:sldChg>
      <pc:sldChg chg="modSp mod">
        <pc:chgData name="Morgan, Rob - morganrm" userId="2202593e-d52f-4214-b8a9-788363247110" providerId="ADAL" clId="{F689C28C-9C6B-4492-9B7B-3D6EB260BF68}" dt="2023-12-18T02:06:15.126" v="1" actId="403"/>
        <pc:sldMkLst>
          <pc:docMk/>
          <pc:sldMk cId="611506730" sldId="283"/>
        </pc:sldMkLst>
        <pc:spChg chg="mod">
          <ac:chgData name="Morgan, Rob - morganrm" userId="2202593e-d52f-4214-b8a9-788363247110" providerId="ADAL" clId="{F689C28C-9C6B-4492-9B7B-3D6EB260BF68}" dt="2023-12-18T02:06:10.963" v="0" actId="403"/>
          <ac:spMkLst>
            <pc:docMk/>
            <pc:sldMk cId="611506730" sldId="283"/>
            <ac:spMk id="4" creationId="{1D5068A3-0662-4D49-A966-AEC0EC4B6B0C}"/>
          </ac:spMkLst>
        </pc:spChg>
        <pc:spChg chg="mod">
          <ac:chgData name="Morgan, Rob - morganrm" userId="2202593e-d52f-4214-b8a9-788363247110" providerId="ADAL" clId="{F689C28C-9C6B-4492-9B7B-3D6EB260BF68}" dt="2023-12-18T02:06:15.126" v="1" actId="403"/>
          <ac:spMkLst>
            <pc:docMk/>
            <pc:sldMk cId="611506730" sldId="283"/>
            <ac:spMk id="12" creationId="{C76DFB47-F4F2-47F9-B21D-85A75395B6CF}"/>
          </ac:spMkLst>
        </pc:spChg>
      </pc:sldChg>
      <pc:sldChg chg="del">
        <pc:chgData name="Morgan, Rob - morganrm" userId="2202593e-d52f-4214-b8a9-788363247110" providerId="ADAL" clId="{F689C28C-9C6B-4492-9B7B-3D6EB260BF68}" dt="2023-12-18T02:34:04.987" v="357" actId="47"/>
        <pc:sldMkLst>
          <pc:docMk/>
          <pc:sldMk cId="2541440053" sldId="295"/>
        </pc:sldMkLst>
      </pc:sldChg>
      <pc:sldChg chg="modSp del mod">
        <pc:chgData name="Morgan, Rob - morganrm" userId="2202593e-d52f-4214-b8a9-788363247110" providerId="ADAL" clId="{F689C28C-9C6B-4492-9B7B-3D6EB260BF68}" dt="2023-12-18T02:33:02.933" v="336" actId="47"/>
        <pc:sldMkLst>
          <pc:docMk/>
          <pc:sldMk cId="3946802993" sldId="296"/>
        </pc:sldMkLst>
        <pc:picChg chg="mod">
          <ac:chgData name="Morgan, Rob - morganrm" userId="2202593e-d52f-4214-b8a9-788363247110" providerId="ADAL" clId="{F689C28C-9C6B-4492-9B7B-3D6EB260BF68}" dt="2023-12-18T02:32:44.936" v="291" actId="1076"/>
          <ac:picMkLst>
            <pc:docMk/>
            <pc:sldMk cId="3946802993" sldId="296"/>
            <ac:picMk id="12" creationId="{A8026D96-FABD-711B-EC97-D90AB6066109}"/>
          </ac:picMkLst>
        </pc:picChg>
      </pc:sldChg>
      <pc:sldChg chg="del">
        <pc:chgData name="Morgan, Rob - morganrm" userId="2202593e-d52f-4214-b8a9-788363247110" providerId="ADAL" clId="{F689C28C-9C6B-4492-9B7B-3D6EB260BF68}" dt="2023-12-18T02:31:40.094" v="271" actId="47"/>
        <pc:sldMkLst>
          <pc:docMk/>
          <pc:sldMk cId="3196034320" sldId="297"/>
        </pc:sldMkLst>
      </pc:sldChg>
      <pc:sldChg chg="delSp del mod">
        <pc:chgData name="Morgan, Rob - morganrm" userId="2202593e-d52f-4214-b8a9-788363247110" providerId="ADAL" clId="{F689C28C-9C6B-4492-9B7B-3D6EB260BF68}" dt="2023-12-18T02:14:41.949" v="25" actId="47"/>
        <pc:sldMkLst>
          <pc:docMk/>
          <pc:sldMk cId="1017485008" sldId="338"/>
        </pc:sldMkLst>
        <pc:spChg chg="del">
          <ac:chgData name="Morgan, Rob - morganrm" userId="2202593e-d52f-4214-b8a9-788363247110" providerId="ADAL" clId="{F689C28C-9C6B-4492-9B7B-3D6EB260BF68}" dt="2023-12-18T02:12:15.315" v="21" actId="478"/>
          <ac:spMkLst>
            <pc:docMk/>
            <pc:sldMk cId="1017485008" sldId="338"/>
            <ac:spMk id="8" creationId="{C73DC092-198C-144C-CD68-FBF022B95245}"/>
          </ac:spMkLst>
        </pc:spChg>
      </pc:sldChg>
      <pc:sldChg chg="addSp delSp modSp add mod">
        <pc:chgData name="Morgan, Rob - morganrm" userId="2202593e-d52f-4214-b8a9-788363247110" providerId="ADAL" clId="{F689C28C-9C6B-4492-9B7B-3D6EB260BF68}" dt="2023-12-18T02:15:42.660" v="34" actId="1076"/>
        <pc:sldMkLst>
          <pc:docMk/>
          <pc:sldMk cId="2833665342" sldId="358"/>
        </pc:sldMkLst>
        <pc:spChg chg="mod">
          <ac:chgData name="Morgan, Rob - morganrm" userId="2202593e-d52f-4214-b8a9-788363247110" providerId="ADAL" clId="{F689C28C-9C6B-4492-9B7B-3D6EB260BF68}" dt="2023-12-18T02:14:36.603" v="24" actId="2711"/>
          <ac:spMkLst>
            <pc:docMk/>
            <pc:sldMk cId="2833665342" sldId="358"/>
            <ac:spMk id="5" creationId="{1A3EAB37-2337-0F1B-40F3-C9C1A96AD858}"/>
          </ac:spMkLst>
        </pc:spChg>
        <pc:picChg chg="add mod">
          <ac:chgData name="Morgan, Rob - morganrm" userId="2202593e-d52f-4214-b8a9-788363247110" providerId="ADAL" clId="{F689C28C-9C6B-4492-9B7B-3D6EB260BF68}" dt="2023-12-18T02:15:34.478" v="33" actId="14826"/>
          <ac:picMkLst>
            <pc:docMk/>
            <pc:sldMk cId="2833665342" sldId="358"/>
            <ac:picMk id="2" creationId="{A1089EA2-E764-242D-2591-E51FB8DAC064}"/>
          </ac:picMkLst>
        </pc:picChg>
        <pc:picChg chg="mod">
          <ac:chgData name="Morgan, Rob - morganrm" userId="2202593e-d52f-4214-b8a9-788363247110" providerId="ADAL" clId="{F689C28C-9C6B-4492-9B7B-3D6EB260BF68}" dt="2023-12-18T02:15:42.660" v="34" actId="1076"/>
          <ac:picMkLst>
            <pc:docMk/>
            <pc:sldMk cId="2833665342" sldId="358"/>
            <ac:picMk id="2052" creationId="{4AF50DAE-F06D-2FEA-F756-55544679EEEE}"/>
          </ac:picMkLst>
        </pc:picChg>
        <pc:picChg chg="del">
          <ac:chgData name="Morgan, Rob - morganrm" userId="2202593e-d52f-4214-b8a9-788363247110" providerId="ADAL" clId="{F689C28C-9C6B-4492-9B7B-3D6EB260BF68}" dt="2023-12-18T02:15:04.662" v="27" actId="478"/>
          <ac:picMkLst>
            <pc:docMk/>
            <pc:sldMk cId="2833665342" sldId="358"/>
            <ac:picMk id="2054" creationId="{F76870B4-97E6-1CEC-DB52-22F1591BB63E}"/>
          </ac:picMkLst>
        </pc:picChg>
      </pc:sldChg>
      <pc:sldChg chg="addSp delSp modSp add mod">
        <pc:chgData name="Morgan, Rob - morganrm" userId="2202593e-d52f-4214-b8a9-788363247110" providerId="ADAL" clId="{F689C28C-9C6B-4492-9B7B-3D6EB260BF68}" dt="2023-12-18T02:18:34.036" v="64" actId="20577"/>
        <pc:sldMkLst>
          <pc:docMk/>
          <pc:sldMk cId="533924792" sldId="359"/>
        </pc:sldMkLst>
        <pc:spChg chg="mod">
          <ac:chgData name="Morgan, Rob - morganrm" userId="2202593e-d52f-4214-b8a9-788363247110" providerId="ADAL" clId="{F689C28C-9C6B-4492-9B7B-3D6EB260BF68}" dt="2023-12-18T02:18:34.036" v="64" actId="20577"/>
          <ac:spMkLst>
            <pc:docMk/>
            <pc:sldMk cId="533924792" sldId="359"/>
            <ac:spMk id="2" creationId="{543BFF9E-BEB5-6427-046F-859A3AF8EAD9}"/>
          </ac:spMkLst>
        </pc:spChg>
        <pc:picChg chg="add mod">
          <ac:chgData name="Morgan, Rob - morganrm" userId="2202593e-d52f-4214-b8a9-788363247110" providerId="ADAL" clId="{F689C28C-9C6B-4492-9B7B-3D6EB260BF68}" dt="2023-12-18T02:17:29.257" v="47" actId="1076"/>
          <ac:picMkLst>
            <pc:docMk/>
            <pc:sldMk cId="533924792" sldId="359"/>
            <ac:picMk id="3" creationId="{43E032B9-9541-3899-7DD3-55F5236C7CE8}"/>
          </ac:picMkLst>
        </pc:picChg>
        <pc:picChg chg="del">
          <ac:chgData name="Morgan, Rob - morganrm" userId="2202593e-d52f-4214-b8a9-788363247110" providerId="ADAL" clId="{F689C28C-9C6B-4492-9B7B-3D6EB260BF68}" dt="2023-12-18T02:16:40.860" v="43" actId="478"/>
          <ac:picMkLst>
            <pc:docMk/>
            <pc:sldMk cId="533924792" sldId="359"/>
            <ac:picMk id="1026" creationId="{A4F1FE76-603E-004A-EFFE-F50EF5A84E69}"/>
          </ac:picMkLst>
        </pc:picChg>
        <pc:picChg chg="del">
          <ac:chgData name="Morgan, Rob - morganrm" userId="2202593e-d52f-4214-b8a9-788363247110" providerId="ADAL" clId="{F689C28C-9C6B-4492-9B7B-3D6EB260BF68}" dt="2023-12-18T02:16:41.891" v="44" actId="478"/>
          <ac:picMkLst>
            <pc:docMk/>
            <pc:sldMk cId="533924792" sldId="359"/>
            <ac:picMk id="1027" creationId="{E1612271-A047-72FC-9641-BB19CD3974C0}"/>
          </ac:picMkLst>
        </pc:picChg>
        <pc:picChg chg="del">
          <ac:chgData name="Morgan, Rob - morganrm" userId="2202593e-d52f-4214-b8a9-788363247110" providerId="ADAL" clId="{F689C28C-9C6B-4492-9B7B-3D6EB260BF68}" dt="2023-12-18T02:16:42.963" v="45" actId="478"/>
          <ac:picMkLst>
            <pc:docMk/>
            <pc:sldMk cId="533924792" sldId="359"/>
            <ac:picMk id="1028" creationId="{96969CE6-83DF-C04A-B77F-97D0A2854141}"/>
          </ac:picMkLst>
        </pc:picChg>
      </pc:sldChg>
      <pc:sldChg chg="modSp add mod">
        <pc:chgData name="Morgan, Rob - morganrm" userId="2202593e-d52f-4214-b8a9-788363247110" providerId="ADAL" clId="{F689C28C-9C6B-4492-9B7B-3D6EB260BF68}" dt="2023-12-18T02:18:20.120" v="55" actId="20577"/>
        <pc:sldMkLst>
          <pc:docMk/>
          <pc:sldMk cId="3242500829" sldId="360"/>
        </pc:sldMkLst>
        <pc:spChg chg="mod">
          <ac:chgData name="Morgan, Rob - morganrm" userId="2202593e-d52f-4214-b8a9-788363247110" providerId="ADAL" clId="{F689C28C-9C6B-4492-9B7B-3D6EB260BF68}" dt="2023-12-18T02:18:20.120" v="55" actId="20577"/>
          <ac:spMkLst>
            <pc:docMk/>
            <pc:sldMk cId="3242500829" sldId="360"/>
            <ac:spMk id="2" creationId="{543BFF9E-BEB5-6427-046F-859A3AF8EAD9}"/>
          </ac:spMkLst>
        </pc:spChg>
      </pc:sldChg>
      <pc:sldChg chg="addSp delSp modSp add mod ord">
        <pc:chgData name="Morgan, Rob - morganrm" userId="2202593e-d52f-4214-b8a9-788363247110" providerId="ADAL" clId="{F689C28C-9C6B-4492-9B7B-3D6EB260BF68}" dt="2023-12-18T02:31:19.239" v="270" actId="1036"/>
        <pc:sldMkLst>
          <pc:docMk/>
          <pc:sldMk cId="3713682960" sldId="361"/>
        </pc:sldMkLst>
        <pc:spChg chg="add mod">
          <ac:chgData name="Morgan, Rob - morganrm" userId="2202593e-d52f-4214-b8a9-788363247110" providerId="ADAL" clId="{F689C28C-9C6B-4492-9B7B-3D6EB260BF68}" dt="2023-12-18T02:31:19.239" v="270" actId="1036"/>
          <ac:spMkLst>
            <pc:docMk/>
            <pc:sldMk cId="3713682960" sldId="361"/>
            <ac:spMk id="4" creationId="{7C4A13A8-FA58-58D3-72F9-92E260480A09}"/>
          </ac:spMkLst>
        </pc:spChg>
        <pc:spChg chg="mod">
          <ac:chgData name="Morgan, Rob - morganrm" userId="2202593e-d52f-4214-b8a9-788363247110" providerId="ADAL" clId="{F689C28C-9C6B-4492-9B7B-3D6EB260BF68}" dt="2023-12-18T02:30:56.915" v="254" actId="14100"/>
          <ac:spMkLst>
            <pc:docMk/>
            <pc:sldMk cId="3713682960" sldId="361"/>
            <ac:spMk id="5" creationId="{1A3EAB37-2337-0F1B-40F3-C9C1A96AD858}"/>
          </ac:spMkLst>
        </pc:spChg>
        <pc:spChg chg="add mod ord">
          <ac:chgData name="Morgan, Rob - morganrm" userId="2202593e-d52f-4214-b8a9-788363247110" providerId="ADAL" clId="{F689C28C-9C6B-4492-9B7B-3D6EB260BF68}" dt="2023-12-18T02:30:34.128" v="215" actId="14100"/>
          <ac:spMkLst>
            <pc:docMk/>
            <pc:sldMk cId="3713682960" sldId="361"/>
            <ac:spMk id="7" creationId="{020096F4-FE23-E0B3-BD3D-94D5244D2AFE}"/>
          </ac:spMkLst>
        </pc:spChg>
        <pc:spChg chg="del">
          <ac:chgData name="Morgan, Rob - morganrm" userId="2202593e-d52f-4214-b8a9-788363247110" providerId="ADAL" clId="{F689C28C-9C6B-4492-9B7B-3D6EB260BF68}" dt="2023-12-18T02:29:31.186" v="198" actId="478"/>
          <ac:spMkLst>
            <pc:docMk/>
            <pc:sldMk cId="3713682960" sldId="361"/>
            <ac:spMk id="23" creationId="{06F847C8-7801-44D8-8CCA-CDBA7AD91A00}"/>
          </ac:spMkLst>
        </pc:spChg>
        <pc:spChg chg="del">
          <ac:chgData name="Morgan, Rob - morganrm" userId="2202593e-d52f-4214-b8a9-788363247110" providerId="ADAL" clId="{F689C28C-9C6B-4492-9B7B-3D6EB260BF68}" dt="2023-12-18T02:29:27.880" v="197" actId="478"/>
          <ac:spMkLst>
            <pc:docMk/>
            <pc:sldMk cId="3713682960" sldId="361"/>
            <ac:spMk id="25" creationId="{AF180F00-B4B2-4196-BB1C-ECD21B03F0A9}"/>
          </ac:spMkLst>
        </pc:spChg>
        <pc:grpChg chg="add mod">
          <ac:chgData name="Morgan, Rob - morganrm" userId="2202593e-d52f-4214-b8a9-788363247110" providerId="ADAL" clId="{F689C28C-9C6B-4492-9B7B-3D6EB260BF68}" dt="2023-12-18T02:30:52.342" v="253" actId="1035"/>
          <ac:grpSpMkLst>
            <pc:docMk/>
            <pc:sldMk cId="3713682960" sldId="361"/>
            <ac:grpSpMk id="6" creationId="{93E65FBA-0C5E-2994-9D44-36F502571297}"/>
          </ac:grpSpMkLst>
        </pc:grpChg>
        <pc:picChg chg="mod">
          <ac:chgData name="Morgan, Rob - morganrm" userId="2202593e-d52f-4214-b8a9-788363247110" providerId="ADAL" clId="{F689C28C-9C6B-4492-9B7B-3D6EB260BF68}" dt="2023-12-18T02:30:43.619" v="229" actId="1035"/>
          <ac:picMkLst>
            <pc:docMk/>
            <pc:sldMk cId="3713682960" sldId="361"/>
            <ac:picMk id="2" creationId="{A1089EA2-E764-242D-2591-E51FB8DAC064}"/>
          </ac:picMkLst>
        </pc:picChg>
        <pc:picChg chg="mod">
          <ac:chgData name="Morgan, Rob - morganrm" userId="2202593e-d52f-4214-b8a9-788363247110" providerId="ADAL" clId="{F689C28C-9C6B-4492-9B7B-3D6EB260BF68}" dt="2023-12-18T02:30:47.869" v="230" actId="1076"/>
          <ac:picMkLst>
            <pc:docMk/>
            <pc:sldMk cId="3713682960" sldId="361"/>
            <ac:picMk id="3" creationId="{7F70D120-5898-17C0-7A29-425BD060CA3E}"/>
          </ac:picMkLst>
        </pc:picChg>
        <pc:picChg chg="del">
          <ac:chgData name="Morgan, Rob - morganrm" userId="2202593e-d52f-4214-b8a9-788363247110" providerId="ADAL" clId="{F689C28C-9C6B-4492-9B7B-3D6EB260BF68}" dt="2023-12-18T02:23:24.110" v="69" actId="478"/>
          <ac:picMkLst>
            <pc:docMk/>
            <pc:sldMk cId="3713682960" sldId="361"/>
            <ac:picMk id="2052" creationId="{4AF50DAE-F06D-2FEA-F756-55544679EEEE}"/>
          </ac:picMkLst>
        </pc:picChg>
      </pc:sldChg>
      <pc:sldChg chg="addSp delSp modSp add mod">
        <pc:chgData name="Morgan, Rob - morganrm" userId="2202593e-d52f-4214-b8a9-788363247110" providerId="ADAL" clId="{F689C28C-9C6B-4492-9B7B-3D6EB260BF68}" dt="2023-12-18T02:32:58.859" v="335" actId="167"/>
        <pc:sldMkLst>
          <pc:docMk/>
          <pc:sldMk cId="990123101" sldId="362"/>
        </pc:sldMkLst>
        <pc:spChg chg="del">
          <ac:chgData name="Morgan, Rob - morganrm" userId="2202593e-d52f-4214-b8a9-788363247110" providerId="ADAL" clId="{F689C28C-9C6B-4492-9B7B-3D6EB260BF68}" dt="2023-12-18T02:32:05.428" v="274" actId="478"/>
          <ac:spMkLst>
            <pc:docMk/>
            <pc:sldMk cId="990123101" sldId="362"/>
            <ac:spMk id="5" creationId="{1A3EAB37-2337-0F1B-40F3-C9C1A96AD858}"/>
          </ac:spMkLst>
        </pc:spChg>
        <pc:spChg chg="add del mod">
          <ac:chgData name="Morgan, Rob - morganrm" userId="2202593e-d52f-4214-b8a9-788363247110" providerId="ADAL" clId="{F689C28C-9C6B-4492-9B7B-3D6EB260BF68}" dt="2023-12-18T02:32:15.819" v="287" actId="478"/>
          <ac:spMkLst>
            <pc:docMk/>
            <pc:sldMk cId="990123101" sldId="362"/>
            <ac:spMk id="9" creationId="{C27EA780-3081-F3F1-969B-36669F4EFC6C}"/>
          </ac:spMkLst>
        </pc:spChg>
        <pc:spChg chg="add del mod">
          <ac:chgData name="Morgan, Rob - morganrm" userId="2202593e-d52f-4214-b8a9-788363247110" providerId="ADAL" clId="{F689C28C-9C6B-4492-9B7B-3D6EB260BF68}" dt="2023-12-18T02:32:09.897" v="276"/>
          <ac:spMkLst>
            <pc:docMk/>
            <pc:sldMk cId="990123101" sldId="362"/>
            <ac:spMk id="10" creationId="{D84F0D33-4FEC-A12E-CDF8-808DB7EA60FE}"/>
          </ac:spMkLst>
        </pc:spChg>
        <pc:spChg chg="add mod">
          <ac:chgData name="Morgan, Rob - morganrm" userId="2202593e-d52f-4214-b8a9-788363247110" providerId="ADAL" clId="{F689C28C-9C6B-4492-9B7B-3D6EB260BF68}" dt="2023-12-18T02:32:12.905" v="286" actId="1036"/>
          <ac:spMkLst>
            <pc:docMk/>
            <pc:sldMk cId="990123101" sldId="362"/>
            <ac:spMk id="14" creationId="{1841A33A-18A8-3316-F5CD-08AB1AA1523E}"/>
          </ac:spMkLst>
        </pc:spChg>
        <pc:grpChg chg="del">
          <ac:chgData name="Morgan, Rob - morganrm" userId="2202593e-d52f-4214-b8a9-788363247110" providerId="ADAL" clId="{F689C28C-9C6B-4492-9B7B-3D6EB260BF68}" dt="2023-12-18T02:32:02.500" v="273" actId="478"/>
          <ac:grpSpMkLst>
            <pc:docMk/>
            <pc:sldMk cId="990123101" sldId="362"/>
            <ac:grpSpMk id="6" creationId="{93E65FBA-0C5E-2994-9D44-36F502571297}"/>
          </ac:grpSpMkLst>
        </pc:grpChg>
        <pc:picChg chg="add del mod">
          <ac:chgData name="Morgan, Rob - morganrm" userId="2202593e-d52f-4214-b8a9-788363247110" providerId="ADAL" clId="{F689C28C-9C6B-4492-9B7B-3D6EB260BF68}" dt="2023-12-18T02:32:09.897" v="276"/>
          <ac:picMkLst>
            <pc:docMk/>
            <pc:sldMk cId="990123101" sldId="362"/>
            <ac:picMk id="11" creationId="{8F9133C4-A4B1-8888-81B6-1C9673A94B6D}"/>
          </ac:picMkLst>
        </pc:picChg>
        <pc:picChg chg="add del mod">
          <ac:chgData name="Morgan, Rob - morganrm" userId="2202593e-d52f-4214-b8a9-788363247110" providerId="ADAL" clId="{F689C28C-9C6B-4492-9B7B-3D6EB260BF68}" dt="2023-12-18T02:32:09.897" v="276"/>
          <ac:picMkLst>
            <pc:docMk/>
            <pc:sldMk cId="990123101" sldId="362"/>
            <ac:picMk id="12" creationId="{525F4130-48B6-F675-1BF0-4E2603161102}"/>
          </ac:picMkLst>
        </pc:picChg>
        <pc:picChg chg="add del mod">
          <ac:chgData name="Morgan, Rob - morganrm" userId="2202593e-d52f-4214-b8a9-788363247110" providerId="ADAL" clId="{F689C28C-9C6B-4492-9B7B-3D6EB260BF68}" dt="2023-12-18T02:32:09.897" v="276"/>
          <ac:picMkLst>
            <pc:docMk/>
            <pc:sldMk cId="990123101" sldId="362"/>
            <ac:picMk id="13" creationId="{20A6F129-CA4C-B0D8-4FD8-D3DBCD3CB6C2}"/>
          </ac:picMkLst>
        </pc:picChg>
        <pc:picChg chg="add mod">
          <ac:chgData name="Morgan, Rob - morganrm" userId="2202593e-d52f-4214-b8a9-788363247110" providerId="ADAL" clId="{F689C28C-9C6B-4492-9B7B-3D6EB260BF68}" dt="2023-12-18T02:32:29.439" v="288" actId="1076"/>
          <ac:picMkLst>
            <pc:docMk/>
            <pc:sldMk cId="990123101" sldId="362"/>
            <ac:picMk id="15" creationId="{1BE26E3A-FD45-9A98-4E4F-69B10C5D0D79}"/>
          </ac:picMkLst>
        </pc:picChg>
        <pc:picChg chg="add mod">
          <ac:chgData name="Morgan, Rob - morganrm" userId="2202593e-d52f-4214-b8a9-788363247110" providerId="ADAL" clId="{F689C28C-9C6B-4492-9B7B-3D6EB260BF68}" dt="2023-12-18T02:32:29.439" v="288" actId="1076"/>
          <ac:picMkLst>
            <pc:docMk/>
            <pc:sldMk cId="990123101" sldId="362"/>
            <ac:picMk id="16" creationId="{E552895D-3617-1068-796E-C143B56CE35D}"/>
          </ac:picMkLst>
        </pc:picChg>
        <pc:picChg chg="add mod">
          <ac:chgData name="Morgan, Rob - morganrm" userId="2202593e-d52f-4214-b8a9-788363247110" providerId="ADAL" clId="{F689C28C-9C6B-4492-9B7B-3D6EB260BF68}" dt="2023-12-18T02:32:29.439" v="288" actId="1076"/>
          <ac:picMkLst>
            <pc:docMk/>
            <pc:sldMk cId="990123101" sldId="362"/>
            <ac:picMk id="17" creationId="{2E19119F-7BDF-7101-83AD-B69BD880B941}"/>
          </ac:picMkLst>
        </pc:picChg>
        <pc:picChg chg="add del mod">
          <ac:chgData name="Morgan, Rob - morganrm" userId="2202593e-d52f-4214-b8a9-788363247110" providerId="ADAL" clId="{F689C28C-9C6B-4492-9B7B-3D6EB260BF68}" dt="2023-12-18T02:32:40.607" v="290"/>
          <ac:picMkLst>
            <pc:docMk/>
            <pc:sldMk cId="990123101" sldId="362"/>
            <ac:picMk id="18" creationId="{4A23EF11-3430-28A3-8732-86834C9E39C3}"/>
          </ac:picMkLst>
        </pc:picChg>
        <pc:picChg chg="add mod ord">
          <ac:chgData name="Morgan, Rob - morganrm" userId="2202593e-d52f-4214-b8a9-788363247110" providerId="ADAL" clId="{F689C28C-9C6B-4492-9B7B-3D6EB260BF68}" dt="2023-12-18T02:32:58.859" v="335" actId="167"/>
          <ac:picMkLst>
            <pc:docMk/>
            <pc:sldMk cId="990123101" sldId="362"/>
            <ac:picMk id="19" creationId="{384B9542-C69A-F355-3236-817371C6C71D}"/>
          </ac:picMkLst>
        </pc:picChg>
      </pc:sldChg>
      <pc:sldChg chg="addSp delSp modSp add mod">
        <pc:chgData name="Morgan, Rob - morganrm" userId="2202593e-d52f-4214-b8a9-788363247110" providerId="ADAL" clId="{F689C28C-9C6B-4492-9B7B-3D6EB260BF68}" dt="2023-12-18T02:34:53.625" v="364" actId="20577"/>
        <pc:sldMkLst>
          <pc:docMk/>
          <pc:sldMk cId="1567336393" sldId="363"/>
        </pc:sldMkLst>
        <pc:spChg chg="add mod">
          <ac:chgData name="Morgan, Rob - morganrm" userId="2202593e-d52f-4214-b8a9-788363247110" providerId="ADAL" clId="{F689C28C-9C6B-4492-9B7B-3D6EB260BF68}" dt="2023-12-18T02:34:53.625" v="364" actId="20577"/>
          <ac:spMkLst>
            <pc:docMk/>
            <pc:sldMk cId="1567336393" sldId="363"/>
            <ac:spMk id="2" creationId="{DFC10B00-6072-5E11-719F-0C3B61BF821B}"/>
          </ac:spMkLst>
        </pc:spChg>
        <pc:spChg chg="del">
          <ac:chgData name="Morgan, Rob - morganrm" userId="2202593e-d52f-4214-b8a9-788363247110" providerId="ADAL" clId="{F689C28C-9C6B-4492-9B7B-3D6EB260BF68}" dt="2023-12-18T02:33:33.434" v="338" actId="478"/>
          <ac:spMkLst>
            <pc:docMk/>
            <pc:sldMk cId="1567336393" sldId="363"/>
            <ac:spMk id="14" creationId="{1841A33A-18A8-3316-F5CD-08AB1AA1523E}"/>
          </ac:spMkLst>
        </pc:spChg>
        <pc:picChg chg="add mod">
          <ac:chgData name="Morgan, Rob - morganrm" userId="2202593e-d52f-4214-b8a9-788363247110" providerId="ADAL" clId="{F689C28C-9C6B-4492-9B7B-3D6EB260BF68}" dt="2023-12-18T02:34:01.563" v="356" actId="1076"/>
          <ac:picMkLst>
            <pc:docMk/>
            <pc:sldMk cId="1567336393" sldId="363"/>
            <ac:picMk id="4" creationId="{4083A6C4-F8A7-C1BC-1E94-D1980139A208}"/>
          </ac:picMkLst>
        </pc:picChg>
        <pc:picChg chg="del">
          <ac:chgData name="Morgan, Rob - morganrm" userId="2202593e-d52f-4214-b8a9-788363247110" providerId="ADAL" clId="{F689C28C-9C6B-4492-9B7B-3D6EB260BF68}" dt="2023-12-18T02:33:33.434" v="338" actId="478"/>
          <ac:picMkLst>
            <pc:docMk/>
            <pc:sldMk cId="1567336393" sldId="363"/>
            <ac:picMk id="15" creationId="{1BE26E3A-FD45-9A98-4E4F-69B10C5D0D79}"/>
          </ac:picMkLst>
        </pc:picChg>
        <pc:picChg chg="del">
          <ac:chgData name="Morgan, Rob - morganrm" userId="2202593e-d52f-4214-b8a9-788363247110" providerId="ADAL" clId="{F689C28C-9C6B-4492-9B7B-3D6EB260BF68}" dt="2023-12-18T02:33:33.434" v="338" actId="478"/>
          <ac:picMkLst>
            <pc:docMk/>
            <pc:sldMk cId="1567336393" sldId="363"/>
            <ac:picMk id="16" creationId="{E552895D-3617-1068-796E-C143B56CE35D}"/>
          </ac:picMkLst>
        </pc:picChg>
        <pc:picChg chg="del">
          <ac:chgData name="Morgan, Rob - morganrm" userId="2202593e-d52f-4214-b8a9-788363247110" providerId="ADAL" clId="{F689C28C-9C6B-4492-9B7B-3D6EB260BF68}" dt="2023-12-18T02:33:33.434" v="338" actId="478"/>
          <ac:picMkLst>
            <pc:docMk/>
            <pc:sldMk cId="1567336393" sldId="363"/>
            <ac:picMk id="17" creationId="{2E19119F-7BDF-7101-83AD-B69BD880B941}"/>
          </ac:picMkLst>
        </pc:picChg>
        <pc:picChg chg="del">
          <ac:chgData name="Morgan, Rob - morganrm" userId="2202593e-d52f-4214-b8a9-788363247110" providerId="ADAL" clId="{F689C28C-9C6B-4492-9B7B-3D6EB260BF68}" dt="2023-12-18T02:33:34.743" v="339" actId="478"/>
          <ac:picMkLst>
            <pc:docMk/>
            <pc:sldMk cId="1567336393" sldId="363"/>
            <ac:picMk id="19" creationId="{384B9542-C69A-F355-3236-817371C6C71D}"/>
          </ac:picMkLst>
        </pc:picChg>
      </pc:sldChg>
    </pc:docChg>
  </pc:docChgLst>
  <pc:docChgLst>
    <pc:chgData name="Minnis-McClain, Jessica - minnisjl" userId="S::minnisjl@jmu.edu::f8e4ea62-acf4-407a-9d20-f8a6b1277f80" providerId="AD" clId="Web-{0998647C-7C80-4AD0-AEB9-0FD39B3A97C7}"/>
    <pc:docChg chg="modSld">
      <pc:chgData name="Minnis-McClain, Jessica - minnisjl" userId="S::minnisjl@jmu.edu::f8e4ea62-acf4-407a-9d20-f8a6b1277f80" providerId="AD" clId="Web-{0998647C-7C80-4AD0-AEB9-0FD39B3A97C7}" dt="2024-01-19T16:46:13.849" v="1" actId="20577"/>
      <pc:docMkLst>
        <pc:docMk/>
      </pc:docMkLst>
      <pc:sldChg chg="modSp">
        <pc:chgData name="Minnis-McClain, Jessica - minnisjl" userId="S::minnisjl@jmu.edu::f8e4ea62-acf4-407a-9d20-f8a6b1277f80" providerId="AD" clId="Web-{0998647C-7C80-4AD0-AEB9-0FD39B3A97C7}" dt="2024-01-19T16:46:13.849" v="1" actId="20577"/>
        <pc:sldMkLst>
          <pc:docMk/>
          <pc:sldMk cId="102974190" sldId="337"/>
        </pc:sldMkLst>
        <pc:spChg chg="mod">
          <ac:chgData name="Minnis-McClain, Jessica - minnisjl" userId="S::minnisjl@jmu.edu::f8e4ea62-acf4-407a-9d20-f8a6b1277f80" providerId="AD" clId="Web-{0998647C-7C80-4AD0-AEB9-0FD39B3A97C7}" dt="2024-01-19T16:46:13.849" v="1" actId="20577"/>
          <ac:spMkLst>
            <pc:docMk/>
            <pc:sldMk cId="102974190" sldId="337"/>
            <ac:spMk id="2" creationId="{CA208D63-83C8-45C4-38FC-D5BD48149BA6}"/>
          </ac:spMkLst>
        </pc:spChg>
      </pc:sldChg>
      <pc:sldChg chg="modSp">
        <pc:chgData name="Minnis-McClain, Jessica - minnisjl" userId="S::minnisjl@jmu.edu::f8e4ea62-acf4-407a-9d20-f8a6b1277f80" providerId="AD" clId="Web-{0998647C-7C80-4AD0-AEB9-0FD39B3A97C7}" dt="2024-01-19T16:45:24.066" v="0" actId="20577"/>
        <pc:sldMkLst>
          <pc:docMk/>
          <pc:sldMk cId="1567336393" sldId="363"/>
        </pc:sldMkLst>
        <pc:spChg chg="mod">
          <ac:chgData name="Minnis-McClain, Jessica - minnisjl" userId="S::minnisjl@jmu.edu::f8e4ea62-acf4-407a-9d20-f8a6b1277f80" providerId="AD" clId="Web-{0998647C-7C80-4AD0-AEB9-0FD39B3A97C7}" dt="2024-01-19T16:45:24.066" v="0" actId="20577"/>
          <ac:spMkLst>
            <pc:docMk/>
            <pc:sldMk cId="1567336393" sldId="363"/>
            <ac:spMk id="2" creationId="{DFC10B00-6072-5E11-719F-0C3B61BF821B}"/>
          </ac:spMkLst>
        </pc:spChg>
      </pc:sldChg>
    </pc:docChg>
  </pc:docChgLst>
  <pc:docChgLst>
    <pc:chgData name="Druga, Meg - drugamk" userId="S::drugamk@jmu.edu::7a33d74c-e201-4885-981a-f16e20936345" providerId="AD" clId="Web-{B38A660A-A07A-43CC-8DDD-87C326EEA93C}"/>
    <pc:docChg chg="sldOrd">
      <pc:chgData name="Druga, Meg - drugamk" userId="S::drugamk@jmu.edu::7a33d74c-e201-4885-981a-f16e20936345" providerId="AD" clId="Web-{B38A660A-A07A-43CC-8DDD-87C326EEA93C}" dt="2023-12-15T17:27:54.814" v="0"/>
      <pc:docMkLst>
        <pc:docMk/>
      </pc:docMkLst>
      <pc:sldChg chg="ord">
        <pc:chgData name="Druga, Meg - drugamk" userId="S::drugamk@jmu.edu::7a33d74c-e201-4885-981a-f16e20936345" providerId="AD" clId="Web-{B38A660A-A07A-43CC-8DDD-87C326EEA93C}" dt="2023-12-15T17:27:54.814" v="0"/>
        <pc:sldMkLst>
          <pc:docMk/>
          <pc:sldMk cId="1504075741" sldId="262"/>
        </pc:sldMkLst>
      </pc:sldChg>
    </pc:docChg>
  </pc:docChgLst>
  <pc:docChgLst>
    <pc:chgData name="Anderson, Dannie (DCJS)" userId="S::dannie.anderson@dcjs.virginia.gov::3309786d-ca09-4b25-9407-7fcc16175d79" providerId="AD" clId="Web-{D661EDD7-A385-6581-5EB0-853ABFF5C7AD}"/>
    <pc:docChg chg="modSld">
      <pc:chgData name="Anderson, Dannie (DCJS)" userId="S::dannie.anderson@dcjs.virginia.gov::3309786d-ca09-4b25-9407-7fcc16175d79" providerId="AD" clId="Web-{D661EDD7-A385-6581-5EB0-853ABFF5C7AD}" dt="2024-07-18T17:11:10.668" v="0" actId="20577"/>
      <pc:docMkLst>
        <pc:docMk/>
      </pc:docMkLst>
      <pc:sldChg chg="modSp">
        <pc:chgData name="Anderson, Dannie (DCJS)" userId="S::dannie.anderson@dcjs.virginia.gov::3309786d-ca09-4b25-9407-7fcc16175d79" providerId="AD" clId="Web-{D661EDD7-A385-6581-5EB0-853ABFF5C7AD}" dt="2024-07-18T17:11:10.668" v="0" actId="20577"/>
        <pc:sldMkLst>
          <pc:docMk/>
          <pc:sldMk cId="3424138400" sldId="364"/>
        </pc:sldMkLst>
        <pc:spChg chg="mod">
          <ac:chgData name="Anderson, Dannie (DCJS)" userId="S::dannie.anderson@dcjs.virginia.gov::3309786d-ca09-4b25-9407-7fcc16175d79" providerId="AD" clId="Web-{D661EDD7-A385-6581-5EB0-853ABFF5C7AD}" dt="2024-07-18T17:11:10.668" v="0" actId="20577"/>
          <ac:spMkLst>
            <pc:docMk/>
            <pc:sldMk cId="3424138400" sldId="364"/>
            <ac:spMk id="2" creationId="{543BFF9E-BEB5-6427-046F-859A3AF8EAD9}"/>
          </ac:spMkLst>
        </pc:spChg>
      </pc:sldChg>
    </pc:docChg>
  </pc:docChgLst>
  <pc:docChgLst>
    <pc:chgData name="Estes, Michele - estesmd" userId="S::estesmd@jmu.edu::7f01444f-bcfd-4926-89f8-dd1142b90e2d" providerId="AD" clId="Web-{64BA40E5-531F-418F-8F74-BB423B190CF7}"/>
    <pc:docChg chg="modSld">
      <pc:chgData name="Estes, Michele - estesmd" userId="S::estesmd@jmu.edu::7f01444f-bcfd-4926-89f8-dd1142b90e2d" providerId="AD" clId="Web-{64BA40E5-531F-418F-8F74-BB423B190CF7}" dt="2023-12-20T18:55:45.476" v="165" actId="1076"/>
      <pc:docMkLst>
        <pc:docMk/>
      </pc:docMkLst>
      <pc:sldChg chg="modSp">
        <pc:chgData name="Estes, Michele - estesmd" userId="S::estesmd@jmu.edu::7f01444f-bcfd-4926-89f8-dd1142b90e2d" providerId="AD" clId="Web-{64BA40E5-531F-418F-8F74-BB423B190CF7}" dt="2023-12-20T18:43:38.907" v="45" actId="1076"/>
        <pc:sldMkLst>
          <pc:docMk/>
          <pc:sldMk cId="368142620" sldId="263"/>
        </pc:sldMkLst>
        <pc:spChg chg="mod">
          <ac:chgData name="Estes, Michele - estesmd" userId="S::estesmd@jmu.edu::7f01444f-bcfd-4926-89f8-dd1142b90e2d" providerId="AD" clId="Web-{64BA40E5-531F-418F-8F74-BB423B190CF7}" dt="2023-12-20T18:43:00.906" v="36" actId="1076"/>
          <ac:spMkLst>
            <pc:docMk/>
            <pc:sldMk cId="368142620" sldId="263"/>
            <ac:spMk id="2" creationId="{543BFF9E-BEB5-6427-046F-859A3AF8EAD9}"/>
          </ac:spMkLst>
        </pc:spChg>
        <pc:grpChg chg="mod">
          <ac:chgData name="Estes, Michele - estesmd" userId="S::estesmd@jmu.edu::7f01444f-bcfd-4926-89f8-dd1142b90e2d" providerId="AD" clId="Web-{64BA40E5-531F-418F-8F74-BB423B190CF7}" dt="2023-12-20T18:43:35.516" v="44" actId="1076"/>
          <ac:grpSpMkLst>
            <pc:docMk/>
            <pc:sldMk cId="368142620" sldId="263"/>
            <ac:grpSpMk id="6" creationId="{F3C2638C-9208-1801-368C-E4628159A4D5}"/>
          </ac:grpSpMkLst>
        </pc:grpChg>
        <pc:picChg chg="mod">
          <ac:chgData name="Estes, Michele - estesmd" userId="S::estesmd@jmu.edu::7f01444f-bcfd-4926-89f8-dd1142b90e2d" providerId="AD" clId="Web-{64BA40E5-531F-418F-8F74-BB423B190CF7}" dt="2023-12-20T18:43:38.907" v="45" actId="1076"/>
          <ac:picMkLst>
            <pc:docMk/>
            <pc:sldMk cId="368142620" sldId="263"/>
            <ac:picMk id="5" creationId="{9CF62352-A527-ADCF-BD0B-A192A1451A3B}"/>
          </ac:picMkLst>
        </pc:picChg>
      </pc:sldChg>
      <pc:sldChg chg="addSp modSp">
        <pc:chgData name="Estes, Michele - estesmd" userId="S::estesmd@jmu.edu::7f01444f-bcfd-4926-89f8-dd1142b90e2d" providerId="AD" clId="Web-{64BA40E5-531F-418F-8F74-BB423B190CF7}" dt="2023-12-20T18:44:30.799" v="56" actId="14100"/>
        <pc:sldMkLst>
          <pc:docMk/>
          <pc:sldMk cId="134240744" sldId="264"/>
        </pc:sldMkLst>
        <pc:spChg chg="mod">
          <ac:chgData name="Estes, Michele - estesmd" userId="S::estesmd@jmu.edu::7f01444f-bcfd-4926-89f8-dd1142b90e2d" providerId="AD" clId="Web-{64BA40E5-531F-418F-8F74-BB423B190CF7}" dt="2023-12-20T18:44:30.799" v="56" actId="14100"/>
          <ac:spMkLst>
            <pc:docMk/>
            <pc:sldMk cId="134240744" sldId="264"/>
            <ac:spMk id="2" creationId="{0F43C5B3-1724-AFE1-6BD2-E6BB792BF2A1}"/>
          </ac:spMkLst>
        </pc:spChg>
        <pc:grpChg chg="add mod">
          <ac:chgData name="Estes, Michele - estesmd" userId="S::estesmd@jmu.edu::7f01444f-bcfd-4926-89f8-dd1142b90e2d" providerId="AD" clId="Web-{64BA40E5-531F-418F-8F74-BB423B190CF7}" dt="2023-12-20T18:44:25.346" v="55" actId="14100"/>
          <ac:grpSpMkLst>
            <pc:docMk/>
            <pc:sldMk cId="134240744" sldId="264"/>
            <ac:grpSpMk id="3" creationId="{8589E2C9-A575-38B1-ECC6-0A5F18AA509C}"/>
          </ac:grpSpMkLst>
        </pc:grpChg>
        <pc:picChg chg="mod">
          <ac:chgData name="Estes, Michele - estesmd" userId="S::estesmd@jmu.edu::7f01444f-bcfd-4926-89f8-dd1142b90e2d" providerId="AD" clId="Web-{64BA40E5-531F-418F-8F74-BB423B190CF7}" dt="2023-12-20T18:44:12.627" v="52" actId="1076"/>
          <ac:picMkLst>
            <pc:docMk/>
            <pc:sldMk cId="134240744" sldId="264"/>
            <ac:picMk id="9" creationId="{26181D95-4EDF-4AAE-BB91-A8AEA222036A}"/>
          </ac:picMkLst>
        </pc:picChg>
      </pc:sldChg>
      <pc:sldChg chg="modSp">
        <pc:chgData name="Estes, Michele - estesmd" userId="S::estesmd@jmu.edu::7f01444f-bcfd-4926-89f8-dd1142b90e2d" providerId="AD" clId="Web-{64BA40E5-531F-418F-8F74-BB423B190CF7}" dt="2023-12-20T18:53:44.722" v="138" actId="1076"/>
        <pc:sldMkLst>
          <pc:docMk/>
          <pc:sldMk cId="486874282" sldId="280"/>
        </pc:sldMkLst>
        <pc:spChg chg="mod">
          <ac:chgData name="Estes, Michele - estesmd" userId="S::estesmd@jmu.edu::7f01444f-bcfd-4926-89f8-dd1142b90e2d" providerId="AD" clId="Web-{64BA40E5-531F-418F-8F74-BB423B190CF7}" dt="2023-12-20T18:53:44.722" v="138" actId="1076"/>
          <ac:spMkLst>
            <pc:docMk/>
            <pc:sldMk cId="486874282" sldId="280"/>
            <ac:spMk id="10" creationId="{0A4A2B31-C0E1-4D59-B75D-5BDCC1303BB0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5:45.476" v="165" actId="1076"/>
        <pc:sldMkLst>
          <pc:docMk/>
          <pc:sldMk cId="102974190" sldId="337"/>
        </pc:sldMkLst>
        <pc:spChg chg="mod">
          <ac:chgData name="Estes, Michele - estesmd" userId="S::estesmd@jmu.edu::7f01444f-bcfd-4926-89f8-dd1142b90e2d" providerId="AD" clId="Web-{64BA40E5-531F-418F-8F74-BB423B190CF7}" dt="2023-12-20T18:55:45.476" v="165" actId="1076"/>
          <ac:spMkLst>
            <pc:docMk/>
            <pc:sldMk cId="102974190" sldId="337"/>
            <ac:spMk id="2" creationId="{CA208D63-83C8-45C4-38FC-D5BD48149BA6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46:04.771" v="71" actId="1076"/>
        <pc:sldMkLst>
          <pc:docMk/>
          <pc:sldMk cId="1327572106" sldId="340"/>
        </pc:sldMkLst>
        <pc:spChg chg="mod">
          <ac:chgData name="Estes, Michele - estesmd" userId="S::estesmd@jmu.edu::7f01444f-bcfd-4926-89f8-dd1142b90e2d" providerId="AD" clId="Web-{64BA40E5-531F-418F-8F74-BB423B190CF7}" dt="2023-12-20T18:46:04.771" v="71" actId="1076"/>
          <ac:spMkLst>
            <pc:docMk/>
            <pc:sldMk cId="1327572106" sldId="340"/>
            <ac:spMk id="2" creationId="{0F43C5B3-1724-AFE1-6BD2-E6BB792BF2A1}"/>
          </ac:spMkLst>
        </pc:spChg>
        <pc:spChg chg="mod">
          <ac:chgData name="Estes, Michele - estesmd" userId="S::estesmd@jmu.edu::7f01444f-bcfd-4926-89f8-dd1142b90e2d" providerId="AD" clId="Web-{64BA40E5-531F-418F-8F74-BB423B190CF7}" dt="2023-12-20T18:45:35.364" v="65" actId="20577"/>
          <ac:spMkLst>
            <pc:docMk/>
            <pc:sldMk cId="1327572106" sldId="340"/>
            <ac:spMk id="8" creationId="{DDBDECBF-C29F-49F9-A969-B74A72939718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2:58.674" v="134" actId="20577"/>
        <pc:sldMkLst>
          <pc:docMk/>
          <pc:sldMk cId="1355109149" sldId="342"/>
        </pc:sldMkLst>
        <pc:spChg chg="mod">
          <ac:chgData name="Estes, Michele - estesmd" userId="S::estesmd@jmu.edu::7f01444f-bcfd-4926-89f8-dd1142b90e2d" providerId="AD" clId="Web-{64BA40E5-531F-418F-8F74-BB423B190CF7}" dt="2023-12-20T18:52:58.674" v="134" actId="20577"/>
          <ac:spMkLst>
            <pc:docMk/>
            <pc:sldMk cId="1355109149" sldId="342"/>
            <ac:spMk id="2" creationId="{543BFF9E-BEB5-6427-046F-859A3AF8EAD9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5:16.803" v="160" actId="14100"/>
        <pc:sldMkLst>
          <pc:docMk/>
          <pc:sldMk cId="2306464794" sldId="349"/>
        </pc:sldMkLst>
        <pc:spChg chg="mod">
          <ac:chgData name="Estes, Michele - estesmd" userId="S::estesmd@jmu.edu::7f01444f-bcfd-4926-89f8-dd1142b90e2d" providerId="AD" clId="Web-{64BA40E5-531F-418F-8F74-BB423B190CF7}" dt="2023-12-20T18:55:16.803" v="160" actId="14100"/>
          <ac:spMkLst>
            <pc:docMk/>
            <pc:sldMk cId="2306464794" sldId="349"/>
            <ac:spMk id="2" creationId="{543BFF9E-BEB5-6427-046F-859A3AF8EAD9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39:28.243" v="0" actId="14100"/>
        <pc:sldMkLst>
          <pc:docMk/>
          <pc:sldMk cId="533924792" sldId="359"/>
        </pc:sldMkLst>
        <pc:spChg chg="mod">
          <ac:chgData name="Estes, Michele - estesmd" userId="S::estesmd@jmu.edu::7f01444f-bcfd-4926-89f8-dd1142b90e2d" providerId="AD" clId="Web-{64BA40E5-531F-418F-8F74-BB423B190CF7}" dt="2023-12-20T18:39:28.243" v="0" actId="14100"/>
          <ac:spMkLst>
            <pc:docMk/>
            <pc:sldMk cId="533924792" sldId="359"/>
            <ac:spMk id="2" creationId="{543BFF9E-BEB5-6427-046F-859A3AF8EAD9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40:10.744" v="7" actId="1076"/>
        <pc:sldMkLst>
          <pc:docMk/>
          <pc:sldMk cId="3242500829" sldId="360"/>
        </pc:sldMkLst>
        <pc:spChg chg="mod">
          <ac:chgData name="Estes, Michele - estesmd" userId="S::estesmd@jmu.edu::7f01444f-bcfd-4926-89f8-dd1142b90e2d" providerId="AD" clId="Web-{64BA40E5-531F-418F-8F74-BB423B190CF7}" dt="2023-12-20T18:40:10.744" v="7" actId="1076"/>
          <ac:spMkLst>
            <pc:docMk/>
            <pc:sldMk cId="3242500829" sldId="360"/>
            <ac:spMk id="2" creationId="{543BFF9E-BEB5-6427-046F-859A3AF8EAD9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40:26.026" v="9" actId="20577"/>
        <pc:sldMkLst>
          <pc:docMk/>
          <pc:sldMk cId="3713682960" sldId="361"/>
        </pc:sldMkLst>
        <pc:spChg chg="mod">
          <ac:chgData name="Estes, Michele - estesmd" userId="S::estesmd@jmu.edu::7f01444f-bcfd-4926-89f8-dd1142b90e2d" providerId="AD" clId="Web-{64BA40E5-531F-418F-8F74-BB423B190CF7}" dt="2023-12-20T18:40:26.026" v="9" actId="20577"/>
          <ac:spMkLst>
            <pc:docMk/>
            <pc:sldMk cId="3713682960" sldId="361"/>
            <ac:spMk id="5" creationId="{1A3EAB37-2337-0F1B-40F3-C9C1A96AD858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41:24.606" v="20" actId="1076"/>
        <pc:sldMkLst>
          <pc:docMk/>
          <pc:sldMk cId="990123101" sldId="362"/>
        </pc:sldMkLst>
        <pc:spChg chg="mod">
          <ac:chgData name="Estes, Michele - estesmd" userId="S::estesmd@jmu.edu::7f01444f-bcfd-4926-89f8-dd1142b90e2d" providerId="AD" clId="Web-{64BA40E5-531F-418F-8F74-BB423B190CF7}" dt="2023-12-20T18:41:05.855" v="13" actId="1076"/>
          <ac:spMkLst>
            <pc:docMk/>
            <pc:sldMk cId="990123101" sldId="362"/>
            <ac:spMk id="14" creationId="{1841A33A-18A8-3316-F5CD-08AB1AA1523E}"/>
          </ac:spMkLst>
        </pc:spChg>
        <pc:picChg chg="mod">
          <ac:chgData name="Estes, Michele - estesmd" userId="S::estesmd@jmu.edu::7f01444f-bcfd-4926-89f8-dd1142b90e2d" providerId="AD" clId="Web-{64BA40E5-531F-418F-8F74-BB423B190CF7}" dt="2023-12-20T18:41:24.575" v="18" actId="1076"/>
          <ac:picMkLst>
            <pc:docMk/>
            <pc:sldMk cId="990123101" sldId="362"/>
            <ac:picMk id="15" creationId="{1BE26E3A-FD45-9A98-4E4F-69B10C5D0D79}"/>
          </ac:picMkLst>
        </pc:picChg>
        <pc:picChg chg="mod">
          <ac:chgData name="Estes, Michele - estesmd" userId="S::estesmd@jmu.edu::7f01444f-bcfd-4926-89f8-dd1142b90e2d" providerId="AD" clId="Web-{64BA40E5-531F-418F-8F74-BB423B190CF7}" dt="2023-12-20T18:41:24.590" v="19" actId="1076"/>
          <ac:picMkLst>
            <pc:docMk/>
            <pc:sldMk cId="990123101" sldId="362"/>
            <ac:picMk id="16" creationId="{E552895D-3617-1068-796E-C143B56CE35D}"/>
          </ac:picMkLst>
        </pc:picChg>
        <pc:picChg chg="mod">
          <ac:chgData name="Estes, Michele - estesmd" userId="S::estesmd@jmu.edu::7f01444f-bcfd-4926-89f8-dd1142b90e2d" providerId="AD" clId="Web-{64BA40E5-531F-418F-8F74-BB423B190CF7}" dt="2023-12-20T18:41:24.606" v="20" actId="1076"/>
          <ac:picMkLst>
            <pc:docMk/>
            <pc:sldMk cId="990123101" sldId="362"/>
            <ac:picMk id="17" creationId="{2E19119F-7BDF-7101-83AD-B69BD880B941}"/>
          </ac:picMkLst>
        </pc:picChg>
        <pc:picChg chg="mod">
          <ac:chgData name="Estes, Michele - estesmd" userId="S::estesmd@jmu.edu::7f01444f-bcfd-4926-89f8-dd1142b90e2d" providerId="AD" clId="Web-{64BA40E5-531F-418F-8F74-BB423B190CF7}" dt="2023-12-20T18:41:24.543" v="17" actId="1076"/>
          <ac:picMkLst>
            <pc:docMk/>
            <pc:sldMk cId="990123101" sldId="362"/>
            <ac:picMk id="19" creationId="{384B9542-C69A-F355-3236-817371C6C71D}"/>
          </ac:picMkLst>
        </pc:picChg>
      </pc:sldChg>
      <pc:sldChg chg="modSp">
        <pc:chgData name="Estes, Michele - estesmd" userId="S::estesmd@jmu.edu::7f01444f-bcfd-4926-89f8-dd1142b90e2d" providerId="AD" clId="Web-{64BA40E5-531F-418F-8F74-BB423B190CF7}" dt="2023-12-20T18:41:59.763" v="26"/>
        <pc:sldMkLst>
          <pc:docMk/>
          <pc:sldMk cId="1567336393" sldId="363"/>
        </pc:sldMkLst>
        <pc:spChg chg="mod">
          <ac:chgData name="Estes, Michele - estesmd" userId="S::estesmd@jmu.edu::7f01444f-bcfd-4926-89f8-dd1142b90e2d" providerId="AD" clId="Web-{64BA40E5-531F-418F-8F74-BB423B190CF7}" dt="2023-12-20T18:41:59.763" v="26"/>
          <ac:spMkLst>
            <pc:docMk/>
            <pc:sldMk cId="1567336393" sldId="363"/>
            <ac:spMk id="2" creationId="{DFC10B00-6072-5E11-719F-0C3B61BF821B}"/>
          </ac:spMkLst>
        </pc:spChg>
        <pc:picChg chg="mod">
          <ac:chgData name="Estes, Michele - estesmd" userId="S::estesmd@jmu.edu::7f01444f-bcfd-4926-89f8-dd1142b90e2d" providerId="AD" clId="Web-{64BA40E5-531F-418F-8F74-BB423B190CF7}" dt="2023-12-20T18:41:44.372" v="23" actId="1076"/>
          <ac:picMkLst>
            <pc:docMk/>
            <pc:sldMk cId="1567336393" sldId="363"/>
            <ac:picMk id="4" creationId="{4083A6C4-F8A7-C1BC-1E94-D1980139A208}"/>
          </ac:picMkLst>
        </pc:picChg>
      </pc:sldChg>
      <pc:sldChg chg="modSp">
        <pc:chgData name="Estes, Michele - estesmd" userId="S::estesmd@jmu.edu::7f01444f-bcfd-4926-89f8-dd1142b90e2d" providerId="AD" clId="Web-{64BA40E5-531F-418F-8F74-BB423B190CF7}" dt="2023-12-20T18:45:18.535" v="63" actId="1076"/>
        <pc:sldMkLst>
          <pc:docMk/>
          <pc:sldMk cId="3424138400" sldId="364"/>
        </pc:sldMkLst>
        <pc:spChg chg="mod">
          <ac:chgData name="Estes, Michele - estesmd" userId="S::estesmd@jmu.edu::7f01444f-bcfd-4926-89f8-dd1142b90e2d" providerId="AD" clId="Web-{64BA40E5-531F-418F-8F74-BB423B190CF7}" dt="2023-12-20T18:45:02.363" v="61" actId="1076"/>
          <ac:spMkLst>
            <pc:docMk/>
            <pc:sldMk cId="3424138400" sldId="364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64BA40E5-531F-418F-8F74-BB423B190CF7}" dt="2023-12-20T18:45:18.535" v="63" actId="1076"/>
          <ac:picMkLst>
            <pc:docMk/>
            <pc:sldMk cId="3424138400" sldId="364"/>
            <ac:picMk id="9" creationId="{ECDDDF3F-B741-4558-BFA8-E23E36A6D990}"/>
          </ac:picMkLst>
        </pc:picChg>
      </pc:sldChg>
      <pc:sldChg chg="modSp">
        <pc:chgData name="Estes, Michele - estesmd" userId="S::estesmd@jmu.edu::7f01444f-bcfd-4926-89f8-dd1142b90e2d" providerId="AD" clId="Web-{64BA40E5-531F-418F-8F74-BB423B190CF7}" dt="2023-12-20T18:47:02.694" v="84"/>
        <pc:sldMkLst>
          <pc:docMk/>
          <pc:sldMk cId="357331052" sldId="365"/>
        </pc:sldMkLst>
        <pc:spChg chg="mod">
          <ac:chgData name="Estes, Michele - estesmd" userId="S::estesmd@jmu.edu::7f01444f-bcfd-4926-89f8-dd1142b90e2d" providerId="AD" clId="Web-{64BA40E5-531F-418F-8F74-BB423B190CF7}" dt="2023-12-20T18:47:02.694" v="84"/>
          <ac:spMkLst>
            <pc:docMk/>
            <pc:sldMk cId="357331052" sldId="365"/>
            <ac:spMk id="2" creationId="{0F43C5B3-1724-AFE1-6BD2-E6BB792BF2A1}"/>
          </ac:spMkLst>
        </pc:spChg>
        <pc:spChg chg="mod">
          <ac:chgData name="Estes, Michele - estesmd" userId="S::estesmd@jmu.edu::7f01444f-bcfd-4926-89f8-dd1142b90e2d" providerId="AD" clId="Web-{64BA40E5-531F-418F-8F74-BB423B190CF7}" dt="2023-12-20T18:46:19.396" v="74" actId="14100"/>
          <ac:spMkLst>
            <pc:docMk/>
            <pc:sldMk cId="357331052" sldId="365"/>
            <ac:spMk id="8" creationId="{DDBDECBF-C29F-49F9-A969-B74A72939718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47:44.852" v="90" actId="20577"/>
        <pc:sldMkLst>
          <pc:docMk/>
          <pc:sldMk cId="3008780204" sldId="366"/>
        </pc:sldMkLst>
        <pc:spChg chg="mod">
          <ac:chgData name="Estes, Michele - estesmd" userId="S::estesmd@jmu.edu::7f01444f-bcfd-4926-89f8-dd1142b90e2d" providerId="AD" clId="Web-{64BA40E5-531F-418F-8F74-BB423B190CF7}" dt="2023-12-20T18:47:33.446" v="88"/>
          <ac:spMkLst>
            <pc:docMk/>
            <pc:sldMk cId="3008780204" sldId="366"/>
            <ac:spMk id="2" creationId="{0F43C5B3-1724-AFE1-6BD2-E6BB792BF2A1}"/>
          </ac:spMkLst>
        </pc:spChg>
        <pc:spChg chg="mod">
          <ac:chgData name="Estes, Michele - estesmd" userId="S::estesmd@jmu.edu::7f01444f-bcfd-4926-89f8-dd1142b90e2d" providerId="AD" clId="Web-{64BA40E5-531F-418F-8F74-BB423B190CF7}" dt="2023-12-20T18:47:44.852" v="90" actId="20577"/>
          <ac:spMkLst>
            <pc:docMk/>
            <pc:sldMk cId="3008780204" sldId="366"/>
            <ac:spMk id="8" creationId="{DDBDECBF-C29F-49F9-A969-B74A72939718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48:31.681" v="97" actId="14100"/>
        <pc:sldMkLst>
          <pc:docMk/>
          <pc:sldMk cId="36439666" sldId="367"/>
        </pc:sldMkLst>
        <pc:spChg chg="mod">
          <ac:chgData name="Estes, Michele - estesmd" userId="S::estesmd@jmu.edu::7f01444f-bcfd-4926-89f8-dd1142b90e2d" providerId="AD" clId="Web-{64BA40E5-531F-418F-8F74-BB423B190CF7}" dt="2023-12-20T18:48:31.681" v="97" actId="14100"/>
          <ac:spMkLst>
            <pc:docMk/>
            <pc:sldMk cId="36439666" sldId="367"/>
            <ac:spMk id="2" creationId="{0F43C5B3-1724-AFE1-6BD2-E6BB792BF2A1}"/>
          </ac:spMkLst>
        </pc:spChg>
        <pc:spChg chg="mod">
          <ac:chgData name="Estes, Michele - estesmd" userId="S::estesmd@jmu.edu::7f01444f-bcfd-4926-89f8-dd1142b90e2d" providerId="AD" clId="Web-{64BA40E5-531F-418F-8F74-BB423B190CF7}" dt="2023-12-20T18:47:56.321" v="92" actId="20577"/>
          <ac:spMkLst>
            <pc:docMk/>
            <pc:sldMk cId="36439666" sldId="367"/>
            <ac:spMk id="8" creationId="{DDBDECBF-C29F-49F9-A969-B74A72939718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48:59.792" v="102"/>
        <pc:sldMkLst>
          <pc:docMk/>
          <pc:sldMk cId="2418004801" sldId="368"/>
        </pc:sldMkLst>
        <pc:spChg chg="mod">
          <ac:chgData name="Estes, Michele - estesmd" userId="S::estesmd@jmu.edu::7f01444f-bcfd-4926-89f8-dd1142b90e2d" providerId="AD" clId="Web-{64BA40E5-531F-418F-8F74-BB423B190CF7}" dt="2023-12-20T18:48:59.792" v="102"/>
          <ac:spMkLst>
            <pc:docMk/>
            <pc:sldMk cId="2418004801" sldId="368"/>
            <ac:spMk id="2" creationId="{0F43C5B3-1724-AFE1-6BD2-E6BB792BF2A1}"/>
          </ac:spMkLst>
        </pc:spChg>
        <pc:spChg chg="mod">
          <ac:chgData name="Estes, Michele - estesmd" userId="S::estesmd@jmu.edu::7f01444f-bcfd-4926-89f8-dd1142b90e2d" providerId="AD" clId="Web-{64BA40E5-531F-418F-8F74-BB423B190CF7}" dt="2023-12-20T18:48:41.354" v="99" actId="20577"/>
          <ac:spMkLst>
            <pc:docMk/>
            <pc:sldMk cId="2418004801" sldId="368"/>
            <ac:spMk id="8" creationId="{DDBDECBF-C29F-49F9-A969-B74A72939718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0:01.856" v="111" actId="1076"/>
        <pc:sldMkLst>
          <pc:docMk/>
          <pc:sldMk cId="1938339990" sldId="369"/>
        </pc:sldMkLst>
        <pc:spChg chg="mod">
          <ac:chgData name="Estes, Michele - estesmd" userId="S::estesmd@jmu.edu::7f01444f-bcfd-4926-89f8-dd1142b90e2d" providerId="AD" clId="Web-{64BA40E5-531F-418F-8F74-BB423B190CF7}" dt="2023-12-20T18:50:01.856" v="111" actId="1076"/>
          <ac:spMkLst>
            <pc:docMk/>
            <pc:sldMk cId="1938339990" sldId="369"/>
            <ac:spMk id="2" creationId="{0F43C5B3-1724-AFE1-6BD2-E6BB792BF2A1}"/>
          </ac:spMkLst>
        </pc:spChg>
        <pc:spChg chg="mod">
          <ac:chgData name="Estes, Michele - estesmd" userId="S::estesmd@jmu.edu::7f01444f-bcfd-4926-89f8-dd1142b90e2d" providerId="AD" clId="Web-{64BA40E5-531F-418F-8F74-BB423B190CF7}" dt="2023-12-20T18:49:09.948" v="104" actId="20577"/>
          <ac:spMkLst>
            <pc:docMk/>
            <pc:sldMk cId="1938339990" sldId="369"/>
            <ac:spMk id="8" creationId="{DDBDECBF-C29F-49F9-A969-B74A72939718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0:26.263" v="114" actId="14100"/>
        <pc:sldMkLst>
          <pc:docMk/>
          <pc:sldMk cId="3073602078" sldId="370"/>
        </pc:sldMkLst>
        <pc:spChg chg="mod">
          <ac:chgData name="Estes, Michele - estesmd" userId="S::estesmd@jmu.edu::7f01444f-bcfd-4926-89f8-dd1142b90e2d" providerId="AD" clId="Web-{64BA40E5-531F-418F-8F74-BB423B190CF7}" dt="2023-12-20T18:50:26.263" v="114" actId="14100"/>
          <ac:spMkLst>
            <pc:docMk/>
            <pc:sldMk cId="3073602078" sldId="370"/>
            <ac:spMk id="2" creationId="{0F43C5B3-1724-AFE1-6BD2-E6BB792BF2A1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1:01.124" v="120" actId="20577"/>
        <pc:sldMkLst>
          <pc:docMk/>
          <pc:sldMk cId="3793918128" sldId="371"/>
        </pc:sldMkLst>
        <pc:spChg chg="mod">
          <ac:chgData name="Estes, Michele - estesmd" userId="S::estesmd@jmu.edu::7f01444f-bcfd-4926-89f8-dd1142b90e2d" providerId="AD" clId="Web-{64BA40E5-531F-418F-8F74-BB423B190CF7}" dt="2023-12-20T18:50:57.233" v="118" actId="1076"/>
          <ac:spMkLst>
            <pc:docMk/>
            <pc:sldMk cId="3793918128" sldId="371"/>
            <ac:spMk id="2" creationId="{0F43C5B3-1724-AFE1-6BD2-E6BB792BF2A1}"/>
          </ac:spMkLst>
        </pc:spChg>
        <pc:spChg chg="mod">
          <ac:chgData name="Estes, Michele - estesmd" userId="S::estesmd@jmu.edu::7f01444f-bcfd-4926-89f8-dd1142b90e2d" providerId="AD" clId="Web-{64BA40E5-531F-418F-8F74-BB423B190CF7}" dt="2023-12-20T18:51:01.124" v="120" actId="20577"/>
          <ac:spMkLst>
            <pc:docMk/>
            <pc:sldMk cId="3793918128" sldId="371"/>
            <ac:spMk id="8" creationId="{DDBDECBF-C29F-49F9-A969-B74A72939718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1:30.171" v="125"/>
        <pc:sldMkLst>
          <pc:docMk/>
          <pc:sldMk cId="2108267086" sldId="372"/>
        </pc:sldMkLst>
        <pc:spChg chg="mod">
          <ac:chgData name="Estes, Michele - estesmd" userId="S::estesmd@jmu.edu::7f01444f-bcfd-4926-89f8-dd1142b90e2d" providerId="AD" clId="Web-{64BA40E5-531F-418F-8F74-BB423B190CF7}" dt="2023-12-20T18:51:30.171" v="125"/>
          <ac:spMkLst>
            <pc:docMk/>
            <pc:sldMk cId="2108267086" sldId="372"/>
            <ac:spMk id="2" creationId="{0F43C5B3-1724-AFE1-6BD2-E6BB792BF2A1}"/>
          </ac:spMkLst>
        </pc:spChg>
        <pc:spChg chg="mod">
          <ac:chgData name="Estes, Michele - estesmd" userId="S::estesmd@jmu.edu::7f01444f-bcfd-4926-89f8-dd1142b90e2d" providerId="AD" clId="Web-{64BA40E5-531F-418F-8F74-BB423B190CF7}" dt="2023-12-20T18:51:10.124" v="122" actId="20577"/>
          <ac:spMkLst>
            <pc:docMk/>
            <pc:sldMk cId="2108267086" sldId="372"/>
            <ac:spMk id="8" creationId="{DDBDECBF-C29F-49F9-A969-B74A72939718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2:42.783" v="132" actId="14100"/>
        <pc:sldMkLst>
          <pc:docMk/>
          <pc:sldMk cId="2453647104" sldId="373"/>
        </pc:sldMkLst>
        <pc:spChg chg="mod">
          <ac:chgData name="Estes, Michele - estesmd" userId="S::estesmd@jmu.edu::7f01444f-bcfd-4926-89f8-dd1142b90e2d" providerId="AD" clId="Web-{64BA40E5-531F-418F-8F74-BB423B190CF7}" dt="2023-12-20T18:52:42.783" v="132" actId="14100"/>
          <ac:spMkLst>
            <pc:docMk/>
            <pc:sldMk cId="2453647104" sldId="373"/>
            <ac:spMk id="2" creationId="{0F43C5B3-1724-AFE1-6BD2-E6BB792BF2A1}"/>
          </ac:spMkLst>
        </pc:spChg>
        <pc:spChg chg="mod">
          <ac:chgData name="Estes, Michele - estesmd" userId="S::estesmd@jmu.edu::7f01444f-bcfd-4926-89f8-dd1142b90e2d" providerId="AD" clId="Web-{64BA40E5-531F-418F-8F74-BB423B190CF7}" dt="2023-12-20T18:52:08.282" v="127" actId="20577"/>
          <ac:spMkLst>
            <pc:docMk/>
            <pc:sldMk cId="2453647104" sldId="373"/>
            <ac:spMk id="8" creationId="{DDBDECBF-C29F-49F9-A969-B74A72939718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4:00.941" v="141" actId="1076"/>
        <pc:sldMkLst>
          <pc:docMk/>
          <pc:sldMk cId="3229782333" sldId="374"/>
        </pc:sldMkLst>
        <pc:spChg chg="mod">
          <ac:chgData name="Estes, Michele - estesmd" userId="S::estesmd@jmu.edu::7f01444f-bcfd-4926-89f8-dd1142b90e2d" providerId="AD" clId="Web-{64BA40E5-531F-418F-8F74-BB423B190CF7}" dt="2023-12-20T18:54:00.941" v="141" actId="1076"/>
          <ac:spMkLst>
            <pc:docMk/>
            <pc:sldMk cId="3229782333" sldId="374"/>
            <ac:spMk id="10" creationId="{0A4A2B31-C0E1-4D59-B75D-5BDCC1303BB0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4:15.614" v="144"/>
        <pc:sldMkLst>
          <pc:docMk/>
          <pc:sldMk cId="79085543" sldId="375"/>
        </pc:sldMkLst>
        <pc:spChg chg="mod">
          <ac:chgData name="Estes, Michele - estesmd" userId="S::estesmd@jmu.edu::7f01444f-bcfd-4926-89f8-dd1142b90e2d" providerId="AD" clId="Web-{64BA40E5-531F-418F-8F74-BB423B190CF7}" dt="2023-12-20T18:54:15.614" v="144"/>
          <ac:spMkLst>
            <pc:docMk/>
            <pc:sldMk cId="79085543" sldId="375"/>
            <ac:spMk id="10" creationId="{0A4A2B31-C0E1-4D59-B75D-5BDCC1303BB0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4:28.099" v="147" actId="1076"/>
        <pc:sldMkLst>
          <pc:docMk/>
          <pc:sldMk cId="4096533072" sldId="376"/>
        </pc:sldMkLst>
        <pc:spChg chg="mod">
          <ac:chgData name="Estes, Michele - estesmd" userId="S::estesmd@jmu.edu::7f01444f-bcfd-4926-89f8-dd1142b90e2d" providerId="AD" clId="Web-{64BA40E5-531F-418F-8F74-BB423B190CF7}" dt="2023-12-20T18:54:28.099" v="147" actId="1076"/>
          <ac:spMkLst>
            <pc:docMk/>
            <pc:sldMk cId="4096533072" sldId="376"/>
            <ac:spMk id="10" creationId="{0A4A2B31-C0E1-4D59-B75D-5BDCC1303BB0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4:36.443" v="150" actId="1076"/>
        <pc:sldMkLst>
          <pc:docMk/>
          <pc:sldMk cId="2961831661" sldId="377"/>
        </pc:sldMkLst>
        <pc:spChg chg="mod">
          <ac:chgData name="Estes, Michele - estesmd" userId="S::estesmd@jmu.edu::7f01444f-bcfd-4926-89f8-dd1142b90e2d" providerId="AD" clId="Web-{64BA40E5-531F-418F-8F74-BB423B190CF7}" dt="2023-12-20T18:54:36.443" v="150" actId="1076"/>
          <ac:spMkLst>
            <pc:docMk/>
            <pc:sldMk cId="2961831661" sldId="377"/>
            <ac:spMk id="10" creationId="{0A4A2B31-C0E1-4D59-B75D-5BDCC1303BB0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4:44.333" v="153" actId="1076"/>
        <pc:sldMkLst>
          <pc:docMk/>
          <pc:sldMk cId="3497929640" sldId="378"/>
        </pc:sldMkLst>
        <pc:spChg chg="mod">
          <ac:chgData name="Estes, Michele - estesmd" userId="S::estesmd@jmu.edu::7f01444f-bcfd-4926-89f8-dd1142b90e2d" providerId="AD" clId="Web-{64BA40E5-531F-418F-8F74-BB423B190CF7}" dt="2023-12-20T18:54:44.333" v="153" actId="1076"/>
          <ac:spMkLst>
            <pc:docMk/>
            <pc:sldMk cId="3497929640" sldId="378"/>
            <ac:spMk id="10" creationId="{0A4A2B31-C0E1-4D59-B75D-5BDCC1303BB0}"/>
          </ac:spMkLst>
        </pc:spChg>
      </pc:sldChg>
      <pc:sldChg chg="modSp">
        <pc:chgData name="Estes, Michele - estesmd" userId="S::estesmd@jmu.edu::7f01444f-bcfd-4926-89f8-dd1142b90e2d" providerId="AD" clId="Web-{64BA40E5-531F-418F-8F74-BB423B190CF7}" dt="2023-12-20T18:54:53.521" v="156" actId="1076"/>
        <pc:sldMkLst>
          <pc:docMk/>
          <pc:sldMk cId="729325959" sldId="379"/>
        </pc:sldMkLst>
        <pc:spChg chg="mod">
          <ac:chgData name="Estes, Michele - estesmd" userId="S::estesmd@jmu.edu::7f01444f-bcfd-4926-89f8-dd1142b90e2d" providerId="AD" clId="Web-{64BA40E5-531F-418F-8F74-BB423B190CF7}" dt="2023-12-20T18:54:53.521" v="156" actId="1076"/>
          <ac:spMkLst>
            <pc:docMk/>
            <pc:sldMk cId="729325959" sldId="379"/>
            <ac:spMk id="10" creationId="{0A4A2B31-C0E1-4D59-B75D-5BDCC1303BB0}"/>
          </ac:spMkLst>
        </pc:spChg>
      </pc:sldChg>
    </pc:docChg>
  </pc:docChgLst>
  <pc:docChgLst>
    <pc:chgData name="Morgan, Rob - morganrm" userId="S::morganrm@jmu.edu::2202593e-d52f-4214-b8a9-788363247110" providerId="AD" clId="Web-{75C96248-F0C8-D179-6813-9ECC04B84069}"/>
    <pc:docChg chg="modSld">
      <pc:chgData name="Morgan, Rob - morganrm" userId="S::morganrm@jmu.edu::2202593e-d52f-4214-b8a9-788363247110" providerId="AD" clId="Web-{75C96248-F0C8-D179-6813-9ECC04B84069}" dt="2023-12-30T02:21:38.180" v="1" actId="20577"/>
      <pc:docMkLst>
        <pc:docMk/>
      </pc:docMkLst>
      <pc:sldChg chg="modSp">
        <pc:chgData name="Morgan, Rob - morganrm" userId="S::morganrm@jmu.edu::2202593e-d52f-4214-b8a9-788363247110" providerId="AD" clId="Web-{75C96248-F0C8-D179-6813-9ECC04B84069}" dt="2023-12-30T02:21:38.180" v="1" actId="20577"/>
        <pc:sldMkLst>
          <pc:docMk/>
          <pc:sldMk cId="3073602078" sldId="370"/>
        </pc:sldMkLst>
        <pc:spChg chg="mod">
          <ac:chgData name="Morgan, Rob - morganrm" userId="S::morganrm@jmu.edu::2202593e-d52f-4214-b8a9-788363247110" providerId="AD" clId="Web-{75C96248-F0C8-D179-6813-9ECC04B84069}" dt="2023-12-30T02:21:38.180" v="1" actId="20577"/>
          <ac:spMkLst>
            <pc:docMk/>
            <pc:sldMk cId="3073602078" sldId="370"/>
            <ac:spMk id="8" creationId="{DDBDECBF-C29F-49F9-A969-B74A72939718}"/>
          </ac:spMkLst>
        </pc:spChg>
      </pc:sldChg>
    </pc:docChg>
  </pc:docChgLst>
  <pc:docChgLst>
    <pc:chgData name="Anderson, Dannie (DCJS)" userId="3309786d-ca09-4b25-9407-7fcc16175d79" providerId="ADAL" clId="{D04AE80E-0A2A-49AA-BE15-80F36A048116}"/>
    <pc:docChg chg="undo custSel modSld">
      <pc:chgData name="Anderson, Dannie (DCJS)" userId="3309786d-ca09-4b25-9407-7fcc16175d79" providerId="ADAL" clId="{D04AE80E-0A2A-49AA-BE15-80F36A048116}" dt="2024-07-16T14:46:01.011" v="138" actId="20577"/>
      <pc:docMkLst>
        <pc:docMk/>
      </pc:docMkLst>
      <pc:sldChg chg="modSp mod">
        <pc:chgData name="Anderson, Dannie (DCJS)" userId="3309786d-ca09-4b25-9407-7fcc16175d79" providerId="ADAL" clId="{D04AE80E-0A2A-49AA-BE15-80F36A048116}" dt="2024-07-16T13:29:59.922" v="1" actId="14100"/>
        <pc:sldMkLst>
          <pc:docMk/>
          <pc:sldMk cId="3281928965" sldId="256"/>
        </pc:sldMkLst>
        <pc:spChg chg="mod">
          <ac:chgData name="Anderson, Dannie (DCJS)" userId="3309786d-ca09-4b25-9407-7fcc16175d79" providerId="ADAL" clId="{D04AE80E-0A2A-49AA-BE15-80F36A048116}" dt="2024-07-16T13:29:59.922" v="1" actId="14100"/>
          <ac:spMkLst>
            <pc:docMk/>
            <pc:sldMk cId="3281928965" sldId="256"/>
            <ac:spMk id="2" creationId="{F9AF390F-372F-3BCB-FCED-352A35938896}"/>
          </ac:spMkLst>
        </pc:spChg>
      </pc:sldChg>
      <pc:sldChg chg="modSp mod">
        <pc:chgData name="Anderson, Dannie (DCJS)" userId="3309786d-ca09-4b25-9407-7fcc16175d79" providerId="ADAL" clId="{D04AE80E-0A2A-49AA-BE15-80F36A048116}" dt="2024-07-16T13:55:19.083" v="6" actId="1076"/>
        <pc:sldMkLst>
          <pc:docMk/>
          <pc:sldMk cId="1504075741" sldId="262"/>
        </pc:sldMkLst>
        <pc:spChg chg="mod">
          <ac:chgData name="Anderson, Dannie (DCJS)" userId="3309786d-ca09-4b25-9407-7fcc16175d79" providerId="ADAL" clId="{D04AE80E-0A2A-49AA-BE15-80F36A048116}" dt="2024-07-16T13:55:19.083" v="6" actId="1076"/>
          <ac:spMkLst>
            <pc:docMk/>
            <pc:sldMk cId="1504075741" sldId="262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38:54.233" v="44" actId="20577"/>
        <pc:sldMkLst>
          <pc:docMk/>
          <pc:sldMk cId="368142620" sldId="263"/>
        </pc:sldMkLst>
        <pc:spChg chg="mod">
          <ac:chgData name="Anderson, Dannie (DCJS)" userId="3309786d-ca09-4b25-9407-7fcc16175d79" providerId="ADAL" clId="{D04AE80E-0A2A-49AA-BE15-80F36A048116}" dt="2024-07-16T14:38:54.233" v="44" actId="20577"/>
          <ac:spMkLst>
            <pc:docMk/>
            <pc:sldMk cId="368142620" sldId="263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D04AE80E-0A2A-49AA-BE15-80F36A048116}" dt="2024-07-16T13:55:55.327" v="12" actId="113"/>
        <pc:sldMkLst>
          <pc:docMk/>
          <pc:sldMk cId="2561090529" sldId="271"/>
        </pc:sldMkLst>
        <pc:spChg chg="mod">
          <ac:chgData name="Anderson, Dannie (DCJS)" userId="3309786d-ca09-4b25-9407-7fcc16175d79" providerId="ADAL" clId="{D04AE80E-0A2A-49AA-BE15-80F36A048116}" dt="2024-07-16T13:55:55.327" v="12" actId="113"/>
          <ac:spMkLst>
            <pc:docMk/>
            <pc:sldMk cId="2561090529" sldId="271"/>
            <ac:spMk id="5" creationId="{1A3EAB37-2337-0F1B-40F3-C9C1A96AD858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42:24.824" v="78" actId="255"/>
        <pc:sldMkLst>
          <pc:docMk/>
          <pc:sldMk cId="486874282" sldId="280"/>
        </pc:sldMkLst>
        <pc:spChg chg="mod">
          <ac:chgData name="Anderson, Dannie (DCJS)" userId="3309786d-ca09-4b25-9407-7fcc16175d79" providerId="ADAL" clId="{D04AE80E-0A2A-49AA-BE15-80F36A048116}" dt="2024-07-16T14:41:35.918" v="69" actId="207"/>
          <ac:spMkLst>
            <pc:docMk/>
            <pc:sldMk cId="486874282" sldId="280"/>
            <ac:spMk id="8" creationId="{2DC86D71-8094-08CC-DF67-7F9BCAE74BA2}"/>
          </ac:spMkLst>
        </pc:spChg>
        <pc:spChg chg="mod">
          <ac:chgData name="Anderson, Dannie (DCJS)" userId="3309786d-ca09-4b25-9407-7fcc16175d79" providerId="ADAL" clId="{D04AE80E-0A2A-49AA-BE15-80F36A048116}" dt="2024-07-16T14:42:24.824" v="78" actId="255"/>
          <ac:spMkLst>
            <pc:docMk/>
            <pc:sldMk cId="486874282" sldId="280"/>
            <ac:spMk id="11" creationId="{6CA59957-A9B8-4122-BED6-E3F09CCFD195}"/>
          </ac:spMkLst>
        </pc:spChg>
        <pc:spChg chg="mod">
          <ac:chgData name="Anderson, Dannie (DCJS)" userId="3309786d-ca09-4b25-9407-7fcc16175d79" providerId="ADAL" clId="{D04AE80E-0A2A-49AA-BE15-80F36A048116}" dt="2024-07-16T14:41:37.718" v="70" actId="207"/>
          <ac:spMkLst>
            <pc:docMk/>
            <pc:sldMk cId="486874282" sldId="280"/>
            <ac:spMk id="12" creationId="{61B4214D-7B6E-E2A0-D1F9-C981DF33B909}"/>
          </ac:spMkLst>
        </pc:spChg>
      </pc:sldChg>
      <pc:sldChg chg="modSp mod">
        <pc:chgData name="Anderson, Dannie (DCJS)" userId="3309786d-ca09-4b25-9407-7fcc16175d79" providerId="ADAL" clId="{D04AE80E-0A2A-49AA-BE15-80F36A048116}" dt="2024-07-16T13:57:33.595" v="29" actId="1440"/>
        <pc:sldMkLst>
          <pc:docMk/>
          <pc:sldMk cId="611506730" sldId="283"/>
        </pc:sldMkLst>
        <pc:spChg chg="mod">
          <ac:chgData name="Anderson, Dannie (DCJS)" userId="3309786d-ca09-4b25-9407-7fcc16175d79" providerId="ADAL" clId="{D04AE80E-0A2A-49AA-BE15-80F36A048116}" dt="2024-07-16T13:55:32.520" v="9" actId="122"/>
          <ac:spMkLst>
            <pc:docMk/>
            <pc:sldMk cId="611506730" sldId="283"/>
            <ac:spMk id="5" creationId="{1A3EAB37-2337-0F1B-40F3-C9C1A96AD858}"/>
          </ac:spMkLst>
        </pc:spChg>
        <pc:picChg chg="mod">
          <ac:chgData name="Anderson, Dannie (DCJS)" userId="3309786d-ca09-4b25-9407-7fcc16175d79" providerId="ADAL" clId="{D04AE80E-0A2A-49AA-BE15-80F36A048116}" dt="2024-07-16T13:57:31.221" v="28" actId="1440"/>
          <ac:picMkLst>
            <pc:docMk/>
            <pc:sldMk cId="611506730" sldId="283"/>
            <ac:picMk id="1028" creationId="{833C2786-9C86-9297-0C5A-7377624DC025}"/>
          </ac:picMkLst>
        </pc:picChg>
        <pc:picChg chg="mod">
          <ac:chgData name="Anderson, Dannie (DCJS)" userId="3309786d-ca09-4b25-9407-7fcc16175d79" providerId="ADAL" clId="{D04AE80E-0A2A-49AA-BE15-80F36A048116}" dt="2024-07-16T13:57:33.595" v="29" actId="1440"/>
          <ac:picMkLst>
            <pc:docMk/>
            <pc:sldMk cId="611506730" sldId="283"/>
            <ac:picMk id="1030" creationId="{17395574-46FC-A3B7-4954-ED6196070CA8}"/>
          </ac:picMkLst>
        </pc:picChg>
      </pc:sldChg>
      <pc:sldChg chg="modSp mod">
        <pc:chgData name="Anderson, Dannie (DCJS)" userId="3309786d-ca09-4b25-9407-7fcc16175d79" providerId="ADAL" clId="{D04AE80E-0A2A-49AA-BE15-80F36A048116}" dt="2024-07-16T13:30:08.699" v="3" actId="1076"/>
        <pc:sldMkLst>
          <pc:docMk/>
          <pc:sldMk cId="2308191630" sldId="336"/>
        </pc:sldMkLst>
        <pc:spChg chg="mod">
          <ac:chgData name="Anderson, Dannie (DCJS)" userId="3309786d-ca09-4b25-9407-7fcc16175d79" providerId="ADAL" clId="{D04AE80E-0A2A-49AA-BE15-80F36A048116}" dt="2024-07-16T13:30:08.699" v="3" actId="1076"/>
          <ac:spMkLst>
            <pc:docMk/>
            <pc:sldMk cId="2308191630" sldId="336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46:01.011" v="138" actId="20577"/>
        <pc:sldMkLst>
          <pc:docMk/>
          <pc:sldMk cId="102974190" sldId="337"/>
        </pc:sldMkLst>
        <pc:spChg chg="mod">
          <ac:chgData name="Anderson, Dannie (DCJS)" userId="3309786d-ca09-4b25-9407-7fcc16175d79" providerId="ADAL" clId="{D04AE80E-0A2A-49AA-BE15-80F36A048116}" dt="2024-07-16T14:46:01.011" v="138" actId="20577"/>
          <ac:spMkLst>
            <pc:docMk/>
            <pc:sldMk cId="102974190" sldId="337"/>
            <ac:spMk id="2" creationId="{CA208D63-83C8-45C4-38FC-D5BD48149BA6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39:40.839" v="51" actId="1076"/>
        <pc:sldMkLst>
          <pc:docMk/>
          <pc:sldMk cId="1327572106" sldId="340"/>
        </pc:sldMkLst>
        <pc:spChg chg="mod">
          <ac:chgData name="Anderson, Dannie (DCJS)" userId="3309786d-ca09-4b25-9407-7fcc16175d79" providerId="ADAL" clId="{D04AE80E-0A2A-49AA-BE15-80F36A048116}" dt="2024-07-16T14:39:40.839" v="51" actId="1076"/>
          <ac:spMkLst>
            <pc:docMk/>
            <pc:sldMk cId="1327572106" sldId="340"/>
            <ac:spMk id="2" creationId="{0F43C5B3-1724-AFE1-6BD2-E6BB792BF2A1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41:26.527" v="68" actId="114"/>
        <pc:sldMkLst>
          <pc:docMk/>
          <pc:sldMk cId="1355109149" sldId="342"/>
        </pc:sldMkLst>
        <pc:spChg chg="mod">
          <ac:chgData name="Anderson, Dannie (DCJS)" userId="3309786d-ca09-4b25-9407-7fcc16175d79" providerId="ADAL" clId="{D04AE80E-0A2A-49AA-BE15-80F36A048116}" dt="2024-07-16T14:41:26.527" v="68" actId="114"/>
          <ac:spMkLst>
            <pc:docMk/>
            <pc:sldMk cId="1355109149" sldId="342"/>
            <ac:spMk id="2" creationId="{543BFF9E-BEB5-6427-046F-859A3AF8EAD9}"/>
          </ac:spMkLst>
        </pc:spChg>
        <pc:spChg chg="mod">
          <ac:chgData name="Anderson, Dannie (DCJS)" userId="3309786d-ca09-4b25-9407-7fcc16175d79" providerId="ADAL" clId="{D04AE80E-0A2A-49AA-BE15-80F36A048116}" dt="2024-07-16T14:41:14.314" v="66" actId="207"/>
          <ac:spMkLst>
            <pc:docMk/>
            <pc:sldMk cId="1355109149" sldId="342"/>
            <ac:spMk id="3" creationId="{369AC935-C9A0-888B-3A5B-5555727412BE}"/>
          </ac:spMkLst>
        </pc:spChg>
        <pc:spChg chg="mod">
          <ac:chgData name="Anderson, Dannie (DCJS)" userId="3309786d-ca09-4b25-9407-7fcc16175d79" providerId="ADAL" clId="{D04AE80E-0A2A-49AA-BE15-80F36A048116}" dt="2024-07-16T14:41:16.359" v="67" actId="207"/>
          <ac:spMkLst>
            <pc:docMk/>
            <pc:sldMk cId="1355109149" sldId="342"/>
            <ac:spMk id="9" creationId="{F78447BC-E389-68A7-6482-830C5E56B1F9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45:52.311" v="118" actId="20577"/>
        <pc:sldMkLst>
          <pc:docMk/>
          <pc:sldMk cId="2306464794" sldId="349"/>
        </pc:sldMkLst>
        <pc:spChg chg="mod">
          <ac:chgData name="Anderson, Dannie (DCJS)" userId="3309786d-ca09-4b25-9407-7fcc16175d79" providerId="ADAL" clId="{D04AE80E-0A2A-49AA-BE15-80F36A048116}" dt="2024-07-16T14:45:52.311" v="118" actId="20577"/>
          <ac:spMkLst>
            <pc:docMk/>
            <pc:sldMk cId="2306464794" sldId="349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D04AE80E-0A2A-49AA-BE15-80F36A048116}" dt="2024-07-16T13:57:24.927" v="27" actId="1076"/>
        <pc:sldMkLst>
          <pc:docMk/>
          <pc:sldMk cId="2833665342" sldId="358"/>
        </pc:sldMkLst>
        <pc:spChg chg="mod">
          <ac:chgData name="Anderson, Dannie (DCJS)" userId="3309786d-ca09-4b25-9407-7fcc16175d79" providerId="ADAL" clId="{D04AE80E-0A2A-49AA-BE15-80F36A048116}" dt="2024-07-16T13:56:04.610" v="15" actId="122"/>
          <ac:spMkLst>
            <pc:docMk/>
            <pc:sldMk cId="2833665342" sldId="358"/>
            <ac:spMk id="5" creationId="{1A3EAB37-2337-0F1B-40F3-C9C1A96AD858}"/>
          </ac:spMkLst>
        </pc:spChg>
        <pc:picChg chg="mod">
          <ac:chgData name="Anderson, Dannie (DCJS)" userId="3309786d-ca09-4b25-9407-7fcc16175d79" providerId="ADAL" clId="{D04AE80E-0A2A-49AA-BE15-80F36A048116}" dt="2024-07-16T13:57:22.772" v="26" actId="1076"/>
          <ac:picMkLst>
            <pc:docMk/>
            <pc:sldMk cId="2833665342" sldId="358"/>
            <ac:picMk id="4" creationId="{E8FFA6A7-2CD2-EB5F-19AA-05B21FAD1CE2}"/>
          </ac:picMkLst>
        </pc:picChg>
        <pc:picChg chg="mod">
          <ac:chgData name="Anderson, Dannie (DCJS)" userId="3309786d-ca09-4b25-9407-7fcc16175d79" providerId="ADAL" clId="{D04AE80E-0A2A-49AA-BE15-80F36A048116}" dt="2024-07-16T13:57:24.927" v="27" actId="1076"/>
          <ac:picMkLst>
            <pc:docMk/>
            <pc:sldMk cId="2833665342" sldId="358"/>
            <ac:picMk id="7" creationId="{7459E7D3-7C73-9A63-1D03-1EADBD1A51EB}"/>
          </ac:picMkLst>
        </pc:picChg>
      </pc:sldChg>
      <pc:sldChg chg="modSp mod">
        <pc:chgData name="Anderson, Dannie (DCJS)" userId="3309786d-ca09-4b25-9407-7fcc16175d79" providerId="ADAL" clId="{D04AE80E-0A2A-49AA-BE15-80F36A048116}" dt="2024-07-16T14:38:44.452" v="43" actId="2711"/>
        <pc:sldMkLst>
          <pc:docMk/>
          <pc:sldMk cId="533924792" sldId="359"/>
        </pc:sldMkLst>
        <pc:spChg chg="mod">
          <ac:chgData name="Anderson, Dannie (DCJS)" userId="3309786d-ca09-4b25-9407-7fcc16175d79" providerId="ADAL" clId="{D04AE80E-0A2A-49AA-BE15-80F36A048116}" dt="2024-07-16T14:38:44.452" v="43" actId="2711"/>
          <ac:spMkLst>
            <pc:docMk/>
            <pc:sldMk cId="533924792" sldId="359"/>
            <ac:spMk id="2" creationId="{543BFF9E-BEB5-6427-046F-859A3AF8EAD9}"/>
          </ac:spMkLst>
        </pc:spChg>
        <pc:picChg chg="mod">
          <ac:chgData name="Anderson, Dannie (DCJS)" userId="3309786d-ca09-4b25-9407-7fcc16175d79" providerId="ADAL" clId="{D04AE80E-0A2A-49AA-BE15-80F36A048116}" dt="2024-07-16T14:04:34.755" v="35" actId="1076"/>
          <ac:picMkLst>
            <pc:docMk/>
            <pc:sldMk cId="533924792" sldId="359"/>
            <ac:picMk id="3" creationId="{43E032B9-9541-3899-7DD3-55F5236C7CE8}"/>
          </ac:picMkLst>
        </pc:picChg>
      </pc:sldChg>
      <pc:sldChg chg="modSp mod">
        <pc:chgData name="Anderson, Dannie (DCJS)" userId="3309786d-ca09-4b25-9407-7fcc16175d79" providerId="ADAL" clId="{D04AE80E-0A2A-49AA-BE15-80F36A048116}" dt="2024-07-16T14:04:59.468" v="36" actId="114"/>
        <pc:sldMkLst>
          <pc:docMk/>
          <pc:sldMk cId="3713682960" sldId="361"/>
        </pc:sldMkLst>
        <pc:spChg chg="mod">
          <ac:chgData name="Anderson, Dannie (DCJS)" userId="3309786d-ca09-4b25-9407-7fcc16175d79" providerId="ADAL" clId="{D04AE80E-0A2A-49AA-BE15-80F36A048116}" dt="2024-07-16T14:04:59.468" v="36" actId="114"/>
          <ac:spMkLst>
            <pc:docMk/>
            <pc:sldMk cId="3713682960" sldId="361"/>
            <ac:spMk id="5" creationId="{1A3EAB37-2337-0F1B-40F3-C9C1A96AD858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08:07.965" v="38" actId="20577"/>
        <pc:sldMkLst>
          <pc:docMk/>
          <pc:sldMk cId="990123101" sldId="362"/>
        </pc:sldMkLst>
        <pc:spChg chg="mod">
          <ac:chgData name="Anderson, Dannie (DCJS)" userId="3309786d-ca09-4b25-9407-7fcc16175d79" providerId="ADAL" clId="{D04AE80E-0A2A-49AA-BE15-80F36A048116}" dt="2024-07-16T14:08:07.965" v="38" actId="20577"/>
          <ac:spMkLst>
            <pc:docMk/>
            <pc:sldMk cId="990123101" sldId="362"/>
            <ac:spMk id="14" creationId="{1841A33A-18A8-3316-F5CD-08AB1AA1523E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36:31.909" v="40" actId="114"/>
        <pc:sldMkLst>
          <pc:docMk/>
          <pc:sldMk cId="1567336393" sldId="363"/>
        </pc:sldMkLst>
        <pc:spChg chg="mod">
          <ac:chgData name="Anderson, Dannie (DCJS)" userId="3309786d-ca09-4b25-9407-7fcc16175d79" providerId="ADAL" clId="{D04AE80E-0A2A-49AA-BE15-80F36A048116}" dt="2024-07-16T14:36:31.909" v="40" actId="114"/>
          <ac:spMkLst>
            <pc:docMk/>
            <pc:sldMk cId="1567336393" sldId="363"/>
            <ac:spMk id="2" creationId="{DFC10B00-6072-5E11-719F-0C3B61BF821B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39:10.577" v="45" actId="114"/>
        <pc:sldMkLst>
          <pc:docMk/>
          <pc:sldMk cId="3424138400" sldId="364"/>
        </pc:sldMkLst>
        <pc:spChg chg="mod">
          <ac:chgData name="Anderson, Dannie (DCJS)" userId="3309786d-ca09-4b25-9407-7fcc16175d79" providerId="ADAL" clId="{D04AE80E-0A2A-49AA-BE15-80F36A048116}" dt="2024-07-16T14:39:10.577" v="45" actId="114"/>
          <ac:spMkLst>
            <pc:docMk/>
            <pc:sldMk cId="3424138400" sldId="364"/>
            <ac:spMk id="2" creationId="{543BFF9E-BEB5-6427-046F-859A3AF8EAD9}"/>
          </ac:spMkLst>
        </pc:spChg>
      </pc:sldChg>
      <pc:sldChg chg="modSp">
        <pc:chgData name="Anderson, Dannie (DCJS)" userId="3309786d-ca09-4b25-9407-7fcc16175d79" providerId="ADAL" clId="{D04AE80E-0A2A-49AA-BE15-80F36A048116}" dt="2024-07-16T14:39:48.173" v="55" actId="20577"/>
        <pc:sldMkLst>
          <pc:docMk/>
          <pc:sldMk cId="357331052" sldId="365"/>
        </pc:sldMkLst>
        <pc:spChg chg="mod">
          <ac:chgData name="Anderson, Dannie (DCJS)" userId="3309786d-ca09-4b25-9407-7fcc16175d79" providerId="ADAL" clId="{D04AE80E-0A2A-49AA-BE15-80F36A048116}" dt="2024-07-16T14:39:48.173" v="55" actId="20577"/>
          <ac:spMkLst>
            <pc:docMk/>
            <pc:sldMk cId="357331052" sldId="365"/>
            <ac:spMk id="2" creationId="{0F43C5B3-1724-AFE1-6BD2-E6BB792BF2A1}"/>
          </ac:spMkLst>
        </pc:spChg>
      </pc:sldChg>
      <pc:sldChg chg="modSp">
        <pc:chgData name="Anderson, Dannie (DCJS)" userId="3309786d-ca09-4b25-9407-7fcc16175d79" providerId="ADAL" clId="{D04AE80E-0A2A-49AA-BE15-80F36A048116}" dt="2024-07-16T14:40:17.946" v="59" actId="20577"/>
        <pc:sldMkLst>
          <pc:docMk/>
          <pc:sldMk cId="1938339990" sldId="369"/>
        </pc:sldMkLst>
        <pc:spChg chg="mod">
          <ac:chgData name="Anderson, Dannie (DCJS)" userId="3309786d-ca09-4b25-9407-7fcc16175d79" providerId="ADAL" clId="{D04AE80E-0A2A-49AA-BE15-80F36A048116}" dt="2024-07-16T14:40:17.946" v="59" actId="20577"/>
          <ac:spMkLst>
            <pc:docMk/>
            <pc:sldMk cId="1938339990" sldId="369"/>
            <ac:spMk id="2" creationId="{0F43C5B3-1724-AFE1-6BD2-E6BB792BF2A1}"/>
          </ac:spMkLst>
        </pc:spChg>
      </pc:sldChg>
      <pc:sldChg chg="modSp">
        <pc:chgData name="Anderson, Dannie (DCJS)" userId="3309786d-ca09-4b25-9407-7fcc16175d79" providerId="ADAL" clId="{D04AE80E-0A2A-49AA-BE15-80F36A048116}" dt="2024-07-16T14:40:26.269" v="65" actId="20577"/>
        <pc:sldMkLst>
          <pc:docMk/>
          <pc:sldMk cId="3073602078" sldId="370"/>
        </pc:sldMkLst>
        <pc:spChg chg="mod">
          <ac:chgData name="Anderson, Dannie (DCJS)" userId="3309786d-ca09-4b25-9407-7fcc16175d79" providerId="ADAL" clId="{D04AE80E-0A2A-49AA-BE15-80F36A048116}" dt="2024-07-16T14:40:26.269" v="65" actId="20577"/>
          <ac:spMkLst>
            <pc:docMk/>
            <pc:sldMk cId="3073602078" sldId="370"/>
            <ac:spMk id="2" creationId="{0F43C5B3-1724-AFE1-6BD2-E6BB792BF2A1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42:41.014" v="82" actId="207"/>
        <pc:sldMkLst>
          <pc:docMk/>
          <pc:sldMk cId="3229782333" sldId="374"/>
        </pc:sldMkLst>
        <pc:spChg chg="mod">
          <ac:chgData name="Anderson, Dannie (DCJS)" userId="3309786d-ca09-4b25-9407-7fcc16175d79" providerId="ADAL" clId="{D04AE80E-0A2A-49AA-BE15-80F36A048116}" dt="2024-07-16T14:42:32.667" v="80" actId="20577"/>
          <ac:spMkLst>
            <pc:docMk/>
            <pc:sldMk cId="3229782333" sldId="374"/>
            <ac:spMk id="11" creationId="{6CA59957-A9B8-4122-BED6-E3F09CCFD195}"/>
          </ac:spMkLst>
        </pc:spChg>
        <pc:spChg chg="mod">
          <ac:chgData name="Anderson, Dannie (DCJS)" userId="3309786d-ca09-4b25-9407-7fcc16175d79" providerId="ADAL" clId="{D04AE80E-0A2A-49AA-BE15-80F36A048116}" dt="2024-07-16T14:42:41.014" v="82" actId="207"/>
          <ac:spMkLst>
            <pc:docMk/>
            <pc:sldMk cId="3229782333" sldId="374"/>
            <ac:spMk id="19" creationId="{4AC7A420-79D0-E2C7-E933-648EE1ED774A}"/>
          </ac:spMkLst>
        </pc:spChg>
        <pc:spChg chg="mod">
          <ac:chgData name="Anderson, Dannie (DCJS)" userId="3309786d-ca09-4b25-9407-7fcc16175d79" providerId="ADAL" clId="{D04AE80E-0A2A-49AA-BE15-80F36A048116}" dt="2024-07-16T14:42:39.319" v="81" actId="207"/>
          <ac:spMkLst>
            <pc:docMk/>
            <pc:sldMk cId="3229782333" sldId="374"/>
            <ac:spMk id="21" creationId="{63ED41F9-1DC2-9CF4-B9F3-261BB6A53DEF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43:07.515" v="92" actId="20577"/>
        <pc:sldMkLst>
          <pc:docMk/>
          <pc:sldMk cId="79085543" sldId="375"/>
        </pc:sldMkLst>
        <pc:spChg chg="mod">
          <ac:chgData name="Anderson, Dannie (DCJS)" userId="3309786d-ca09-4b25-9407-7fcc16175d79" providerId="ADAL" clId="{D04AE80E-0A2A-49AA-BE15-80F36A048116}" dt="2024-07-16T14:42:45.174" v="83" actId="207"/>
          <ac:spMkLst>
            <pc:docMk/>
            <pc:sldMk cId="79085543" sldId="375"/>
            <ac:spMk id="8" creationId="{0143A027-2DD0-9956-DADD-ECEBAA3EFB02}"/>
          </ac:spMkLst>
        </pc:spChg>
        <pc:spChg chg="mod">
          <ac:chgData name="Anderson, Dannie (DCJS)" userId="3309786d-ca09-4b25-9407-7fcc16175d79" providerId="ADAL" clId="{D04AE80E-0A2A-49AA-BE15-80F36A048116}" dt="2024-07-16T14:43:07.515" v="92" actId="20577"/>
          <ac:spMkLst>
            <pc:docMk/>
            <pc:sldMk cId="79085543" sldId="375"/>
            <ac:spMk id="11" creationId="{6CA59957-A9B8-4122-BED6-E3F09CCFD195}"/>
          </ac:spMkLst>
        </pc:spChg>
        <pc:spChg chg="mod">
          <ac:chgData name="Anderson, Dannie (DCJS)" userId="3309786d-ca09-4b25-9407-7fcc16175d79" providerId="ADAL" clId="{D04AE80E-0A2A-49AA-BE15-80F36A048116}" dt="2024-07-16T14:42:46.719" v="84" actId="207"/>
          <ac:spMkLst>
            <pc:docMk/>
            <pc:sldMk cId="79085543" sldId="375"/>
            <ac:spMk id="12" creationId="{3DB90B60-24A3-F86A-F0DD-4D941E2C7D18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43:20.966" v="97" actId="20577"/>
        <pc:sldMkLst>
          <pc:docMk/>
          <pc:sldMk cId="4096533072" sldId="376"/>
        </pc:sldMkLst>
        <pc:spChg chg="mod">
          <ac:chgData name="Anderson, Dannie (DCJS)" userId="3309786d-ca09-4b25-9407-7fcc16175d79" providerId="ADAL" clId="{D04AE80E-0A2A-49AA-BE15-80F36A048116}" dt="2024-07-16T14:43:14.288" v="93" actId="207"/>
          <ac:spMkLst>
            <pc:docMk/>
            <pc:sldMk cId="4096533072" sldId="376"/>
            <ac:spMk id="8" creationId="{D7F7DFDB-6EDF-561A-55BF-4EC62D98D18A}"/>
          </ac:spMkLst>
        </pc:spChg>
        <pc:spChg chg="mod">
          <ac:chgData name="Anderson, Dannie (DCJS)" userId="3309786d-ca09-4b25-9407-7fcc16175d79" providerId="ADAL" clId="{D04AE80E-0A2A-49AA-BE15-80F36A048116}" dt="2024-07-16T14:43:20.966" v="97" actId="20577"/>
          <ac:spMkLst>
            <pc:docMk/>
            <pc:sldMk cId="4096533072" sldId="376"/>
            <ac:spMk id="11" creationId="{6CA59957-A9B8-4122-BED6-E3F09CCFD195}"/>
          </ac:spMkLst>
        </pc:spChg>
        <pc:spChg chg="mod">
          <ac:chgData name="Anderson, Dannie (DCJS)" userId="3309786d-ca09-4b25-9407-7fcc16175d79" providerId="ADAL" clId="{D04AE80E-0A2A-49AA-BE15-80F36A048116}" dt="2024-07-16T14:43:15.900" v="94" actId="207"/>
          <ac:spMkLst>
            <pc:docMk/>
            <pc:sldMk cId="4096533072" sldId="376"/>
            <ac:spMk id="12" creationId="{6B197C57-F4EE-C3C3-3754-5197147973B6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43:39.028" v="102" actId="1076"/>
        <pc:sldMkLst>
          <pc:docMk/>
          <pc:sldMk cId="2961831661" sldId="377"/>
        </pc:sldMkLst>
        <pc:spChg chg="mod">
          <ac:chgData name="Anderson, Dannie (DCJS)" userId="3309786d-ca09-4b25-9407-7fcc16175d79" providerId="ADAL" clId="{D04AE80E-0A2A-49AA-BE15-80F36A048116}" dt="2024-07-16T14:43:26.643" v="98" actId="207"/>
          <ac:spMkLst>
            <pc:docMk/>
            <pc:sldMk cId="2961831661" sldId="377"/>
            <ac:spMk id="8" creationId="{C40DB91F-A4BC-B3C9-8B7E-E7F79F12183A}"/>
          </ac:spMkLst>
        </pc:spChg>
        <pc:spChg chg="mod">
          <ac:chgData name="Anderson, Dannie (DCJS)" userId="3309786d-ca09-4b25-9407-7fcc16175d79" providerId="ADAL" clId="{D04AE80E-0A2A-49AA-BE15-80F36A048116}" dt="2024-07-16T14:43:39.028" v="102" actId="1076"/>
          <ac:spMkLst>
            <pc:docMk/>
            <pc:sldMk cId="2961831661" sldId="377"/>
            <ac:spMk id="11" creationId="{6CA59957-A9B8-4122-BED6-E3F09CCFD195}"/>
          </ac:spMkLst>
        </pc:spChg>
        <pc:spChg chg="mod">
          <ac:chgData name="Anderson, Dannie (DCJS)" userId="3309786d-ca09-4b25-9407-7fcc16175d79" providerId="ADAL" clId="{D04AE80E-0A2A-49AA-BE15-80F36A048116}" dt="2024-07-16T14:43:28.714" v="99" actId="207"/>
          <ac:spMkLst>
            <pc:docMk/>
            <pc:sldMk cId="2961831661" sldId="377"/>
            <ac:spMk id="12" creationId="{CE1CB2D7-1E18-9805-C1D0-E13CB64B4B13}"/>
          </ac:spMkLst>
        </pc:spChg>
      </pc:sldChg>
      <pc:sldChg chg="modSp mod">
        <pc:chgData name="Anderson, Dannie (DCJS)" userId="3309786d-ca09-4b25-9407-7fcc16175d79" providerId="ADAL" clId="{D04AE80E-0A2A-49AA-BE15-80F36A048116}" dt="2024-07-16T14:43:50.195" v="105" actId="207"/>
        <pc:sldMkLst>
          <pc:docMk/>
          <pc:sldMk cId="3497929640" sldId="378"/>
        </pc:sldMkLst>
        <pc:spChg chg="mod">
          <ac:chgData name="Anderson, Dannie (DCJS)" userId="3309786d-ca09-4b25-9407-7fcc16175d79" providerId="ADAL" clId="{D04AE80E-0A2A-49AA-BE15-80F36A048116}" dt="2024-07-16T14:43:48.214" v="104" actId="207"/>
          <ac:spMkLst>
            <pc:docMk/>
            <pc:sldMk cId="3497929640" sldId="378"/>
            <ac:spMk id="8" creationId="{D4009302-20B6-9FE7-F644-18EC8944CBCC}"/>
          </ac:spMkLst>
        </pc:spChg>
        <pc:spChg chg="mod">
          <ac:chgData name="Anderson, Dannie (DCJS)" userId="3309786d-ca09-4b25-9407-7fcc16175d79" providerId="ADAL" clId="{D04AE80E-0A2A-49AA-BE15-80F36A048116}" dt="2024-07-16T14:43:46.126" v="103" actId="14100"/>
          <ac:spMkLst>
            <pc:docMk/>
            <pc:sldMk cId="3497929640" sldId="378"/>
            <ac:spMk id="11" creationId="{6CA59957-A9B8-4122-BED6-E3F09CCFD195}"/>
          </ac:spMkLst>
        </pc:spChg>
        <pc:spChg chg="mod">
          <ac:chgData name="Anderson, Dannie (DCJS)" userId="3309786d-ca09-4b25-9407-7fcc16175d79" providerId="ADAL" clId="{D04AE80E-0A2A-49AA-BE15-80F36A048116}" dt="2024-07-16T14:43:50.195" v="105" actId="207"/>
          <ac:spMkLst>
            <pc:docMk/>
            <pc:sldMk cId="3497929640" sldId="378"/>
            <ac:spMk id="12" creationId="{633BF8E0-0403-6457-9F86-C3DED09C920E}"/>
          </ac:spMkLst>
        </pc:spChg>
      </pc:sldChg>
      <pc:sldChg chg="addSp delSp modSp mod">
        <pc:chgData name="Anderson, Dannie (DCJS)" userId="3309786d-ca09-4b25-9407-7fcc16175d79" providerId="ADAL" clId="{D04AE80E-0A2A-49AA-BE15-80F36A048116}" dt="2024-07-16T14:45:34.621" v="113" actId="20577"/>
        <pc:sldMkLst>
          <pc:docMk/>
          <pc:sldMk cId="729325959" sldId="379"/>
        </pc:sldMkLst>
        <pc:spChg chg="mod">
          <ac:chgData name="Anderson, Dannie (DCJS)" userId="3309786d-ca09-4b25-9407-7fcc16175d79" providerId="ADAL" clId="{D04AE80E-0A2A-49AA-BE15-80F36A048116}" dt="2024-07-16T14:45:14.183" v="106" actId="207"/>
          <ac:spMkLst>
            <pc:docMk/>
            <pc:sldMk cId="729325959" sldId="379"/>
            <ac:spMk id="8" creationId="{53CD5DF3-38AD-86E8-3BEE-627D313C75A9}"/>
          </ac:spMkLst>
        </pc:spChg>
        <pc:spChg chg="add del mod">
          <ac:chgData name="Anderson, Dannie (DCJS)" userId="3309786d-ca09-4b25-9407-7fcc16175d79" providerId="ADAL" clId="{D04AE80E-0A2A-49AA-BE15-80F36A048116}" dt="2024-07-16T14:45:34.621" v="113" actId="20577"/>
          <ac:spMkLst>
            <pc:docMk/>
            <pc:sldMk cId="729325959" sldId="379"/>
            <ac:spMk id="11" creationId="{6CA59957-A9B8-4122-BED6-E3F09CCFD195}"/>
          </ac:spMkLst>
        </pc:spChg>
        <pc:spChg chg="mod">
          <ac:chgData name="Anderson, Dannie (DCJS)" userId="3309786d-ca09-4b25-9407-7fcc16175d79" providerId="ADAL" clId="{D04AE80E-0A2A-49AA-BE15-80F36A048116}" dt="2024-07-16T14:45:15.950" v="107" actId="207"/>
          <ac:spMkLst>
            <pc:docMk/>
            <pc:sldMk cId="729325959" sldId="379"/>
            <ac:spMk id="12" creationId="{982ECBE6-16FC-7668-628C-A0FDAD8C05E5}"/>
          </ac:spMkLst>
        </pc:spChg>
      </pc:sldChg>
    </pc:docChg>
  </pc:docChgLst>
  <pc:docChgLst>
    <pc:chgData name="Morgan, Rob - morganrm" userId="S::morganrm@jmu.edu::2202593e-d52f-4214-b8a9-788363247110" providerId="AD" clId="Web-{8C410F48-D906-7A1B-52E4-3D0EE173B54D}"/>
    <pc:docChg chg="modSld">
      <pc:chgData name="Morgan, Rob - morganrm" userId="S::morganrm@jmu.edu::2202593e-d52f-4214-b8a9-788363247110" providerId="AD" clId="Web-{8C410F48-D906-7A1B-52E4-3D0EE173B54D}" dt="2024-01-02T01:18:43.497" v="2" actId="20577"/>
      <pc:docMkLst>
        <pc:docMk/>
      </pc:docMkLst>
      <pc:sldChg chg="modSp">
        <pc:chgData name="Morgan, Rob - morganrm" userId="S::morganrm@jmu.edu::2202593e-d52f-4214-b8a9-788363247110" providerId="AD" clId="Web-{8C410F48-D906-7A1B-52E4-3D0EE173B54D}" dt="2024-01-02T01:18:43.497" v="2" actId="20577"/>
        <pc:sldMkLst>
          <pc:docMk/>
          <pc:sldMk cId="368142620" sldId="263"/>
        </pc:sldMkLst>
        <pc:spChg chg="mod">
          <ac:chgData name="Morgan, Rob - morganrm" userId="S::morganrm@jmu.edu::2202593e-d52f-4214-b8a9-788363247110" providerId="AD" clId="Web-{8C410F48-D906-7A1B-52E4-3D0EE173B54D}" dt="2024-01-02T01:18:43.497" v="2" actId="20577"/>
          <ac:spMkLst>
            <pc:docMk/>
            <pc:sldMk cId="368142620" sldId="263"/>
            <ac:spMk id="2" creationId="{543BFF9E-BEB5-6427-046F-859A3AF8EAD9}"/>
          </ac:spMkLst>
        </pc:spChg>
      </pc:sldChg>
    </pc:docChg>
  </pc:docChgLst>
  <pc:docChgLst>
    <pc:chgData name="Estes, Michele - estesmd" userId="S::estesmd@jmu.edu::7f01444f-bcfd-4926-89f8-dd1142b90e2d" providerId="AD" clId="Web-{0DE9A615-C416-4CE1-998A-E47C53AB752B}"/>
    <pc:docChg chg="modSld">
      <pc:chgData name="Estes, Michele - estesmd" userId="S::estesmd@jmu.edu::7f01444f-bcfd-4926-89f8-dd1142b90e2d" providerId="AD" clId="Web-{0DE9A615-C416-4CE1-998A-E47C53AB752B}" dt="2024-01-02T01:17:48.068" v="1" actId="20577"/>
      <pc:docMkLst>
        <pc:docMk/>
      </pc:docMkLst>
      <pc:sldChg chg="modSp">
        <pc:chgData name="Estes, Michele - estesmd" userId="S::estesmd@jmu.edu::7f01444f-bcfd-4926-89f8-dd1142b90e2d" providerId="AD" clId="Web-{0DE9A615-C416-4CE1-998A-E47C53AB752B}" dt="2024-01-02T01:17:36.083" v="0" actId="20577"/>
        <pc:sldMkLst>
          <pc:docMk/>
          <pc:sldMk cId="2561090529" sldId="271"/>
        </pc:sldMkLst>
        <pc:spChg chg="mod">
          <ac:chgData name="Estes, Michele - estesmd" userId="S::estesmd@jmu.edu::7f01444f-bcfd-4926-89f8-dd1142b90e2d" providerId="AD" clId="Web-{0DE9A615-C416-4CE1-998A-E47C53AB752B}" dt="2024-01-02T01:17:36.083" v="0" actId="20577"/>
          <ac:spMkLst>
            <pc:docMk/>
            <pc:sldMk cId="2561090529" sldId="271"/>
            <ac:spMk id="5" creationId="{1A3EAB37-2337-0F1B-40F3-C9C1A96AD858}"/>
          </ac:spMkLst>
        </pc:spChg>
      </pc:sldChg>
      <pc:sldChg chg="modSp">
        <pc:chgData name="Estes, Michele - estesmd" userId="S::estesmd@jmu.edu::7f01444f-bcfd-4926-89f8-dd1142b90e2d" providerId="AD" clId="Web-{0DE9A615-C416-4CE1-998A-E47C53AB752B}" dt="2024-01-02T01:17:48.068" v="1" actId="20577"/>
        <pc:sldMkLst>
          <pc:docMk/>
          <pc:sldMk cId="2833665342" sldId="358"/>
        </pc:sldMkLst>
        <pc:spChg chg="mod">
          <ac:chgData name="Estes, Michele - estesmd" userId="S::estesmd@jmu.edu::7f01444f-bcfd-4926-89f8-dd1142b90e2d" providerId="AD" clId="Web-{0DE9A615-C416-4CE1-998A-E47C53AB752B}" dt="2024-01-02T01:17:48.068" v="1" actId="20577"/>
          <ac:spMkLst>
            <pc:docMk/>
            <pc:sldMk cId="2833665342" sldId="358"/>
            <ac:spMk id="5" creationId="{1A3EAB37-2337-0F1B-40F3-C9C1A96AD858}"/>
          </ac:spMkLst>
        </pc:spChg>
      </pc:sldChg>
    </pc:docChg>
  </pc:docChgLst>
  <pc:docChgLst>
    <pc:chgData name="Morgan, Rob - morganrm" userId="2202593e-d52f-4214-b8a9-788363247110" providerId="ADAL" clId="{4B213546-D0EB-46D4-9275-084FDCA6BAD7}"/>
    <pc:docChg chg="undo redo custSel addSld delSld modSld sldOrd">
      <pc:chgData name="Morgan, Rob - morganrm" userId="2202593e-d52f-4214-b8a9-788363247110" providerId="ADAL" clId="{4B213546-D0EB-46D4-9275-084FDCA6BAD7}" dt="2023-12-18T22:53:56.898" v="268" actId="47"/>
      <pc:docMkLst>
        <pc:docMk/>
      </pc:docMkLst>
      <pc:sldChg chg="del">
        <pc:chgData name="Morgan, Rob - morganrm" userId="2202593e-d52f-4214-b8a9-788363247110" providerId="ADAL" clId="{4B213546-D0EB-46D4-9275-084FDCA6BAD7}" dt="2023-12-12T22:24:30.516" v="0" actId="47"/>
        <pc:sldMkLst>
          <pc:docMk/>
          <pc:sldMk cId="2607595366" sldId="257"/>
        </pc:sldMkLst>
      </pc:sldChg>
      <pc:sldChg chg="addSp delSp modSp mod">
        <pc:chgData name="Morgan, Rob - morganrm" userId="2202593e-d52f-4214-b8a9-788363247110" providerId="ADAL" clId="{4B213546-D0EB-46D4-9275-084FDCA6BAD7}" dt="2023-12-18T21:34:05.951" v="56" actId="1076"/>
        <pc:sldMkLst>
          <pc:docMk/>
          <pc:sldMk cId="134240744" sldId="264"/>
        </pc:sldMkLst>
        <pc:spChg chg="mod">
          <ac:chgData name="Morgan, Rob - morganrm" userId="2202593e-d52f-4214-b8a9-788363247110" providerId="ADAL" clId="{4B213546-D0EB-46D4-9275-084FDCA6BAD7}" dt="2023-12-18T21:33:43.797" v="48" actId="14100"/>
          <ac:spMkLst>
            <pc:docMk/>
            <pc:sldMk cId="134240744" sldId="264"/>
            <ac:spMk id="2" creationId="{0F43C5B3-1724-AFE1-6BD2-E6BB792BF2A1}"/>
          </ac:spMkLst>
        </pc:spChg>
        <pc:spChg chg="del">
          <ac:chgData name="Morgan, Rob - morganrm" userId="2202593e-d52f-4214-b8a9-788363247110" providerId="ADAL" clId="{4B213546-D0EB-46D4-9275-084FDCA6BAD7}" dt="2023-12-18T21:33:34.049" v="46" actId="478"/>
          <ac:spMkLst>
            <pc:docMk/>
            <pc:sldMk cId="134240744" sldId="264"/>
            <ac:spMk id="3" creationId="{2EA466FE-12A0-A8B2-4612-93EF58F2765D}"/>
          </ac:spMkLst>
        </pc:spChg>
        <pc:picChg chg="add mod">
          <ac:chgData name="Morgan, Rob - morganrm" userId="2202593e-d52f-4214-b8a9-788363247110" providerId="ADAL" clId="{4B213546-D0EB-46D4-9275-084FDCA6BAD7}" dt="2023-12-18T21:34:03.119" v="55" actId="1076"/>
          <ac:picMkLst>
            <pc:docMk/>
            <pc:sldMk cId="134240744" sldId="264"/>
            <ac:picMk id="9" creationId="{26181D95-4EDF-4AAE-BB91-A8AEA222036A}"/>
          </ac:picMkLst>
        </pc:picChg>
        <pc:picChg chg="mod">
          <ac:chgData name="Morgan, Rob - morganrm" userId="2202593e-d52f-4214-b8a9-788363247110" providerId="ADAL" clId="{4B213546-D0EB-46D4-9275-084FDCA6BAD7}" dt="2023-12-18T21:34:05.951" v="56" actId="1076"/>
          <ac:picMkLst>
            <pc:docMk/>
            <pc:sldMk cId="134240744" sldId="264"/>
            <ac:picMk id="10242" creationId="{B03E4EF8-C30A-1C65-DB73-EABEEABE5E28}"/>
          </ac:picMkLst>
        </pc:picChg>
      </pc:sldChg>
      <pc:sldChg chg="addSp modSp add mod ord">
        <pc:chgData name="Morgan, Rob - morganrm" userId="2202593e-d52f-4214-b8a9-788363247110" providerId="ADAL" clId="{4B213546-D0EB-46D4-9275-084FDCA6BAD7}" dt="2023-12-18T22:37:12.982" v="194" actId="14826"/>
        <pc:sldMkLst>
          <pc:docMk/>
          <pc:sldMk cId="486874282" sldId="280"/>
        </pc:sldMkLst>
        <pc:spChg chg="add mod">
          <ac:chgData name="Morgan, Rob - morganrm" userId="2202593e-d52f-4214-b8a9-788363247110" providerId="ADAL" clId="{4B213546-D0EB-46D4-9275-084FDCA6BAD7}" dt="2023-12-18T22:28:29.956" v="188" actId="20577"/>
          <ac:spMkLst>
            <pc:docMk/>
            <pc:sldMk cId="486874282" sldId="280"/>
            <ac:spMk id="10" creationId="{0A4A2B31-C0E1-4D59-B75D-5BDCC1303BB0}"/>
          </ac:spMkLst>
        </pc:spChg>
        <pc:spChg chg="add mod">
          <ac:chgData name="Morgan, Rob - morganrm" userId="2202593e-d52f-4214-b8a9-788363247110" providerId="ADAL" clId="{4B213546-D0EB-46D4-9275-084FDCA6BAD7}" dt="2023-12-18T22:28:52.071" v="192" actId="207"/>
          <ac:spMkLst>
            <pc:docMk/>
            <pc:sldMk cId="486874282" sldId="280"/>
            <ac:spMk id="11" creationId="{6CA59957-A9B8-4122-BED6-E3F09CCFD195}"/>
          </ac:spMkLst>
        </pc:spChg>
        <pc:picChg chg="mod">
          <ac:chgData name="Morgan, Rob - morganrm" userId="2202593e-d52f-4214-b8a9-788363247110" providerId="ADAL" clId="{4B213546-D0EB-46D4-9275-084FDCA6BAD7}" dt="2023-12-18T22:28:15.334" v="179" actId="1076"/>
          <ac:picMkLst>
            <pc:docMk/>
            <pc:sldMk cId="486874282" sldId="280"/>
            <ac:picMk id="2" creationId="{49B34CA6-0701-CC4C-D4E9-C8EDBAB1DD36}"/>
          </ac:picMkLst>
        </pc:picChg>
        <pc:picChg chg="mod">
          <ac:chgData name="Morgan, Rob - morganrm" userId="2202593e-d52f-4214-b8a9-788363247110" providerId="ADAL" clId="{4B213546-D0EB-46D4-9275-084FDCA6BAD7}" dt="2023-12-18T22:28:15.334" v="179" actId="1076"/>
          <ac:picMkLst>
            <pc:docMk/>
            <pc:sldMk cId="486874282" sldId="280"/>
            <ac:picMk id="3" creationId="{83F027DC-0826-6656-CD90-94BBD063C8D0}"/>
          </ac:picMkLst>
        </pc:picChg>
        <pc:picChg chg="mod">
          <ac:chgData name="Morgan, Rob - morganrm" userId="2202593e-d52f-4214-b8a9-788363247110" providerId="ADAL" clId="{4B213546-D0EB-46D4-9275-084FDCA6BAD7}" dt="2023-12-18T22:28:15.334" v="179" actId="1076"/>
          <ac:picMkLst>
            <pc:docMk/>
            <pc:sldMk cId="486874282" sldId="280"/>
            <ac:picMk id="5" creationId="{50D7A8B1-2CB5-CAD8-9FE4-C344F7ED68DB}"/>
          </ac:picMkLst>
        </pc:picChg>
        <pc:picChg chg="mod">
          <ac:chgData name="Morgan, Rob - morganrm" userId="2202593e-d52f-4214-b8a9-788363247110" providerId="ADAL" clId="{4B213546-D0EB-46D4-9275-084FDCA6BAD7}" dt="2023-12-18T22:37:12.982" v="194" actId="14826"/>
          <ac:picMkLst>
            <pc:docMk/>
            <pc:sldMk cId="486874282" sldId="280"/>
            <ac:picMk id="16386" creationId="{7648BAB4-351D-6734-7A97-F9DA7B3C58D7}"/>
          </ac:picMkLst>
        </pc:picChg>
      </pc:sldChg>
      <pc:sldChg chg="del">
        <pc:chgData name="Morgan, Rob - morganrm" userId="2202593e-d52f-4214-b8a9-788363247110" providerId="ADAL" clId="{4B213546-D0EB-46D4-9275-084FDCA6BAD7}" dt="2023-12-18T21:36:42.816" v="79" actId="47"/>
        <pc:sldMkLst>
          <pc:docMk/>
          <pc:sldMk cId="2469261113" sldId="282"/>
        </pc:sldMkLst>
      </pc:sldChg>
      <pc:sldChg chg="addSp delSp modSp mod">
        <pc:chgData name="Morgan, Rob - morganrm" userId="2202593e-d52f-4214-b8a9-788363247110" providerId="ADAL" clId="{4B213546-D0EB-46D4-9275-084FDCA6BAD7}" dt="2023-12-12T22:27:27.834" v="44" actId="554"/>
        <pc:sldMkLst>
          <pc:docMk/>
          <pc:sldMk cId="611506730" sldId="283"/>
        </pc:sldMkLst>
        <pc:spChg chg="del">
          <ac:chgData name="Morgan, Rob - morganrm" userId="2202593e-d52f-4214-b8a9-788363247110" providerId="ADAL" clId="{4B213546-D0EB-46D4-9275-084FDCA6BAD7}" dt="2023-12-12T22:25:37.622" v="4" actId="478"/>
          <ac:spMkLst>
            <pc:docMk/>
            <pc:sldMk cId="611506730" sldId="283"/>
            <ac:spMk id="2" creationId="{0A5236BB-D0D8-38F4-4797-BB2F5FB1953E}"/>
          </ac:spMkLst>
        </pc:spChg>
        <pc:spChg chg="add mod">
          <ac:chgData name="Morgan, Rob - morganrm" userId="2202593e-d52f-4214-b8a9-788363247110" providerId="ADAL" clId="{4B213546-D0EB-46D4-9275-084FDCA6BAD7}" dt="2023-12-12T22:27:27.834" v="44" actId="554"/>
          <ac:spMkLst>
            <pc:docMk/>
            <pc:sldMk cId="611506730" sldId="283"/>
            <ac:spMk id="4" creationId="{1D5068A3-0662-4D49-A966-AEC0EC4B6B0C}"/>
          </ac:spMkLst>
        </pc:spChg>
        <pc:spChg chg="add mod">
          <ac:chgData name="Morgan, Rob - morganrm" userId="2202593e-d52f-4214-b8a9-788363247110" providerId="ADAL" clId="{4B213546-D0EB-46D4-9275-084FDCA6BAD7}" dt="2023-12-12T22:27:27.834" v="44" actId="554"/>
          <ac:spMkLst>
            <pc:docMk/>
            <pc:sldMk cId="611506730" sldId="283"/>
            <ac:spMk id="12" creationId="{C76DFB47-F4F2-47F9-B21D-85A75395B6CF}"/>
          </ac:spMkLst>
        </pc:spChg>
        <pc:picChg chg="mod">
          <ac:chgData name="Morgan, Rob - morganrm" userId="2202593e-d52f-4214-b8a9-788363247110" providerId="ADAL" clId="{4B213546-D0EB-46D4-9275-084FDCA6BAD7}" dt="2023-12-12T22:26:37.037" v="11" actId="1076"/>
          <ac:picMkLst>
            <pc:docMk/>
            <pc:sldMk cId="611506730" sldId="283"/>
            <ac:picMk id="1028" creationId="{833C2786-9C86-9297-0C5A-7377624DC025}"/>
          </ac:picMkLst>
        </pc:picChg>
        <pc:picChg chg="mod">
          <ac:chgData name="Morgan, Rob - morganrm" userId="2202593e-d52f-4214-b8a9-788363247110" providerId="ADAL" clId="{4B213546-D0EB-46D4-9275-084FDCA6BAD7}" dt="2023-12-12T22:26:35.809" v="10" actId="1076"/>
          <ac:picMkLst>
            <pc:docMk/>
            <pc:sldMk cId="611506730" sldId="283"/>
            <ac:picMk id="1030" creationId="{17395574-46FC-A3B7-4954-ED6196070CA8}"/>
          </ac:picMkLst>
        </pc:picChg>
      </pc:sldChg>
      <pc:sldChg chg="modSp del mod">
        <pc:chgData name="Morgan, Rob - morganrm" userId="2202593e-d52f-4214-b8a9-788363247110" providerId="ADAL" clId="{4B213546-D0EB-46D4-9275-084FDCA6BAD7}" dt="2023-12-18T22:25:04.949" v="157" actId="47"/>
        <pc:sldMkLst>
          <pc:docMk/>
          <pc:sldMk cId="2447741144" sldId="284"/>
        </pc:sldMkLst>
        <pc:spChg chg="mod">
          <ac:chgData name="Morgan, Rob - morganrm" userId="2202593e-d52f-4214-b8a9-788363247110" providerId="ADAL" clId="{4B213546-D0EB-46D4-9275-084FDCA6BAD7}" dt="2023-12-18T22:24:33.049" v="144" actId="21"/>
          <ac:spMkLst>
            <pc:docMk/>
            <pc:sldMk cId="2447741144" sldId="284"/>
            <ac:spMk id="2" creationId="{0F43C5B3-1724-AFE1-6BD2-E6BB792BF2A1}"/>
          </ac:spMkLst>
        </pc:spChg>
      </pc:sldChg>
      <pc:sldChg chg="modSp del mod">
        <pc:chgData name="Morgan, Rob - morganrm" userId="2202593e-d52f-4214-b8a9-788363247110" providerId="ADAL" clId="{4B213546-D0EB-46D4-9275-084FDCA6BAD7}" dt="2023-12-18T22:25:52.968" v="163" actId="47"/>
        <pc:sldMkLst>
          <pc:docMk/>
          <pc:sldMk cId="1845393654" sldId="285"/>
        </pc:sldMkLst>
        <pc:spChg chg="mod">
          <ac:chgData name="Morgan, Rob - morganrm" userId="2202593e-d52f-4214-b8a9-788363247110" providerId="ADAL" clId="{4B213546-D0EB-46D4-9275-084FDCA6BAD7}" dt="2023-12-18T22:25:38.555" v="159" actId="21"/>
          <ac:spMkLst>
            <pc:docMk/>
            <pc:sldMk cId="1845393654" sldId="285"/>
            <ac:spMk id="2" creationId="{0F43C5B3-1724-AFE1-6BD2-E6BB792BF2A1}"/>
          </ac:spMkLst>
        </pc:spChg>
      </pc:sldChg>
      <pc:sldChg chg="add del">
        <pc:chgData name="Morgan, Rob - morganrm" userId="2202593e-d52f-4214-b8a9-788363247110" providerId="ADAL" clId="{4B213546-D0EB-46D4-9275-084FDCA6BAD7}" dt="2023-12-12T22:24:31.568" v="1"/>
        <pc:sldMkLst>
          <pc:docMk/>
          <pc:sldMk cId="1011282750" sldId="332"/>
        </pc:sldMkLst>
      </pc:sldChg>
      <pc:sldChg chg="add del">
        <pc:chgData name="Morgan, Rob - morganrm" userId="2202593e-d52f-4214-b8a9-788363247110" providerId="ADAL" clId="{4B213546-D0EB-46D4-9275-084FDCA6BAD7}" dt="2023-12-12T22:24:31.568" v="1"/>
        <pc:sldMkLst>
          <pc:docMk/>
          <pc:sldMk cId="3499398852" sldId="333"/>
        </pc:sldMkLst>
      </pc:sldChg>
      <pc:sldChg chg="add del">
        <pc:chgData name="Morgan, Rob - morganrm" userId="2202593e-d52f-4214-b8a9-788363247110" providerId="ADAL" clId="{4B213546-D0EB-46D4-9275-084FDCA6BAD7}" dt="2023-12-12T22:24:31.568" v="1"/>
        <pc:sldMkLst>
          <pc:docMk/>
          <pc:sldMk cId="402644314" sldId="334"/>
        </pc:sldMkLst>
      </pc:sldChg>
      <pc:sldChg chg="add del">
        <pc:chgData name="Morgan, Rob - morganrm" userId="2202593e-d52f-4214-b8a9-788363247110" providerId="ADAL" clId="{4B213546-D0EB-46D4-9275-084FDCA6BAD7}" dt="2023-12-12T22:24:31.568" v="1"/>
        <pc:sldMkLst>
          <pc:docMk/>
          <pc:sldMk cId="3188815276" sldId="335"/>
        </pc:sldMkLst>
      </pc:sldChg>
      <pc:sldChg chg="add">
        <pc:chgData name="Morgan, Rob - morganrm" userId="2202593e-d52f-4214-b8a9-788363247110" providerId="ADAL" clId="{4B213546-D0EB-46D4-9275-084FDCA6BAD7}" dt="2023-12-12T22:24:31.568" v="1"/>
        <pc:sldMkLst>
          <pc:docMk/>
          <pc:sldMk cId="2308191630" sldId="336"/>
        </pc:sldMkLst>
      </pc:sldChg>
      <pc:sldChg chg="addSp modSp mod">
        <pc:chgData name="Morgan, Rob - morganrm" userId="2202593e-d52f-4214-b8a9-788363247110" providerId="ADAL" clId="{4B213546-D0EB-46D4-9275-084FDCA6BAD7}" dt="2023-12-18T21:43:57.196" v="100" actId="14100"/>
        <pc:sldMkLst>
          <pc:docMk/>
          <pc:sldMk cId="1327572106" sldId="340"/>
        </pc:sldMkLst>
        <pc:spChg chg="mod">
          <ac:chgData name="Morgan, Rob - morganrm" userId="2202593e-d52f-4214-b8a9-788363247110" providerId="ADAL" clId="{4B213546-D0EB-46D4-9275-084FDCA6BAD7}" dt="2023-12-18T21:43:57.196" v="100" actId="14100"/>
          <ac:spMkLst>
            <pc:docMk/>
            <pc:sldMk cId="1327572106" sldId="340"/>
            <ac:spMk id="2" creationId="{0F43C5B3-1724-AFE1-6BD2-E6BB792BF2A1}"/>
          </ac:spMkLst>
        </pc:spChg>
        <pc:spChg chg="add mod">
          <ac:chgData name="Morgan, Rob - morganrm" userId="2202593e-d52f-4214-b8a9-788363247110" providerId="ADAL" clId="{4B213546-D0EB-46D4-9275-084FDCA6BAD7}" dt="2023-12-18T21:43:50.124" v="99" actId="403"/>
          <ac:spMkLst>
            <pc:docMk/>
            <pc:sldMk cId="1327572106" sldId="340"/>
            <ac:spMk id="8" creationId="{DDBDECBF-C29F-49F9-A969-B74A72939718}"/>
          </ac:spMkLst>
        </pc:spChg>
      </pc:sldChg>
      <pc:sldChg chg="del">
        <pc:chgData name="Morgan, Rob - morganrm" userId="2202593e-d52f-4214-b8a9-788363247110" providerId="ADAL" clId="{4B213546-D0EB-46D4-9275-084FDCA6BAD7}" dt="2023-12-18T21:44:28.855" v="106" actId="47"/>
        <pc:sldMkLst>
          <pc:docMk/>
          <pc:sldMk cId="162691973" sldId="341"/>
        </pc:sldMkLst>
      </pc:sldChg>
      <pc:sldChg chg="del">
        <pc:chgData name="Morgan, Rob - morganrm" userId="2202593e-d52f-4214-b8a9-788363247110" providerId="ADAL" clId="{4B213546-D0EB-46D4-9275-084FDCA6BAD7}" dt="2023-12-18T21:44:42.668" v="108" actId="47"/>
        <pc:sldMkLst>
          <pc:docMk/>
          <pc:sldMk cId="331002585" sldId="342"/>
        </pc:sldMkLst>
      </pc:sldChg>
      <pc:sldChg chg="modSp add mod">
        <pc:chgData name="Morgan, Rob - morganrm" userId="2202593e-d52f-4214-b8a9-788363247110" providerId="ADAL" clId="{4B213546-D0EB-46D4-9275-084FDCA6BAD7}" dt="2023-12-18T22:24:59.686" v="156" actId="20577"/>
        <pc:sldMkLst>
          <pc:docMk/>
          <pc:sldMk cId="1355109149" sldId="342"/>
        </pc:sldMkLst>
        <pc:spChg chg="mod">
          <ac:chgData name="Morgan, Rob - morganrm" userId="2202593e-d52f-4214-b8a9-788363247110" providerId="ADAL" clId="{4B213546-D0EB-46D4-9275-084FDCA6BAD7}" dt="2023-12-18T22:24:59.686" v="156" actId="20577"/>
          <ac:spMkLst>
            <pc:docMk/>
            <pc:sldMk cId="1355109149" sldId="342"/>
            <ac:spMk id="2" creationId="{543BFF9E-BEB5-6427-046F-859A3AF8EAD9}"/>
          </ac:spMkLst>
        </pc:spChg>
      </pc:sldChg>
      <pc:sldChg chg="del">
        <pc:chgData name="Morgan, Rob - morganrm" userId="2202593e-d52f-4214-b8a9-788363247110" providerId="ADAL" clId="{4B213546-D0EB-46D4-9275-084FDCA6BAD7}" dt="2023-12-18T22:22:15.162" v="113" actId="47"/>
        <pc:sldMkLst>
          <pc:docMk/>
          <pc:sldMk cId="3705961064" sldId="343"/>
        </pc:sldMkLst>
      </pc:sldChg>
      <pc:sldChg chg="modSp del mod">
        <pc:chgData name="Morgan, Rob - morganrm" userId="2202593e-d52f-4214-b8a9-788363247110" providerId="ADAL" clId="{4B213546-D0EB-46D4-9275-084FDCA6BAD7}" dt="2023-12-18T22:22:28.772" v="118" actId="47"/>
        <pc:sldMkLst>
          <pc:docMk/>
          <pc:sldMk cId="1154801319" sldId="344"/>
        </pc:sldMkLst>
        <pc:spChg chg="mod">
          <ac:chgData name="Morgan, Rob - morganrm" userId="2202593e-d52f-4214-b8a9-788363247110" providerId="ADAL" clId="{4B213546-D0EB-46D4-9275-084FDCA6BAD7}" dt="2023-12-18T22:22:20.726" v="115" actId="21"/>
          <ac:spMkLst>
            <pc:docMk/>
            <pc:sldMk cId="1154801319" sldId="344"/>
            <ac:spMk id="2" creationId="{0F43C5B3-1724-AFE1-6BD2-E6BB792BF2A1}"/>
          </ac:spMkLst>
        </pc:spChg>
      </pc:sldChg>
      <pc:sldChg chg="modSp del mod">
        <pc:chgData name="Morgan, Rob - morganrm" userId="2202593e-d52f-4214-b8a9-788363247110" providerId="ADAL" clId="{4B213546-D0EB-46D4-9275-084FDCA6BAD7}" dt="2023-12-18T22:22:49.478" v="123" actId="47"/>
        <pc:sldMkLst>
          <pc:docMk/>
          <pc:sldMk cId="851275930" sldId="345"/>
        </pc:sldMkLst>
        <pc:spChg chg="mod">
          <ac:chgData name="Morgan, Rob - morganrm" userId="2202593e-d52f-4214-b8a9-788363247110" providerId="ADAL" clId="{4B213546-D0EB-46D4-9275-084FDCA6BAD7}" dt="2023-12-18T22:22:41.247" v="120" actId="21"/>
          <ac:spMkLst>
            <pc:docMk/>
            <pc:sldMk cId="851275930" sldId="345"/>
            <ac:spMk id="2" creationId="{0F43C5B3-1724-AFE1-6BD2-E6BB792BF2A1}"/>
          </ac:spMkLst>
        </pc:spChg>
      </pc:sldChg>
      <pc:sldChg chg="modSp del mod">
        <pc:chgData name="Morgan, Rob - morganrm" userId="2202593e-d52f-4214-b8a9-788363247110" providerId="ADAL" clId="{4B213546-D0EB-46D4-9275-084FDCA6BAD7}" dt="2023-12-18T22:23:11.006" v="128" actId="47"/>
        <pc:sldMkLst>
          <pc:docMk/>
          <pc:sldMk cId="4011622254" sldId="346"/>
        </pc:sldMkLst>
        <pc:spChg chg="mod">
          <ac:chgData name="Morgan, Rob - morganrm" userId="2202593e-d52f-4214-b8a9-788363247110" providerId="ADAL" clId="{4B213546-D0EB-46D4-9275-084FDCA6BAD7}" dt="2023-12-18T22:22:55.223" v="125" actId="21"/>
          <ac:spMkLst>
            <pc:docMk/>
            <pc:sldMk cId="4011622254" sldId="346"/>
            <ac:spMk id="2" creationId="{0F43C5B3-1724-AFE1-6BD2-E6BB792BF2A1}"/>
          </ac:spMkLst>
        </pc:spChg>
      </pc:sldChg>
      <pc:sldChg chg="modSp del mod">
        <pc:chgData name="Morgan, Rob - morganrm" userId="2202593e-d52f-4214-b8a9-788363247110" providerId="ADAL" clId="{4B213546-D0EB-46D4-9275-084FDCA6BAD7}" dt="2023-12-18T22:24:00.404" v="138" actId="47"/>
        <pc:sldMkLst>
          <pc:docMk/>
          <pc:sldMk cId="2043174803" sldId="347"/>
        </pc:sldMkLst>
        <pc:spChg chg="mod">
          <ac:chgData name="Morgan, Rob - morganrm" userId="2202593e-d52f-4214-b8a9-788363247110" providerId="ADAL" clId="{4B213546-D0EB-46D4-9275-084FDCA6BAD7}" dt="2023-12-18T22:23:23.409" v="132" actId="21"/>
          <ac:spMkLst>
            <pc:docMk/>
            <pc:sldMk cId="2043174803" sldId="347"/>
            <ac:spMk id="2" creationId="{0F43C5B3-1724-AFE1-6BD2-E6BB792BF2A1}"/>
          </ac:spMkLst>
        </pc:spChg>
      </pc:sldChg>
      <pc:sldChg chg="modSp del mod">
        <pc:chgData name="Morgan, Rob - morganrm" userId="2202593e-d52f-4214-b8a9-788363247110" providerId="ADAL" clId="{4B213546-D0EB-46D4-9275-084FDCA6BAD7}" dt="2023-12-18T22:24:01.620" v="139" actId="47"/>
        <pc:sldMkLst>
          <pc:docMk/>
          <pc:sldMk cId="2224032377" sldId="348"/>
        </pc:sldMkLst>
        <pc:spChg chg="mod">
          <ac:chgData name="Morgan, Rob - morganrm" userId="2202593e-d52f-4214-b8a9-788363247110" providerId="ADAL" clId="{4B213546-D0EB-46D4-9275-084FDCA6BAD7}" dt="2023-12-18T22:23:42.147" v="134" actId="21"/>
          <ac:spMkLst>
            <pc:docMk/>
            <pc:sldMk cId="2224032377" sldId="348"/>
            <ac:spMk id="2" creationId="{0F43C5B3-1724-AFE1-6BD2-E6BB792BF2A1}"/>
          </ac:spMkLst>
        </pc:spChg>
      </pc:sldChg>
      <pc:sldChg chg="modSp add mod">
        <pc:chgData name="Morgan, Rob - morganrm" userId="2202593e-d52f-4214-b8a9-788363247110" providerId="ADAL" clId="{4B213546-D0EB-46D4-9275-084FDCA6BAD7}" dt="2023-12-18T22:25:44.353" v="162"/>
        <pc:sldMkLst>
          <pc:docMk/>
          <pc:sldMk cId="2306464794" sldId="349"/>
        </pc:sldMkLst>
        <pc:spChg chg="mod">
          <ac:chgData name="Morgan, Rob - morganrm" userId="2202593e-d52f-4214-b8a9-788363247110" providerId="ADAL" clId="{4B213546-D0EB-46D4-9275-084FDCA6BAD7}" dt="2023-12-18T22:25:44.353" v="162"/>
          <ac:spMkLst>
            <pc:docMk/>
            <pc:sldMk cId="2306464794" sldId="349"/>
            <ac:spMk id="2" creationId="{543BFF9E-BEB5-6427-046F-859A3AF8EAD9}"/>
          </ac:spMkLst>
        </pc:spChg>
      </pc:sldChg>
      <pc:sldChg chg="modSp del mod">
        <pc:chgData name="Morgan, Rob - morganrm" userId="2202593e-d52f-4214-b8a9-788363247110" providerId="ADAL" clId="{4B213546-D0EB-46D4-9275-084FDCA6BAD7}" dt="2023-12-18T22:24:12.927" v="142" actId="47"/>
        <pc:sldMkLst>
          <pc:docMk/>
          <pc:sldMk cId="3805031948" sldId="349"/>
        </pc:sldMkLst>
        <pc:spChg chg="mod">
          <ac:chgData name="Morgan, Rob - morganrm" userId="2202593e-d52f-4214-b8a9-788363247110" providerId="ADAL" clId="{4B213546-D0EB-46D4-9275-084FDCA6BAD7}" dt="2023-12-18T22:24:05.210" v="140" actId="21"/>
          <ac:spMkLst>
            <pc:docMk/>
            <pc:sldMk cId="3805031948" sldId="349"/>
            <ac:spMk id="2" creationId="{0F43C5B3-1724-AFE1-6BD2-E6BB792BF2A1}"/>
          </ac:spMkLst>
        </pc:spChg>
      </pc:sldChg>
      <pc:sldChg chg="del">
        <pc:chgData name="Morgan, Rob - morganrm" userId="2202593e-d52f-4214-b8a9-788363247110" providerId="ADAL" clId="{4B213546-D0EB-46D4-9275-084FDCA6BAD7}" dt="2023-12-18T22:37:22.111" v="196" actId="47"/>
        <pc:sldMkLst>
          <pc:docMk/>
          <pc:sldMk cId="758966201" sldId="350"/>
        </pc:sldMkLst>
      </pc:sldChg>
      <pc:sldChg chg="del">
        <pc:chgData name="Morgan, Rob - morganrm" userId="2202593e-d52f-4214-b8a9-788363247110" providerId="ADAL" clId="{4B213546-D0EB-46D4-9275-084FDCA6BAD7}" dt="2023-12-18T22:39:27.606" v="205" actId="47"/>
        <pc:sldMkLst>
          <pc:docMk/>
          <pc:sldMk cId="969676206" sldId="351"/>
        </pc:sldMkLst>
      </pc:sldChg>
      <pc:sldChg chg="del">
        <pc:chgData name="Morgan, Rob - morganrm" userId="2202593e-d52f-4214-b8a9-788363247110" providerId="ADAL" clId="{4B213546-D0EB-46D4-9275-084FDCA6BAD7}" dt="2023-12-18T22:40:50.988" v="210" actId="47"/>
        <pc:sldMkLst>
          <pc:docMk/>
          <pc:sldMk cId="3426356910" sldId="352"/>
        </pc:sldMkLst>
      </pc:sldChg>
      <pc:sldChg chg="del">
        <pc:chgData name="Morgan, Rob - morganrm" userId="2202593e-d52f-4214-b8a9-788363247110" providerId="ADAL" clId="{4B213546-D0EB-46D4-9275-084FDCA6BAD7}" dt="2023-12-18T22:42:15.574" v="219" actId="47"/>
        <pc:sldMkLst>
          <pc:docMk/>
          <pc:sldMk cId="4049997486" sldId="353"/>
        </pc:sldMkLst>
      </pc:sldChg>
      <pc:sldChg chg="del">
        <pc:chgData name="Morgan, Rob - morganrm" userId="2202593e-d52f-4214-b8a9-788363247110" providerId="ADAL" clId="{4B213546-D0EB-46D4-9275-084FDCA6BAD7}" dt="2023-12-18T22:43:11.373" v="231" actId="47"/>
        <pc:sldMkLst>
          <pc:docMk/>
          <pc:sldMk cId="3581040956" sldId="355"/>
        </pc:sldMkLst>
      </pc:sldChg>
      <pc:sldChg chg="del">
        <pc:chgData name="Morgan, Rob - morganrm" userId="2202593e-d52f-4214-b8a9-788363247110" providerId="ADAL" clId="{4B213546-D0EB-46D4-9275-084FDCA6BAD7}" dt="2023-12-18T22:51:51.801" v="257" actId="47"/>
        <pc:sldMkLst>
          <pc:docMk/>
          <pc:sldMk cId="3539281528" sldId="356"/>
        </pc:sldMkLst>
      </pc:sldChg>
      <pc:sldChg chg="del">
        <pc:chgData name="Morgan, Rob - morganrm" userId="2202593e-d52f-4214-b8a9-788363247110" providerId="ADAL" clId="{4B213546-D0EB-46D4-9275-084FDCA6BAD7}" dt="2023-12-18T22:53:56.898" v="268" actId="47"/>
        <pc:sldMkLst>
          <pc:docMk/>
          <pc:sldMk cId="892404357" sldId="357"/>
        </pc:sldMkLst>
      </pc:sldChg>
      <pc:sldChg chg="addSp delSp modSp add mod ord">
        <pc:chgData name="Morgan, Rob - morganrm" userId="2202593e-d52f-4214-b8a9-788363247110" providerId="ADAL" clId="{4B213546-D0EB-46D4-9275-084FDCA6BAD7}" dt="2023-12-18T21:36:40.923" v="78" actId="1076"/>
        <pc:sldMkLst>
          <pc:docMk/>
          <pc:sldMk cId="3424138400" sldId="364"/>
        </pc:sldMkLst>
        <pc:spChg chg="mod">
          <ac:chgData name="Morgan, Rob - morganrm" userId="2202593e-d52f-4214-b8a9-788363247110" providerId="ADAL" clId="{4B213546-D0EB-46D4-9275-084FDCA6BAD7}" dt="2023-12-18T21:36:35.778" v="77" actId="403"/>
          <ac:spMkLst>
            <pc:docMk/>
            <pc:sldMk cId="3424138400" sldId="364"/>
            <ac:spMk id="2" creationId="{543BFF9E-BEB5-6427-046F-859A3AF8EAD9}"/>
          </ac:spMkLst>
        </pc:spChg>
        <pc:spChg chg="del mod topLvl">
          <ac:chgData name="Morgan, Rob - morganrm" userId="2202593e-d52f-4214-b8a9-788363247110" providerId="ADAL" clId="{4B213546-D0EB-46D4-9275-084FDCA6BAD7}" dt="2023-12-18T21:36:24.483" v="69" actId="478"/>
          <ac:spMkLst>
            <pc:docMk/>
            <pc:sldMk cId="3424138400" sldId="364"/>
            <ac:spMk id="8" creationId="{9997938C-DC78-D55A-8B0B-59B44E3E9732}"/>
          </ac:spMkLst>
        </pc:spChg>
        <pc:grpChg chg="del">
          <ac:chgData name="Morgan, Rob - morganrm" userId="2202593e-d52f-4214-b8a9-788363247110" providerId="ADAL" clId="{4B213546-D0EB-46D4-9275-084FDCA6BAD7}" dt="2023-12-18T21:36:22.704" v="67" actId="478"/>
          <ac:grpSpMkLst>
            <pc:docMk/>
            <pc:sldMk cId="3424138400" sldId="364"/>
            <ac:grpSpMk id="6" creationId="{F3C2638C-9208-1801-368C-E4628159A4D5}"/>
          </ac:grpSpMkLst>
        </pc:grpChg>
        <pc:picChg chg="mod">
          <ac:chgData name="Morgan, Rob - morganrm" userId="2202593e-d52f-4214-b8a9-788363247110" providerId="ADAL" clId="{4B213546-D0EB-46D4-9275-084FDCA6BAD7}" dt="2023-12-18T21:36:40.923" v="78" actId="1076"/>
          <ac:picMkLst>
            <pc:docMk/>
            <pc:sldMk cId="3424138400" sldId="364"/>
            <ac:picMk id="4" creationId="{702BAFBB-F51C-B202-903E-84DCC353F257}"/>
          </ac:picMkLst>
        </pc:picChg>
        <pc:picChg chg="del">
          <ac:chgData name="Morgan, Rob - morganrm" userId="2202593e-d52f-4214-b8a9-788363247110" providerId="ADAL" clId="{4B213546-D0EB-46D4-9275-084FDCA6BAD7}" dt="2023-12-18T21:36:25.208" v="70" actId="478"/>
          <ac:picMkLst>
            <pc:docMk/>
            <pc:sldMk cId="3424138400" sldId="364"/>
            <ac:picMk id="5" creationId="{9CF62352-A527-ADCF-BD0B-A192A1451A3B}"/>
          </ac:picMkLst>
        </pc:picChg>
        <pc:picChg chg="del topLvl">
          <ac:chgData name="Morgan, Rob - morganrm" userId="2202593e-d52f-4214-b8a9-788363247110" providerId="ADAL" clId="{4B213546-D0EB-46D4-9275-084FDCA6BAD7}" dt="2023-12-18T21:36:22.704" v="67" actId="478"/>
          <ac:picMkLst>
            <pc:docMk/>
            <pc:sldMk cId="3424138400" sldId="364"/>
            <ac:picMk id="7" creationId="{E39B04C0-4252-0664-8CC9-44E50F2AC129}"/>
          </ac:picMkLst>
        </pc:picChg>
        <pc:picChg chg="add mod">
          <ac:chgData name="Morgan, Rob - morganrm" userId="2202593e-d52f-4214-b8a9-788363247110" providerId="ADAL" clId="{4B213546-D0EB-46D4-9275-084FDCA6BAD7}" dt="2023-12-18T21:36:32.311" v="74" actId="1076"/>
          <ac:picMkLst>
            <pc:docMk/>
            <pc:sldMk cId="3424138400" sldId="364"/>
            <ac:picMk id="9" creationId="{ECDDDF3F-B741-4558-BFA8-E23E36A6D990}"/>
          </ac:picMkLst>
        </pc:picChg>
      </pc:sldChg>
      <pc:sldChg chg="modSp add">
        <pc:chgData name="Morgan, Rob - morganrm" userId="2202593e-d52f-4214-b8a9-788363247110" providerId="ADAL" clId="{4B213546-D0EB-46D4-9275-084FDCA6BAD7}" dt="2023-12-18T21:44:23.605" v="104"/>
        <pc:sldMkLst>
          <pc:docMk/>
          <pc:sldMk cId="357331052" sldId="365"/>
        </pc:sldMkLst>
        <pc:spChg chg="mod">
          <ac:chgData name="Morgan, Rob - morganrm" userId="2202593e-d52f-4214-b8a9-788363247110" providerId="ADAL" clId="{4B213546-D0EB-46D4-9275-084FDCA6BAD7}" dt="2023-12-18T21:44:23.605" v="104"/>
          <ac:spMkLst>
            <pc:docMk/>
            <pc:sldMk cId="357331052" sldId="365"/>
            <ac:spMk id="2" creationId="{0F43C5B3-1724-AFE1-6BD2-E6BB792BF2A1}"/>
          </ac:spMkLst>
        </pc:spChg>
      </pc:sldChg>
      <pc:sldChg chg="add del">
        <pc:chgData name="Morgan, Rob - morganrm" userId="2202593e-d52f-4214-b8a9-788363247110" providerId="ADAL" clId="{4B213546-D0EB-46D4-9275-084FDCA6BAD7}" dt="2023-12-18T21:44:16.272" v="102" actId="47"/>
        <pc:sldMkLst>
          <pc:docMk/>
          <pc:sldMk cId="1400253019" sldId="365"/>
        </pc:sldMkLst>
      </pc:sldChg>
      <pc:sldChg chg="modSp add">
        <pc:chgData name="Morgan, Rob - morganrm" userId="2202593e-d52f-4214-b8a9-788363247110" providerId="ADAL" clId="{4B213546-D0EB-46D4-9275-084FDCA6BAD7}" dt="2023-12-18T21:44:37.316" v="107"/>
        <pc:sldMkLst>
          <pc:docMk/>
          <pc:sldMk cId="3008780204" sldId="366"/>
        </pc:sldMkLst>
        <pc:spChg chg="mod">
          <ac:chgData name="Morgan, Rob - morganrm" userId="2202593e-d52f-4214-b8a9-788363247110" providerId="ADAL" clId="{4B213546-D0EB-46D4-9275-084FDCA6BAD7}" dt="2023-12-18T21:44:37.316" v="107"/>
          <ac:spMkLst>
            <pc:docMk/>
            <pc:sldMk cId="3008780204" sldId="366"/>
            <ac:spMk id="2" creationId="{0F43C5B3-1724-AFE1-6BD2-E6BB792BF2A1}"/>
          </ac:spMkLst>
        </pc:spChg>
      </pc:sldChg>
      <pc:sldChg chg="modSp add">
        <pc:chgData name="Morgan, Rob - morganrm" userId="2202593e-d52f-4214-b8a9-788363247110" providerId="ADAL" clId="{4B213546-D0EB-46D4-9275-084FDCA6BAD7}" dt="2023-12-18T21:44:58.225" v="112" actId="20577"/>
        <pc:sldMkLst>
          <pc:docMk/>
          <pc:sldMk cId="36439666" sldId="367"/>
        </pc:sldMkLst>
        <pc:spChg chg="mod">
          <ac:chgData name="Morgan, Rob - morganrm" userId="2202593e-d52f-4214-b8a9-788363247110" providerId="ADAL" clId="{4B213546-D0EB-46D4-9275-084FDCA6BAD7}" dt="2023-12-18T21:44:58.225" v="112" actId="20577"/>
          <ac:spMkLst>
            <pc:docMk/>
            <pc:sldMk cId="36439666" sldId="367"/>
            <ac:spMk id="2" creationId="{0F43C5B3-1724-AFE1-6BD2-E6BB792BF2A1}"/>
          </ac:spMkLst>
        </pc:spChg>
      </pc:sldChg>
      <pc:sldChg chg="modSp add mod">
        <pc:chgData name="Morgan, Rob - morganrm" userId="2202593e-d52f-4214-b8a9-788363247110" providerId="ADAL" clId="{4B213546-D0EB-46D4-9275-084FDCA6BAD7}" dt="2023-12-18T22:23:07.084" v="127" actId="404"/>
        <pc:sldMkLst>
          <pc:docMk/>
          <pc:sldMk cId="2418004801" sldId="368"/>
        </pc:sldMkLst>
        <pc:spChg chg="mod">
          <ac:chgData name="Morgan, Rob - morganrm" userId="2202593e-d52f-4214-b8a9-788363247110" providerId="ADAL" clId="{4B213546-D0EB-46D4-9275-084FDCA6BAD7}" dt="2023-12-18T22:23:07.084" v="127" actId="404"/>
          <ac:spMkLst>
            <pc:docMk/>
            <pc:sldMk cId="2418004801" sldId="368"/>
            <ac:spMk id="2" creationId="{0F43C5B3-1724-AFE1-6BD2-E6BB792BF2A1}"/>
          </ac:spMkLst>
        </pc:spChg>
      </pc:sldChg>
      <pc:sldChg chg="modSp add mod">
        <pc:chgData name="Morgan, Rob - morganrm" userId="2202593e-d52f-4214-b8a9-788363247110" providerId="ADAL" clId="{4B213546-D0EB-46D4-9275-084FDCA6BAD7}" dt="2023-12-18T22:22:44.661" v="122" actId="27636"/>
        <pc:sldMkLst>
          <pc:docMk/>
          <pc:sldMk cId="1938339990" sldId="369"/>
        </pc:sldMkLst>
        <pc:spChg chg="mod">
          <ac:chgData name="Morgan, Rob - morganrm" userId="2202593e-d52f-4214-b8a9-788363247110" providerId="ADAL" clId="{4B213546-D0EB-46D4-9275-084FDCA6BAD7}" dt="2023-12-18T22:22:44.661" v="122" actId="27636"/>
          <ac:spMkLst>
            <pc:docMk/>
            <pc:sldMk cId="1938339990" sldId="369"/>
            <ac:spMk id="2" creationId="{0F43C5B3-1724-AFE1-6BD2-E6BB792BF2A1}"/>
          </ac:spMkLst>
        </pc:spChg>
      </pc:sldChg>
      <pc:sldChg chg="modSp add">
        <pc:chgData name="Morgan, Rob - morganrm" userId="2202593e-d52f-4214-b8a9-788363247110" providerId="ADAL" clId="{4B213546-D0EB-46D4-9275-084FDCA6BAD7}" dt="2023-12-18T22:22:59.245" v="126"/>
        <pc:sldMkLst>
          <pc:docMk/>
          <pc:sldMk cId="3073602078" sldId="370"/>
        </pc:sldMkLst>
        <pc:spChg chg="mod">
          <ac:chgData name="Morgan, Rob - morganrm" userId="2202593e-d52f-4214-b8a9-788363247110" providerId="ADAL" clId="{4B213546-D0EB-46D4-9275-084FDCA6BAD7}" dt="2023-12-18T22:22:59.245" v="126"/>
          <ac:spMkLst>
            <pc:docMk/>
            <pc:sldMk cId="3073602078" sldId="370"/>
            <ac:spMk id="2" creationId="{0F43C5B3-1724-AFE1-6BD2-E6BB792BF2A1}"/>
          </ac:spMkLst>
        </pc:spChg>
      </pc:sldChg>
      <pc:sldChg chg="modSp add">
        <pc:chgData name="Morgan, Rob - morganrm" userId="2202593e-d52f-4214-b8a9-788363247110" providerId="ADAL" clId="{4B213546-D0EB-46D4-9275-084FDCA6BAD7}" dt="2023-12-18T22:23:31.130" v="133"/>
        <pc:sldMkLst>
          <pc:docMk/>
          <pc:sldMk cId="3793918128" sldId="371"/>
        </pc:sldMkLst>
        <pc:spChg chg="mod">
          <ac:chgData name="Morgan, Rob - morganrm" userId="2202593e-d52f-4214-b8a9-788363247110" providerId="ADAL" clId="{4B213546-D0EB-46D4-9275-084FDCA6BAD7}" dt="2023-12-18T22:23:31.130" v="133"/>
          <ac:spMkLst>
            <pc:docMk/>
            <pc:sldMk cId="3793918128" sldId="371"/>
            <ac:spMk id="2" creationId="{0F43C5B3-1724-AFE1-6BD2-E6BB792BF2A1}"/>
          </ac:spMkLst>
        </pc:spChg>
      </pc:sldChg>
      <pc:sldChg chg="modSp add mod">
        <pc:chgData name="Morgan, Rob - morganrm" userId="2202593e-d52f-4214-b8a9-788363247110" providerId="ADAL" clId="{4B213546-D0EB-46D4-9275-084FDCA6BAD7}" dt="2023-12-18T22:23:52.322" v="137" actId="404"/>
        <pc:sldMkLst>
          <pc:docMk/>
          <pc:sldMk cId="2108267086" sldId="372"/>
        </pc:sldMkLst>
        <pc:spChg chg="mod">
          <ac:chgData name="Morgan, Rob - morganrm" userId="2202593e-d52f-4214-b8a9-788363247110" providerId="ADAL" clId="{4B213546-D0EB-46D4-9275-084FDCA6BAD7}" dt="2023-12-18T22:23:52.322" v="137" actId="404"/>
          <ac:spMkLst>
            <pc:docMk/>
            <pc:sldMk cId="2108267086" sldId="372"/>
            <ac:spMk id="2" creationId="{0F43C5B3-1724-AFE1-6BD2-E6BB792BF2A1}"/>
          </ac:spMkLst>
        </pc:spChg>
      </pc:sldChg>
      <pc:sldChg chg="modSp add">
        <pc:chgData name="Morgan, Rob - morganrm" userId="2202593e-d52f-4214-b8a9-788363247110" providerId="ADAL" clId="{4B213546-D0EB-46D4-9275-084FDCA6BAD7}" dt="2023-12-18T22:24:09.165" v="141"/>
        <pc:sldMkLst>
          <pc:docMk/>
          <pc:sldMk cId="2453647104" sldId="373"/>
        </pc:sldMkLst>
        <pc:spChg chg="mod">
          <ac:chgData name="Morgan, Rob - morganrm" userId="2202593e-d52f-4214-b8a9-788363247110" providerId="ADAL" clId="{4B213546-D0EB-46D4-9275-084FDCA6BAD7}" dt="2023-12-18T22:24:09.165" v="141"/>
          <ac:spMkLst>
            <pc:docMk/>
            <pc:sldMk cId="2453647104" sldId="373"/>
            <ac:spMk id="2" creationId="{0F43C5B3-1724-AFE1-6BD2-E6BB792BF2A1}"/>
          </ac:spMkLst>
        </pc:spChg>
      </pc:sldChg>
      <pc:sldChg chg="modSp add mod">
        <pc:chgData name="Morgan, Rob - morganrm" userId="2202593e-d52f-4214-b8a9-788363247110" providerId="ADAL" clId="{4B213546-D0EB-46D4-9275-084FDCA6BAD7}" dt="2023-12-18T22:39:19.490" v="203" actId="14826"/>
        <pc:sldMkLst>
          <pc:docMk/>
          <pc:sldMk cId="3229782333" sldId="374"/>
        </pc:sldMkLst>
        <pc:spChg chg="mod">
          <ac:chgData name="Morgan, Rob - morganrm" userId="2202593e-d52f-4214-b8a9-788363247110" providerId="ADAL" clId="{4B213546-D0EB-46D4-9275-084FDCA6BAD7}" dt="2023-12-18T22:37:43.405" v="202" actId="14100"/>
          <ac:spMkLst>
            <pc:docMk/>
            <pc:sldMk cId="3229782333" sldId="374"/>
            <ac:spMk id="11" creationId="{6CA59957-A9B8-4122-BED6-E3F09CCFD195}"/>
          </ac:spMkLst>
        </pc:spChg>
        <pc:picChg chg="mod">
          <ac:chgData name="Morgan, Rob - morganrm" userId="2202593e-d52f-4214-b8a9-788363247110" providerId="ADAL" clId="{4B213546-D0EB-46D4-9275-084FDCA6BAD7}" dt="2023-12-18T22:39:19.490" v="203" actId="14826"/>
          <ac:picMkLst>
            <pc:docMk/>
            <pc:sldMk cId="3229782333" sldId="374"/>
            <ac:picMk id="16386" creationId="{7648BAB4-351D-6734-7A97-F9DA7B3C58D7}"/>
          </ac:picMkLst>
        </pc:picChg>
      </pc:sldChg>
      <pc:sldChg chg="modSp add mod">
        <pc:chgData name="Morgan, Rob - morganrm" userId="2202593e-d52f-4214-b8a9-788363247110" providerId="ADAL" clId="{4B213546-D0EB-46D4-9275-084FDCA6BAD7}" dt="2023-12-18T22:40:40.996" v="209" actId="14826"/>
        <pc:sldMkLst>
          <pc:docMk/>
          <pc:sldMk cId="79085543" sldId="375"/>
        </pc:sldMkLst>
        <pc:spChg chg="mod">
          <ac:chgData name="Morgan, Rob - morganrm" userId="2202593e-d52f-4214-b8a9-788363247110" providerId="ADAL" clId="{4B213546-D0EB-46D4-9275-084FDCA6BAD7}" dt="2023-12-18T22:39:37.618" v="208"/>
          <ac:spMkLst>
            <pc:docMk/>
            <pc:sldMk cId="79085543" sldId="375"/>
            <ac:spMk id="11" creationId="{6CA59957-A9B8-4122-BED6-E3F09CCFD195}"/>
          </ac:spMkLst>
        </pc:spChg>
        <pc:picChg chg="mod">
          <ac:chgData name="Morgan, Rob - morganrm" userId="2202593e-d52f-4214-b8a9-788363247110" providerId="ADAL" clId="{4B213546-D0EB-46D4-9275-084FDCA6BAD7}" dt="2023-12-18T22:40:40.996" v="209" actId="14826"/>
          <ac:picMkLst>
            <pc:docMk/>
            <pc:sldMk cId="79085543" sldId="375"/>
            <ac:picMk id="16386" creationId="{7648BAB4-351D-6734-7A97-F9DA7B3C58D7}"/>
          </ac:picMkLst>
        </pc:picChg>
      </pc:sldChg>
      <pc:sldChg chg="modSp add mod">
        <pc:chgData name="Morgan, Rob - morganrm" userId="2202593e-d52f-4214-b8a9-788363247110" providerId="ADAL" clId="{4B213546-D0EB-46D4-9275-084FDCA6BAD7}" dt="2023-12-18T22:41:38.309" v="217" actId="14826"/>
        <pc:sldMkLst>
          <pc:docMk/>
          <pc:sldMk cId="4096533072" sldId="376"/>
        </pc:sldMkLst>
        <pc:spChg chg="mod">
          <ac:chgData name="Morgan, Rob - morganrm" userId="2202593e-d52f-4214-b8a9-788363247110" providerId="ADAL" clId="{4B213546-D0EB-46D4-9275-084FDCA6BAD7}" dt="2023-12-18T22:41:05.121" v="216"/>
          <ac:spMkLst>
            <pc:docMk/>
            <pc:sldMk cId="4096533072" sldId="376"/>
            <ac:spMk id="11" creationId="{6CA59957-A9B8-4122-BED6-E3F09CCFD195}"/>
          </ac:spMkLst>
        </pc:spChg>
        <pc:picChg chg="mod">
          <ac:chgData name="Morgan, Rob - morganrm" userId="2202593e-d52f-4214-b8a9-788363247110" providerId="ADAL" clId="{4B213546-D0EB-46D4-9275-084FDCA6BAD7}" dt="2023-12-18T22:41:38.309" v="217" actId="14826"/>
          <ac:picMkLst>
            <pc:docMk/>
            <pc:sldMk cId="4096533072" sldId="376"/>
            <ac:picMk id="16386" creationId="{7648BAB4-351D-6734-7A97-F9DA7B3C58D7}"/>
          </ac:picMkLst>
        </pc:picChg>
      </pc:sldChg>
      <pc:sldChg chg="modSp add mod">
        <pc:chgData name="Morgan, Rob - morganrm" userId="2202593e-d52f-4214-b8a9-788363247110" providerId="ADAL" clId="{4B213546-D0EB-46D4-9275-084FDCA6BAD7}" dt="2023-12-18T22:42:56.999" v="227" actId="14826"/>
        <pc:sldMkLst>
          <pc:docMk/>
          <pc:sldMk cId="2961831661" sldId="377"/>
        </pc:sldMkLst>
        <pc:spChg chg="mod">
          <ac:chgData name="Morgan, Rob - morganrm" userId="2202593e-d52f-4214-b8a9-788363247110" providerId="ADAL" clId="{4B213546-D0EB-46D4-9275-084FDCA6BAD7}" dt="2023-12-18T22:42:42.476" v="226" actId="255"/>
          <ac:spMkLst>
            <pc:docMk/>
            <pc:sldMk cId="2961831661" sldId="377"/>
            <ac:spMk id="11" creationId="{6CA59957-A9B8-4122-BED6-E3F09CCFD195}"/>
          </ac:spMkLst>
        </pc:spChg>
        <pc:picChg chg="mod">
          <ac:chgData name="Morgan, Rob - morganrm" userId="2202593e-d52f-4214-b8a9-788363247110" providerId="ADAL" clId="{4B213546-D0EB-46D4-9275-084FDCA6BAD7}" dt="2023-12-18T22:42:56.999" v="227" actId="14826"/>
          <ac:picMkLst>
            <pc:docMk/>
            <pc:sldMk cId="2961831661" sldId="377"/>
            <ac:picMk id="16386" creationId="{7648BAB4-351D-6734-7A97-F9DA7B3C58D7}"/>
          </ac:picMkLst>
        </pc:picChg>
      </pc:sldChg>
      <pc:sldChg chg="modSp add mod ord">
        <pc:chgData name="Morgan, Rob - morganrm" userId="2202593e-d52f-4214-b8a9-788363247110" providerId="ADAL" clId="{4B213546-D0EB-46D4-9275-084FDCA6BAD7}" dt="2023-12-18T22:51:48.187" v="256" actId="14826"/>
        <pc:sldMkLst>
          <pc:docMk/>
          <pc:sldMk cId="3497929640" sldId="378"/>
        </pc:sldMkLst>
        <pc:spChg chg="mod">
          <ac:chgData name="Morgan, Rob - morganrm" userId="2202593e-d52f-4214-b8a9-788363247110" providerId="ADAL" clId="{4B213546-D0EB-46D4-9275-084FDCA6BAD7}" dt="2023-12-18T22:44:01.484" v="255" actId="403"/>
          <ac:spMkLst>
            <pc:docMk/>
            <pc:sldMk cId="3497929640" sldId="378"/>
            <ac:spMk id="11" creationId="{6CA59957-A9B8-4122-BED6-E3F09CCFD195}"/>
          </ac:spMkLst>
        </pc:spChg>
        <pc:picChg chg="mod">
          <ac:chgData name="Morgan, Rob - morganrm" userId="2202593e-d52f-4214-b8a9-788363247110" providerId="ADAL" clId="{4B213546-D0EB-46D4-9275-084FDCA6BAD7}" dt="2023-12-18T22:51:48.187" v="256" actId="14826"/>
          <ac:picMkLst>
            <pc:docMk/>
            <pc:sldMk cId="3497929640" sldId="378"/>
            <ac:picMk id="16386" creationId="{7648BAB4-351D-6734-7A97-F9DA7B3C58D7}"/>
          </ac:picMkLst>
        </pc:picChg>
      </pc:sldChg>
      <pc:sldChg chg="modSp add mod">
        <pc:chgData name="Morgan, Rob - morganrm" userId="2202593e-d52f-4214-b8a9-788363247110" providerId="ADAL" clId="{4B213546-D0EB-46D4-9275-084FDCA6BAD7}" dt="2023-12-18T22:53:52.102" v="267" actId="14826"/>
        <pc:sldMkLst>
          <pc:docMk/>
          <pc:sldMk cId="729325959" sldId="379"/>
        </pc:sldMkLst>
        <pc:spChg chg="mod">
          <ac:chgData name="Morgan, Rob - morganrm" userId="2202593e-d52f-4214-b8a9-788363247110" providerId="ADAL" clId="{4B213546-D0EB-46D4-9275-084FDCA6BAD7}" dt="2023-12-18T22:52:08.388" v="266" actId="14100"/>
          <ac:spMkLst>
            <pc:docMk/>
            <pc:sldMk cId="729325959" sldId="379"/>
            <ac:spMk id="11" creationId="{6CA59957-A9B8-4122-BED6-E3F09CCFD195}"/>
          </ac:spMkLst>
        </pc:spChg>
        <pc:picChg chg="mod">
          <ac:chgData name="Morgan, Rob - morganrm" userId="2202593e-d52f-4214-b8a9-788363247110" providerId="ADAL" clId="{4B213546-D0EB-46D4-9275-084FDCA6BAD7}" dt="2023-12-18T22:53:52.102" v="267" actId="14826"/>
          <ac:picMkLst>
            <pc:docMk/>
            <pc:sldMk cId="729325959" sldId="379"/>
            <ac:picMk id="16386" creationId="{7648BAB4-351D-6734-7A97-F9DA7B3C58D7}"/>
          </ac:picMkLst>
        </pc:picChg>
      </pc:sldChg>
    </pc:docChg>
  </pc:docChgLst>
  <pc:docChgLst>
    <pc:chgData name="Minnis-McClain, Jessica - minnisjl" userId="S::minnisjl@jmu.edu::f8e4ea62-acf4-407a-9d20-f8a6b1277f80" providerId="AD" clId="Web-{08BCA146-784E-4C58-B58E-F262039B4FD2}"/>
    <pc:docChg chg="modSld">
      <pc:chgData name="Minnis-McClain, Jessica - minnisjl" userId="S::minnisjl@jmu.edu::f8e4ea62-acf4-407a-9d20-f8a6b1277f80" providerId="AD" clId="Web-{08BCA146-784E-4C58-B58E-F262039B4FD2}" dt="2024-03-19T00:00:27.458" v="9" actId="20577"/>
      <pc:docMkLst>
        <pc:docMk/>
      </pc:docMkLst>
      <pc:sldChg chg="modSp">
        <pc:chgData name="Minnis-McClain, Jessica - minnisjl" userId="S::minnisjl@jmu.edu::f8e4ea62-acf4-407a-9d20-f8a6b1277f80" providerId="AD" clId="Web-{08BCA146-784E-4C58-B58E-F262039B4FD2}" dt="2024-03-19T00:00:27.458" v="9" actId="20577"/>
        <pc:sldMkLst>
          <pc:docMk/>
          <pc:sldMk cId="3281928965" sldId="256"/>
        </pc:sldMkLst>
        <pc:spChg chg="mod">
          <ac:chgData name="Minnis-McClain, Jessica - minnisjl" userId="S::minnisjl@jmu.edu::f8e4ea62-acf4-407a-9d20-f8a6b1277f80" providerId="AD" clId="Web-{08BCA146-784E-4C58-B58E-F262039B4FD2}" dt="2024-03-19T00:00:27.458" v="9" actId="20577"/>
          <ac:spMkLst>
            <pc:docMk/>
            <pc:sldMk cId="3281928965" sldId="256"/>
            <ac:spMk id="2" creationId="{F9AF390F-372F-3BCB-FCED-352A35938896}"/>
          </ac:spMkLst>
        </pc:spChg>
      </pc:sldChg>
    </pc:docChg>
  </pc:docChgLst>
  <pc:docChgLst>
    <pc:chgData name="Thelk, Amy - thelkad" userId="S::thelkad@jmu.edu::6e41608f-0d98-413e-ae03-4d892fd297f3" providerId="AD" clId="Web-{E32FD4B4-0145-F529-148A-F7AEF95D15C1}"/>
    <pc:docChg chg="modSld">
      <pc:chgData name="Thelk, Amy - thelkad" userId="S::thelkad@jmu.edu::6e41608f-0d98-413e-ae03-4d892fd297f3" providerId="AD" clId="Web-{E32FD4B4-0145-F529-148A-F7AEF95D15C1}" dt="2023-12-10T17:13:49.437" v="16" actId="20577"/>
      <pc:docMkLst>
        <pc:docMk/>
      </pc:docMkLst>
      <pc:sldChg chg="modSp">
        <pc:chgData name="Thelk, Amy - thelkad" userId="S::thelkad@jmu.edu::6e41608f-0d98-413e-ae03-4d892fd297f3" providerId="AD" clId="Web-{E32FD4B4-0145-F529-148A-F7AEF95D15C1}" dt="2023-12-10T17:09:25.413" v="0" actId="20577"/>
        <pc:sldMkLst>
          <pc:docMk/>
          <pc:sldMk cId="1504075741" sldId="262"/>
        </pc:sldMkLst>
        <pc:spChg chg="mod">
          <ac:chgData name="Thelk, Amy - thelkad" userId="S::thelkad@jmu.edu::6e41608f-0d98-413e-ae03-4d892fd297f3" providerId="AD" clId="Web-{E32FD4B4-0145-F529-148A-F7AEF95D15C1}" dt="2023-12-10T17:09:25.413" v="0" actId="20577"/>
          <ac:spMkLst>
            <pc:docMk/>
            <pc:sldMk cId="1504075741" sldId="262"/>
            <ac:spMk id="2" creationId="{12137CD7-C57B-0BF1-899C-1C2FF3446DC7}"/>
          </ac:spMkLst>
        </pc:spChg>
      </pc:sldChg>
      <pc:sldChg chg="modSp">
        <pc:chgData name="Thelk, Amy - thelkad" userId="S::thelkad@jmu.edu::6e41608f-0d98-413e-ae03-4d892fd297f3" providerId="AD" clId="Web-{E32FD4B4-0145-F529-148A-F7AEF95D15C1}" dt="2023-12-10T17:09:28.257" v="1" actId="20577"/>
        <pc:sldMkLst>
          <pc:docMk/>
          <pc:sldMk cId="611506730" sldId="283"/>
        </pc:sldMkLst>
        <pc:spChg chg="mod">
          <ac:chgData name="Thelk, Amy - thelkad" userId="S::thelkad@jmu.edu::6e41608f-0d98-413e-ae03-4d892fd297f3" providerId="AD" clId="Web-{E32FD4B4-0145-F529-148A-F7AEF95D15C1}" dt="2023-12-10T17:09:28.257" v="1" actId="20577"/>
          <ac:spMkLst>
            <pc:docMk/>
            <pc:sldMk cId="611506730" sldId="283"/>
            <ac:spMk id="5" creationId="{1A3EAB37-2337-0F1B-40F3-C9C1A96AD858}"/>
          </ac:spMkLst>
        </pc:spChg>
      </pc:sldChg>
      <pc:sldChg chg="modSp">
        <pc:chgData name="Thelk, Amy - thelkad" userId="S::thelkad@jmu.edu::6e41608f-0d98-413e-ae03-4d892fd297f3" providerId="AD" clId="Web-{E32FD4B4-0145-F529-148A-F7AEF95D15C1}" dt="2023-12-10T17:13:11.014" v="10" actId="20577"/>
        <pc:sldMkLst>
          <pc:docMk/>
          <pc:sldMk cId="969676206" sldId="351"/>
        </pc:sldMkLst>
        <pc:spChg chg="mod">
          <ac:chgData name="Thelk, Amy - thelkad" userId="S::thelkad@jmu.edu::6e41608f-0d98-413e-ae03-4d892fd297f3" providerId="AD" clId="Web-{E32FD4B4-0145-F529-148A-F7AEF95D15C1}" dt="2023-12-10T17:13:11.014" v="10" actId="20577"/>
          <ac:spMkLst>
            <pc:docMk/>
            <pc:sldMk cId="969676206" sldId="351"/>
            <ac:spMk id="5" creationId="{C31321F6-0D69-2DA0-5E93-56347E4AF957}"/>
          </ac:spMkLst>
        </pc:spChg>
      </pc:sldChg>
      <pc:sldChg chg="modSp">
        <pc:chgData name="Thelk, Amy - thelkad" userId="S::thelkad@jmu.edu::6e41608f-0d98-413e-ae03-4d892fd297f3" providerId="AD" clId="Web-{E32FD4B4-0145-F529-148A-F7AEF95D15C1}" dt="2023-12-10T17:13:21.671" v="12" actId="20577"/>
        <pc:sldMkLst>
          <pc:docMk/>
          <pc:sldMk cId="4049997486" sldId="353"/>
        </pc:sldMkLst>
        <pc:spChg chg="mod">
          <ac:chgData name="Thelk, Amy - thelkad" userId="S::thelkad@jmu.edu::6e41608f-0d98-413e-ae03-4d892fd297f3" providerId="AD" clId="Web-{E32FD4B4-0145-F529-148A-F7AEF95D15C1}" dt="2023-12-10T17:13:21.671" v="12" actId="20577"/>
          <ac:spMkLst>
            <pc:docMk/>
            <pc:sldMk cId="4049997486" sldId="353"/>
            <ac:spMk id="5" creationId="{C31321F6-0D69-2DA0-5E93-56347E4AF957}"/>
          </ac:spMkLst>
        </pc:spChg>
      </pc:sldChg>
      <pc:sldChg chg="modSp">
        <pc:chgData name="Thelk, Amy - thelkad" userId="S::thelkad@jmu.edu::6e41608f-0d98-413e-ae03-4d892fd297f3" providerId="AD" clId="Web-{E32FD4B4-0145-F529-148A-F7AEF95D15C1}" dt="2023-12-10T17:13:30.015" v="14" actId="20577"/>
        <pc:sldMkLst>
          <pc:docMk/>
          <pc:sldMk cId="3581040956" sldId="355"/>
        </pc:sldMkLst>
        <pc:spChg chg="mod">
          <ac:chgData name="Thelk, Amy - thelkad" userId="S::thelkad@jmu.edu::6e41608f-0d98-413e-ae03-4d892fd297f3" providerId="AD" clId="Web-{E32FD4B4-0145-F529-148A-F7AEF95D15C1}" dt="2023-12-10T17:13:30.015" v="14" actId="20577"/>
          <ac:spMkLst>
            <pc:docMk/>
            <pc:sldMk cId="3581040956" sldId="355"/>
            <ac:spMk id="5" creationId="{C31321F6-0D69-2DA0-5E93-56347E4AF957}"/>
          </ac:spMkLst>
        </pc:spChg>
      </pc:sldChg>
      <pc:sldChg chg="modSp">
        <pc:chgData name="Thelk, Amy - thelkad" userId="S::thelkad@jmu.edu::6e41608f-0d98-413e-ae03-4d892fd297f3" providerId="AD" clId="Web-{E32FD4B4-0145-F529-148A-F7AEF95D15C1}" dt="2023-12-10T17:13:49.437" v="16" actId="20577"/>
        <pc:sldMkLst>
          <pc:docMk/>
          <pc:sldMk cId="892404357" sldId="357"/>
        </pc:sldMkLst>
        <pc:spChg chg="mod">
          <ac:chgData name="Thelk, Amy - thelkad" userId="S::thelkad@jmu.edu::6e41608f-0d98-413e-ae03-4d892fd297f3" providerId="AD" clId="Web-{E32FD4B4-0145-F529-148A-F7AEF95D15C1}" dt="2023-12-10T17:13:49.437" v="16" actId="20577"/>
          <ac:spMkLst>
            <pc:docMk/>
            <pc:sldMk cId="892404357" sldId="357"/>
            <ac:spMk id="5" creationId="{C31321F6-0D69-2DA0-5E93-56347E4AF95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0F85C-9484-BC47-B077-52CC885C8827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1F5F8-0610-4B48-A662-5D9452ED5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725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A896B6F-3733-4183-35CB-262E317B3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3623742E-2C6D-460B-28F3-AD6A9B14A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016A96-D70B-06FC-FAD8-A296EABB7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3570E59-B761-67F7-263C-B44AF872B2DE}"/>
              </a:ext>
            </a:extLst>
          </p:cNvPr>
          <p:cNvSpPr txBox="1">
            <a:spLocks/>
          </p:cNvSpPr>
          <p:nvPr userDrawn="1"/>
        </p:nvSpPr>
        <p:spPr>
          <a:xfrm>
            <a:off x="965200" y="1383528"/>
            <a:ext cx="5925989" cy="31675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9600"/>
              <a:t>Title</a:t>
            </a:r>
          </a:p>
        </p:txBody>
      </p:sp>
      <p:pic>
        <p:nvPicPr>
          <p:cNvPr id="11" name="Picture 10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2D8BC2A-DD1F-353E-F223-EEF552526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6129-0272-A08E-DFAA-0CF7D54EE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E8BAE-E56F-9C9B-6CA3-038CA492E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A0E40-2A17-A2F5-3BC6-2DD90858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1B8D6-DD35-13F1-0392-D8D4DB1E6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B7818-8208-CAD6-EAD1-7922CED1A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3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ABF6-66D1-108D-E462-CAFC8041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041F0-D530-430A-3C40-5689BD6CB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6FA3C-E4D3-D2D0-781B-E80D576F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17CC9-9AFC-E2CE-C62F-203F2142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F121-B04A-7162-FB97-462E9BE7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808A-FADD-6856-4857-57B7534A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1283-F228-E79B-DC60-E0CA5A3EC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5F453-E1B3-B84C-70F8-BE932E737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D8DD1-FE5B-280A-8BB8-54968142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00AE9-12D5-3BF5-B9DE-9B6DDC94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65873-5337-7DF8-4A80-F8EDD3F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88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5E9-0250-A613-EE0F-999BEBB0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E1CA-A0DD-E5CB-5108-76C40447C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B0E3A-9419-9343-9D6C-DF5EAA0E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04EAAB-84AE-7D2E-5349-15DFF129D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9F477-88A7-0570-7857-5F02B856C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09060-81C0-A538-6068-7EBDD2F3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406BA-785C-D50B-426D-A8DD8213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98A89-99F3-6880-338C-AF7A01B0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6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1CDB689B-DC84-B7EC-C49D-FDFB9503E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EDB6212-2723-E765-4B3D-FC11548C5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9255A8AD-A897-0463-064A-F7C0AC848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C08EF6-5C21-839B-98D2-4974A5129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D1034B-5668-D326-BF2B-7531E2DA2D40}"/>
              </a:ext>
            </a:extLst>
          </p:cNvPr>
          <p:cNvSpPr txBox="1">
            <a:spLocks/>
          </p:cNvSpPr>
          <p:nvPr userDrawn="1"/>
        </p:nvSpPr>
        <p:spPr>
          <a:xfrm>
            <a:off x="1010024" y="1383527"/>
            <a:ext cx="6072333" cy="41751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600" b="1"/>
              <a:t>Quote</a:t>
            </a:r>
            <a:endParaRPr lang="en-US" sz="46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DF0C22-EA4A-D0DF-6279-27DD61D6F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5386119-FD8D-4C87-CB36-CF253C90E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175A6-AD47-CC27-609E-E55D6C18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0885C1-069E-B32C-12F1-3C8C1721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812E2-8C93-9293-E2AC-6F78DFA7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C308-145E-D165-6015-1633CA42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3AE3-0A52-5114-7547-ECCD40D3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6986-BA4E-8EB1-84B7-E1EC03B9E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B2474-FE76-26A7-9440-04E09586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51BE3-402D-B96B-D07B-41DB5608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EB0AA-3296-0C34-BC67-220D5E92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8DFD-4564-E7F6-E49E-6BB25A15D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319DD-B4BB-B0C5-AE4E-FB5A448CF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C5FE0-4BFE-554A-77ED-62C90B17C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ECA7D-E084-CB37-8B9A-BFA029CC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5B04D-CF43-6DC0-E0A1-2D97F835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13128-095D-8CAC-CD16-443FA947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2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6713-6B23-692A-7D19-55F576932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99C733-89F9-C682-24D1-2ED839C46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ABCA5-DEF0-BD5E-2EE5-D5997B60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4D03-58A2-7EDB-86DD-167CE241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6B026-499C-2B24-A050-94ADB7EE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2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103A8-BE0D-C773-AC63-6C4158C05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B24D8-A3E4-744E-8B20-9C27FD11D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70714-2547-B334-F28B-472DECC4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2318E-F025-2A5C-09DF-35F9C787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6688-F3AE-0B29-E100-A1DE9886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71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5011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ssential Question">
  <p:cSld name="Essential Question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0" y="1641867"/>
            <a:ext cx="12192000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/>
          <p:nvPr/>
        </p:nvSpPr>
        <p:spPr>
          <a:xfrm>
            <a:off x="-14600" y="2775133"/>
            <a:ext cx="12221200" cy="1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8855"/>
              </a:buClr>
              <a:buSzPts val="1600"/>
              <a:buFont typeface="Lato"/>
              <a:buNone/>
            </a:pPr>
            <a:endParaRPr sz="32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0" y="2964067"/>
            <a:ext cx="12192000" cy="12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L="1219170" lvl="1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2pPr>
            <a:lvl3pPr marL="1828754" lvl="2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3pPr>
            <a:lvl4pPr marL="2438339" lvl="3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4pPr>
            <a:lvl5pPr marL="3047924" lvl="4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5pPr>
            <a:lvl6pPr marL="3657509" lvl="5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6pPr>
            <a:lvl7pPr marL="4267093" lvl="6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7pPr>
            <a:lvl8pPr marL="4876678" lvl="7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8pPr>
            <a:lvl9pPr marL="5486263" lvl="8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827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34CE9-38DF-BFCC-189F-04F84DE6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6DFA-85AB-54F7-5FD6-56FCD0A5C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10F2-FAC7-724D-317F-9D98998E0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2C5BB-1F34-0323-ED7E-1E3108378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BAC3-190F-3962-CA34-E600F8620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5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13.jpe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5" Type="http://schemas.openxmlformats.org/officeDocument/2006/relationships/image" Target="../media/image19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6" Type="http://schemas.openxmlformats.org/officeDocument/2006/relationships/image" Target="../media/image21.png"/><Relationship Id="rId5" Type="http://schemas.openxmlformats.org/officeDocument/2006/relationships/image" Target="../media/image22.jpe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6" Type="http://schemas.openxmlformats.org/officeDocument/2006/relationships/image" Target="../media/image21.png"/><Relationship Id="rId5" Type="http://schemas.openxmlformats.org/officeDocument/2006/relationships/image" Target="../media/image23.jpe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6" Type="http://schemas.openxmlformats.org/officeDocument/2006/relationships/image" Target="../media/image21.png"/><Relationship Id="rId5" Type="http://schemas.openxmlformats.org/officeDocument/2006/relationships/image" Target="../media/image24.jpe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6" Type="http://schemas.openxmlformats.org/officeDocument/2006/relationships/image" Target="../media/image21.png"/><Relationship Id="rId5" Type="http://schemas.openxmlformats.org/officeDocument/2006/relationships/image" Target="../media/image25.jpeg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6" Type="http://schemas.openxmlformats.org/officeDocument/2006/relationships/image" Target="../media/image21.png"/><Relationship Id="rId5" Type="http://schemas.openxmlformats.org/officeDocument/2006/relationships/image" Target="../media/image26.jpeg"/><Relationship Id="rId4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6" Type="http://schemas.openxmlformats.org/officeDocument/2006/relationships/image" Target="../media/image21.png"/><Relationship Id="rId5" Type="http://schemas.openxmlformats.org/officeDocument/2006/relationships/image" Target="../media/image27.jpeg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6" Type="http://schemas.openxmlformats.org/officeDocument/2006/relationships/image" Target="../media/image21.png"/><Relationship Id="rId5" Type="http://schemas.openxmlformats.org/officeDocument/2006/relationships/image" Target="../media/image28.jpe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5918" y="1383528"/>
            <a:ext cx="5033222" cy="3167510"/>
          </a:xfrm>
        </p:spPr>
        <p:txBody>
          <a:bodyPr anchor="b">
            <a:normAutofit/>
          </a:bodyPr>
          <a:lstStyle/>
          <a:p>
            <a:pPr algn="r"/>
            <a:r>
              <a:rPr lang="en-US" b="0" i="1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Respect </a:t>
            </a:r>
            <a:r>
              <a:rPr lang="en-US" i="1" dirty="0">
                <a:solidFill>
                  <a:srgbClr val="000000"/>
                </a:solidFill>
                <a:latin typeface="Calibri"/>
                <a:cs typeface="Calibri"/>
              </a:rPr>
              <a:t>for Rules</a:t>
            </a:r>
            <a:r>
              <a:rPr lang="en-US" b="0" i="1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and Authority</a:t>
            </a:r>
            <a:br>
              <a:rPr lang="en-US" b="0" i="0" dirty="0">
                <a:effectLst/>
                <a:latin typeface="Calibri"/>
              </a:rPr>
            </a:br>
            <a:r>
              <a:rPr lang="en-US" sz="40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Second Grade Lesson </a:t>
            </a:r>
            <a:r>
              <a:rPr lang="en-US" sz="4000" dirty="0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endParaRPr lang="en-US" sz="4000" dirty="0">
              <a:latin typeface="Calibri"/>
              <a:cs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566" y="1430379"/>
            <a:ext cx="3167510" cy="3167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C28D3E84-DD58-4D4F-B1BA-06575B64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889" y="1339633"/>
            <a:ext cx="5868736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When we are learning we will:</a:t>
            </a: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80704C-E988-4A11-A4B8-F55B18D34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F077FC3-4D05-441C-9C10-7646B238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819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4463BBA0-2E9D-416F-81C7-29B07957D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881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D19FED3-4213-4A4A-B911-AE1599C92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9FD59-CFAA-4856-A9E7-BE0E72C52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64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475C0C0-62A0-4C27-B9B0-00789C6E5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A752FA-B32F-4F65-A25B-F480FCF33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939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1282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439" y="1383527"/>
            <a:ext cx="6299513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i="0" dirty="0">
                <a:solidFill>
                  <a:srgbClr val="000000"/>
                </a:solidFill>
                <a:effectLst/>
                <a:latin typeface="+mn-lt"/>
                <a:cs typeface="Calibri"/>
              </a:rPr>
              <a:t>Define the word “</a:t>
            </a:r>
            <a:r>
              <a:rPr lang="en-GB" b="0" i="0" dirty="0">
                <a:solidFill>
                  <a:srgbClr val="000000"/>
                </a:solidFill>
                <a:effectLst/>
                <a:latin typeface="+mn-lt"/>
              </a:rPr>
              <a:t>authority</a:t>
            </a:r>
            <a:r>
              <a:rPr lang="en-GB" dirty="0">
                <a:solidFill>
                  <a:srgbClr val="000000"/>
                </a:solidFill>
                <a:latin typeface="+mn-lt"/>
              </a:rPr>
              <a:t>”</a:t>
            </a:r>
            <a:endParaRPr lang="en-US" kern="1200" dirty="0">
              <a:latin typeface="+mn-lt"/>
              <a:cs typeface="Calibri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AA55BF2-380C-4942-8AB1-55A6A52A3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4075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500" y="761915"/>
            <a:ext cx="10515600" cy="1543277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Authority: </a:t>
            </a:r>
            <a:r>
              <a:rPr lang="en-US" b="0" dirty="0">
                <a:solidFill>
                  <a:srgbClr val="000000"/>
                </a:solidFill>
                <a:effectLst/>
              </a:rPr>
              <a:t>A person who makes and can enforce rules or laws.</a:t>
            </a:r>
            <a:endParaRPr lang="en-US" dirty="0">
              <a:cs typeface="Calibri Light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33C2786-9C86-9297-0C5A-7377624DC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89611" y="2305192"/>
            <a:ext cx="2817787" cy="28177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7395574-46FC-A3B7-4954-ED6196070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79984" y="2274534"/>
            <a:ext cx="2970070" cy="29700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5068A3-0662-4D49-A966-AEC0EC4B6B0C}"/>
              </a:ext>
            </a:extLst>
          </p:cNvPr>
          <p:cNvSpPr txBox="1"/>
          <p:nvPr/>
        </p:nvSpPr>
        <p:spPr>
          <a:xfrm>
            <a:off x="1901986" y="5327860"/>
            <a:ext cx="2758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3F80B0"/>
                </a:solidFill>
              </a:rPr>
              <a:t>Police Officer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6DFB47-F4F2-47F9-B21D-85A75395B6CF}"/>
              </a:ext>
            </a:extLst>
          </p:cNvPr>
          <p:cNvSpPr txBox="1"/>
          <p:nvPr/>
        </p:nvSpPr>
        <p:spPr>
          <a:xfrm>
            <a:off x="6094300" y="5327860"/>
            <a:ext cx="2758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3F80B0"/>
                </a:solidFill>
              </a:rPr>
              <a:t>Principal</a:t>
            </a:r>
            <a:endParaRPr lang="en-US" sz="2400" b="1">
              <a:solidFill>
                <a:srgbClr val="3F80B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1506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500" y="884971"/>
            <a:ext cx="10515600" cy="1325563"/>
          </a:xfrm>
        </p:spPr>
        <p:txBody>
          <a:bodyPr/>
          <a:lstStyle/>
          <a:p>
            <a:pPr algn="ctr"/>
            <a:r>
              <a:rPr lang="en-GB" i="0" dirty="0">
                <a:effectLst/>
                <a:latin typeface="+mn-lt"/>
              </a:rPr>
              <a:t>Your parents or guardians have the authority to enforce </a:t>
            </a:r>
            <a:r>
              <a:rPr lang="en-GB" b="1" i="0" dirty="0">
                <a:effectLst/>
                <a:latin typeface="+mn-lt"/>
              </a:rPr>
              <a:t>rules</a:t>
            </a:r>
            <a:r>
              <a:rPr lang="en-GB" i="0" dirty="0">
                <a:effectLst/>
                <a:latin typeface="+mn-lt"/>
              </a:rPr>
              <a:t>.</a:t>
            </a:r>
            <a:endParaRPr lang="en-US" dirty="0">
              <a:latin typeface="+mn-lt"/>
              <a:ea typeface="Calibri"/>
              <a:cs typeface="Calibri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AF50DAE-F06D-2FEA-F756-55544679E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83726" y="2443511"/>
            <a:ext cx="3301305" cy="33013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F76870B4-97E6-1CEC-DB52-22F1591BB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44811" y="2472230"/>
            <a:ext cx="3301306" cy="3301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61090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500" y="884971"/>
            <a:ext cx="10515600" cy="1325563"/>
          </a:xfrm>
        </p:spPr>
        <p:txBody>
          <a:bodyPr/>
          <a:lstStyle/>
          <a:p>
            <a:pPr algn="ctr"/>
            <a:r>
              <a:rPr lang="en-GB" i="0" dirty="0">
                <a:solidFill>
                  <a:srgbClr val="000000"/>
                </a:solidFill>
                <a:effectLst/>
                <a:latin typeface="+mn-lt"/>
              </a:rPr>
              <a:t>A police officer has the authority to enforce </a:t>
            </a:r>
            <a:r>
              <a:rPr lang="en-GB" b="1" i="0" dirty="0">
                <a:effectLst/>
                <a:latin typeface="+mn-lt"/>
              </a:rPr>
              <a:t>laws.</a:t>
            </a:r>
            <a:endParaRPr lang="en-US" b="1" dirty="0">
              <a:latin typeface="+mn-lt"/>
              <a:ea typeface="Calibri"/>
              <a:cs typeface="Calibri"/>
            </a:endParaRPr>
          </a:p>
        </p:txBody>
      </p:sp>
      <p:pic>
        <p:nvPicPr>
          <p:cNvPr id="4" name="Picture 3" descr="A group of people in uniform standing in a room with a child&#10;&#10;Description automatically generated">
            <a:extLst>
              <a:ext uri="{FF2B5EF4-FFF2-40B4-BE49-F238E27FC236}">
                <a16:creationId xmlns:a16="http://schemas.microsoft.com/office/drawing/2014/main" id="{E8FFA6A7-2CD2-EB5F-19AA-05B21FAD1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529" y="2288517"/>
            <a:ext cx="3533013" cy="3533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A person and a child standing in front of a school bus&#10;&#10;Description automatically generated">
            <a:extLst>
              <a:ext uri="{FF2B5EF4-FFF2-40B4-BE49-F238E27FC236}">
                <a16:creationId xmlns:a16="http://schemas.microsoft.com/office/drawing/2014/main" id="{7459E7D3-7C73-9A63-1D03-1EADBD1A5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0297" y="2293915"/>
            <a:ext cx="3533013" cy="3527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3665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4F4CA-6E53-4E87-B61F-F7142FFA4067}"/>
              </a:ext>
            </a:extLst>
          </p:cNvPr>
          <p:cNvSpPr/>
          <p:nvPr/>
        </p:nvSpPr>
        <p:spPr>
          <a:xfrm>
            <a:off x="0" y="0"/>
            <a:ext cx="5631610" cy="68580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" y="640080"/>
            <a:ext cx="5622589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i="0" kern="1200" dirty="0">
                <a:effectLst/>
                <a:latin typeface="+mn-lt"/>
                <a:ea typeface="+mj-ea"/>
                <a:cs typeface="+mj-cs"/>
              </a:rPr>
              <a:t>Activity: </a:t>
            </a:r>
            <a:r>
              <a:rPr lang="en-US" sz="4400" i="0" kern="1200" dirty="0">
                <a:effectLst/>
                <a:latin typeface="+mn-lt"/>
                <a:ea typeface="+mj-ea"/>
                <a:cs typeface="+mj-cs"/>
              </a:rPr>
              <a:t>List the people who have the authority to enforce rules and laws.</a:t>
            </a:r>
            <a:endParaRPr lang="en-US" sz="4400" kern="1200" dirty="0">
              <a:latin typeface="+mn-lt"/>
              <a:ea typeface="+mj-ea"/>
              <a:cs typeface="+mj-cs"/>
            </a:endParaRPr>
          </a:p>
        </p:txBody>
      </p:sp>
      <p:pic>
        <p:nvPicPr>
          <p:cNvPr id="3" name="Picture 2" descr="A hand holding a pencil and writing on a piece of paper&#10;&#10;Description automatically generated">
            <a:extLst>
              <a:ext uri="{FF2B5EF4-FFF2-40B4-BE49-F238E27FC236}">
                <a16:creationId xmlns:a16="http://schemas.microsoft.com/office/drawing/2014/main" id="{43E032B9-9541-3899-7DD3-55F5236C7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392" y="1382526"/>
            <a:ext cx="4384056" cy="373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3924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20096F4-FE23-E0B3-BD3D-94D5244D2AFE}"/>
              </a:ext>
            </a:extLst>
          </p:cNvPr>
          <p:cNvSpPr/>
          <p:nvPr/>
        </p:nvSpPr>
        <p:spPr>
          <a:xfrm>
            <a:off x="273377" y="623275"/>
            <a:ext cx="11651530" cy="5757648"/>
          </a:xfrm>
          <a:prstGeom prst="rect">
            <a:avLst/>
          </a:prstGeom>
          <a:noFill/>
          <a:ln w="2540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697" y="-11670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500" y="884971"/>
            <a:ext cx="4630022" cy="491634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400" b="1" kern="1200" dirty="0">
                <a:effectLst/>
                <a:latin typeface="Calibri"/>
                <a:ea typeface="Calibri"/>
                <a:cs typeface="Calibri"/>
              </a:rPr>
              <a:t>Rule</a:t>
            </a:r>
            <a:r>
              <a:rPr lang="en-US" sz="4400" b="0" kern="1200" dirty="0">
                <a:effectLst/>
                <a:latin typeface="Calibri"/>
                <a:ea typeface="Calibri"/>
                <a:cs typeface="Calibri"/>
              </a:rPr>
              <a:t>: A guideline set by a specific group or place (like a school rule).</a:t>
            </a:r>
            <a:endParaRPr lang="en-US" sz="4400" b="1" kern="1200" dirty="0">
              <a:latin typeface="Calibri"/>
              <a:ea typeface="Calibri"/>
              <a:cs typeface="Calibri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3E65FBA-0C5E-2994-9D44-36F502571297}"/>
              </a:ext>
            </a:extLst>
          </p:cNvPr>
          <p:cNvGrpSpPr/>
          <p:nvPr/>
        </p:nvGrpSpPr>
        <p:grpSpPr>
          <a:xfrm>
            <a:off x="6372477" y="1111058"/>
            <a:ext cx="4938254" cy="4916342"/>
            <a:chOff x="4775826" y="773107"/>
            <a:chExt cx="4611368" cy="4611368"/>
          </a:xfrm>
        </p:grpSpPr>
        <p:pic>
          <p:nvPicPr>
            <p:cNvPr id="2" name="Picture 4">
              <a:extLst>
                <a:ext uri="{FF2B5EF4-FFF2-40B4-BE49-F238E27FC236}">
                  <a16:creationId xmlns:a16="http://schemas.microsoft.com/office/drawing/2014/main" id="{A1089EA2-E764-242D-2591-E51FB8DAC0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75826" y="773107"/>
              <a:ext cx="4611368" cy="461136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C4A13A8-FA58-58D3-72F9-92E260480A09}"/>
                </a:ext>
              </a:extLst>
            </p:cNvPr>
            <p:cNvSpPr txBox="1"/>
            <p:nvPr/>
          </p:nvSpPr>
          <p:spPr>
            <a:xfrm>
              <a:off x="5986022" y="2281445"/>
              <a:ext cx="2121030" cy="1569660"/>
            </a:xfrm>
            <a:prstGeom prst="rect">
              <a:avLst/>
            </a:prstGeom>
            <a:solidFill>
              <a:srgbClr val="121C25"/>
            </a:solidFill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sz="1600">
                  <a:solidFill>
                    <a:srgbClr val="F7E6CB"/>
                  </a:solidFill>
                  <a:latin typeface="ADLaM Display" panose="020B0604020202020204" pitchFamily="2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Respect others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600">
                  <a:solidFill>
                    <a:srgbClr val="F7E6CB"/>
                  </a:solidFill>
                  <a:latin typeface="ADLaM Display" panose="020B0604020202020204" pitchFamily="2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Raise your hand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600">
                  <a:solidFill>
                    <a:srgbClr val="F7E6CB"/>
                  </a:solidFill>
                  <a:latin typeface="ADLaM Display" panose="020B0604020202020204" pitchFamily="2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Be kind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600">
                  <a:solidFill>
                    <a:srgbClr val="F7E6CB"/>
                  </a:solidFill>
                  <a:latin typeface="ADLaM Display" panose="020B0604020202020204" pitchFamily="2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Help others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600">
                  <a:solidFill>
                    <a:srgbClr val="F7E6CB"/>
                  </a:solidFill>
                  <a:latin typeface="ADLaM Display" panose="020B0604020202020204" pitchFamily="2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Be on time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600">
                  <a:solidFill>
                    <a:srgbClr val="F7E6CB"/>
                  </a:solidFill>
                  <a:latin typeface="ADLaM Display" panose="020B0604020202020204" pitchFamily="2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Be prepared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13682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84B9542-C69A-F355-3236-817371C6C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7367" y="3435449"/>
            <a:ext cx="2501900" cy="2133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0096F4-FE23-E0B3-BD3D-94D5244D2AFE}"/>
              </a:ext>
            </a:extLst>
          </p:cNvPr>
          <p:cNvSpPr/>
          <p:nvPr/>
        </p:nvSpPr>
        <p:spPr>
          <a:xfrm>
            <a:off x="273377" y="623275"/>
            <a:ext cx="11651530" cy="5757648"/>
          </a:xfrm>
          <a:prstGeom prst="rect">
            <a:avLst/>
          </a:prstGeom>
          <a:noFill/>
          <a:ln w="2540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697" y="-11670"/>
            <a:ext cx="1269890" cy="1269890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1841A33A-18A8-3316-F5CD-08AB1AA1523E}"/>
              </a:ext>
            </a:extLst>
          </p:cNvPr>
          <p:cNvSpPr txBox="1">
            <a:spLocks/>
          </p:cNvSpPr>
          <p:nvPr/>
        </p:nvSpPr>
        <p:spPr>
          <a:xfrm>
            <a:off x="836500" y="13800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Law</a:t>
            </a: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: A rule set by the government that everyone in the country </a:t>
            </a:r>
            <a:r>
              <a:rPr lang="en-US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must</a:t>
            </a:r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follow.</a:t>
            </a:r>
            <a:endParaRPr lang="en-US" b="1" dirty="0">
              <a:latin typeface="Calibri"/>
              <a:ea typeface="Calibri"/>
              <a:cs typeface="Calibri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E26E3A-FD45-9A98-4E4F-69B10C5D0D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1388" y="3498349"/>
            <a:ext cx="2501900" cy="2133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552895D-3617-1068-796E-C143B56CE3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4079" y="3529241"/>
            <a:ext cx="2501900" cy="2133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E19119F-7BDF-7101-83AD-B69BD880B9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8523" y="3498349"/>
            <a:ext cx="25019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123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20096F4-FE23-E0B3-BD3D-94D5244D2AFE}"/>
              </a:ext>
            </a:extLst>
          </p:cNvPr>
          <p:cNvSpPr/>
          <p:nvPr/>
        </p:nvSpPr>
        <p:spPr>
          <a:xfrm>
            <a:off x="273377" y="623275"/>
            <a:ext cx="11651530" cy="5757648"/>
          </a:xfrm>
          <a:prstGeom prst="rect">
            <a:avLst/>
          </a:prstGeom>
          <a:noFill/>
          <a:ln w="2540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697" y="-11670"/>
            <a:ext cx="1269890" cy="1269890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DFC10B00-6072-5E11-719F-0C3B61BF8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471" y="2613689"/>
            <a:ext cx="6393543" cy="1771646"/>
          </a:xfrm>
        </p:spPr>
        <p:txBody>
          <a:bodyPr>
            <a:no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Read the book: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br>
              <a:rPr lang="en-US" b="0" i="0" dirty="0">
                <a:effectLst/>
                <a:latin typeface="Calibri"/>
                <a:ea typeface="Calibri"/>
                <a:cs typeface="Calibri"/>
              </a:rPr>
            </a:br>
            <a:r>
              <a:rPr lang="en-US" b="0" i="1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Rules and Responsibilities </a:t>
            </a:r>
            <a:br>
              <a:rPr lang="en-US" b="0" i="0" u="sng" dirty="0">
                <a:effectLst/>
                <a:latin typeface="Calibri"/>
                <a:ea typeface="Calibri"/>
                <a:cs typeface="Calibri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by Louise Spilsbury</a:t>
            </a:r>
            <a:endParaRPr lang="en-US" b="1" dirty="0"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83A6C4-F8A7-C1BC-1E94-D1980139A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4016" y="2160737"/>
            <a:ext cx="4422518" cy="377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36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032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2191" y="2599509"/>
            <a:ext cx="5637103" cy="157287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b="1" kern="1200" dirty="0">
                <a:effectLst/>
                <a:latin typeface="+mn-lt"/>
                <a:ea typeface="Calibri"/>
                <a:cs typeface="Calibri"/>
              </a:rPr>
              <a:t>Activ</a:t>
            </a:r>
            <a:r>
              <a:rPr lang="en-US" sz="4400" b="1" kern="1200" dirty="0">
                <a:latin typeface="+mn-lt"/>
                <a:ea typeface="Calibri"/>
                <a:cs typeface="Calibri"/>
              </a:rPr>
              <a:t>ity</a:t>
            </a:r>
            <a:r>
              <a:rPr lang="en-US" sz="4400" kern="1200" dirty="0">
                <a:latin typeface="+mn-lt"/>
                <a:ea typeface="Calibri"/>
                <a:cs typeface="Calibri"/>
              </a:rPr>
              <a:t>: </a:t>
            </a:r>
            <a:r>
              <a:rPr lang="en-US" sz="4400" dirty="0">
                <a:latin typeface="+mn-lt"/>
                <a:ea typeface="+mj-lt"/>
                <a:cs typeface="+mj-lt"/>
              </a:rPr>
              <a:t>Compare and contrast a rule and a law.</a:t>
            </a:r>
            <a:endParaRPr lang="en-US" sz="4400" kern="1200" dirty="0">
              <a:latin typeface="+mn-lt"/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F62352-A527-ADCF-BD0B-A192A1451A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0993" y="4258765"/>
            <a:ext cx="3603844" cy="307332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3C2638C-9208-1801-368C-E4628159A4D5}"/>
              </a:ext>
            </a:extLst>
          </p:cNvPr>
          <p:cNvGrpSpPr/>
          <p:nvPr/>
        </p:nvGrpSpPr>
        <p:grpSpPr>
          <a:xfrm>
            <a:off x="6466298" y="396763"/>
            <a:ext cx="4725189" cy="4295616"/>
            <a:chOff x="4775826" y="773107"/>
            <a:chExt cx="4611368" cy="4611368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E39B04C0-4252-0664-8CC9-44E50F2AC1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75826" y="773107"/>
              <a:ext cx="4611368" cy="461136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97938C-DC78-D55A-8B0B-59B44E3E9732}"/>
                </a:ext>
              </a:extLst>
            </p:cNvPr>
            <p:cNvSpPr txBox="1"/>
            <p:nvPr/>
          </p:nvSpPr>
          <p:spPr>
            <a:xfrm>
              <a:off x="5986022" y="2281445"/>
              <a:ext cx="2121030" cy="1566429"/>
            </a:xfrm>
            <a:prstGeom prst="rect">
              <a:avLst/>
            </a:prstGeom>
            <a:solidFill>
              <a:srgbClr val="121C25"/>
            </a:solidFill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sz="1200">
                  <a:solidFill>
                    <a:srgbClr val="F7E6CB"/>
                  </a:solidFill>
                  <a:latin typeface="ADLaM Display" panose="020B0604020202020204" pitchFamily="2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Respect others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200">
                  <a:solidFill>
                    <a:srgbClr val="F7E6CB"/>
                  </a:solidFill>
                  <a:latin typeface="ADLaM Display" panose="020B0604020202020204" pitchFamily="2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Raise your hand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200">
                  <a:solidFill>
                    <a:srgbClr val="F7E6CB"/>
                  </a:solidFill>
                  <a:latin typeface="ADLaM Display" panose="020B0604020202020204" pitchFamily="2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Be kind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200">
                  <a:solidFill>
                    <a:srgbClr val="F7E6CB"/>
                  </a:solidFill>
                  <a:latin typeface="ADLaM Display" panose="020B0604020202020204" pitchFamily="2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Help others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200">
                  <a:solidFill>
                    <a:srgbClr val="F7E6CB"/>
                  </a:solidFill>
                  <a:latin typeface="ADLaM Display" panose="020B0604020202020204" pitchFamily="2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Be on time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1200">
                  <a:solidFill>
                    <a:srgbClr val="F7E6CB"/>
                  </a:solidFill>
                  <a:latin typeface="ADLaM Display" panose="020B0604020202020204" pitchFamily="2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Be prepared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8142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1" y="772357"/>
            <a:ext cx="10199983" cy="237209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List and practice respectful ways to interact with people and professionals who hold positions of authority.</a:t>
            </a:r>
            <a:endParaRPr lang="en-US" dirty="0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589E2C9-A575-38B1-ECC6-0A5F18AA509C}"/>
              </a:ext>
            </a:extLst>
          </p:cNvPr>
          <p:cNvGrpSpPr/>
          <p:nvPr/>
        </p:nvGrpSpPr>
        <p:grpSpPr>
          <a:xfrm>
            <a:off x="4233542" y="3050514"/>
            <a:ext cx="3484180" cy="3477780"/>
            <a:chOff x="4523828" y="3036000"/>
            <a:chExt cx="2874580" cy="2868180"/>
          </a:xfrm>
        </p:grpSpPr>
        <p:pic>
          <p:nvPicPr>
            <p:cNvPr id="10242" name="Picture 2">
              <a:extLst>
                <a:ext uri="{FF2B5EF4-FFF2-40B4-BE49-F238E27FC236}">
                  <a16:creationId xmlns:a16="http://schemas.microsoft.com/office/drawing/2014/main" id="{B03E4EF8-C30A-1C65-DB73-EABEEABE5E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523828" y="3036000"/>
              <a:ext cx="2868180" cy="286818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26181D95-4EDF-4AAE-BB91-A8AEA22203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21367892">
              <a:off x="4530228" y="3036000"/>
              <a:ext cx="2868180" cy="286818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3424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032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19" y="4744519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8" y="2976880"/>
            <a:ext cx="5462932" cy="9052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ea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ea typeface="Calibri"/>
                <a:cs typeface="Calibri"/>
              </a:rPr>
              <a:t>ity</a:t>
            </a:r>
            <a:r>
              <a:rPr lang="en-US" sz="4400" kern="1200" dirty="0">
                <a:latin typeface="Calibri"/>
                <a:ea typeface="Calibri"/>
                <a:cs typeface="Calibri"/>
              </a:rPr>
              <a:t>: </a:t>
            </a:r>
            <a:r>
              <a:rPr lang="en-US" sz="4400" dirty="0">
                <a:latin typeface="Calibri"/>
                <a:ea typeface="Calibri"/>
                <a:cs typeface="Calibri"/>
              </a:rPr>
              <a:t>BINGO</a:t>
            </a:r>
            <a:endParaRPr lang="en-US" sz="4400" kern="1200" dirty="0">
              <a:latin typeface="Calibri"/>
              <a:ea typeface="Calibri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DDDF3F-B741-4558-BFA8-E23E36A6D9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041" y="1521262"/>
            <a:ext cx="5239354" cy="44680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4138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493" y="1860567"/>
            <a:ext cx="10474720" cy="28015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Calibri"/>
                <a:cs typeface="Calibri"/>
              </a:rPr>
              <a:t>Scenario one: </a:t>
            </a:r>
            <a:br>
              <a:rPr lang="en-US" dirty="0"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Your teacher wants you to take something to the office. In the hallway, you are asked to follow the safety rules. What should you do?</a:t>
            </a:r>
            <a:endParaRPr lang="en-US" kern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BDECBF-C29F-49F9-A969-B74A72939718}"/>
              </a:ext>
            </a:extLst>
          </p:cNvPr>
          <p:cNvSpPr txBox="1"/>
          <p:nvPr/>
        </p:nvSpPr>
        <p:spPr>
          <a:xfrm>
            <a:off x="641773" y="904018"/>
            <a:ext cx="1090505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 dirty="0">
                <a:latin typeface="Calibri"/>
                <a:cs typeface="Calibri"/>
              </a:rPr>
              <a:t>BINGO</a:t>
            </a:r>
            <a:endParaRPr lang="en-US" sz="4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757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04" y="1846555"/>
            <a:ext cx="10612605" cy="314988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Scenario two: 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r>
              <a:rPr lang="en-US" dirty="0">
                <a:latin typeface="Calibri"/>
                <a:ea typeface="Calibri"/>
                <a:cs typeface="Calibri"/>
              </a:rPr>
              <a:t>It’s dinner time in your house, and you have been asked to help get things ready at the table. What should you do?</a:t>
            </a: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BDECBF-C29F-49F9-A969-B74A72939718}"/>
              </a:ext>
            </a:extLst>
          </p:cNvPr>
          <p:cNvSpPr txBox="1"/>
          <p:nvPr/>
        </p:nvSpPr>
        <p:spPr>
          <a:xfrm>
            <a:off x="641773" y="904018"/>
            <a:ext cx="1090505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BINGO</a:t>
            </a:r>
            <a:endParaRPr lang="en-US" sz="4400" b="1">
              <a:ea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33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04" y="1846555"/>
            <a:ext cx="10213463" cy="387560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Scenario three: 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r>
              <a:rPr lang="en-US" dirty="0">
                <a:latin typeface="Calibri"/>
                <a:ea typeface="Calibri"/>
                <a:cs typeface="Calibri"/>
              </a:rPr>
              <a:t>The stoplight is not working. The driver of your vehicle sees a police officer at the intersection directing traffic. What should the driver do?</a:t>
            </a: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BDECBF-C29F-49F9-A969-B74A72939718}"/>
              </a:ext>
            </a:extLst>
          </p:cNvPr>
          <p:cNvSpPr txBox="1"/>
          <p:nvPr/>
        </p:nvSpPr>
        <p:spPr>
          <a:xfrm>
            <a:off x="641773" y="904018"/>
            <a:ext cx="1090505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BINGO</a:t>
            </a:r>
            <a:endParaRPr lang="en-US" sz="4400" b="1">
              <a:ea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878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04" y="1846555"/>
            <a:ext cx="10670663" cy="233708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Scenario four: </a:t>
            </a:r>
            <a:br>
              <a:rPr lang="en-US" dirty="0"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It’s time for lunch! You have been asked to get ready by cleaning up. What should you do?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BDECBF-C29F-49F9-A969-B74A72939718}"/>
              </a:ext>
            </a:extLst>
          </p:cNvPr>
          <p:cNvSpPr txBox="1"/>
          <p:nvPr/>
        </p:nvSpPr>
        <p:spPr>
          <a:xfrm>
            <a:off x="641773" y="904018"/>
            <a:ext cx="1090505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BINGO</a:t>
            </a:r>
            <a:endParaRPr lang="en-US" sz="4400" b="1">
              <a:ea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3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04" y="1846555"/>
            <a:ext cx="10213463" cy="22064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Scenario five: 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r>
              <a:rPr lang="en-US" dirty="0">
                <a:latin typeface="Calibri"/>
                <a:ea typeface="Calibri"/>
                <a:cs typeface="Calibri"/>
              </a:rPr>
              <a:t>Your teacher is reading aloud to the class. What should you do to show respect?</a:t>
            </a: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BDECBF-C29F-49F9-A969-B74A72939718}"/>
              </a:ext>
            </a:extLst>
          </p:cNvPr>
          <p:cNvSpPr txBox="1"/>
          <p:nvPr/>
        </p:nvSpPr>
        <p:spPr>
          <a:xfrm>
            <a:off x="641773" y="904018"/>
            <a:ext cx="1090505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BINGO</a:t>
            </a:r>
            <a:endParaRPr lang="en-US" sz="4400" b="1">
              <a:ea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800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961" y="1672384"/>
            <a:ext cx="9749006" cy="313537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Scenario six: 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r>
              <a:rPr lang="en-US" dirty="0">
                <a:latin typeface="Calibri"/>
                <a:ea typeface="Calibri"/>
                <a:cs typeface="Calibri"/>
              </a:rPr>
              <a:t>You know the answer to a question in the class. What should you do to show the teacher respect?</a:t>
            </a: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BDECBF-C29F-49F9-A969-B74A72939718}"/>
              </a:ext>
            </a:extLst>
          </p:cNvPr>
          <p:cNvSpPr txBox="1"/>
          <p:nvPr/>
        </p:nvSpPr>
        <p:spPr>
          <a:xfrm>
            <a:off x="641773" y="904018"/>
            <a:ext cx="1090505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BINGO</a:t>
            </a:r>
            <a:endParaRPr lang="en-US" sz="4400" b="1">
              <a:ea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833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04" y="1846555"/>
            <a:ext cx="10213463" cy="303377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Scenario seven: </a:t>
            </a:r>
            <a:br>
              <a:rPr lang="en-US" dirty="0"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You are having a picnic at the park. When you are done with your meal, what should you do?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BDECBF-C29F-49F9-A969-B74A72939718}"/>
              </a:ext>
            </a:extLst>
          </p:cNvPr>
          <p:cNvSpPr txBox="1"/>
          <p:nvPr/>
        </p:nvSpPr>
        <p:spPr>
          <a:xfrm>
            <a:off x="641773" y="904018"/>
            <a:ext cx="1090505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BINGO</a:t>
            </a:r>
            <a:endParaRPr lang="en-US" sz="44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360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04" y="2006212"/>
            <a:ext cx="10213463" cy="308457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Scenario eight: </a:t>
            </a:r>
            <a:br>
              <a:rPr lang="en-US" dirty="0"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It’s time to get into a car and travel to the grocery store. Before you leave, what should you do?</a:t>
            </a:r>
            <a:endParaRPr lang="en-US" dirty="0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BDECBF-C29F-49F9-A969-B74A72939718}"/>
              </a:ext>
            </a:extLst>
          </p:cNvPr>
          <p:cNvSpPr txBox="1"/>
          <p:nvPr/>
        </p:nvSpPr>
        <p:spPr>
          <a:xfrm>
            <a:off x="641773" y="904018"/>
            <a:ext cx="1090505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BINGO</a:t>
            </a:r>
            <a:endParaRPr lang="en-US" sz="4400" b="1">
              <a:ea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391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04" y="1846555"/>
            <a:ext cx="10213463" cy="22064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Scenario nine: 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r>
              <a:rPr lang="en-US" dirty="0">
                <a:latin typeface="Calibri"/>
                <a:ea typeface="Calibri"/>
                <a:cs typeface="Calibri"/>
              </a:rPr>
              <a:t>You are in a car and the driver comes to a stop sign. What does the driver need to do?</a:t>
            </a: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BDECBF-C29F-49F9-A969-B74A72939718}"/>
              </a:ext>
            </a:extLst>
          </p:cNvPr>
          <p:cNvSpPr txBox="1"/>
          <p:nvPr/>
        </p:nvSpPr>
        <p:spPr>
          <a:xfrm>
            <a:off x="641773" y="904018"/>
            <a:ext cx="1090505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BINGO</a:t>
            </a:r>
            <a:endParaRPr lang="en-US" sz="4400" b="1">
              <a:ea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26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04" y="1817526"/>
            <a:ext cx="10213463" cy="319343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Scenario ten: 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r>
              <a:rPr lang="en-US" dirty="0">
                <a:latin typeface="Calibri"/>
                <a:ea typeface="Calibri"/>
                <a:cs typeface="Calibri"/>
              </a:rPr>
              <a:t>You are riding the bus to school. To stay safe on the bus and show the driver respect, what should you do?</a:t>
            </a: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BDECBF-C29F-49F9-A969-B74A72939718}"/>
              </a:ext>
            </a:extLst>
          </p:cNvPr>
          <p:cNvSpPr txBox="1"/>
          <p:nvPr/>
        </p:nvSpPr>
        <p:spPr>
          <a:xfrm>
            <a:off x="641773" y="904018"/>
            <a:ext cx="1090505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BINGO</a:t>
            </a:r>
            <a:endParaRPr lang="en-US" sz="44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364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4F4CA-6E53-4E87-B61F-F7142FFA4067}"/>
              </a:ext>
            </a:extLst>
          </p:cNvPr>
          <p:cNvSpPr/>
          <p:nvPr/>
        </p:nvSpPr>
        <p:spPr>
          <a:xfrm>
            <a:off x="0" y="0"/>
            <a:ext cx="5631610" cy="68580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" y="640080"/>
            <a:ext cx="5462932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ea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ea typeface="Calibri"/>
                <a:cs typeface="Calibri"/>
              </a:rPr>
              <a:t>ity: </a:t>
            </a:r>
            <a:r>
              <a:rPr lang="en-US" sz="4400" kern="1200" dirty="0">
                <a:latin typeface="Calibri"/>
                <a:ea typeface="Calibri"/>
                <a:cs typeface="Calibri"/>
              </a:rPr>
              <a:t>Is this respectful or disrespectful?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9AC935-C9A0-888B-3A5B-5555727412BE}"/>
              </a:ext>
            </a:extLst>
          </p:cNvPr>
          <p:cNvSpPr txBox="1"/>
          <p:nvPr/>
        </p:nvSpPr>
        <p:spPr>
          <a:xfrm>
            <a:off x="5617535" y="1302488"/>
            <a:ext cx="602511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Yes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8447BC-E389-68A7-6482-830C5E56B1F9}"/>
              </a:ext>
            </a:extLst>
          </p:cNvPr>
          <p:cNvSpPr txBox="1"/>
          <p:nvPr/>
        </p:nvSpPr>
        <p:spPr>
          <a:xfrm>
            <a:off x="5644116" y="3393558"/>
            <a:ext cx="602511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No</a:t>
            </a:r>
          </a:p>
        </p:txBody>
      </p:sp>
      <p:pic>
        <p:nvPicPr>
          <p:cNvPr id="12" name="Picture 11" descr="A hand with a thumb down&#10;&#10;Description automatically generated">
            <a:extLst>
              <a:ext uri="{FF2B5EF4-FFF2-40B4-BE49-F238E27FC236}">
                <a16:creationId xmlns:a16="http://schemas.microsoft.com/office/drawing/2014/main" id="{95C4432C-2EC2-12EC-ED9E-8CE9D210F1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0159298" y="1079536"/>
            <a:ext cx="1460427" cy="1562322"/>
          </a:xfrm>
          <a:prstGeom prst="rect">
            <a:avLst/>
          </a:prstGeom>
        </p:spPr>
      </p:pic>
      <p:pic>
        <p:nvPicPr>
          <p:cNvPr id="13" name="Picture 12" descr="A hand with a thumb down&#10;&#10;Description automatically generated">
            <a:extLst>
              <a:ext uri="{FF2B5EF4-FFF2-40B4-BE49-F238E27FC236}">
                <a16:creationId xmlns:a16="http://schemas.microsoft.com/office/drawing/2014/main" id="{D296C4B7-32F2-09A3-17A0-191401DF08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9298" y="3135163"/>
            <a:ext cx="1460427" cy="15623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51091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422023">
            <a:off x="1428273" y="1594090"/>
            <a:ext cx="3291284" cy="32912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4A2B31-C0E1-4D59-B75D-5BDCC1303BB0}"/>
              </a:ext>
            </a:extLst>
          </p:cNvPr>
          <p:cNvSpPr txBox="1"/>
          <p:nvPr/>
        </p:nvSpPr>
        <p:spPr>
          <a:xfrm>
            <a:off x="668220" y="636970"/>
            <a:ext cx="10853339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Is this respectful?</a:t>
            </a:r>
            <a:endParaRPr lang="en-US" sz="4400"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A59957-A9B8-4122-BED6-E3F09CCFD195}"/>
              </a:ext>
            </a:extLst>
          </p:cNvPr>
          <p:cNvSpPr txBox="1"/>
          <p:nvPr/>
        </p:nvSpPr>
        <p:spPr>
          <a:xfrm>
            <a:off x="927716" y="5074504"/>
            <a:ext cx="76490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F80B0"/>
                </a:solidFill>
              </a:rPr>
              <a:t>You are on the school bus and other students are yelling across the aisle.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C86D71-8094-08CC-DF67-7F9BCAE74BA2}"/>
              </a:ext>
            </a:extLst>
          </p:cNvPr>
          <p:cNvSpPr txBox="1"/>
          <p:nvPr/>
        </p:nvSpPr>
        <p:spPr>
          <a:xfrm>
            <a:off x="5236535" y="1594883"/>
            <a:ext cx="3012558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Yes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B4214D-7B6E-E2A0-D1F9-C981DF33B909}"/>
              </a:ext>
            </a:extLst>
          </p:cNvPr>
          <p:cNvSpPr txBox="1"/>
          <p:nvPr/>
        </p:nvSpPr>
        <p:spPr>
          <a:xfrm>
            <a:off x="5077046" y="3189767"/>
            <a:ext cx="3331535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No</a:t>
            </a:r>
          </a:p>
        </p:txBody>
      </p:sp>
      <p:pic>
        <p:nvPicPr>
          <p:cNvPr id="15" name="Picture 14" descr="A hand with a thumb down&#10;&#10;Description automatically generated">
            <a:extLst>
              <a:ext uri="{FF2B5EF4-FFF2-40B4-BE49-F238E27FC236}">
                <a16:creationId xmlns:a16="http://schemas.microsoft.com/office/drawing/2014/main" id="{D1A96265-1C8A-EA3E-8887-5EC94B6695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174553" y="1451677"/>
            <a:ext cx="1256637" cy="1340811"/>
          </a:xfrm>
          <a:prstGeom prst="rect">
            <a:avLst/>
          </a:prstGeom>
          <a:ln>
            <a:noFill/>
          </a:ln>
        </p:spPr>
      </p:pic>
      <p:pic>
        <p:nvPicPr>
          <p:cNvPr id="17" name="Picture 16" descr="A hand with a thumb down&#10;&#10;Description automatically generated">
            <a:extLst>
              <a:ext uri="{FF2B5EF4-FFF2-40B4-BE49-F238E27FC236}">
                <a16:creationId xmlns:a16="http://schemas.microsoft.com/office/drawing/2014/main" id="{4B898BBC-23DB-4AEB-4519-498630CACD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4553" y="3108582"/>
            <a:ext cx="1256636" cy="1349671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6874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422023">
            <a:off x="1428273" y="1594090"/>
            <a:ext cx="3291284" cy="32912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4A2B31-C0E1-4D59-B75D-5BDCC1303BB0}"/>
              </a:ext>
            </a:extLst>
          </p:cNvPr>
          <p:cNvSpPr txBox="1"/>
          <p:nvPr/>
        </p:nvSpPr>
        <p:spPr>
          <a:xfrm>
            <a:off x="639191" y="636970"/>
            <a:ext cx="10853339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Is this respectful?</a:t>
            </a:r>
            <a:endParaRPr lang="en-US" sz="4400"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A59957-A9B8-4122-BED6-E3F09CCFD195}"/>
              </a:ext>
            </a:extLst>
          </p:cNvPr>
          <p:cNvSpPr txBox="1"/>
          <p:nvPr/>
        </p:nvSpPr>
        <p:spPr>
          <a:xfrm>
            <a:off x="927717" y="5074504"/>
            <a:ext cx="7893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F80B0"/>
                </a:solidFill>
              </a:rPr>
              <a:t>It’s lunch time and you are waiting your turn to go through the line, even though you are very hungry!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C7A420-79D0-E2C7-E933-648EE1ED774A}"/>
              </a:ext>
            </a:extLst>
          </p:cNvPr>
          <p:cNvSpPr txBox="1"/>
          <p:nvPr/>
        </p:nvSpPr>
        <p:spPr>
          <a:xfrm>
            <a:off x="5236535" y="1594883"/>
            <a:ext cx="3012558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Yes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ED41F9-1DC2-9CF4-B9F3-261BB6A53DEF}"/>
              </a:ext>
            </a:extLst>
          </p:cNvPr>
          <p:cNvSpPr txBox="1"/>
          <p:nvPr/>
        </p:nvSpPr>
        <p:spPr>
          <a:xfrm>
            <a:off x="5077046" y="3189767"/>
            <a:ext cx="3331535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No</a:t>
            </a:r>
          </a:p>
        </p:txBody>
      </p:sp>
      <p:pic>
        <p:nvPicPr>
          <p:cNvPr id="23" name="Picture 22" descr="A hand with a thumb down&#10;&#10;Description automatically generated">
            <a:extLst>
              <a:ext uri="{FF2B5EF4-FFF2-40B4-BE49-F238E27FC236}">
                <a16:creationId xmlns:a16="http://schemas.microsoft.com/office/drawing/2014/main" id="{9F7B7C6D-FC90-D7E9-9EDB-6366924E20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174553" y="1451677"/>
            <a:ext cx="1256637" cy="1340811"/>
          </a:xfrm>
          <a:prstGeom prst="rect">
            <a:avLst/>
          </a:prstGeom>
          <a:ln>
            <a:noFill/>
          </a:ln>
        </p:spPr>
      </p:pic>
      <p:pic>
        <p:nvPicPr>
          <p:cNvPr id="25" name="Picture 24" descr="A hand with a thumb down&#10;&#10;Description automatically generated">
            <a:extLst>
              <a:ext uri="{FF2B5EF4-FFF2-40B4-BE49-F238E27FC236}">
                <a16:creationId xmlns:a16="http://schemas.microsoft.com/office/drawing/2014/main" id="{04FCAD2B-0769-319B-A47D-6801D39E64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4553" y="3108582"/>
            <a:ext cx="1256636" cy="1349671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97823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422023">
            <a:off x="1428273" y="1594090"/>
            <a:ext cx="3291284" cy="32912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4A2B31-C0E1-4D59-B75D-5BDCC1303BB0}"/>
              </a:ext>
            </a:extLst>
          </p:cNvPr>
          <p:cNvSpPr txBox="1"/>
          <p:nvPr/>
        </p:nvSpPr>
        <p:spPr>
          <a:xfrm>
            <a:off x="639191" y="615198"/>
            <a:ext cx="108533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atin typeface="Calibri"/>
                <a:ea typeface="Calibri"/>
                <a:cs typeface="Calibri"/>
              </a:rPr>
              <a:t>Is this respectful?</a:t>
            </a:r>
            <a:endParaRPr lang="en-US" sz="4400" dirty="0">
              <a:latin typeface="Calibri"/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A59957-A9B8-4122-BED6-E3F09CCFD195}"/>
              </a:ext>
            </a:extLst>
          </p:cNvPr>
          <p:cNvSpPr txBox="1"/>
          <p:nvPr/>
        </p:nvSpPr>
        <p:spPr>
          <a:xfrm>
            <a:off x="927716" y="5074504"/>
            <a:ext cx="7023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F80B0"/>
                </a:solidFill>
              </a:rPr>
              <a:t>A police officer helps you cross a busy street. You turn and tell the officer, ”thank you!”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43A027-2DD0-9956-DADD-ECEBAA3EFB02}"/>
              </a:ext>
            </a:extLst>
          </p:cNvPr>
          <p:cNvSpPr txBox="1"/>
          <p:nvPr/>
        </p:nvSpPr>
        <p:spPr>
          <a:xfrm>
            <a:off x="5236535" y="1594883"/>
            <a:ext cx="3012558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Yes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B90B60-24A3-F86A-F0DD-4D941E2C7D18}"/>
              </a:ext>
            </a:extLst>
          </p:cNvPr>
          <p:cNvSpPr txBox="1"/>
          <p:nvPr/>
        </p:nvSpPr>
        <p:spPr>
          <a:xfrm>
            <a:off x="5077046" y="3189767"/>
            <a:ext cx="3331535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No</a:t>
            </a:r>
          </a:p>
        </p:txBody>
      </p:sp>
      <p:pic>
        <p:nvPicPr>
          <p:cNvPr id="15" name="Picture 14" descr="A hand with a thumb down&#10;&#10;Description automatically generated">
            <a:extLst>
              <a:ext uri="{FF2B5EF4-FFF2-40B4-BE49-F238E27FC236}">
                <a16:creationId xmlns:a16="http://schemas.microsoft.com/office/drawing/2014/main" id="{B6748344-880D-FA1D-8869-5D6F915D6F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174553" y="1451677"/>
            <a:ext cx="1256637" cy="1340811"/>
          </a:xfrm>
          <a:prstGeom prst="rect">
            <a:avLst/>
          </a:prstGeom>
          <a:ln>
            <a:noFill/>
          </a:ln>
        </p:spPr>
      </p:pic>
      <p:pic>
        <p:nvPicPr>
          <p:cNvPr id="17" name="Picture 16" descr="A hand with a thumb down&#10;&#10;Description automatically generated">
            <a:extLst>
              <a:ext uri="{FF2B5EF4-FFF2-40B4-BE49-F238E27FC236}">
                <a16:creationId xmlns:a16="http://schemas.microsoft.com/office/drawing/2014/main" id="{79232155-E80F-8270-21AE-FB9BA85543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4553" y="3108582"/>
            <a:ext cx="1256636" cy="1349671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085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422023">
            <a:off x="1428273" y="1594090"/>
            <a:ext cx="3291284" cy="32912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4A2B31-C0E1-4D59-B75D-5BDCC1303BB0}"/>
              </a:ext>
            </a:extLst>
          </p:cNvPr>
          <p:cNvSpPr txBox="1"/>
          <p:nvPr/>
        </p:nvSpPr>
        <p:spPr>
          <a:xfrm>
            <a:off x="639191" y="636970"/>
            <a:ext cx="10853339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Is this respectful?</a:t>
            </a:r>
            <a:endParaRPr lang="en-US" sz="4400"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A59957-A9B8-4122-BED6-E3F09CCFD195}"/>
              </a:ext>
            </a:extLst>
          </p:cNvPr>
          <p:cNvSpPr txBox="1"/>
          <p:nvPr/>
        </p:nvSpPr>
        <p:spPr>
          <a:xfrm>
            <a:off x="927717" y="5074504"/>
            <a:ext cx="7821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F80B0"/>
                </a:solidFill>
              </a:rPr>
              <a:t>You are done washing your hands and you toss your paper towel on the ground.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F7DFDB-6EDF-561A-55BF-4EC62D98D18A}"/>
              </a:ext>
            </a:extLst>
          </p:cNvPr>
          <p:cNvSpPr txBox="1"/>
          <p:nvPr/>
        </p:nvSpPr>
        <p:spPr>
          <a:xfrm>
            <a:off x="5236535" y="1594883"/>
            <a:ext cx="3012558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Yes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197C57-F4EE-C3C3-3754-5197147973B6}"/>
              </a:ext>
            </a:extLst>
          </p:cNvPr>
          <p:cNvSpPr txBox="1"/>
          <p:nvPr/>
        </p:nvSpPr>
        <p:spPr>
          <a:xfrm>
            <a:off x="5077046" y="3189767"/>
            <a:ext cx="3331535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No</a:t>
            </a:r>
          </a:p>
        </p:txBody>
      </p:sp>
      <p:pic>
        <p:nvPicPr>
          <p:cNvPr id="15" name="Picture 14" descr="A hand with a thumb down&#10;&#10;Description automatically generated">
            <a:extLst>
              <a:ext uri="{FF2B5EF4-FFF2-40B4-BE49-F238E27FC236}">
                <a16:creationId xmlns:a16="http://schemas.microsoft.com/office/drawing/2014/main" id="{CE81D8D5-C7CA-182F-9700-504AA7B90A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174553" y="1451677"/>
            <a:ext cx="1256637" cy="1340811"/>
          </a:xfrm>
          <a:prstGeom prst="rect">
            <a:avLst/>
          </a:prstGeom>
          <a:ln>
            <a:noFill/>
          </a:ln>
        </p:spPr>
      </p:pic>
      <p:pic>
        <p:nvPicPr>
          <p:cNvPr id="17" name="Picture 16" descr="A hand with a thumb down&#10;&#10;Description automatically generated">
            <a:extLst>
              <a:ext uri="{FF2B5EF4-FFF2-40B4-BE49-F238E27FC236}">
                <a16:creationId xmlns:a16="http://schemas.microsoft.com/office/drawing/2014/main" id="{63759D71-F943-E7A4-723C-BD9698A1F3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4553" y="3108582"/>
            <a:ext cx="1256636" cy="1349671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65330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422023">
            <a:off x="1428273" y="1594090"/>
            <a:ext cx="3291284" cy="32912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4A2B31-C0E1-4D59-B75D-5BDCC1303BB0}"/>
              </a:ext>
            </a:extLst>
          </p:cNvPr>
          <p:cNvSpPr txBox="1"/>
          <p:nvPr/>
        </p:nvSpPr>
        <p:spPr>
          <a:xfrm>
            <a:off x="639191" y="636970"/>
            <a:ext cx="10853339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Is this respectful?</a:t>
            </a:r>
            <a:endParaRPr lang="en-US" sz="4400"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A59957-A9B8-4122-BED6-E3F09CCFD195}"/>
              </a:ext>
            </a:extLst>
          </p:cNvPr>
          <p:cNvSpPr txBox="1"/>
          <p:nvPr/>
        </p:nvSpPr>
        <p:spPr>
          <a:xfrm>
            <a:off x="896897" y="5217710"/>
            <a:ext cx="71046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3F80B0"/>
                </a:solidFill>
              </a:rPr>
              <a:t>Your teacher is out sick. You make sure that you listen and still follow the rules with the substitute teacher there.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0DB91F-A4BC-B3C9-8B7E-E7F79F12183A}"/>
              </a:ext>
            </a:extLst>
          </p:cNvPr>
          <p:cNvSpPr txBox="1"/>
          <p:nvPr/>
        </p:nvSpPr>
        <p:spPr>
          <a:xfrm>
            <a:off x="5236535" y="1594883"/>
            <a:ext cx="3012558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Yes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1CB2D7-1E18-9805-C1D0-E13CB64B4B13}"/>
              </a:ext>
            </a:extLst>
          </p:cNvPr>
          <p:cNvSpPr txBox="1"/>
          <p:nvPr/>
        </p:nvSpPr>
        <p:spPr>
          <a:xfrm>
            <a:off x="5077046" y="3189767"/>
            <a:ext cx="3331535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No</a:t>
            </a:r>
          </a:p>
        </p:txBody>
      </p:sp>
      <p:pic>
        <p:nvPicPr>
          <p:cNvPr id="15" name="Picture 14" descr="A hand with a thumb down&#10;&#10;Description automatically generated">
            <a:extLst>
              <a:ext uri="{FF2B5EF4-FFF2-40B4-BE49-F238E27FC236}">
                <a16:creationId xmlns:a16="http://schemas.microsoft.com/office/drawing/2014/main" id="{90A9102E-599E-3B9F-8279-AC63692A3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174553" y="1451677"/>
            <a:ext cx="1256637" cy="1340811"/>
          </a:xfrm>
          <a:prstGeom prst="rect">
            <a:avLst/>
          </a:prstGeom>
          <a:ln>
            <a:noFill/>
          </a:ln>
        </p:spPr>
      </p:pic>
      <p:pic>
        <p:nvPicPr>
          <p:cNvPr id="17" name="Picture 16" descr="A hand with a thumb down&#10;&#10;Description automatically generated">
            <a:extLst>
              <a:ext uri="{FF2B5EF4-FFF2-40B4-BE49-F238E27FC236}">
                <a16:creationId xmlns:a16="http://schemas.microsoft.com/office/drawing/2014/main" id="{8006A59C-7DC5-8E59-0398-9BE71F175C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4553" y="3108582"/>
            <a:ext cx="1256636" cy="1349671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18316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422023">
            <a:off x="1436547" y="1586775"/>
            <a:ext cx="3163978" cy="31639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4A2B31-C0E1-4D59-B75D-5BDCC1303BB0}"/>
              </a:ext>
            </a:extLst>
          </p:cNvPr>
          <p:cNvSpPr txBox="1"/>
          <p:nvPr/>
        </p:nvSpPr>
        <p:spPr>
          <a:xfrm>
            <a:off x="639191" y="636970"/>
            <a:ext cx="10853339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Is this respectful?</a:t>
            </a:r>
            <a:endParaRPr lang="en-US" sz="4400"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A59957-A9B8-4122-BED6-E3F09CCFD195}"/>
              </a:ext>
            </a:extLst>
          </p:cNvPr>
          <p:cNvSpPr txBox="1"/>
          <p:nvPr/>
        </p:nvSpPr>
        <p:spPr>
          <a:xfrm>
            <a:off x="639192" y="4914705"/>
            <a:ext cx="7937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F80B0"/>
                </a:solidFill>
              </a:rPr>
              <a:t>Your parent or guardian tell you that it is time to do your homework.  You roll your eyes at them and keep playing your game.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009302-20B6-9FE7-F644-18EC8944CBCC}"/>
              </a:ext>
            </a:extLst>
          </p:cNvPr>
          <p:cNvSpPr txBox="1"/>
          <p:nvPr/>
        </p:nvSpPr>
        <p:spPr>
          <a:xfrm>
            <a:off x="5236535" y="1594883"/>
            <a:ext cx="3012558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Yes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3BF8E0-0403-6457-9F86-C3DED09C920E}"/>
              </a:ext>
            </a:extLst>
          </p:cNvPr>
          <p:cNvSpPr txBox="1"/>
          <p:nvPr/>
        </p:nvSpPr>
        <p:spPr>
          <a:xfrm>
            <a:off x="5077046" y="3189767"/>
            <a:ext cx="3331535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No</a:t>
            </a:r>
          </a:p>
        </p:txBody>
      </p:sp>
      <p:pic>
        <p:nvPicPr>
          <p:cNvPr id="15" name="Picture 14" descr="A hand with a thumb down&#10;&#10;Description automatically generated">
            <a:extLst>
              <a:ext uri="{FF2B5EF4-FFF2-40B4-BE49-F238E27FC236}">
                <a16:creationId xmlns:a16="http://schemas.microsoft.com/office/drawing/2014/main" id="{166CBB51-1312-A8F6-736C-7EAD9A0462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174553" y="1451677"/>
            <a:ext cx="1256637" cy="1340811"/>
          </a:xfrm>
          <a:prstGeom prst="rect">
            <a:avLst/>
          </a:prstGeom>
          <a:ln>
            <a:noFill/>
          </a:ln>
        </p:spPr>
      </p:pic>
      <p:pic>
        <p:nvPicPr>
          <p:cNvPr id="17" name="Picture 16" descr="A hand with a thumb down&#10;&#10;Description automatically generated">
            <a:extLst>
              <a:ext uri="{FF2B5EF4-FFF2-40B4-BE49-F238E27FC236}">
                <a16:creationId xmlns:a16="http://schemas.microsoft.com/office/drawing/2014/main" id="{3F135556-3908-2406-A116-027EFBABCB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4553" y="3108582"/>
            <a:ext cx="1256636" cy="1349671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79296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7648BAB4-351D-6734-7A97-F9DA7B3C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422023">
            <a:off x="1436547" y="1586775"/>
            <a:ext cx="3163978" cy="31639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4A2B31-C0E1-4D59-B75D-5BDCC1303BB0}"/>
              </a:ext>
            </a:extLst>
          </p:cNvPr>
          <p:cNvSpPr txBox="1"/>
          <p:nvPr/>
        </p:nvSpPr>
        <p:spPr>
          <a:xfrm>
            <a:off x="639191" y="636970"/>
            <a:ext cx="10853339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latin typeface="Calibri"/>
                <a:cs typeface="Calibri"/>
              </a:rPr>
              <a:t>Is this respectful?</a:t>
            </a:r>
            <a:endParaRPr lang="en-US" sz="4400"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A59957-A9B8-4122-BED6-E3F09CCFD195}"/>
              </a:ext>
            </a:extLst>
          </p:cNvPr>
          <p:cNvSpPr txBox="1"/>
          <p:nvPr/>
        </p:nvSpPr>
        <p:spPr>
          <a:xfrm>
            <a:off x="772356" y="4914705"/>
            <a:ext cx="7636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F80B0"/>
                </a:solidFill>
              </a:rPr>
              <a:t>You are crossing the street, and you see the crosswalk sign telling you not to cross the street. You stop and wait.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CD5DF3-38AD-86E8-3BEE-627D313C75A9}"/>
              </a:ext>
            </a:extLst>
          </p:cNvPr>
          <p:cNvSpPr txBox="1"/>
          <p:nvPr/>
        </p:nvSpPr>
        <p:spPr>
          <a:xfrm>
            <a:off x="5236535" y="1594883"/>
            <a:ext cx="3012558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Yes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2ECBE6-16FC-7668-628C-A0FDAD8C05E5}"/>
              </a:ext>
            </a:extLst>
          </p:cNvPr>
          <p:cNvSpPr txBox="1"/>
          <p:nvPr/>
        </p:nvSpPr>
        <p:spPr>
          <a:xfrm>
            <a:off x="5077046" y="3189767"/>
            <a:ext cx="3331535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600" b="1" dirty="0">
                <a:latin typeface="Calibri"/>
                <a:ea typeface="ADLaM Display"/>
                <a:cs typeface="Calibri"/>
              </a:rPr>
              <a:t>No</a:t>
            </a:r>
          </a:p>
        </p:txBody>
      </p:sp>
      <p:pic>
        <p:nvPicPr>
          <p:cNvPr id="15" name="Picture 14" descr="A hand with a thumb down&#10;&#10;Description automatically generated">
            <a:extLst>
              <a:ext uri="{FF2B5EF4-FFF2-40B4-BE49-F238E27FC236}">
                <a16:creationId xmlns:a16="http://schemas.microsoft.com/office/drawing/2014/main" id="{356100B6-8EC9-7CD4-1DAD-808868B8FC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174553" y="1451677"/>
            <a:ext cx="1256637" cy="1340811"/>
          </a:xfrm>
          <a:prstGeom prst="rect">
            <a:avLst/>
          </a:prstGeom>
          <a:ln>
            <a:noFill/>
          </a:ln>
        </p:spPr>
      </p:pic>
      <p:pic>
        <p:nvPicPr>
          <p:cNvPr id="17" name="Picture 16" descr="A hand with a thumb down&#10;&#10;Description automatically generated">
            <a:extLst>
              <a:ext uri="{FF2B5EF4-FFF2-40B4-BE49-F238E27FC236}">
                <a16:creationId xmlns:a16="http://schemas.microsoft.com/office/drawing/2014/main" id="{A4B86F48-8AA7-59D2-4590-3D38879AC5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4553" y="3108582"/>
            <a:ext cx="1256636" cy="1349671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93259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2077" y="1706016"/>
            <a:ext cx="7814246" cy="2744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ea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ea typeface="Calibri"/>
                <a:cs typeface="Calibri"/>
              </a:rPr>
              <a:t>ity</a:t>
            </a:r>
            <a:r>
              <a:rPr lang="en-US" sz="4400" kern="1200" dirty="0">
                <a:latin typeface="Calibri"/>
                <a:ea typeface="Calibri"/>
                <a:cs typeface="Calibri"/>
              </a:rPr>
              <a:t>: </a:t>
            </a:r>
            <a:r>
              <a:rPr lang="en-US" sz="4400" b="0" i="0" kern="1200" dirty="0">
                <a:effectLst/>
                <a:latin typeface="Calibri"/>
                <a:ea typeface="Calibri"/>
                <a:cs typeface="Calibri"/>
              </a:rPr>
              <a:t>I can be respectful</a:t>
            </a:r>
            <a:r>
              <a:rPr lang="en-US" sz="4400" dirty="0">
                <a:latin typeface="Calibri"/>
                <a:ea typeface="Calibri"/>
                <a:cs typeface="Calibri"/>
              </a:rPr>
              <a:t>.</a:t>
            </a:r>
            <a:endParaRPr lang="en-US" sz="4400" i="1" kern="1200" dirty="0">
              <a:latin typeface="Calibri"/>
              <a:ea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064647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08D63-83C8-45C4-38FC-D5BD48149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65677"/>
            <a:ext cx="9144000" cy="7474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>
                <a:latin typeface="Calibri"/>
                <a:ea typeface="Calibri"/>
                <a:cs typeface="Calibri"/>
              </a:rPr>
              <a:t>All done, great job!</a:t>
            </a:r>
          </a:p>
        </p:txBody>
      </p:sp>
      <p:sp>
        <p:nvSpPr>
          <p:cNvPr id="5" name="Right Triangle 18">
            <a:extLst>
              <a:ext uri="{FF2B5EF4-FFF2-40B4-BE49-F238E27FC236}">
                <a16:creationId xmlns:a16="http://schemas.microsoft.com/office/drawing/2014/main" id="{669B0428-CEF7-3C26-587F-2D5347131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B0F0559-CF64-7DB0-A800-DB9EBA121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41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  <SharedWithUsers xmlns="c4d35652-c855-4275-af1e-b545f515243e">
      <UserInfo>
        <DisplayName>Morgan, Rob - morganrm</DisplayName>
        <AccountId>27</AccountId>
        <AccountType/>
      </UserInfo>
      <UserInfo>
        <DisplayName>Estes, Michele - estesmd</DisplayName>
        <AccountId>16</AccountId>
        <AccountType/>
      </UserInfo>
      <UserInfo>
        <DisplayName>Hobson, Jarrod Daniel - hobsonjd</DisplayName>
        <AccountId>15</AccountId>
        <AccountType/>
      </UserInfo>
      <UserInfo>
        <DisplayName>Bailey, Melanie - baile3mm</DisplayName>
        <AccountId>14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3B9354-4FDE-4B2B-BA58-ECB561A176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B8214F7-CC35-4393-BCC0-EAED86DC55DD}">
  <ds:schemaRefs>
    <ds:schemaRef ds:uri="http://www.w3.org/XML/1998/namespace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c4d35652-c855-4275-af1e-b545f515243e"/>
    <ds:schemaRef ds:uri="http://schemas.openxmlformats.org/package/2006/metadata/core-properties"/>
    <ds:schemaRef ds:uri="8b84f0c1-b81e-4a79-9b48-a655cf54ff86"/>
    <ds:schemaRef ds:uri="http://schemas.microsoft.com/office/infopath/2007/PartnerControl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D93262B-26E9-4A5D-B940-4A9D4E8A15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701</Words>
  <Application>Microsoft Office PowerPoint</Application>
  <PresentationFormat>Widescreen</PresentationFormat>
  <Paragraphs>84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Respect for Rules and Authority Second Grade Lesson 3</vt:lpstr>
      <vt:lpstr>When we are learning we will:</vt:lpstr>
      <vt:lpstr>Keep our bodies in our own place!</vt:lpstr>
      <vt:lpstr>Use our quiet voices!</vt:lpstr>
      <vt:lpstr>Keep our ears open!</vt:lpstr>
      <vt:lpstr>Have our brains ready to learn!</vt:lpstr>
      <vt:lpstr>Define the word “authority”</vt:lpstr>
      <vt:lpstr>Authority: A person who makes and can enforce rules or laws.</vt:lpstr>
      <vt:lpstr>Your parents or guardians have the authority to enforce rules.</vt:lpstr>
      <vt:lpstr>A police officer has the authority to enforce laws.</vt:lpstr>
      <vt:lpstr>Activity: List the people who have the authority to enforce rules and laws.</vt:lpstr>
      <vt:lpstr>Rule: A guideline set by a specific group or place (like a school rule).</vt:lpstr>
      <vt:lpstr>PowerPoint Presentation</vt:lpstr>
      <vt:lpstr>Read the book:  Rules and Responsibilities  by Louise Spilsbury</vt:lpstr>
      <vt:lpstr>Activity: Compare and contrast a rule and a law.</vt:lpstr>
      <vt:lpstr>List and practice respectful ways to interact with people and professionals who hold positions of authority.</vt:lpstr>
      <vt:lpstr>Activity: BINGO</vt:lpstr>
      <vt:lpstr>Scenario one:  Your teacher wants you to take something to the office. In the hallway, you are asked to follow the safety rules. What should you do?</vt:lpstr>
      <vt:lpstr>Scenario two:  It’s dinner time in your house, and you have been asked to help get things ready at the table. What should you do?</vt:lpstr>
      <vt:lpstr>Scenario three:  The stoplight is not working. The driver of your vehicle sees a police officer at the intersection directing traffic. What should the driver do?</vt:lpstr>
      <vt:lpstr>Scenario four:  It’s time for lunch! You have been asked to get ready by cleaning up. What should you do?</vt:lpstr>
      <vt:lpstr>Scenario five:  Your teacher is reading aloud to the class. What should you do to show respect?</vt:lpstr>
      <vt:lpstr>Scenario six:  You know the answer to a question in the class. What should you do to show the teacher respect?</vt:lpstr>
      <vt:lpstr>Scenario seven:  You are having a picnic at the park. When you are done with your meal, what should you do?</vt:lpstr>
      <vt:lpstr>Scenario eight:  It’s time to get into a car and travel to the grocery store. Before you leave, what should you do?</vt:lpstr>
      <vt:lpstr>Scenario nine:  You are in a car and the driver comes to a stop sign. What does the driver need to do?</vt:lpstr>
      <vt:lpstr>Scenario ten:  You are riding the bus to school. To stay safe on the bus and show the driver respect, what should you do?</vt:lpstr>
      <vt:lpstr>Activity: Is this respectful or disrespectful?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Activity: I can be respectful.</vt:lpstr>
      <vt:lpstr>All done, great job!</vt:lpstr>
    </vt:vector>
  </TitlesOfParts>
  <Company>James Madison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Helpers</dc:title>
  <dc:creator>Morgan, Rob - morganrm</dc:creator>
  <cp:lastModifiedBy>Anderson, Dannie (DCJS)</cp:lastModifiedBy>
  <cp:revision>79</cp:revision>
  <dcterms:created xsi:type="dcterms:W3CDTF">2023-11-13T02:31:18Z</dcterms:created>
  <dcterms:modified xsi:type="dcterms:W3CDTF">2024-07-18T17:11:21Z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  <property fmtid="{D5CDD505-2E9C-101B-9397-08002B2CF9AE}" pid="4" name="ArticulateGUID">
    <vt:lpwstr>C7640C54-D44F-4E36-BB32-ADAF82CA8074</vt:lpwstr>
  </property>
  <property fmtid="{D5CDD505-2E9C-101B-9397-08002B2CF9AE}" pid="5" name="ArticulatePath">
    <vt:lpwstr>https://jmuedu.sharepoint.com/sites/PublicSafetyProject/Shared Documents/Media/Media- Grade 2/01 Respect for Authority (2nd)</vt:lpwstr>
  </property>
</Properties>
</file>