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4"/>
    <p:sldMasterId id="2147483648" r:id="rId5"/>
  </p:sldMasterIdLst>
  <p:notesMasterIdLst>
    <p:notesMasterId r:id="rId46"/>
  </p:notesMasterIdLst>
  <p:sldIdLst>
    <p:sldId id="317" r:id="rId6"/>
    <p:sldId id="316" r:id="rId7"/>
    <p:sldId id="315" r:id="rId8"/>
    <p:sldId id="314" r:id="rId9"/>
    <p:sldId id="313" r:id="rId10"/>
    <p:sldId id="312" r:id="rId11"/>
    <p:sldId id="263" r:id="rId12"/>
    <p:sldId id="294" r:id="rId13"/>
    <p:sldId id="264" r:id="rId14"/>
    <p:sldId id="291" r:id="rId15"/>
    <p:sldId id="266" r:id="rId16"/>
    <p:sldId id="267" r:id="rId17"/>
    <p:sldId id="265" r:id="rId18"/>
    <p:sldId id="271" r:id="rId19"/>
    <p:sldId id="268" r:id="rId20"/>
    <p:sldId id="269" r:id="rId21"/>
    <p:sldId id="270" r:id="rId22"/>
    <p:sldId id="295" r:id="rId23"/>
    <p:sldId id="296" r:id="rId24"/>
    <p:sldId id="319" r:id="rId25"/>
    <p:sldId id="292" r:id="rId26"/>
    <p:sldId id="293" r:id="rId27"/>
    <p:sldId id="298" r:id="rId28"/>
    <p:sldId id="299" r:id="rId29"/>
    <p:sldId id="300" r:id="rId30"/>
    <p:sldId id="349" r:id="rId31"/>
    <p:sldId id="342" r:id="rId32"/>
    <p:sldId id="350" r:id="rId33"/>
    <p:sldId id="280" r:id="rId34"/>
    <p:sldId id="305" r:id="rId35"/>
    <p:sldId id="306" r:id="rId36"/>
    <p:sldId id="307" r:id="rId37"/>
    <p:sldId id="308" r:id="rId38"/>
    <p:sldId id="309" r:id="rId39"/>
    <p:sldId id="310" r:id="rId40"/>
    <p:sldId id="311" r:id="rId41"/>
    <p:sldId id="351" r:id="rId42"/>
    <p:sldId id="290" r:id="rId43"/>
    <p:sldId id="303" r:id="rId44"/>
    <p:sldId id="318" r:id="rId45"/>
  </p:sldIdLst>
  <p:sldSz cx="12192000" cy="6858000"/>
  <p:notesSz cx="6858000" cy="9144000"/>
  <p:custDataLst>
    <p:tags r:id="rId4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gyj9H/F7Z6PPxr078RSnLJBjH36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3CD672-EE17-7163-DC3B-ED079E5FDACD}" name="Hobson, Jarrod Daniel - hobsonjd" initials="Hh" userId="S::hobsonjd@jmu.edu::df8f22fe-d1ff-42d4-9c31-1fc28689c166" providerId="AD"/>
  <p188:author id="{276E0F82-CB80-110E-1B8A-DACF33015651}" name="Estes, Michele - estesmd" initials="Ee" userId="S::estesmd@jmu.edu::7f01444f-bcfd-4926-89f8-dd1142b90e2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E66E0A-FB17-4182-9D08-2ADEFE514C77}" v="10" dt="2024-07-11T15:53:25.4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0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customschemas.google.com/relationships/presentationmetadata" Target="meta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s, Michele - estesmd" userId="S::estesmd@jmu.edu::7f01444f-bcfd-4926-89f8-dd1142b90e2d" providerId="AD" clId="Web-{F4F9E3F0-658A-4339-B517-90BABD64B46B}"/>
    <pc:docChg chg="mod">
      <pc:chgData name="Estes, Michele - estesmd" userId="S::estesmd@jmu.edu::7f01444f-bcfd-4926-89f8-dd1142b90e2d" providerId="AD" clId="Web-{F4F9E3F0-658A-4339-B517-90BABD64B46B}" dt="2023-12-13T17:02:52.925" v="1"/>
      <pc:docMkLst>
        <pc:docMk/>
      </pc:docMkLst>
      <pc:sldChg chg="modCm">
        <pc:chgData name="Estes, Michele - estesmd" userId="S::estesmd@jmu.edu::7f01444f-bcfd-4926-89f8-dd1142b90e2d" providerId="AD" clId="Web-{F4F9E3F0-658A-4339-B517-90BABD64B46B}" dt="2023-12-13T17:02:52.925" v="1"/>
        <pc:sldMkLst>
          <pc:docMk/>
          <pc:sldMk cId="0" sldId="256"/>
        </pc:sldMkLst>
      </pc:sldChg>
    </pc:docChg>
  </pc:docChgLst>
  <pc:docChgLst>
    <pc:chgData name="Estes, Michele - estesmd" userId="S::estesmd@jmu.edu::7f01444f-bcfd-4926-89f8-dd1142b90e2d" providerId="AD" clId="Web-{E6E8549D-41AE-4CD1-B919-C7E48972C9A9}"/>
    <pc:docChg chg="addSld delSld modSld addMainMaster modMainMaster">
      <pc:chgData name="Estes, Michele - estesmd" userId="S::estesmd@jmu.edu::7f01444f-bcfd-4926-89f8-dd1142b90e2d" providerId="AD" clId="Web-{E6E8549D-41AE-4CD1-B919-C7E48972C9A9}" dt="2023-12-20T20:18:45.462" v="445"/>
      <pc:docMkLst>
        <pc:docMk/>
      </pc:docMkLst>
      <pc:sldChg chg="del">
        <pc:chgData name="Estes, Michele - estesmd" userId="S::estesmd@jmu.edu::7f01444f-bcfd-4926-89f8-dd1142b90e2d" providerId="AD" clId="Web-{E6E8549D-41AE-4CD1-B919-C7E48972C9A9}" dt="2023-12-20T19:15:28.948" v="8"/>
        <pc:sldMkLst>
          <pc:docMk/>
          <pc:sldMk cId="0" sldId="256"/>
        </pc:sldMkLst>
      </pc:sldChg>
      <pc:sldChg chg="del">
        <pc:chgData name="Estes, Michele - estesmd" userId="S::estesmd@jmu.edu::7f01444f-bcfd-4926-89f8-dd1142b90e2d" providerId="AD" clId="Web-{E6E8549D-41AE-4CD1-B919-C7E48972C9A9}" dt="2023-12-20T19:15:35.871" v="13"/>
        <pc:sldMkLst>
          <pc:docMk/>
          <pc:sldMk cId="0" sldId="257"/>
        </pc:sldMkLst>
      </pc:sldChg>
      <pc:sldChg chg="del">
        <pc:chgData name="Estes, Michele - estesmd" userId="S::estesmd@jmu.edu::7f01444f-bcfd-4926-89f8-dd1142b90e2d" providerId="AD" clId="Web-{E6E8549D-41AE-4CD1-B919-C7E48972C9A9}" dt="2023-12-20T19:15:35.871" v="12"/>
        <pc:sldMkLst>
          <pc:docMk/>
          <pc:sldMk cId="0" sldId="258"/>
        </pc:sldMkLst>
      </pc:sldChg>
      <pc:sldChg chg="del">
        <pc:chgData name="Estes, Michele - estesmd" userId="S::estesmd@jmu.edu::7f01444f-bcfd-4926-89f8-dd1142b90e2d" providerId="AD" clId="Web-{E6E8549D-41AE-4CD1-B919-C7E48972C9A9}" dt="2023-12-20T19:15:35.871" v="11"/>
        <pc:sldMkLst>
          <pc:docMk/>
          <pc:sldMk cId="0" sldId="259"/>
        </pc:sldMkLst>
      </pc:sldChg>
      <pc:sldChg chg="del">
        <pc:chgData name="Estes, Michele - estesmd" userId="S::estesmd@jmu.edu::7f01444f-bcfd-4926-89f8-dd1142b90e2d" providerId="AD" clId="Web-{E6E8549D-41AE-4CD1-B919-C7E48972C9A9}" dt="2023-12-20T19:15:35.871" v="10"/>
        <pc:sldMkLst>
          <pc:docMk/>
          <pc:sldMk cId="0" sldId="260"/>
        </pc:sldMkLst>
      </pc:sldChg>
      <pc:sldChg chg="del">
        <pc:chgData name="Estes, Michele - estesmd" userId="S::estesmd@jmu.edu::7f01444f-bcfd-4926-89f8-dd1142b90e2d" providerId="AD" clId="Web-{E6E8549D-41AE-4CD1-B919-C7E48972C9A9}" dt="2023-12-20T19:15:35.871" v="9"/>
        <pc:sldMkLst>
          <pc:docMk/>
          <pc:sldMk cId="0" sldId="261"/>
        </pc:sldMkLst>
      </pc:sldChg>
      <pc:sldChg chg="delSp modSp">
        <pc:chgData name="Estes, Michele - estesmd" userId="S::estesmd@jmu.edu::7f01444f-bcfd-4926-89f8-dd1142b90e2d" providerId="AD" clId="Web-{E6E8549D-41AE-4CD1-B919-C7E48972C9A9}" dt="2023-12-20T19:31:44.684" v="211"/>
        <pc:sldMkLst>
          <pc:docMk/>
          <pc:sldMk cId="0" sldId="263"/>
        </pc:sldMkLst>
        <pc:spChg chg="del">
          <ac:chgData name="Estes, Michele - estesmd" userId="S::estesmd@jmu.edu::7f01444f-bcfd-4926-89f8-dd1142b90e2d" providerId="AD" clId="Web-{E6E8549D-41AE-4CD1-B919-C7E48972C9A9}" dt="2023-12-20T19:31:44.684" v="211"/>
          <ac:spMkLst>
            <pc:docMk/>
            <pc:sldMk cId="0" sldId="263"/>
            <ac:spMk id="156" creationId="{00000000-0000-0000-0000-000000000000}"/>
          </ac:spMkLst>
        </pc:spChg>
        <pc:spChg chg="mod">
          <ac:chgData name="Estes, Michele - estesmd" userId="S::estesmd@jmu.edu::7f01444f-bcfd-4926-89f8-dd1142b90e2d" providerId="AD" clId="Web-{E6E8549D-41AE-4CD1-B919-C7E48972C9A9}" dt="2023-12-20T19:15:59.794" v="17" actId="20577"/>
          <ac:spMkLst>
            <pc:docMk/>
            <pc:sldMk cId="0" sldId="263"/>
            <ac:spMk id="160" creationId="{00000000-0000-0000-0000-000000000000}"/>
          </ac:spMkLst>
        </pc:spChg>
        <pc:picChg chg="mod">
          <ac:chgData name="Estes, Michele - estesmd" userId="S::estesmd@jmu.edu::7f01444f-bcfd-4926-89f8-dd1142b90e2d" providerId="AD" clId="Web-{E6E8549D-41AE-4CD1-B919-C7E48972C9A9}" dt="2023-12-20T19:16:05.732" v="18" actId="1076"/>
          <ac:picMkLst>
            <pc:docMk/>
            <pc:sldMk cId="0" sldId="263"/>
            <ac:picMk id="163" creationId="{00000000-0000-0000-0000-000000000000}"/>
          </ac:picMkLst>
        </pc:picChg>
      </pc:sldChg>
      <pc:sldChg chg="delSp modSp">
        <pc:chgData name="Estes, Michele - estesmd" userId="S::estesmd@jmu.edu::7f01444f-bcfd-4926-89f8-dd1142b90e2d" providerId="AD" clId="Web-{E6E8549D-41AE-4CD1-B919-C7E48972C9A9}" dt="2023-12-20T19:31:37.840" v="209"/>
        <pc:sldMkLst>
          <pc:docMk/>
          <pc:sldMk cId="0" sldId="264"/>
        </pc:sldMkLst>
        <pc:spChg chg="del">
          <ac:chgData name="Estes, Michele - estesmd" userId="S::estesmd@jmu.edu::7f01444f-bcfd-4926-89f8-dd1142b90e2d" providerId="AD" clId="Web-{E6E8549D-41AE-4CD1-B919-C7E48972C9A9}" dt="2023-12-20T19:31:37.840" v="209"/>
          <ac:spMkLst>
            <pc:docMk/>
            <pc:sldMk cId="0" sldId="264"/>
            <ac:spMk id="168" creationId="{00000000-0000-0000-0000-000000000000}"/>
          </ac:spMkLst>
        </pc:spChg>
        <pc:spChg chg="mod">
          <ac:chgData name="Estes, Michele - estesmd" userId="S::estesmd@jmu.edu::7f01444f-bcfd-4926-89f8-dd1142b90e2d" providerId="AD" clId="Web-{E6E8549D-41AE-4CD1-B919-C7E48972C9A9}" dt="2023-12-20T19:17:22.300" v="32"/>
          <ac:spMkLst>
            <pc:docMk/>
            <pc:sldMk cId="0" sldId="264"/>
            <ac:spMk id="172" creationId="{00000000-0000-0000-0000-000000000000}"/>
          </ac:spMkLst>
        </pc:spChg>
        <pc:picChg chg="mod">
          <ac:chgData name="Estes, Michele - estesmd" userId="S::estesmd@jmu.edu::7f01444f-bcfd-4926-89f8-dd1142b90e2d" providerId="AD" clId="Web-{E6E8549D-41AE-4CD1-B919-C7E48972C9A9}" dt="2023-12-20T19:17:41.488" v="34" actId="1076"/>
          <ac:picMkLst>
            <pc:docMk/>
            <pc:sldMk cId="0" sldId="264"/>
            <ac:picMk id="175" creationId="{00000000-0000-0000-0000-000000000000}"/>
          </ac:picMkLst>
        </pc:picChg>
      </pc:sldChg>
      <pc:sldChg chg="delSp modSp">
        <pc:chgData name="Estes, Michele - estesmd" userId="S::estesmd@jmu.edu::7f01444f-bcfd-4926-89f8-dd1142b90e2d" providerId="AD" clId="Web-{E6E8549D-41AE-4CD1-B919-C7E48972C9A9}" dt="2023-12-20T19:31:14.948" v="204"/>
        <pc:sldMkLst>
          <pc:docMk/>
          <pc:sldMk cId="0" sldId="265"/>
        </pc:sldMkLst>
        <pc:spChg chg="del">
          <ac:chgData name="Estes, Michele - estesmd" userId="S::estesmd@jmu.edu::7f01444f-bcfd-4926-89f8-dd1142b90e2d" providerId="AD" clId="Web-{E6E8549D-41AE-4CD1-B919-C7E48972C9A9}" dt="2023-12-20T19:31:14.948" v="204"/>
          <ac:spMkLst>
            <pc:docMk/>
            <pc:sldMk cId="0" sldId="265"/>
            <ac:spMk id="180" creationId="{00000000-0000-0000-0000-000000000000}"/>
          </ac:spMkLst>
        </pc:spChg>
        <pc:spChg chg="mod">
          <ac:chgData name="Estes, Michele - estesmd" userId="S::estesmd@jmu.edu::7f01444f-bcfd-4926-89f8-dd1142b90e2d" providerId="AD" clId="Web-{E6E8549D-41AE-4CD1-B919-C7E48972C9A9}" dt="2023-12-20T19:20:49.251" v="73" actId="14100"/>
          <ac:spMkLst>
            <pc:docMk/>
            <pc:sldMk cId="0" sldId="265"/>
            <ac:spMk id="184" creationId="{00000000-0000-0000-0000-000000000000}"/>
          </ac:spMkLst>
        </pc:spChg>
        <pc:picChg chg="mod">
          <ac:chgData name="Estes, Michele - estesmd" userId="S::estesmd@jmu.edu::7f01444f-bcfd-4926-89f8-dd1142b90e2d" providerId="AD" clId="Web-{E6E8549D-41AE-4CD1-B919-C7E48972C9A9}" dt="2023-12-20T19:20:56.673" v="74" actId="14100"/>
          <ac:picMkLst>
            <pc:docMk/>
            <pc:sldMk cId="0" sldId="265"/>
            <ac:picMk id="187" creationId="{00000000-0000-0000-0000-000000000000}"/>
          </ac:picMkLst>
        </pc:picChg>
      </pc:sldChg>
      <pc:sldChg chg="delSp modSp">
        <pc:chgData name="Estes, Michele - estesmd" userId="S::estesmd@jmu.edu::7f01444f-bcfd-4926-89f8-dd1142b90e2d" providerId="AD" clId="Web-{E6E8549D-41AE-4CD1-B919-C7E48972C9A9}" dt="2023-12-20T19:31:27.308" v="207" actId="1076"/>
        <pc:sldMkLst>
          <pc:docMk/>
          <pc:sldMk cId="0" sldId="266"/>
        </pc:sldMkLst>
        <pc:spChg chg="del">
          <ac:chgData name="Estes, Michele - estesmd" userId="S::estesmd@jmu.edu::7f01444f-bcfd-4926-89f8-dd1142b90e2d" providerId="AD" clId="Web-{E6E8549D-41AE-4CD1-B919-C7E48972C9A9}" dt="2023-12-20T19:31:21.745" v="206"/>
          <ac:spMkLst>
            <pc:docMk/>
            <pc:sldMk cId="0" sldId="266"/>
            <ac:spMk id="192" creationId="{00000000-0000-0000-0000-000000000000}"/>
          </ac:spMkLst>
        </pc:spChg>
        <pc:spChg chg="mod">
          <ac:chgData name="Estes, Michele - estesmd" userId="S::estesmd@jmu.edu::7f01444f-bcfd-4926-89f8-dd1142b90e2d" providerId="AD" clId="Web-{E6E8549D-41AE-4CD1-B919-C7E48972C9A9}" dt="2023-12-20T19:18:53.806" v="51" actId="1076"/>
          <ac:spMkLst>
            <pc:docMk/>
            <pc:sldMk cId="0" sldId="266"/>
            <ac:spMk id="196" creationId="{00000000-0000-0000-0000-000000000000}"/>
          </ac:spMkLst>
        </pc:spChg>
        <pc:picChg chg="mod">
          <ac:chgData name="Estes, Michele - estesmd" userId="S::estesmd@jmu.edu::7f01444f-bcfd-4926-89f8-dd1142b90e2d" providerId="AD" clId="Web-{E6E8549D-41AE-4CD1-B919-C7E48972C9A9}" dt="2023-12-20T19:31:27.308" v="207" actId="1076"/>
          <ac:picMkLst>
            <pc:docMk/>
            <pc:sldMk cId="0" sldId="266"/>
            <ac:picMk id="199" creationId="{00000000-0000-0000-0000-000000000000}"/>
          </ac:picMkLst>
        </pc:picChg>
      </pc:sldChg>
      <pc:sldChg chg="delSp modSp">
        <pc:chgData name="Estes, Michele - estesmd" userId="S::estesmd@jmu.edu::7f01444f-bcfd-4926-89f8-dd1142b90e2d" providerId="AD" clId="Web-{E6E8549D-41AE-4CD1-B919-C7E48972C9A9}" dt="2023-12-20T19:31:18.761" v="205"/>
        <pc:sldMkLst>
          <pc:docMk/>
          <pc:sldMk cId="0" sldId="267"/>
        </pc:sldMkLst>
        <pc:spChg chg="del">
          <ac:chgData name="Estes, Michele - estesmd" userId="S::estesmd@jmu.edu::7f01444f-bcfd-4926-89f8-dd1142b90e2d" providerId="AD" clId="Web-{E6E8549D-41AE-4CD1-B919-C7E48972C9A9}" dt="2023-12-20T19:31:18.761" v="205"/>
          <ac:spMkLst>
            <pc:docMk/>
            <pc:sldMk cId="0" sldId="267"/>
            <ac:spMk id="204" creationId="{00000000-0000-0000-0000-000000000000}"/>
          </ac:spMkLst>
        </pc:spChg>
        <pc:spChg chg="mod">
          <ac:chgData name="Estes, Michele - estesmd" userId="S::estesmd@jmu.edu::7f01444f-bcfd-4926-89f8-dd1142b90e2d" providerId="AD" clId="Web-{E6E8549D-41AE-4CD1-B919-C7E48972C9A9}" dt="2023-12-20T19:19:16.651" v="59" actId="14100"/>
          <ac:spMkLst>
            <pc:docMk/>
            <pc:sldMk cId="0" sldId="267"/>
            <ac:spMk id="208" creationId="{00000000-0000-0000-0000-000000000000}"/>
          </ac:spMkLst>
        </pc:spChg>
        <pc:picChg chg="mod">
          <ac:chgData name="Estes, Michele - estesmd" userId="S::estesmd@jmu.edu::7f01444f-bcfd-4926-89f8-dd1142b90e2d" providerId="AD" clId="Web-{E6E8549D-41AE-4CD1-B919-C7E48972C9A9}" dt="2023-12-20T19:19:35.261" v="61" actId="14100"/>
          <ac:picMkLst>
            <pc:docMk/>
            <pc:sldMk cId="0" sldId="267"/>
            <ac:picMk id="211" creationId="{00000000-0000-0000-0000-000000000000}"/>
          </ac:picMkLst>
        </pc:picChg>
        <pc:picChg chg="mod modCrop">
          <ac:chgData name="Estes, Michele - estesmd" userId="S::estesmd@jmu.edu::7f01444f-bcfd-4926-89f8-dd1142b90e2d" providerId="AD" clId="Web-{E6E8549D-41AE-4CD1-B919-C7E48972C9A9}" dt="2023-12-20T19:20:15.248" v="67" actId="1076"/>
          <ac:picMkLst>
            <pc:docMk/>
            <pc:sldMk cId="0" sldId="267"/>
            <ac:picMk id="212" creationId="{00000000-0000-0000-0000-000000000000}"/>
          </ac:picMkLst>
        </pc:picChg>
      </pc:sldChg>
      <pc:sldChg chg="delSp modSp">
        <pc:chgData name="Estes, Michele - estesmd" userId="S::estesmd@jmu.edu::7f01444f-bcfd-4926-89f8-dd1142b90e2d" providerId="AD" clId="Web-{E6E8549D-41AE-4CD1-B919-C7E48972C9A9}" dt="2023-12-20T19:31:10.447" v="202"/>
        <pc:sldMkLst>
          <pc:docMk/>
          <pc:sldMk cId="0" sldId="268"/>
        </pc:sldMkLst>
        <pc:spChg chg="del">
          <ac:chgData name="Estes, Michele - estesmd" userId="S::estesmd@jmu.edu::7f01444f-bcfd-4926-89f8-dd1142b90e2d" providerId="AD" clId="Web-{E6E8549D-41AE-4CD1-B919-C7E48972C9A9}" dt="2023-12-20T19:31:10.447" v="202"/>
          <ac:spMkLst>
            <pc:docMk/>
            <pc:sldMk cId="0" sldId="268"/>
            <ac:spMk id="217" creationId="{00000000-0000-0000-0000-000000000000}"/>
          </ac:spMkLst>
        </pc:spChg>
        <pc:spChg chg="mod">
          <ac:chgData name="Estes, Michele - estesmd" userId="S::estesmd@jmu.edu::7f01444f-bcfd-4926-89f8-dd1142b90e2d" providerId="AD" clId="Web-{E6E8549D-41AE-4CD1-B919-C7E48972C9A9}" dt="2023-12-20T19:21:52.911" v="87" actId="20577"/>
          <ac:spMkLst>
            <pc:docMk/>
            <pc:sldMk cId="0" sldId="268"/>
            <ac:spMk id="221" creationId="{00000000-0000-0000-0000-000000000000}"/>
          </ac:spMkLst>
        </pc:spChg>
        <pc:picChg chg="mod">
          <ac:chgData name="Estes, Michele - estesmd" userId="S::estesmd@jmu.edu::7f01444f-bcfd-4926-89f8-dd1142b90e2d" providerId="AD" clId="Web-{E6E8549D-41AE-4CD1-B919-C7E48972C9A9}" dt="2023-12-20T19:22:02.068" v="88" actId="1076"/>
          <ac:picMkLst>
            <pc:docMk/>
            <pc:sldMk cId="0" sldId="268"/>
            <ac:picMk id="224" creationId="{00000000-0000-0000-0000-000000000000}"/>
          </ac:picMkLst>
        </pc:picChg>
      </pc:sldChg>
      <pc:sldChg chg="delSp modSp">
        <pc:chgData name="Estes, Michele - estesmd" userId="S::estesmd@jmu.edu::7f01444f-bcfd-4926-89f8-dd1142b90e2d" providerId="AD" clId="Web-{E6E8549D-41AE-4CD1-B919-C7E48972C9A9}" dt="2023-12-20T19:31:05.603" v="201"/>
        <pc:sldMkLst>
          <pc:docMk/>
          <pc:sldMk cId="0" sldId="269"/>
        </pc:sldMkLst>
        <pc:spChg chg="del">
          <ac:chgData name="Estes, Michele - estesmd" userId="S::estesmd@jmu.edu::7f01444f-bcfd-4926-89f8-dd1142b90e2d" providerId="AD" clId="Web-{E6E8549D-41AE-4CD1-B919-C7E48972C9A9}" dt="2023-12-20T19:31:05.603" v="201"/>
          <ac:spMkLst>
            <pc:docMk/>
            <pc:sldMk cId="0" sldId="269"/>
            <ac:spMk id="229" creationId="{00000000-0000-0000-0000-000000000000}"/>
          </ac:spMkLst>
        </pc:spChg>
        <pc:spChg chg="mod">
          <ac:chgData name="Estes, Michele - estesmd" userId="S::estesmd@jmu.edu::7f01444f-bcfd-4926-89f8-dd1142b90e2d" providerId="AD" clId="Web-{E6E8549D-41AE-4CD1-B919-C7E48972C9A9}" dt="2023-12-20T19:22:45.399" v="99" actId="1076"/>
          <ac:spMkLst>
            <pc:docMk/>
            <pc:sldMk cId="0" sldId="269"/>
            <ac:spMk id="233" creationId="{00000000-0000-0000-0000-000000000000}"/>
          </ac:spMkLst>
        </pc:spChg>
      </pc:sldChg>
      <pc:sldChg chg="delSp modSp">
        <pc:chgData name="Estes, Michele - estesmd" userId="S::estesmd@jmu.edu::7f01444f-bcfd-4926-89f8-dd1142b90e2d" providerId="AD" clId="Web-{E6E8549D-41AE-4CD1-B919-C7E48972C9A9}" dt="2023-12-20T19:31:02.822" v="200"/>
        <pc:sldMkLst>
          <pc:docMk/>
          <pc:sldMk cId="0" sldId="270"/>
        </pc:sldMkLst>
        <pc:spChg chg="del">
          <ac:chgData name="Estes, Michele - estesmd" userId="S::estesmd@jmu.edu::7f01444f-bcfd-4926-89f8-dd1142b90e2d" providerId="AD" clId="Web-{E6E8549D-41AE-4CD1-B919-C7E48972C9A9}" dt="2023-12-20T19:31:02.822" v="200"/>
          <ac:spMkLst>
            <pc:docMk/>
            <pc:sldMk cId="0" sldId="270"/>
            <ac:spMk id="241" creationId="{00000000-0000-0000-0000-000000000000}"/>
          </ac:spMkLst>
        </pc:spChg>
        <pc:spChg chg="mod">
          <ac:chgData name="Estes, Michele - estesmd" userId="S::estesmd@jmu.edu::7f01444f-bcfd-4926-89f8-dd1142b90e2d" providerId="AD" clId="Web-{E6E8549D-41AE-4CD1-B919-C7E48972C9A9}" dt="2023-12-20T19:23:24.448" v="107" actId="1076"/>
          <ac:spMkLst>
            <pc:docMk/>
            <pc:sldMk cId="0" sldId="270"/>
            <ac:spMk id="245" creationId="{00000000-0000-0000-0000-000000000000}"/>
          </ac:spMkLst>
        </pc:spChg>
      </pc:sldChg>
      <pc:sldChg chg="delSp modSp">
        <pc:chgData name="Estes, Michele - estesmd" userId="S::estesmd@jmu.edu::7f01444f-bcfd-4926-89f8-dd1142b90e2d" providerId="AD" clId="Web-{E6E8549D-41AE-4CD1-B919-C7E48972C9A9}" dt="2023-12-20T19:31:12.151" v="203"/>
        <pc:sldMkLst>
          <pc:docMk/>
          <pc:sldMk cId="0" sldId="271"/>
        </pc:sldMkLst>
        <pc:spChg chg="del">
          <ac:chgData name="Estes, Michele - estesmd" userId="S::estesmd@jmu.edu::7f01444f-bcfd-4926-89f8-dd1142b90e2d" providerId="AD" clId="Web-{E6E8549D-41AE-4CD1-B919-C7E48972C9A9}" dt="2023-12-20T19:31:12.151" v="203"/>
          <ac:spMkLst>
            <pc:docMk/>
            <pc:sldMk cId="0" sldId="271"/>
            <ac:spMk id="253" creationId="{00000000-0000-0000-0000-000000000000}"/>
          </ac:spMkLst>
        </pc:spChg>
        <pc:spChg chg="mod">
          <ac:chgData name="Estes, Michele - estesmd" userId="S::estesmd@jmu.edu::7f01444f-bcfd-4926-89f8-dd1142b90e2d" providerId="AD" clId="Web-{E6E8549D-41AE-4CD1-B919-C7E48972C9A9}" dt="2023-12-20T19:21:43.770" v="85" actId="14100"/>
          <ac:spMkLst>
            <pc:docMk/>
            <pc:sldMk cId="0" sldId="271"/>
            <ac:spMk id="256" creationId="{00000000-0000-0000-0000-000000000000}"/>
          </ac:spMkLst>
        </pc:spChg>
        <pc:picChg chg="mod">
          <ac:chgData name="Estes, Michele - estesmd" userId="S::estesmd@jmu.edu::7f01444f-bcfd-4926-89f8-dd1142b90e2d" providerId="AD" clId="Web-{E6E8549D-41AE-4CD1-B919-C7E48972C9A9}" dt="2023-12-20T19:21:34.316" v="83" actId="14100"/>
          <ac:picMkLst>
            <pc:docMk/>
            <pc:sldMk cId="0" sldId="271"/>
            <ac:picMk id="258" creationId="{00000000-0000-0000-0000-000000000000}"/>
          </ac:picMkLst>
        </pc:picChg>
      </pc:sldChg>
      <pc:sldChg chg="modSp">
        <pc:chgData name="Estes, Michele - estesmd" userId="S::estesmd@jmu.edu::7f01444f-bcfd-4926-89f8-dd1142b90e2d" providerId="AD" clId="Web-{E6E8549D-41AE-4CD1-B919-C7E48972C9A9}" dt="2023-12-20T19:53:22.972" v="260" actId="1076"/>
        <pc:sldMkLst>
          <pc:docMk/>
          <pc:sldMk cId="0" sldId="279"/>
        </pc:sldMkLst>
        <pc:spChg chg="mod">
          <ac:chgData name="Estes, Michele - estesmd" userId="S::estesmd@jmu.edu::7f01444f-bcfd-4926-89f8-dd1142b90e2d" providerId="AD" clId="Web-{E6E8549D-41AE-4CD1-B919-C7E48972C9A9}" dt="2023-12-20T19:53:05.846" v="256" actId="14100"/>
          <ac:spMkLst>
            <pc:docMk/>
            <pc:sldMk cId="0" sldId="279"/>
            <ac:spMk id="351" creationId="{00000000-0000-0000-0000-000000000000}"/>
          </ac:spMkLst>
        </pc:spChg>
        <pc:picChg chg="mod">
          <ac:chgData name="Estes, Michele - estesmd" userId="S::estesmd@jmu.edu::7f01444f-bcfd-4926-89f8-dd1142b90e2d" providerId="AD" clId="Web-{E6E8549D-41AE-4CD1-B919-C7E48972C9A9}" dt="2023-12-20T19:52:37.032" v="246" actId="1076"/>
          <ac:picMkLst>
            <pc:docMk/>
            <pc:sldMk cId="0" sldId="279"/>
            <ac:picMk id="356" creationId="{00000000-0000-0000-0000-000000000000}"/>
          </ac:picMkLst>
        </pc:picChg>
        <pc:picChg chg="mod">
          <ac:chgData name="Estes, Michele - estesmd" userId="S::estesmd@jmu.edu::7f01444f-bcfd-4926-89f8-dd1142b90e2d" providerId="AD" clId="Web-{E6E8549D-41AE-4CD1-B919-C7E48972C9A9}" dt="2023-12-20T19:53:22.972" v="260" actId="1076"/>
          <ac:picMkLst>
            <pc:docMk/>
            <pc:sldMk cId="0" sldId="279"/>
            <ac:picMk id="357" creationId="{00000000-0000-0000-0000-000000000000}"/>
          </ac:picMkLst>
        </pc:picChg>
        <pc:picChg chg="mod">
          <ac:chgData name="Estes, Michele - estesmd" userId="S::estesmd@jmu.edu::7f01444f-bcfd-4926-89f8-dd1142b90e2d" providerId="AD" clId="Web-{E6E8549D-41AE-4CD1-B919-C7E48972C9A9}" dt="2023-12-20T19:52:41.219" v="247" actId="1076"/>
          <ac:picMkLst>
            <pc:docMk/>
            <pc:sldMk cId="0" sldId="279"/>
            <ac:picMk id="358" creationId="{00000000-0000-0000-0000-000000000000}"/>
          </ac:picMkLst>
        </pc:picChg>
      </pc:sldChg>
      <pc:sldChg chg="addSp delSp modSp">
        <pc:chgData name="Estes, Michele - estesmd" userId="S::estesmd@jmu.edu::7f01444f-bcfd-4926-89f8-dd1142b90e2d" providerId="AD" clId="Web-{E6E8549D-41AE-4CD1-B919-C7E48972C9A9}" dt="2023-12-20T20:12:34.016" v="369" actId="1076"/>
        <pc:sldMkLst>
          <pc:docMk/>
          <pc:sldMk cId="0" sldId="280"/>
        </pc:sldMkLst>
        <pc:spChg chg="add">
          <ac:chgData name="Estes, Michele - estesmd" userId="S::estesmd@jmu.edu::7f01444f-bcfd-4926-89f8-dd1142b90e2d" providerId="AD" clId="Web-{E6E8549D-41AE-4CD1-B919-C7E48972C9A9}" dt="2023-12-20T20:12:04.811" v="362"/>
          <ac:spMkLst>
            <pc:docMk/>
            <pc:sldMk cId="0" sldId="280"/>
            <ac:spMk id="4" creationId="{69227EF4-FF96-F0EA-1F30-E0ADB49AA19A}"/>
          </ac:spMkLst>
        </pc:spChg>
        <pc:spChg chg="del mod">
          <ac:chgData name="Estes, Michele - estesmd" userId="S::estesmd@jmu.edu::7f01444f-bcfd-4926-89f8-dd1142b90e2d" providerId="AD" clId="Web-{E6E8549D-41AE-4CD1-B919-C7E48972C9A9}" dt="2023-12-20T19:54:00.475" v="266"/>
          <ac:spMkLst>
            <pc:docMk/>
            <pc:sldMk cId="0" sldId="280"/>
            <ac:spMk id="363" creationId="{00000000-0000-0000-0000-000000000000}"/>
          </ac:spMkLst>
        </pc:spChg>
        <pc:spChg chg="mod">
          <ac:chgData name="Estes, Michele - estesmd" userId="S::estesmd@jmu.edu::7f01444f-bcfd-4926-89f8-dd1142b90e2d" providerId="AD" clId="Web-{E6E8549D-41AE-4CD1-B919-C7E48972C9A9}" dt="2023-12-20T20:12:34.016" v="369" actId="1076"/>
          <ac:spMkLst>
            <pc:docMk/>
            <pc:sldMk cId="0" sldId="280"/>
            <ac:spMk id="364" creationId="{00000000-0000-0000-0000-000000000000}"/>
          </ac:spMkLst>
        </pc:spChg>
        <pc:picChg chg="add">
          <ac:chgData name="Estes, Michele - estesmd" userId="S::estesmd@jmu.edu::7f01444f-bcfd-4926-89f8-dd1142b90e2d" providerId="AD" clId="Web-{E6E8549D-41AE-4CD1-B919-C7E48972C9A9}" dt="2023-12-20T20:12:04.842" v="363"/>
          <ac:picMkLst>
            <pc:docMk/>
            <pc:sldMk cId="0" sldId="280"/>
            <ac:picMk id="6" creationId="{8AE767F1-4D8C-75FF-816E-2D2C53AA6D69}"/>
          </ac:picMkLst>
        </pc:picChg>
      </pc:sldChg>
      <pc:sldChg chg="addSp delSp modSp">
        <pc:chgData name="Estes, Michele - estesmd" userId="S::estesmd@jmu.edu::7f01444f-bcfd-4926-89f8-dd1142b90e2d" providerId="AD" clId="Web-{E6E8549D-41AE-4CD1-B919-C7E48972C9A9}" dt="2023-12-20T20:18:09.397" v="438" actId="1076"/>
        <pc:sldMkLst>
          <pc:docMk/>
          <pc:sldMk cId="0" sldId="290"/>
        </pc:sldMkLst>
        <pc:spChg chg="add">
          <ac:chgData name="Estes, Michele - estesmd" userId="S::estesmd@jmu.edu::7f01444f-bcfd-4926-89f8-dd1142b90e2d" providerId="AD" clId="Web-{E6E8549D-41AE-4CD1-B919-C7E48972C9A9}" dt="2023-12-20T20:17:27.848" v="424"/>
          <ac:spMkLst>
            <pc:docMk/>
            <pc:sldMk cId="0" sldId="290"/>
            <ac:spMk id="3" creationId="{4D7A0D3C-0AE0-C18D-85EF-BC06422E3C0F}"/>
          </ac:spMkLst>
        </pc:spChg>
        <pc:spChg chg="del">
          <ac:chgData name="Estes, Michele - estesmd" userId="S::estesmd@jmu.edu::7f01444f-bcfd-4926-89f8-dd1142b90e2d" providerId="AD" clId="Web-{E6E8549D-41AE-4CD1-B919-C7E48972C9A9}" dt="2023-12-20T20:16:43.595" v="416"/>
          <ac:spMkLst>
            <pc:docMk/>
            <pc:sldMk cId="0" sldId="290"/>
            <ac:spMk id="486" creationId="{00000000-0000-0000-0000-000000000000}"/>
          </ac:spMkLst>
        </pc:spChg>
        <pc:spChg chg="del">
          <ac:chgData name="Estes, Michele - estesmd" userId="S::estesmd@jmu.edu::7f01444f-bcfd-4926-89f8-dd1142b90e2d" providerId="AD" clId="Web-{E6E8549D-41AE-4CD1-B919-C7E48972C9A9}" dt="2023-12-20T20:16:56.799" v="418"/>
          <ac:spMkLst>
            <pc:docMk/>
            <pc:sldMk cId="0" sldId="290"/>
            <ac:spMk id="487" creationId="{00000000-0000-0000-0000-000000000000}"/>
          </ac:spMkLst>
        </pc:spChg>
        <pc:spChg chg="del">
          <ac:chgData name="Estes, Michele - estesmd" userId="S::estesmd@jmu.edu::7f01444f-bcfd-4926-89f8-dd1142b90e2d" providerId="AD" clId="Web-{E6E8549D-41AE-4CD1-B919-C7E48972C9A9}" dt="2023-12-20T20:16:52.846" v="417"/>
          <ac:spMkLst>
            <pc:docMk/>
            <pc:sldMk cId="0" sldId="290"/>
            <ac:spMk id="488" creationId="{00000000-0000-0000-0000-000000000000}"/>
          </ac:spMkLst>
        </pc:spChg>
        <pc:spChg chg="mod">
          <ac:chgData name="Estes, Michele - estesmd" userId="S::estesmd@jmu.edu::7f01444f-bcfd-4926-89f8-dd1142b90e2d" providerId="AD" clId="Web-{E6E8549D-41AE-4CD1-B919-C7E48972C9A9}" dt="2023-12-20T20:18:09.397" v="438" actId="1076"/>
          <ac:spMkLst>
            <pc:docMk/>
            <pc:sldMk cId="0" sldId="290"/>
            <ac:spMk id="489" creationId="{00000000-0000-0000-0000-000000000000}"/>
          </ac:spMkLst>
        </pc:spChg>
        <pc:spChg chg="del">
          <ac:chgData name="Estes, Michele - estesmd" userId="S::estesmd@jmu.edu::7f01444f-bcfd-4926-89f8-dd1142b90e2d" providerId="AD" clId="Web-{E6E8549D-41AE-4CD1-B919-C7E48972C9A9}" dt="2023-12-20T20:17:03.299" v="419"/>
          <ac:spMkLst>
            <pc:docMk/>
            <pc:sldMk cId="0" sldId="290"/>
            <ac:spMk id="491" creationId="{00000000-0000-0000-0000-000000000000}"/>
          </ac:spMkLst>
        </pc:spChg>
        <pc:picChg chg="add">
          <ac:chgData name="Estes, Michele - estesmd" userId="S::estesmd@jmu.edu::7f01444f-bcfd-4926-89f8-dd1142b90e2d" providerId="AD" clId="Web-{E6E8549D-41AE-4CD1-B919-C7E48972C9A9}" dt="2023-12-20T20:17:27.848" v="425"/>
          <ac:picMkLst>
            <pc:docMk/>
            <pc:sldMk cId="0" sldId="290"/>
            <ac:picMk id="5" creationId="{AD18232C-D008-60D7-21C5-16BA193B5AD0}"/>
          </ac:picMkLst>
        </pc:picChg>
        <pc:picChg chg="del">
          <ac:chgData name="Estes, Michele - estesmd" userId="S::estesmd@jmu.edu::7f01444f-bcfd-4926-89f8-dd1142b90e2d" providerId="AD" clId="Web-{E6E8549D-41AE-4CD1-B919-C7E48972C9A9}" dt="2023-12-20T20:17:29.332" v="426"/>
          <ac:picMkLst>
            <pc:docMk/>
            <pc:sldMk cId="0" sldId="290"/>
            <ac:picMk id="492" creationId="{00000000-0000-0000-0000-000000000000}"/>
          </ac:picMkLst>
        </pc:picChg>
      </pc:sldChg>
      <pc:sldChg chg="delSp modSp">
        <pc:chgData name="Estes, Michele - estesmd" userId="S::estesmd@jmu.edu::7f01444f-bcfd-4926-89f8-dd1142b90e2d" providerId="AD" clId="Web-{E6E8549D-41AE-4CD1-B919-C7E48972C9A9}" dt="2023-12-20T19:31:33.293" v="208"/>
        <pc:sldMkLst>
          <pc:docMk/>
          <pc:sldMk cId="2284163848" sldId="291"/>
        </pc:sldMkLst>
        <pc:spChg chg="del">
          <ac:chgData name="Estes, Michele - estesmd" userId="S::estesmd@jmu.edu::7f01444f-bcfd-4926-89f8-dd1142b90e2d" providerId="AD" clId="Web-{E6E8549D-41AE-4CD1-B919-C7E48972C9A9}" dt="2023-12-20T19:31:33.293" v="208"/>
          <ac:spMkLst>
            <pc:docMk/>
            <pc:sldMk cId="2284163848" sldId="291"/>
            <ac:spMk id="180" creationId="{00000000-0000-0000-0000-000000000000}"/>
          </ac:spMkLst>
        </pc:spChg>
        <pc:spChg chg="mod">
          <ac:chgData name="Estes, Michele - estesmd" userId="S::estesmd@jmu.edu::7f01444f-bcfd-4926-89f8-dd1142b90e2d" providerId="AD" clId="Web-{E6E8549D-41AE-4CD1-B919-C7E48972C9A9}" dt="2023-12-20T19:18:15.350" v="41" actId="20577"/>
          <ac:spMkLst>
            <pc:docMk/>
            <pc:sldMk cId="2284163848" sldId="291"/>
            <ac:spMk id="184" creationId="{00000000-0000-0000-0000-000000000000}"/>
          </ac:spMkLst>
        </pc:spChg>
        <pc:picChg chg="mod">
          <ac:chgData name="Estes, Michele - estesmd" userId="S::estesmd@jmu.edu::7f01444f-bcfd-4926-89f8-dd1142b90e2d" providerId="AD" clId="Web-{E6E8549D-41AE-4CD1-B919-C7E48972C9A9}" dt="2023-12-20T19:17:53.395" v="36" actId="1076"/>
          <ac:picMkLst>
            <pc:docMk/>
            <pc:sldMk cId="2284163848" sldId="291"/>
            <ac:picMk id="187" creationId="{00000000-0000-0000-0000-000000000000}"/>
          </ac:picMkLst>
        </pc:picChg>
      </pc:sldChg>
      <pc:sldChg chg="delSp modSp">
        <pc:chgData name="Estes, Michele - estesmd" userId="S::estesmd@jmu.edu::7f01444f-bcfd-4926-89f8-dd1142b90e2d" providerId="AD" clId="Web-{E6E8549D-41AE-4CD1-B919-C7E48972C9A9}" dt="2023-12-20T19:30:43.446" v="197"/>
        <pc:sldMkLst>
          <pc:docMk/>
          <pc:sldMk cId="1052971510" sldId="292"/>
        </pc:sldMkLst>
        <pc:spChg chg="del">
          <ac:chgData name="Estes, Michele - estesmd" userId="S::estesmd@jmu.edu::7f01444f-bcfd-4926-89f8-dd1142b90e2d" providerId="AD" clId="Web-{E6E8549D-41AE-4CD1-B919-C7E48972C9A9}" dt="2023-12-20T19:30:43.446" v="197"/>
          <ac:spMkLst>
            <pc:docMk/>
            <pc:sldMk cId="1052971510" sldId="292"/>
            <ac:spMk id="217" creationId="{00000000-0000-0000-0000-000000000000}"/>
          </ac:spMkLst>
        </pc:spChg>
        <pc:spChg chg="mod">
          <ac:chgData name="Estes, Michele - estesmd" userId="S::estesmd@jmu.edu::7f01444f-bcfd-4926-89f8-dd1142b90e2d" providerId="AD" clId="Web-{E6E8549D-41AE-4CD1-B919-C7E48972C9A9}" dt="2023-12-20T19:25:51.614" v="132" actId="14100"/>
          <ac:spMkLst>
            <pc:docMk/>
            <pc:sldMk cId="1052971510" sldId="292"/>
            <ac:spMk id="221" creationId="{00000000-0000-0000-0000-000000000000}"/>
          </ac:spMkLst>
        </pc:spChg>
      </pc:sldChg>
      <pc:sldChg chg="modSp">
        <pc:chgData name="Estes, Michele - estesmd" userId="S::estesmd@jmu.edu::7f01444f-bcfd-4926-89f8-dd1142b90e2d" providerId="AD" clId="Web-{E6E8549D-41AE-4CD1-B919-C7E48972C9A9}" dt="2023-12-20T19:32:47.657" v="216" actId="14100"/>
        <pc:sldMkLst>
          <pc:docMk/>
          <pc:sldMk cId="2059840251" sldId="293"/>
        </pc:sldMkLst>
        <pc:spChg chg="mod">
          <ac:chgData name="Estes, Michele - estesmd" userId="S::estesmd@jmu.edu::7f01444f-bcfd-4926-89f8-dd1142b90e2d" providerId="AD" clId="Web-{E6E8549D-41AE-4CD1-B919-C7E48972C9A9}" dt="2023-12-20T19:32:47.657" v="216" actId="14100"/>
          <ac:spMkLst>
            <pc:docMk/>
            <pc:sldMk cId="2059840251" sldId="293"/>
            <ac:spMk id="221" creationId="{00000000-0000-0000-0000-000000000000}"/>
          </ac:spMkLst>
        </pc:spChg>
      </pc:sldChg>
      <pc:sldChg chg="delSp modSp">
        <pc:chgData name="Estes, Michele - estesmd" userId="S::estesmd@jmu.edu::7f01444f-bcfd-4926-89f8-dd1142b90e2d" providerId="AD" clId="Web-{E6E8549D-41AE-4CD1-B919-C7E48972C9A9}" dt="2023-12-20T19:31:40.590" v="210"/>
        <pc:sldMkLst>
          <pc:docMk/>
          <pc:sldMk cId="824419920" sldId="294"/>
        </pc:sldMkLst>
        <pc:spChg chg="del">
          <ac:chgData name="Estes, Michele - estesmd" userId="S::estesmd@jmu.edu::7f01444f-bcfd-4926-89f8-dd1142b90e2d" providerId="AD" clId="Web-{E6E8549D-41AE-4CD1-B919-C7E48972C9A9}" dt="2023-12-20T19:31:40.590" v="210"/>
          <ac:spMkLst>
            <pc:docMk/>
            <pc:sldMk cId="824419920" sldId="294"/>
            <ac:spMk id="156" creationId="{00000000-0000-0000-0000-000000000000}"/>
          </ac:spMkLst>
        </pc:spChg>
        <pc:spChg chg="mod">
          <ac:chgData name="Estes, Michele - estesmd" userId="S::estesmd@jmu.edu::7f01444f-bcfd-4926-89f8-dd1142b90e2d" providerId="AD" clId="Web-{E6E8549D-41AE-4CD1-B919-C7E48972C9A9}" dt="2023-12-20T19:16:21.155" v="21" actId="20577"/>
          <ac:spMkLst>
            <pc:docMk/>
            <pc:sldMk cId="824419920" sldId="294"/>
            <ac:spMk id="160" creationId="{00000000-0000-0000-0000-000000000000}"/>
          </ac:spMkLst>
        </pc:spChg>
        <pc:picChg chg="mod">
          <ac:chgData name="Estes, Michele - estesmd" userId="S::estesmd@jmu.edu::7f01444f-bcfd-4926-89f8-dd1142b90e2d" providerId="AD" clId="Web-{E6E8549D-41AE-4CD1-B919-C7E48972C9A9}" dt="2023-12-20T19:16:14.623" v="19" actId="1076"/>
          <ac:picMkLst>
            <pc:docMk/>
            <pc:sldMk cId="824419920" sldId="294"/>
            <ac:picMk id="163" creationId="{00000000-0000-0000-0000-000000000000}"/>
          </ac:picMkLst>
        </pc:picChg>
      </pc:sldChg>
      <pc:sldChg chg="delSp modSp">
        <pc:chgData name="Estes, Michele - estesmd" userId="S::estesmd@jmu.edu::7f01444f-bcfd-4926-89f8-dd1142b90e2d" providerId="AD" clId="Web-{E6E8549D-41AE-4CD1-B919-C7E48972C9A9}" dt="2023-12-20T19:30:56.681" v="199"/>
        <pc:sldMkLst>
          <pc:docMk/>
          <pc:sldMk cId="1818078085" sldId="295"/>
        </pc:sldMkLst>
        <pc:spChg chg="del">
          <ac:chgData name="Estes, Michele - estesmd" userId="S::estesmd@jmu.edu::7f01444f-bcfd-4926-89f8-dd1142b90e2d" providerId="AD" clId="Web-{E6E8549D-41AE-4CD1-B919-C7E48972C9A9}" dt="2023-12-20T19:30:56.681" v="199"/>
          <ac:spMkLst>
            <pc:docMk/>
            <pc:sldMk cId="1818078085" sldId="295"/>
            <ac:spMk id="156" creationId="{00000000-0000-0000-0000-000000000000}"/>
          </ac:spMkLst>
        </pc:spChg>
        <pc:spChg chg="mod">
          <ac:chgData name="Estes, Michele - estesmd" userId="S::estesmd@jmu.edu::7f01444f-bcfd-4926-89f8-dd1142b90e2d" providerId="AD" clId="Web-{E6E8549D-41AE-4CD1-B919-C7E48972C9A9}" dt="2023-12-20T19:23:55.528" v="114" actId="14100"/>
          <ac:spMkLst>
            <pc:docMk/>
            <pc:sldMk cId="1818078085" sldId="295"/>
            <ac:spMk id="160" creationId="{00000000-0000-0000-0000-000000000000}"/>
          </ac:spMkLst>
        </pc:spChg>
        <pc:picChg chg="mod">
          <ac:chgData name="Estes, Michele - estesmd" userId="S::estesmd@jmu.edu::7f01444f-bcfd-4926-89f8-dd1142b90e2d" providerId="AD" clId="Web-{E6E8549D-41AE-4CD1-B919-C7E48972C9A9}" dt="2023-12-20T19:24:00.701" v="115" actId="1076"/>
          <ac:picMkLst>
            <pc:docMk/>
            <pc:sldMk cId="1818078085" sldId="295"/>
            <ac:picMk id="163" creationId="{00000000-0000-0000-0000-000000000000}"/>
          </ac:picMkLst>
        </pc:picChg>
      </pc:sldChg>
      <pc:sldChg chg="delSp modSp">
        <pc:chgData name="Estes, Michele - estesmd" userId="S::estesmd@jmu.edu::7f01444f-bcfd-4926-89f8-dd1142b90e2d" providerId="AD" clId="Web-{E6E8549D-41AE-4CD1-B919-C7E48972C9A9}" dt="2023-12-20T19:30:52.774" v="198"/>
        <pc:sldMkLst>
          <pc:docMk/>
          <pc:sldMk cId="4230491178" sldId="296"/>
        </pc:sldMkLst>
        <pc:spChg chg="del">
          <ac:chgData name="Estes, Michele - estesmd" userId="S::estesmd@jmu.edu::7f01444f-bcfd-4926-89f8-dd1142b90e2d" providerId="AD" clId="Web-{E6E8549D-41AE-4CD1-B919-C7E48972C9A9}" dt="2023-12-20T19:30:52.774" v="198"/>
          <ac:spMkLst>
            <pc:docMk/>
            <pc:sldMk cId="4230491178" sldId="296"/>
            <ac:spMk id="156" creationId="{00000000-0000-0000-0000-000000000000}"/>
          </ac:spMkLst>
        </pc:spChg>
        <pc:spChg chg="mod">
          <ac:chgData name="Estes, Michele - estesmd" userId="S::estesmd@jmu.edu::7f01444f-bcfd-4926-89f8-dd1142b90e2d" providerId="AD" clId="Web-{E6E8549D-41AE-4CD1-B919-C7E48972C9A9}" dt="2023-12-20T19:24:39.062" v="124"/>
          <ac:spMkLst>
            <pc:docMk/>
            <pc:sldMk cId="4230491178" sldId="296"/>
            <ac:spMk id="160" creationId="{00000000-0000-0000-0000-000000000000}"/>
          </ac:spMkLst>
        </pc:spChg>
      </pc:sldChg>
      <pc:sldChg chg="modSp">
        <pc:chgData name="Estes, Michele - estesmd" userId="S::estesmd@jmu.edu::7f01444f-bcfd-4926-89f8-dd1142b90e2d" providerId="AD" clId="Web-{E6E8549D-41AE-4CD1-B919-C7E48972C9A9}" dt="2023-12-20T19:24:55.735" v="126" actId="1076"/>
        <pc:sldMkLst>
          <pc:docMk/>
          <pc:sldMk cId="3700944656" sldId="297"/>
        </pc:sldMkLst>
        <pc:picChg chg="mod">
          <ac:chgData name="Estes, Michele - estesmd" userId="S::estesmd@jmu.edu::7f01444f-bcfd-4926-89f8-dd1142b90e2d" providerId="AD" clId="Web-{E6E8549D-41AE-4CD1-B919-C7E48972C9A9}" dt="2023-12-20T19:24:55.735" v="126" actId="1076"/>
          <ac:picMkLst>
            <pc:docMk/>
            <pc:sldMk cId="3700944656" sldId="297"/>
            <ac:picMk id="5" creationId="{E76FAE7F-1C29-9DD7-AC3F-639995764B19}"/>
          </ac:picMkLst>
        </pc:picChg>
      </pc:sldChg>
      <pc:sldChg chg="delSp modSp">
        <pc:chgData name="Estes, Michele - estesmd" userId="S::estesmd@jmu.edu::7f01444f-bcfd-4926-89f8-dd1142b90e2d" providerId="AD" clId="Web-{E6E8549D-41AE-4CD1-B919-C7E48972C9A9}" dt="2023-12-20T19:32:29.328" v="213" actId="14100"/>
        <pc:sldMkLst>
          <pc:docMk/>
          <pc:sldMk cId="183837060" sldId="298"/>
        </pc:sldMkLst>
        <pc:spChg chg="del">
          <ac:chgData name="Estes, Michele - estesmd" userId="S::estesmd@jmu.edu::7f01444f-bcfd-4926-89f8-dd1142b90e2d" providerId="AD" clId="Web-{E6E8549D-41AE-4CD1-B919-C7E48972C9A9}" dt="2023-12-20T19:30:39.492" v="196"/>
          <ac:spMkLst>
            <pc:docMk/>
            <pc:sldMk cId="183837060" sldId="298"/>
            <ac:spMk id="217" creationId="{00000000-0000-0000-0000-000000000000}"/>
          </ac:spMkLst>
        </pc:spChg>
        <pc:spChg chg="mod">
          <ac:chgData name="Estes, Michele - estesmd" userId="S::estesmd@jmu.edu::7f01444f-bcfd-4926-89f8-dd1142b90e2d" providerId="AD" clId="Web-{E6E8549D-41AE-4CD1-B919-C7E48972C9A9}" dt="2023-12-20T19:32:29.328" v="213" actId="14100"/>
          <ac:spMkLst>
            <pc:docMk/>
            <pc:sldMk cId="183837060" sldId="298"/>
            <ac:spMk id="221" creationId="{00000000-0000-0000-0000-000000000000}"/>
          </ac:spMkLst>
        </pc:spChg>
      </pc:sldChg>
      <pc:sldChg chg="delSp modSp">
        <pc:chgData name="Estes, Michele - estesmd" userId="S::estesmd@jmu.edu::7f01444f-bcfd-4926-89f8-dd1142b90e2d" providerId="AD" clId="Web-{E6E8549D-41AE-4CD1-B919-C7E48972C9A9}" dt="2023-12-20T19:30:36.101" v="195"/>
        <pc:sldMkLst>
          <pc:docMk/>
          <pc:sldMk cId="549702081" sldId="299"/>
        </pc:sldMkLst>
        <pc:spChg chg="del">
          <ac:chgData name="Estes, Michele - estesmd" userId="S::estesmd@jmu.edu::7f01444f-bcfd-4926-89f8-dd1142b90e2d" providerId="AD" clId="Web-{E6E8549D-41AE-4CD1-B919-C7E48972C9A9}" dt="2023-12-20T19:30:36.101" v="195"/>
          <ac:spMkLst>
            <pc:docMk/>
            <pc:sldMk cId="549702081" sldId="299"/>
            <ac:spMk id="217" creationId="{00000000-0000-0000-0000-000000000000}"/>
          </ac:spMkLst>
        </pc:spChg>
        <pc:spChg chg="mod">
          <ac:chgData name="Estes, Michele - estesmd" userId="S::estesmd@jmu.edu::7f01444f-bcfd-4926-89f8-dd1142b90e2d" providerId="AD" clId="Web-{E6E8549D-41AE-4CD1-B919-C7E48972C9A9}" dt="2023-12-20T19:28:39.063" v="169" actId="1076"/>
          <ac:spMkLst>
            <pc:docMk/>
            <pc:sldMk cId="549702081" sldId="299"/>
            <ac:spMk id="221" creationId="{00000000-0000-0000-0000-000000000000}"/>
          </ac:spMkLst>
        </pc:spChg>
      </pc:sldChg>
      <pc:sldChg chg="delSp modSp">
        <pc:chgData name="Estes, Michele - estesmd" userId="S::estesmd@jmu.edu::7f01444f-bcfd-4926-89f8-dd1142b90e2d" providerId="AD" clId="Web-{E6E8549D-41AE-4CD1-B919-C7E48972C9A9}" dt="2023-12-20T19:32:56.517" v="217" actId="14100"/>
        <pc:sldMkLst>
          <pc:docMk/>
          <pc:sldMk cId="4243774834" sldId="300"/>
        </pc:sldMkLst>
        <pc:spChg chg="del">
          <ac:chgData name="Estes, Michele - estesmd" userId="S::estesmd@jmu.edu::7f01444f-bcfd-4926-89f8-dd1142b90e2d" providerId="AD" clId="Web-{E6E8549D-41AE-4CD1-B919-C7E48972C9A9}" dt="2023-12-20T19:30:32.492" v="194"/>
          <ac:spMkLst>
            <pc:docMk/>
            <pc:sldMk cId="4243774834" sldId="300"/>
            <ac:spMk id="217" creationId="{00000000-0000-0000-0000-000000000000}"/>
          </ac:spMkLst>
        </pc:spChg>
        <pc:spChg chg="mod">
          <ac:chgData name="Estes, Michele - estesmd" userId="S::estesmd@jmu.edu::7f01444f-bcfd-4926-89f8-dd1142b90e2d" providerId="AD" clId="Web-{E6E8549D-41AE-4CD1-B919-C7E48972C9A9}" dt="2023-12-20T19:32:56.517" v="217" actId="14100"/>
          <ac:spMkLst>
            <pc:docMk/>
            <pc:sldMk cId="4243774834" sldId="300"/>
            <ac:spMk id="221" creationId="{00000000-0000-0000-0000-000000000000}"/>
          </ac:spMkLst>
        </pc:spChg>
      </pc:sldChg>
      <pc:sldChg chg="delSp modSp">
        <pc:chgData name="Estes, Michele - estesmd" userId="S::estesmd@jmu.edu::7f01444f-bcfd-4926-89f8-dd1142b90e2d" providerId="AD" clId="Web-{E6E8549D-41AE-4CD1-B919-C7E48972C9A9}" dt="2023-12-20T19:52:22.234" v="243"/>
        <pc:sldMkLst>
          <pc:docMk/>
          <pc:sldMk cId="2994007224" sldId="301"/>
        </pc:sldMkLst>
        <pc:spChg chg="mod">
          <ac:chgData name="Estes, Michele - estesmd" userId="S::estesmd@jmu.edu::7f01444f-bcfd-4926-89f8-dd1142b90e2d" providerId="AD" clId="Web-{E6E8549D-41AE-4CD1-B919-C7E48972C9A9}" dt="2023-12-20T19:35:42.872" v="242" actId="1076"/>
          <ac:spMkLst>
            <pc:docMk/>
            <pc:sldMk cId="2994007224" sldId="301"/>
            <ac:spMk id="2" creationId="{B1A37443-6FF0-28BB-8A2A-601859F7D5A6}"/>
          </ac:spMkLst>
        </pc:spChg>
        <pc:spChg chg="del">
          <ac:chgData name="Estes, Michele - estesmd" userId="S::estesmd@jmu.edu::7f01444f-bcfd-4926-89f8-dd1142b90e2d" providerId="AD" clId="Web-{E6E8549D-41AE-4CD1-B919-C7E48972C9A9}" dt="2023-12-20T19:52:22.234" v="243"/>
          <ac:spMkLst>
            <pc:docMk/>
            <pc:sldMk cId="2994007224" sldId="301"/>
            <ac:spMk id="350" creationId="{00000000-0000-0000-0000-000000000000}"/>
          </ac:spMkLst>
        </pc:spChg>
        <pc:spChg chg="mod">
          <ac:chgData name="Estes, Michele - estesmd" userId="S::estesmd@jmu.edu::7f01444f-bcfd-4926-89f8-dd1142b90e2d" providerId="AD" clId="Web-{E6E8549D-41AE-4CD1-B919-C7E48972C9A9}" dt="2023-12-20T19:34:07.428" v="226" actId="14100"/>
          <ac:spMkLst>
            <pc:docMk/>
            <pc:sldMk cId="2994007224" sldId="301"/>
            <ac:spMk id="351" creationId="{00000000-0000-0000-0000-000000000000}"/>
          </ac:spMkLst>
        </pc:spChg>
        <pc:spChg chg="del mod">
          <ac:chgData name="Estes, Michele - estesmd" userId="S::estesmd@jmu.edu::7f01444f-bcfd-4926-89f8-dd1142b90e2d" providerId="AD" clId="Web-{E6E8549D-41AE-4CD1-B919-C7E48972C9A9}" dt="2023-12-20T19:33:09.033" v="220"/>
          <ac:spMkLst>
            <pc:docMk/>
            <pc:sldMk cId="2994007224" sldId="301"/>
            <ac:spMk id="352" creationId="{00000000-0000-0000-0000-000000000000}"/>
          </ac:spMkLst>
        </pc:spChg>
      </pc:sldChg>
      <pc:sldChg chg="delSp modSp">
        <pc:chgData name="Estes, Michele - estesmd" userId="S::estesmd@jmu.edu::7f01444f-bcfd-4926-89f8-dd1142b90e2d" providerId="AD" clId="Web-{E6E8549D-41AE-4CD1-B919-C7E48972C9A9}" dt="2023-12-20T19:30:23.835" v="193"/>
        <pc:sldMkLst>
          <pc:docMk/>
          <pc:sldMk cId="3750303490" sldId="302"/>
        </pc:sldMkLst>
        <pc:spChg chg="del">
          <ac:chgData name="Estes, Michele - estesmd" userId="S::estesmd@jmu.edu::7f01444f-bcfd-4926-89f8-dd1142b90e2d" providerId="AD" clId="Web-{E6E8549D-41AE-4CD1-B919-C7E48972C9A9}" dt="2023-12-20T19:30:23.835" v="193"/>
          <ac:spMkLst>
            <pc:docMk/>
            <pc:sldMk cId="3750303490" sldId="302"/>
            <ac:spMk id="350" creationId="{00000000-0000-0000-0000-000000000000}"/>
          </ac:spMkLst>
        </pc:spChg>
        <pc:spChg chg="mod">
          <ac:chgData name="Estes, Michele - estesmd" userId="S::estesmd@jmu.edu::7f01444f-bcfd-4926-89f8-dd1142b90e2d" providerId="AD" clId="Web-{E6E8549D-41AE-4CD1-B919-C7E48972C9A9}" dt="2023-12-20T19:30:20.585" v="192" actId="1076"/>
          <ac:spMkLst>
            <pc:docMk/>
            <pc:sldMk cId="3750303490" sldId="302"/>
            <ac:spMk id="351" creationId="{00000000-0000-0000-0000-000000000000}"/>
          </ac:spMkLst>
        </pc:spChg>
        <pc:spChg chg="del">
          <ac:chgData name="Estes, Michele - estesmd" userId="S::estesmd@jmu.edu::7f01444f-bcfd-4926-89f8-dd1142b90e2d" providerId="AD" clId="Web-{E6E8549D-41AE-4CD1-B919-C7E48972C9A9}" dt="2023-12-20T19:29:38.598" v="183"/>
          <ac:spMkLst>
            <pc:docMk/>
            <pc:sldMk cId="3750303490" sldId="302"/>
            <ac:spMk id="352" creationId="{00000000-0000-0000-0000-000000000000}"/>
          </ac:spMkLst>
        </pc:spChg>
      </pc:sldChg>
      <pc:sldChg chg="addSp delSp modSp">
        <pc:chgData name="Estes, Michele - estesmd" userId="S::estesmd@jmu.edu::7f01444f-bcfd-4926-89f8-dd1142b90e2d" providerId="AD" clId="Web-{E6E8549D-41AE-4CD1-B919-C7E48972C9A9}" dt="2023-12-20T20:18:23.117" v="440" actId="1076"/>
        <pc:sldMkLst>
          <pc:docMk/>
          <pc:sldMk cId="1296122122" sldId="303"/>
        </pc:sldMkLst>
        <pc:spChg chg="add">
          <ac:chgData name="Estes, Michele - estesmd" userId="S::estesmd@jmu.edu::7f01444f-bcfd-4926-89f8-dd1142b90e2d" providerId="AD" clId="Web-{E6E8549D-41AE-4CD1-B919-C7E48972C9A9}" dt="2023-12-20T20:18:00.928" v="435"/>
          <ac:spMkLst>
            <pc:docMk/>
            <pc:sldMk cId="1296122122" sldId="303"/>
            <ac:spMk id="3" creationId="{746F7D43-25D7-0FB9-8BDF-E07D892A36DE}"/>
          </ac:spMkLst>
        </pc:spChg>
        <pc:spChg chg="del">
          <ac:chgData name="Estes, Michele - estesmd" userId="S::estesmd@jmu.edu::7f01444f-bcfd-4926-89f8-dd1142b90e2d" providerId="AD" clId="Web-{E6E8549D-41AE-4CD1-B919-C7E48972C9A9}" dt="2023-12-20T20:17:33.801" v="428"/>
          <ac:spMkLst>
            <pc:docMk/>
            <pc:sldMk cId="1296122122" sldId="303"/>
            <ac:spMk id="487" creationId="{00000000-0000-0000-0000-000000000000}"/>
          </ac:spMkLst>
        </pc:spChg>
        <pc:spChg chg="del">
          <ac:chgData name="Estes, Michele - estesmd" userId="S::estesmd@jmu.edu::7f01444f-bcfd-4926-89f8-dd1142b90e2d" providerId="AD" clId="Web-{E6E8549D-41AE-4CD1-B919-C7E48972C9A9}" dt="2023-12-20T20:17:32.317" v="427"/>
          <ac:spMkLst>
            <pc:docMk/>
            <pc:sldMk cId="1296122122" sldId="303"/>
            <ac:spMk id="488" creationId="{00000000-0000-0000-0000-000000000000}"/>
          </ac:spMkLst>
        </pc:spChg>
        <pc:spChg chg="mod">
          <ac:chgData name="Estes, Michele - estesmd" userId="S::estesmd@jmu.edu::7f01444f-bcfd-4926-89f8-dd1142b90e2d" providerId="AD" clId="Web-{E6E8549D-41AE-4CD1-B919-C7E48972C9A9}" dt="2023-12-20T20:18:23.117" v="440" actId="1076"/>
          <ac:spMkLst>
            <pc:docMk/>
            <pc:sldMk cId="1296122122" sldId="303"/>
            <ac:spMk id="489" creationId="{00000000-0000-0000-0000-000000000000}"/>
          </ac:spMkLst>
        </pc:spChg>
        <pc:spChg chg="del">
          <ac:chgData name="Estes, Michele - estesmd" userId="S::estesmd@jmu.edu::7f01444f-bcfd-4926-89f8-dd1142b90e2d" providerId="AD" clId="Web-{E6E8549D-41AE-4CD1-B919-C7E48972C9A9}" dt="2023-12-20T20:18:00.006" v="434"/>
          <ac:spMkLst>
            <pc:docMk/>
            <pc:sldMk cId="1296122122" sldId="303"/>
            <ac:spMk id="491" creationId="{00000000-0000-0000-0000-000000000000}"/>
          </ac:spMkLst>
        </pc:spChg>
        <pc:picChg chg="add">
          <ac:chgData name="Estes, Michele - estesmd" userId="S::estesmd@jmu.edu::7f01444f-bcfd-4926-89f8-dd1142b90e2d" providerId="AD" clId="Web-{E6E8549D-41AE-4CD1-B919-C7E48972C9A9}" dt="2023-12-20T20:18:00.928" v="436"/>
          <ac:picMkLst>
            <pc:docMk/>
            <pc:sldMk cId="1296122122" sldId="303"/>
            <ac:picMk id="5" creationId="{ADDC3C37-F60B-6603-5BC1-811EE6AB3D17}"/>
          </ac:picMkLst>
        </pc:picChg>
        <pc:picChg chg="del">
          <ac:chgData name="Estes, Michele - estesmd" userId="S::estesmd@jmu.edu::7f01444f-bcfd-4926-89f8-dd1142b90e2d" providerId="AD" clId="Web-{E6E8549D-41AE-4CD1-B919-C7E48972C9A9}" dt="2023-12-20T20:18:02.444" v="437"/>
          <ac:picMkLst>
            <pc:docMk/>
            <pc:sldMk cId="1296122122" sldId="303"/>
            <ac:picMk id="492" creationId="{00000000-0000-0000-0000-000000000000}"/>
          </ac:picMkLst>
        </pc:picChg>
      </pc:sldChg>
      <pc:sldChg chg="delSp modSp">
        <pc:chgData name="Estes, Michele - estesmd" userId="S::estesmd@jmu.edu::7f01444f-bcfd-4926-89f8-dd1142b90e2d" providerId="AD" clId="Web-{E6E8549D-41AE-4CD1-B919-C7E48972C9A9}" dt="2023-12-20T20:16:40.782" v="415"/>
        <pc:sldMkLst>
          <pc:docMk/>
          <pc:sldMk cId="942280923" sldId="304"/>
        </pc:sldMkLst>
        <pc:spChg chg="del">
          <ac:chgData name="Estes, Michele - estesmd" userId="S::estesmd@jmu.edu::7f01444f-bcfd-4926-89f8-dd1142b90e2d" providerId="AD" clId="Web-{E6E8549D-41AE-4CD1-B919-C7E48972C9A9}" dt="2023-12-20T20:16:40.782" v="415"/>
          <ac:spMkLst>
            <pc:docMk/>
            <pc:sldMk cId="942280923" sldId="304"/>
            <ac:spMk id="350" creationId="{00000000-0000-0000-0000-000000000000}"/>
          </ac:spMkLst>
        </pc:spChg>
        <pc:spChg chg="mod">
          <ac:chgData name="Estes, Michele - estesmd" userId="S::estesmd@jmu.edu::7f01444f-bcfd-4926-89f8-dd1142b90e2d" providerId="AD" clId="Web-{E6E8549D-41AE-4CD1-B919-C7E48972C9A9}" dt="2023-12-20T20:09:50.724" v="341" actId="20577"/>
          <ac:spMkLst>
            <pc:docMk/>
            <pc:sldMk cId="942280923" sldId="304"/>
            <ac:spMk id="351" creationId="{00000000-0000-0000-0000-000000000000}"/>
          </ac:spMkLst>
        </pc:spChg>
        <pc:spChg chg="del">
          <ac:chgData name="Estes, Michele - estesmd" userId="S::estesmd@jmu.edu::7f01444f-bcfd-4926-89f8-dd1142b90e2d" providerId="AD" clId="Web-{E6E8549D-41AE-4CD1-B919-C7E48972C9A9}" dt="2023-12-20T20:05:43.192" v="333"/>
          <ac:spMkLst>
            <pc:docMk/>
            <pc:sldMk cId="942280923" sldId="304"/>
            <ac:spMk id="352" creationId="{00000000-0000-0000-0000-000000000000}"/>
          </ac:spMkLst>
        </pc:spChg>
      </pc:sldChg>
      <pc:sldChg chg="addSp delSp modSp">
        <pc:chgData name="Estes, Michele - estesmd" userId="S::estesmd@jmu.edu::7f01444f-bcfd-4926-89f8-dd1142b90e2d" providerId="AD" clId="Web-{E6E8549D-41AE-4CD1-B919-C7E48972C9A9}" dt="2023-12-20T20:12:56.643" v="375"/>
        <pc:sldMkLst>
          <pc:docMk/>
          <pc:sldMk cId="1082317923" sldId="305"/>
        </pc:sldMkLst>
        <pc:spChg chg="add">
          <ac:chgData name="Estes, Michele - estesmd" userId="S::estesmd@jmu.edu::7f01444f-bcfd-4926-89f8-dd1142b90e2d" providerId="AD" clId="Web-{E6E8549D-41AE-4CD1-B919-C7E48972C9A9}" dt="2023-12-20T20:12:56.627" v="374"/>
          <ac:spMkLst>
            <pc:docMk/>
            <pc:sldMk cId="1082317923" sldId="305"/>
            <ac:spMk id="4" creationId="{7A3D360E-9068-B967-2C1E-083A4EBF7916}"/>
          </ac:spMkLst>
        </pc:spChg>
        <pc:spChg chg="del">
          <ac:chgData name="Estes, Michele - estesmd" userId="S::estesmd@jmu.edu::7f01444f-bcfd-4926-89f8-dd1142b90e2d" providerId="AD" clId="Web-{E6E8549D-41AE-4CD1-B919-C7E48972C9A9}" dt="2023-12-20T19:54:31.602" v="271"/>
          <ac:spMkLst>
            <pc:docMk/>
            <pc:sldMk cId="1082317923" sldId="305"/>
            <ac:spMk id="363" creationId="{00000000-0000-0000-0000-000000000000}"/>
          </ac:spMkLst>
        </pc:spChg>
        <pc:spChg chg="mod">
          <ac:chgData name="Estes, Michele - estesmd" userId="S::estesmd@jmu.edu::7f01444f-bcfd-4926-89f8-dd1142b90e2d" providerId="AD" clId="Web-{E6E8549D-41AE-4CD1-B919-C7E48972C9A9}" dt="2023-12-20T20:12:55.002" v="373" actId="1076"/>
          <ac:spMkLst>
            <pc:docMk/>
            <pc:sldMk cId="1082317923" sldId="305"/>
            <ac:spMk id="364" creationId="{00000000-0000-0000-0000-000000000000}"/>
          </ac:spMkLst>
        </pc:spChg>
        <pc:picChg chg="add">
          <ac:chgData name="Estes, Michele - estesmd" userId="S::estesmd@jmu.edu::7f01444f-bcfd-4926-89f8-dd1142b90e2d" providerId="AD" clId="Web-{E6E8549D-41AE-4CD1-B919-C7E48972C9A9}" dt="2023-12-20T20:12:56.643" v="375"/>
          <ac:picMkLst>
            <pc:docMk/>
            <pc:sldMk cId="1082317923" sldId="305"/>
            <ac:picMk id="6" creationId="{3B830D32-B540-EB22-C2E9-F973D8E7243F}"/>
          </ac:picMkLst>
        </pc:picChg>
      </pc:sldChg>
      <pc:sldChg chg="addSp delSp modSp">
        <pc:chgData name="Estes, Michele - estesmd" userId="S::estesmd@jmu.edu::7f01444f-bcfd-4926-89f8-dd1142b90e2d" providerId="AD" clId="Web-{E6E8549D-41AE-4CD1-B919-C7E48972C9A9}" dt="2023-12-20T20:15:29.840" v="404" actId="1076"/>
        <pc:sldMkLst>
          <pc:docMk/>
          <pc:sldMk cId="2303865210" sldId="306"/>
        </pc:sldMkLst>
        <pc:spChg chg="add">
          <ac:chgData name="Estes, Michele - estesmd" userId="S::estesmd@jmu.edu::7f01444f-bcfd-4926-89f8-dd1142b90e2d" providerId="AD" clId="Web-{E6E8549D-41AE-4CD1-B919-C7E48972C9A9}" dt="2023-12-20T20:13:03.956" v="376"/>
          <ac:spMkLst>
            <pc:docMk/>
            <pc:sldMk cId="2303865210" sldId="306"/>
            <ac:spMk id="4" creationId="{F4B41089-A2D3-B229-3C57-9675CF883AA9}"/>
          </ac:spMkLst>
        </pc:spChg>
        <pc:spChg chg="del">
          <ac:chgData name="Estes, Michele - estesmd" userId="S::estesmd@jmu.edu::7f01444f-bcfd-4926-89f8-dd1142b90e2d" providerId="AD" clId="Web-{E6E8549D-41AE-4CD1-B919-C7E48972C9A9}" dt="2023-12-20T20:15:07.073" v="403"/>
          <ac:spMkLst>
            <pc:docMk/>
            <pc:sldMk cId="2303865210" sldId="306"/>
            <ac:spMk id="363" creationId="{00000000-0000-0000-0000-000000000000}"/>
          </ac:spMkLst>
        </pc:spChg>
        <pc:spChg chg="mod">
          <ac:chgData name="Estes, Michele - estesmd" userId="S::estesmd@jmu.edu::7f01444f-bcfd-4926-89f8-dd1142b90e2d" providerId="AD" clId="Web-{E6E8549D-41AE-4CD1-B919-C7E48972C9A9}" dt="2023-12-20T20:15:29.840" v="404" actId="1076"/>
          <ac:spMkLst>
            <pc:docMk/>
            <pc:sldMk cId="2303865210" sldId="306"/>
            <ac:spMk id="364" creationId="{00000000-0000-0000-0000-000000000000}"/>
          </ac:spMkLst>
        </pc:spChg>
        <pc:picChg chg="add">
          <ac:chgData name="Estes, Michele - estesmd" userId="S::estesmd@jmu.edu::7f01444f-bcfd-4926-89f8-dd1142b90e2d" providerId="AD" clId="Web-{E6E8549D-41AE-4CD1-B919-C7E48972C9A9}" dt="2023-12-20T20:13:03.971" v="377"/>
          <ac:picMkLst>
            <pc:docMk/>
            <pc:sldMk cId="2303865210" sldId="306"/>
            <ac:picMk id="6" creationId="{F2FBF74E-5F96-6FAD-BF00-0618787EFAAD}"/>
          </ac:picMkLst>
        </pc:picChg>
      </pc:sldChg>
      <pc:sldChg chg="addSp delSp modSp">
        <pc:chgData name="Estes, Michele - estesmd" userId="S::estesmd@jmu.edu::7f01444f-bcfd-4926-89f8-dd1142b90e2d" providerId="AD" clId="Web-{E6E8549D-41AE-4CD1-B919-C7E48972C9A9}" dt="2023-12-20T20:13:47.958" v="383"/>
        <pc:sldMkLst>
          <pc:docMk/>
          <pc:sldMk cId="2176934750" sldId="307"/>
        </pc:sldMkLst>
        <pc:spChg chg="add">
          <ac:chgData name="Estes, Michele - estesmd" userId="S::estesmd@jmu.edu::7f01444f-bcfd-4926-89f8-dd1142b90e2d" providerId="AD" clId="Web-{E6E8549D-41AE-4CD1-B919-C7E48972C9A9}" dt="2023-12-20T20:13:47.943" v="382"/>
          <ac:spMkLst>
            <pc:docMk/>
            <pc:sldMk cId="2176934750" sldId="307"/>
            <ac:spMk id="4" creationId="{967F32DE-1555-6213-1EE7-5EFF95F4AC4D}"/>
          </ac:spMkLst>
        </pc:spChg>
        <pc:spChg chg="del">
          <ac:chgData name="Estes, Michele - estesmd" userId="S::estesmd@jmu.edu::7f01444f-bcfd-4926-89f8-dd1142b90e2d" providerId="AD" clId="Web-{E6E8549D-41AE-4CD1-B919-C7E48972C9A9}" dt="2023-12-20T20:13:46.990" v="381"/>
          <ac:spMkLst>
            <pc:docMk/>
            <pc:sldMk cId="2176934750" sldId="307"/>
            <ac:spMk id="363" creationId="{00000000-0000-0000-0000-000000000000}"/>
          </ac:spMkLst>
        </pc:spChg>
        <pc:spChg chg="mod">
          <ac:chgData name="Estes, Michele - estesmd" userId="S::estesmd@jmu.edu::7f01444f-bcfd-4926-89f8-dd1142b90e2d" providerId="AD" clId="Web-{E6E8549D-41AE-4CD1-B919-C7E48972C9A9}" dt="2023-12-20T20:13:25.223" v="380" actId="1076"/>
          <ac:spMkLst>
            <pc:docMk/>
            <pc:sldMk cId="2176934750" sldId="307"/>
            <ac:spMk id="364" creationId="{00000000-0000-0000-0000-000000000000}"/>
          </ac:spMkLst>
        </pc:spChg>
        <pc:picChg chg="add">
          <ac:chgData name="Estes, Michele - estesmd" userId="S::estesmd@jmu.edu::7f01444f-bcfd-4926-89f8-dd1142b90e2d" providerId="AD" clId="Web-{E6E8549D-41AE-4CD1-B919-C7E48972C9A9}" dt="2023-12-20T20:13:47.958" v="383"/>
          <ac:picMkLst>
            <pc:docMk/>
            <pc:sldMk cId="2176934750" sldId="307"/>
            <ac:picMk id="6" creationId="{5E80E254-6BE0-BF5E-4EA8-25B5343ECD3C}"/>
          </ac:picMkLst>
        </pc:picChg>
      </pc:sldChg>
      <pc:sldChg chg="addSp delSp modSp">
        <pc:chgData name="Estes, Michele - estesmd" userId="S::estesmd@jmu.edu::7f01444f-bcfd-4926-89f8-dd1142b90e2d" providerId="AD" clId="Web-{E6E8549D-41AE-4CD1-B919-C7E48972C9A9}" dt="2023-12-20T20:15:02.682" v="402"/>
        <pc:sldMkLst>
          <pc:docMk/>
          <pc:sldMk cId="1103642498" sldId="308"/>
        </pc:sldMkLst>
        <pc:spChg chg="add">
          <ac:chgData name="Estes, Michele - estesmd" userId="S::estesmd@jmu.edu::7f01444f-bcfd-4926-89f8-dd1142b90e2d" providerId="AD" clId="Web-{E6E8549D-41AE-4CD1-B919-C7E48972C9A9}" dt="2023-12-20T20:14:14.148" v="386"/>
          <ac:spMkLst>
            <pc:docMk/>
            <pc:sldMk cId="1103642498" sldId="308"/>
            <ac:spMk id="4" creationId="{8E1B712F-4FD9-A35A-979C-12E39F9BD7C5}"/>
          </ac:spMkLst>
        </pc:spChg>
        <pc:spChg chg="del">
          <ac:chgData name="Estes, Michele - estesmd" userId="S::estesmd@jmu.edu::7f01444f-bcfd-4926-89f8-dd1142b90e2d" providerId="AD" clId="Web-{E6E8549D-41AE-4CD1-B919-C7E48972C9A9}" dt="2023-12-20T20:15:02.682" v="402"/>
          <ac:spMkLst>
            <pc:docMk/>
            <pc:sldMk cId="1103642498" sldId="308"/>
            <ac:spMk id="363" creationId="{00000000-0000-0000-0000-000000000000}"/>
          </ac:spMkLst>
        </pc:spChg>
        <pc:spChg chg="mod">
          <ac:chgData name="Estes, Michele - estesmd" userId="S::estesmd@jmu.edu::7f01444f-bcfd-4926-89f8-dd1142b90e2d" providerId="AD" clId="Web-{E6E8549D-41AE-4CD1-B919-C7E48972C9A9}" dt="2023-12-20T20:14:31.196" v="392" actId="14100"/>
          <ac:spMkLst>
            <pc:docMk/>
            <pc:sldMk cId="1103642498" sldId="308"/>
            <ac:spMk id="364" creationId="{00000000-0000-0000-0000-000000000000}"/>
          </ac:spMkLst>
        </pc:spChg>
        <pc:picChg chg="add">
          <ac:chgData name="Estes, Michele - estesmd" userId="S::estesmd@jmu.edu::7f01444f-bcfd-4926-89f8-dd1142b90e2d" providerId="AD" clId="Web-{E6E8549D-41AE-4CD1-B919-C7E48972C9A9}" dt="2023-12-20T20:14:14.163" v="387"/>
          <ac:picMkLst>
            <pc:docMk/>
            <pc:sldMk cId="1103642498" sldId="308"/>
            <ac:picMk id="6" creationId="{46B5D3AF-DF1B-5897-21A7-7E06B37184D9}"/>
          </ac:picMkLst>
        </pc:picChg>
      </pc:sldChg>
      <pc:sldChg chg="addSp delSp modSp">
        <pc:chgData name="Estes, Michele - estesmd" userId="S::estesmd@jmu.edu::7f01444f-bcfd-4926-89f8-dd1142b90e2d" providerId="AD" clId="Web-{E6E8549D-41AE-4CD1-B919-C7E48972C9A9}" dt="2023-12-20T20:15:00.244" v="401"/>
        <pc:sldMkLst>
          <pc:docMk/>
          <pc:sldMk cId="1207648028" sldId="309"/>
        </pc:sldMkLst>
        <pc:spChg chg="add">
          <ac:chgData name="Estes, Michele - estesmd" userId="S::estesmd@jmu.edu::7f01444f-bcfd-4926-89f8-dd1142b90e2d" providerId="AD" clId="Web-{E6E8549D-41AE-4CD1-B919-C7E48972C9A9}" dt="2023-12-20T20:14:38.274" v="393"/>
          <ac:spMkLst>
            <pc:docMk/>
            <pc:sldMk cId="1207648028" sldId="309"/>
            <ac:spMk id="4" creationId="{DAF32A5A-83C8-10A6-883F-79D025E7D3FB}"/>
          </ac:spMkLst>
        </pc:spChg>
        <pc:spChg chg="del">
          <ac:chgData name="Estes, Michele - estesmd" userId="S::estesmd@jmu.edu::7f01444f-bcfd-4926-89f8-dd1142b90e2d" providerId="AD" clId="Web-{E6E8549D-41AE-4CD1-B919-C7E48972C9A9}" dt="2023-12-20T20:15:00.244" v="401"/>
          <ac:spMkLst>
            <pc:docMk/>
            <pc:sldMk cId="1207648028" sldId="309"/>
            <ac:spMk id="363" creationId="{00000000-0000-0000-0000-000000000000}"/>
          </ac:spMkLst>
        </pc:spChg>
        <pc:spChg chg="mod">
          <ac:chgData name="Estes, Michele - estesmd" userId="S::estesmd@jmu.edu::7f01444f-bcfd-4926-89f8-dd1142b90e2d" providerId="AD" clId="Web-{E6E8549D-41AE-4CD1-B919-C7E48972C9A9}" dt="2023-12-20T20:14:50.650" v="398" actId="1076"/>
          <ac:spMkLst>
            <pc:docMk/>
            <pc:sldMk cId="1207648028" sldId="309"/>
            <ac:spMk id="364" creationId="{00000000-0000-0000-0000-000000000000}"/>
          </ac:spMkLst>
        </pc:spChg>
        <pc:picChg chg="add">
          <ac:chgData name="Estes, Michele - estesmd" userId="S::estesmd@jmu.edu::7f01444f-bcfd-4926-89f8-dd1142b90e2d" providerId="AD" clId="Web-{E6E8549D-41AE-4CD1-B919-C7E48972C9A9}" dt="2023-12-20T20:14:38.290" v="394"/>
          <ac:picMkLst>
            <pc:docMk/>
            <pc:sldMk cId="1207648028" sldId="309"/>
            <ac:picMk id="6" creationId="{ADEB5AE8-BE93-4218-7CDC-078D1B16A216}"/>
          </ac:picMkLst>
        </pc:picChg>
      </pc:sldChg>
      <pc:sldChg chg="addSp delSp modSp">
        <pc:chgData name="Estes, Michele - estesmd" userId="S::estesmd@jmu.edu::7f01444f-bcfd-4926-89f8-dd1142b90e2d" providerId="AD" clId="Web-{E6E8549D-41AE-4CD1-B919-C7E48972C9A9}" dt="2023-12-20T20:16:03.342" v="408"/>
        <pc:sldMkLst>
          <pc:docMk/>
          <pc:sldMk cId="1322686126" sldId="310"/>
        </pc:sldMkLst>
        <pc:spChg chg="add">
          <ac:chgData name="Estes, Michele - estesmd" userId="S::estesmd@jmu.edu::7f01444f-bcfd-4926-89f8-dd1142b90e2d" providerId="AD" clId="Web-{E6E8549D-41AE-4CD1-B919-C7E48972C9A9}" dt="2023-12-20T20:16:03.327" v="407"/>
          <ac:spMkLst>
            <pc:docMk/>
            <pc:sldMk cId="1322686126" sldId="310"/>
            <ac:spMk id="4" creationId="{47BF14E9-8561-30C4-1193-8AA5E934608F}"/>
          </ac:spMkLst>
        </pc:spChg>
        <pc:spChg chg="del mod">
          <ac:chgData name="Estes, Michele - estesmd" userId="S::estesmd@jmu.edu::7f01444f-bcfd-4926-89f8-dd1142b90e2d" providerId="AD" clId="Web-{E6E8549D-41AE-4CD1-B919-C7E48972C9A9}" dt="2023-12-20T20:14:57.526" v="400"/>
          <ac:spMkLst>
            <pc:docMk/>
            <pc:sldMk cId="1322686126" sldId="310"/>
            <ac:spMk id="363" creationId="{00000000-0000-0000-0000-000000000000}"/>
          </ac:spMkLst>
        </pc:spChg>
        <pc:spChg chg="mod">
          <ac:chgData name="Estes, Michele - estesmd" userId="S::estesmd@jmu.edu::7f01444f-bcfd-4926-89f8-dd1142b90e2d" providerId="AD" clId="Web-{E6E8549D-41AE-4CD1-B919-C7E48972C9A9}" dt="2023-12-20T20:15:59.498" v="406" actId="14100"/>
          <ac:spMkLst>
            <pc:docMk/>
            <pc:sldMk cId="1322686126" sldId="310"/>
            <ac:spMk id="364" creationId="{00000000-0000-0000-0000-000000000000}"/>
          </ac:spMkLst>
        </pc:spChg>
        <pc:picChg chg="add">
          <ac:chgData name="Estes, Michele - estesmd" userId="S::estesmd@jmu.edu::7f01444f-bcfd-4926-89f8-dd1142b90e2d" providerId="AD" clId="Web-{E6E8549D-41AE-4CD1-B919-C7E48972C9A9}" dt="2023-12-20T20:16:03.342" v="408"/>
          <ac:picMkLst>
            <pc:docMk/>
            <pc:sldMk cId="1322686126" sldId="310"/>
            <ac:picMk id="6" creationId="{59A183E3-7DF2-9434-D674-56A7C9F0BFCB}"/>
          </ac:picMkLst>
        </pc:picChg>
      </pc:sldChg>
      <pc:sldChg chg="addSp delSp modSp">
        <pc:chgData name="Estes, Michele - estesmd" userId="S::estesmd@jmu.edu::7f01444f-bcfd-4926-89f8-dd1142b90e2d" providerId="AD" clId="Web-{E6E8549D-41AE-4CD1-B919-C7E48972C9A9}" dt="2023-12-20T20:16:27.188" v="414" actId="20577"/>
        <pc:sldMkLst>
          <pc:docMk/>
          <pc:sldMk cId="3506615042" sldId="311"/>
        </pc:sldMkLst>
        <pc:spChg chg="add">
          <ac:chgData name="Estes, Michele - estesmd" userId="S::estesmd@jmu.edu::7f01444f-bcfd-4926-89f8-dd1142b90e2d" providerId="AD" clId="Web-{E6E8549D-41AE-4CD1-B919-C7E48972C9A9}" dt="2023-12-20T20:16:21.250" v="411"/>
          <ac:spMkLst>
            <pc:docMk/>
            <pc:sldMk cId="3506615042" sldId="311"/>
            <ac:spMk id="4" creationId="{B4D5064A-D370-AE23-6BC6-83445CDDE3F0}"/>
          </ac:spMkLst>
        </pc:spChg>
        <pc:spChg chg="del">
          <ac:chgData name="Estes, Michele - estesmd" userId="S::estesmd@jmu.edu::7f01444f-bcfd-4926-89f8-dd1142b90e2d" providerId="AD" clId="Web-{E6E8549D-41AE-4CD1-B919-C7E48972C9A9}" dt="2023-12-20T20:16:20.140" v="410"/>
          <ac:spMkLst>
            <pc:docMk/>
            <pc:sldMk cId="3506615042" sldId="311"/>
            <ac:spMk id="363" creationId="{00000000-0000-0000-0000-000000000000}"/>
          </ac:spMkLst>
        </pc:spChg>
        <pc:spChg chg="mod">
          <ac:chgData name="Estes, Michele - estesmd" userId="S::estesmd@jmu.edu::7f01444f-bcfd-4926-89f8-dd1142b90e2d" providerId="AD" clId="Web-{E6E8549D-41AE-4CD1-B919-C7E48972C9A9}" dt="2023-12-20T20:16:27.188" v="414" actId="20577"/>
          <ac:spMkLst>
            <pc:docMk/>
            <pc:sldMk cId="3506615042" sldId="311"/>
            <ac:spMk id="364" creationId="{00000000-0000-0000-0000-000000000000}"/>
          </ac:spMkLst>
        </pc:spChg>
        <pc:picChg chg="add">
          <ac:chgData name="Estes, Michele - estesmd" userId="S::estesmd@jmu.edu::7f01444f-bcfd-4926-89f8-dd1142b90e2d" providerId="AD" clId="Web-{E6E8549D-41AE-4CD1-B919-C7E48972C9A9}" dt="2023-12-20T20:16:21.250" v="412"/>
          <ac:picMkLst>
            <pc:docMk/>
            <pc:sldMk cId="3506615042" sldId="311"/>
            <ac:picMk id="6" creationId="{760C63D7-1FF4-FB09-A672-7798074EED52}"/>
          </ac:picMkLst>
        </pc:picChg>
      </pc:sldChg>
      <pc:sldChg chg="add">
        <pc:chgData name="Estes, Michele - estesmd" userId="S::estesmd@jmu.edu::7f01444f-bcfd-4926-89f8-dd1142b90e2d" providerId="AD" clId="Web-{E6E8549D-41AE-4CD1-B919-C7E48972C9A9}" dt="2023-12-20T19:15:18.245" v="0"/>
        <pc:sldMkLst>
          <pc:docMk/>
          <pc:sldMk cId="2105421953" sldId="312"/>
        </pc:sldMkLst>
      </pc:sldChg>
      <pc:sldChg chg="add">
        <pc:chgData name="Estes, Michele - estesmd" userId="S::estesmd@jmu.edu::7f01444f-bcfd-4926-89f8-dd1142b90e2d" providerId="AD" clId="Web-{E6E8549D-41AE-4CD1-B919-C7E48972C9A9}" dt="2023-12-20T19:15:18.307" v="1"/>
        <pc:sldMkLst>
          <pc:docMk/>
          <pc:sldMk cId="1504123593" sldId="313"/>
        </pc:sldMkLst>
      </pc:sldChg>
      <pc:sldChg chg="add">
        <pc:chgData name="Estes, Michele - estesmd" userId="S::estesmd@jmu.edu::7f01444f-bcfd-4926-89f8-dd1142b90e2d" providerId="AD" clId="Web-{E6E8549D-41AE-4CD1-B919-C7E48972C9A9}" dt="2023-12-20T19:15:18.385" v="2"/>
        <pc:sldMkLst>
          <pc:docMk/>
          <pc:sldMk cId="131766377" sldId="314"/>
        </pc:sldMkLst>
      </pc:sldChg>
      <pc:sldChg chg="add">
        <pc:chgData name="Estes, Michele - estesmd" userId="S::estesmd@jmu.edu::7f01444f-bcfd-4926-89f8-dd1142b90e2d" providerId="AD" clId="Web-{E6E8549D-41AE-4CD1-B919-C7E48972C9A9}" dt="2023-12-20T19:15:18.495" v="3"/>
        <pc:sldMkLst>
          <pc:docMk/>
          <pc:sldMk cId="451857082" sldId="315"/>
        </pc:sldMkLst>
      </pc:sldChg>
      <pc:sldChg chg="add">
        <pc:chgData name="Estes, Michele - estesmd" userId="S::estesmd@jmu.edu::7f01444f-bcfd-4926-89f8-dd1142b90e2d" providerId="AD" clId="Web-{E6E8549D-41AE-4CD1-B919-C7E48972C9A9}" dt="2023-12-20T19:15:18.541" v="4"/>
        <pc:sldMkLst>
          <pc:docMk/>
          <pc:sldMk cId="3335010119" sldId="316"/>
        </pc:sldMkLst>
      </pc:sldChg>
      <pc:sldChg chg="modSp add">
        <pc:chgData name="Estes, Michele - estesmd" userId="S::estesmd@jmu.edu::7f01444f-bcfd-4926-89f8-dd1142b90e2d" providerId="AD" clId="Web-{E6E8549D-41AE-4CD1-B919-C7E48972C9A9}" dt="2023-12-20T19:15:25.948" v="7" actId="20577"/>
        <pc:sldMkLst>
          <pc:docMk/>
          <pc:sldMk cId="2870503393" sldId="317"/>
        </pc:sldMkLst>
        <pc:spChg chg="mod">
          <ac:chgData name="Estes, Michele - estesmd" userId="S::estesmd@jmu.edu::7f01444f-bcfd-4926-89f8-dd1142b90e2d" providerId="AD" clId="Web-{E6E8549D-41AE-4CD1-B919-C7E48972C9A9}" dt="2023-12-20T19:15:25.948" v="7" actId="20577"/>
          <ac:spMkLst>
            <pc:docMk/>
            <pc:sldMk cId="2870503393" sldId="317"/>
            <ac:spMk id="2" creationId="{F9AF390F-372F-3BCB-FCED-352A35938896}"/>
          </ac:spMkLst>
        </pc:spChg>
      </pc:sldChg>
      <pc:sldChg chg="delSp modSp new">
        <pc:chgData name="Estes, Michele - estesmd" userId="S::estesmd@jmu.edu::7f01444f-bcfd-4926-89f8-dd1142b90e2d" providerId="AD" clId="Web-{E6E8549D-41AE-4CD1-B919-C7E48972C9A9}" dt="2023-12-20T20:18:45.462" v="445"/>
        <pc:sldMkLst>
          <pc:docMk/>
          <pc:sldMk cId="1002813252" sldId="318"/>
        </pc:sldMkLst>
        <pc:spChg chg="mod">
          <ac:chgData name="Estes, Michele - estesmd" userId="S::estesmd@jmu.edu::7f01444f-bcfd-4926-89f8-dd1142b90e2d" providerId="AD" clId="Web-{E6E8549D-41AE-4CD1-B919-C7E48972C9A9}" dt="2023-12-20T20:18:45.462" v="445"/>
          <ac:spMkLst>
            <pc:docMk/>
            <pc:sldMk cId="1002813252" sldId="318"/>
            <ac:spMk id="2" creationId="{360DFE74-8076-B8C7-8BD5-0707A7F1D20E}"/>
          </ac:spMkLst>
        </pc:spChg>
        <pc:spChg chg="del">
          <ac:chgData name="Estes, Michele - estesmd" userId="S::estesmd@jmu.edu::7f01444f-bcfd-4926-89f8-dd1142b90e2d" providerId="AD" clId="Web-{E6E8549D-41AE-4CD1-B919-C7E48972C9A9}" dt="2023-12-20T20:11:21.871" v="353"/>
          <ac:spMkLst>
            <pc:docMk/>
            <pc:sldMk cId="1002813252" sldId="318"/>
            <ac:spMk id="3" creationId="{4C85212E-FE48-63D3-7EA8-FBBA95277EA3}"/>
          </ac:spMkLst>
        </pc:spChg>
      </pc:sldChg>
      <pc:sldMasterChg chg="add addSldLayout">
        <pc:chgData name="Estes, Michele - estesmd" userId="S::estesmd@jmu.edu::7f01444f-bcfd-4926-89f8-dd1142b90e2d" providerId="AD" clId="Web-{E6E8549D-41AE-4CD1-B919-C7E48972C9A9}" dt="2023-12-20T19:15:18.245" v="0"/>
        <pc:sldMasterMkLst>
          <pc:docMk/>
          <pc:sldMasterMk cId="4062626676" sldId="2147483648"/>
        </pc:sldMasterMkLst>
        <pc:sldLayoutChg chg="add">
          <pc:chgData name="Estes, Michele - estesmd" userId="S::estesmd@jmu.edu::7f01444f-bcfd-4926-89f8-dd1142b90e2d" providerId="AD" clId="Web-{E6E8549D-41AE-4CD1-B919-C7E48972C9A9}" dt="2023-12-20T19:15:18.245" v="0"/>
          <pc:sldLayoutMkLst>
            <pc:docMk/>
            <pc:sldMasterMk cId="4062626676" sldId="2147483648"/>
            <pc:sldLayoutMk cId="2915185632" sldId="2147483649"/>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890934366" sldId="2147483650"/>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783286283" sldId="2147483651"/>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1072888469" sldId="2147483652"/>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1987886093" sldId="2147483653"/>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1348888187" sldId="2147483654"/>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2237017997" sldId="2147483655"/>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3323067129" sldId="2147483656"/>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2805652364" sldId="2147483657"/>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422442957" sldId="2147483658"/>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3493071453" sldId="2147483659"/>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2605011261" sldId="2147483660"/>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2998272340" sldId="2147483661"/>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2915185632" sldId="2147483664"/>
          </pc:sldLayoutMkLst>
        </pc:sldLayoutChg>
        <pc:sldLayoutChg chg="add">
          <pc:chgData name="Estes, Michele - estesmd" userId="S::estesmd@jmu.edu::7f01444f-bcfd-4926-89f8-dd1142b90e2d" providerId="AD" clId="Web-{E6E8549D-41AE-4CD1-B919-C7E48972C9A9}" dt="2023-12-20T19:15:18.245" v="0"/>
          <pc:sldLayoutMkLst>
            <pc:docMk/>
            <pc:sldMasterMk cId="4062626676" sldId="2147483648"/>
            <pc:sldLayoutMk cId="1348888187" sldId="2147483665"/>
          </pc:sldLayoutMkLst>
        </pc:sldLayoutChg>
      </pc:sldMasterChg>
      <pc:sldMasterChg chg="replId modSldLayout">
        <pc:chgData name="Estes, Michele - estesmd" userId="S::estesmd@jmu.edu::7f01444f-bcfd-4926-89f8-dd1142b90e2d" providerId="AD" clId="Web-{E6E8549D-41AE-4CD1-B919-C7E48972C9A9}" dt="2023-12-20T19:15:18.245" v="0"/>
        <pc:sldMasterMkLst>
          <pc:docMk/>
          <pc:sldMasterMk cId="0" sldId="2147483666"/>
        </pc:sldMasterMkLst>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67"/>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68"/>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69"/>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0"/>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1"/>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2"/>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3"/>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4"/>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5"/>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6"/>
          </pc:sldLayoutMkLst>
        </pc:sldLayoutChg>
        <pc:sldLayoutChg chg="replId">
          <pc:chgData name="Estes, Michele - estesmd" userId="S::estesmd@jmu.edu::7f01444f-bcfd-4926-89f8-dd1142b90e2d" providerId="AD" clId="Web-{E6E8549D-41AE-4CD1-B919-C7E48972C9A9}" dt="2023-12-20T19:15:18.245" v="0"/>
          <pc:sldLayoutMkLst>
            <pc:docMk/>
            <pc:sldMasterMk cId="0" sldId="2147483666"/>
            <pc:sldLayoutMk cId="0" sldId="2147483677"/>
          </pc:sldLayoutMkLst>
        </pc:sldLayoutChg>
      </pc:sldMasterChg>
    </pc:docChg>
  </pc:docChgLst>
  <pc:docChgLst>
    <pc:chgData name="Estes, Michele - estesmd" userId="S::estesmd@jmu.edu::7f01444f-bcfd-4926-89f8-dd1142b90e2d" providerId="AD" clId="Web-{1E44B3B6-6F0D-4933-BEC2-1FF333DE5E15}"/>
    <pc:docChg chg="modSld">
      <pc:chgData name="Estes, Michele - estesmd" userId="S::estesmd@jmu.edu::7f01444f-bcfd-4926-89f8-dd1142b90e2d" providerId="AD" clId="Web-{1E44B3B6-6F0D-4933-BEC2-1FF333DE5E15}" dt="2024-01-02T01:14:50.988" v="12"/>
      <pc:docMkLst>
        <pc:docMk/>
      </pc:docMkLst>
      <pc:sldChg chg="modSp">
        <pc:chgData name="Estes, Michele - estesmd" userId="S::estesmd@jmu.edu::7f01444f-bcfd-4926-89f8-dd1142b90e2d" providerId="AD" clId="Web-{1E44B3B6-6F0D-4933-BEC2-1FF333DE5E15}" dt="2024-01-02T01:10:19.171" v="0" actId="1076"/>
        <pc:sldMkLst>
          <pc:docMk/>
          <pc:sldMk cId="0" sldId="271"/>
        </pc:sldMkLst>
        <pc:picChg chg="mod">
          <ac:chgData name="Estes, Michele - estesmd" userId="S::estesmd@jmu.edu::7f01444f-bcfd-4926-89f8-dd1142b90e2d" providerId="AD" clId="Web-{1E44B3B6-6F0D-4933-BEC2-1FF333DE5E15}" dt="2024-01-02T01:10:19.171" v="0" actId="1076"/>
          <ac:picMkLst>
            <pc:docMk/>
            <pc:sldMk cId="0" sldId="271"/>
            <ac:picMk id="258" creationId="{00000000-0000-0000-0000-000000000000}"/>
          </ac:picMkLst>
        </pc:picChg>
      </pc:sldChg>
      <pc:sldChg chg="modSp">
        <pc:chgData name="Estes, Michele - estesmd" userId="S::estesmd@jmu.edu::7f01444f-bcfd-4926-89f8-dd1142b90e2d" providerId="AD" clId="Web-{1E44B3B6-6F0D-4933-BEC2-1FF333DE5E15}" dt="2024-01-02T01:13:10.496" v="10"/>
        <pc:sldMkLst>
          <pc:docMk/>
          <pc:sldMk cId="0" sldId="290"/>
        </pc:sldMkLst>
        <pc:spChg chg="ord">
          <ac:chgData name="Estes, Michele - estesmd" userId="S::estesmd@jmu.edu::7f01444f-bcfd-4926-89f8-dd1142b90e2d" providerId="AD" clId="Web-{1E44B3B6-6F0D-4933-BEC2-1FF333DE5E15}" dt="2024-01-02T01:13:10.496" v="10"/>
          <ac:spMkLst>
            <pc:docMk/>
            <pc:sldMk cId="0" sldId="290"/>
            <ac:spMk id="2" creationId="{31609875-D90C-1144-DC9B-E34B23696E90}"/>
          </ac:spMkLst>
        </pc:spChg>
      </pc:sldChg>
      <pc:sldChg chg="addSp delSp modSp">
        <pc:chgData name="Estes, Michele - estesmd" userId="S::estesmd@jmu.edu::7f01444f-bcfd-4926-89f8-dd1142b90e2d" providerId="AD" clId="Web-{1E44B3B6-6F0D-4933-BEC2-1FF333DE5E15}" dt="2024-01-02T01:13:21.919" v="11"/>
        <pc:sldMkLst>
          <pc:docMk/>
          <pc:sldMk cId="1296122122" sldId="303"/>
        </pc:sldMkLst>
        <pc:spChg chg="add del ord">
          <ac:chgData name="Estes, Michele - estesmd" userId="S::estesmd@jmu.edu::7f01444f-bcfd-4926-89f8-dd1142b90e2d" providerId="AD" clId="Web-{1E44B3B6-6F0D-4933-BEC2-1FF333DE5E15}" dt="2024-01-02T01:13:21.919" v="11"/>
          <ac:spMkLst>
            <pc:docMk/>
            <pc:sldMk cId="1296122122" sldId="303"/>
            <ac:spMk id="2" creationId="{8990E3B9-FE14-1660-9E5F-F585C953F8BF}"/>
          </ac:spMkLst>
        </pc:spChg>
        <pc:spChg chg="del">
          <ac:chgData name="Estes, Michele - estesmd" userId="S::estesmd@jmu.edu::7f01444f-bcfd-4926-89f8-dd1142b90e2d" providerId="AD" clId="Web-{1E44B3B6-6F0D-4933-BEC2-1FF333DE5E15}" dt="2024-01-02T01:12:34.915" v="8"/>
          <ac:spMkLst>
            <pc:docMk/>
            <pc:sldMk cId="1296122122" sldId="303"/>
            <ac:spMk id="486" creationId="{00000000-0000-0000-0000-000000000000}"/>
          </ac:spMkLst>
        </pc:spChg>
      </pc:sldChg>
      <pc:sldChg chg="modSp">
        <pc:chgData name="Estes, Michele - estesmd" userId="S::estesmd@jmu.edu::7f01444f-bcfd-4926-89f8-dd1142b90e2d" providerId="AD" clId="Web-{1E44B3B6-6F0D-4933-BEC2-1FF333DE5E15}" dt="2024-01-02T01:14:50.988" v="12"/>
        <pc:sldMkLst>
          <pc:docMk/>
          <pc:sldMk cId="942280923" sldId="304"/>
        </pc:sldMkLst>
        <pc:picChg chg="ord">
          <ac:chgData name="Estes, Michele - estesmd" userId="S::estesmd@jmu.edu::7f01444f-bcfd-4926-89f8-dd1142b90e2d" providerId="AD" clId="Web-{1E44B3B6-6F0D-4933-BEC2-1FF333DE5E15}" dt="2024-01-02T01:14:50.988" v="12"/>
          <ac:picMkLst>
            <pc:docMk/>
            <pc:sldMk cId="942280923" sldId="304"/>
            <ac:picMk id="4" creationId="{695E448E-260E-98C2-02FC-E188ACF6FC72}"/>
          </ac:picMkLst>
        </pc:picChg>
      </pc:sldChg>
      <pc:sldChg chg="delSp modSp">
        <pc:chgData name="Estes, Michele - estesmd" userId="S::estesmd@jmu.edu::7f01444f-bcfd-4926-89f8-dd1142b90e2d" providerId="AD" clId="Web-{1E44B3B6-6F0D-4933-BEC2-1FF333DE5E15}" dt="2024-01-02T01:12:20.149" v="5" actId="1076"/>
        <pc:sldMkLst>
          <pc:docMk/>
          <pc:sldMk cId="1002813252" sldId="318"/>
        </pc:sldMkLst>
        <pc:spChg chg="mod">
          <ac:chgData name="Estes, Michele - estesmd" userId="S::estesmd@jmu.edu::7f01444f-bcfd-4926-89f8-dd1142b90e2d" providerId="AD" clId="Web-{1E44B3B6-6F0D-4933-BEC2-1FF333DE5E15}" dt="2024-01-02T01:12:20.149" v="5" actId="1076"/>
          <ac:spMkLst>
            <pc:docMk/>
            <pc:sldMk cId="1002813252" sldId="318"/>
            <ac:spMk id="2" creationId="{360DFE74-8076-B8C7-8BD5-0707A7F1D20E}"/>
          </ac:spMkLst>
        </pc:spChg>
        <pc:spChg chg="del">
          <ac:chgData name="Estes, Michele - estesmd" userId="S::estesmd@jmu.edu::7f01444f-bcfd-4926-89f8-dd1142b90e2d" providerId="AD" clId="Web-{1E44B3B6-6F0D-4933-BEC2-1FF333DE5E15}" dt="2024-01-02T01:11:56.288" v="1"/>
          <ac:spMkLst>
            <pc:docMk/>
            <pc:sldMk cId="1002813252" sldId="318"/>
            <ac:spMk id="3" creationId="{68A6A442-A96C-A712-635F-3BD745ADC11B}"/>
          </ac:spMkLst>
        </pc:spChg>
      </pc:sldChg>
    </pc:docChg>
  </pc:docChgLst>
  <pc:docChgLst>
    <pc:chgData name="Estes, Michele - estesmd" userId="S::estesmd@jmu.edu::7f01444f-bcfd-4926-89f8-dd1142b90e2d" providerId="AD" clId="Web-{11FDC213-6E84-4021-AB2C-CFF9911BD61C}"/>
    <pc:docChg chg="modSld">
      <pc:chgData name="Estes, Michele - estesmd" userId="S::estesmd@jmu.edu::7f01444f-bcfd-4926-89f8-dd1142b90e2d" providerId="AD" clId="Web-{11FDC213-6E84-4021-AB2C-CFF9911BD61C}" dt="2024-01-22T02:14:52.930" v="2" actId="20577"/>
      <pc:docMkLst>
        <pc:docMk/>
      </pc:docMkLst>
      <pc:sldChg chg="modSp">
        <pc:chgData name="Estes, Michele - estesmd" userId="S::estesmd@jmu.edu::7f01444f-bcfd-4926-89f8-dd1142b90e2d" providerId="AD" clId="Web-{11FDC213-6E84-4021-AB2C-CFF9911BD61C}" dt="2024-01-22T02:14:52.930" v="2" actId="20577"/>
        <pc:sldMkLst>
          <pc:docMk/>
          <pc:sldMk cId="3242500829" sldId="349"/>
        </pc:sldMkLst>
        <pc:spChg chg="mod">
          <ac:chgData name="Estes, Michele - estesmd" userId="S::estesmd@jmu.edu::7f01444f-bcfd-4926-89f8-dd1142b90e2d" providerId="AD" clId="Web-{11FDC213-6E84-4021-AB2C-CFF9911BD61C}" dt="2024-01-22T02:14:52.930" v="2" actId="20577"/>
          <ac:spMkLst>
            <pc:docMk/>
            <pc:sldMk cId="3242500829" sldId="349"/>
            <ac:spMk id="2" creationId="{543BFF9E-BEB5-6427-046F-859A3AF8EAD9}"/>
          </ac:spMkLst>
        </pc:spChg>
      </pc:sldChg>
    </pc:docChg>
  </pc:docChgLst>
  <pc:docChgLst>
    <pc:chgData name="Anderson, Dannie (DCJS)" userId="3309786d-ca09-4b25-9407-7fcc16175d79" providerId="ADAL" clId="{32E66E0A-FB17-4182-9D08-2ADEFE514C77}"/>
    <pc:docChg chg="undo custSel modSld">
      <pc:chgData name="Anderson, Dannie (DCJS)" userId="3309786d-ca09-4b25-9407-7fcc16175d79" providerId="ADAL" clId="{32E66E0A-FB17-4182-9D08-2ADEFE514C77}" dt="2024-07-11T15:54:58.938" v="154" actId="20577"/>
      <pc:docMkLst>
        <pc:docMk/>
      </pc:docMkLst>
      <pc:sldChg chg="modSp mod">
        <pc:chgData name="Anderson, Dannie (DCJS)" userId="3309786d-ca09-4b25-9407-7fcc16175d79" providerId="ADAL" clId="{32E66E0A-FB17-4182-9D08-2ADEFE514C77}" dt="2024-07-11T15:37:24.952" v="4" actId="255"/>
        <pc:sldMkLst>
          <pc:docMk/>
          <pc:sldMk cId="0" sldId="264"/>
        </pc:sldMkLst>
        <pc:spChg chg="mod">
          <ac:chgData name="Anderson, Dannie (DCJS)" userId="3309786d-ca09-4b25-9407-7fcc16175d79" providerId="ADAL" clId="{32E66E0A-FB17-4182-9D08-2ADEFE514C77}" dt="2024-07-11T15:37:24.952" v="4" actId="255"/>
          <ac:spMkLst>
            <pc:docMk/>
            <pc:sldMk cId="0" sldId="264"/>
            <ac:spMk id="172" creationId="{00000000-0000-0000-0000-000000000000}"/>
          </ac:spMkLst>
        </pc:spChg>
      </pc:sldChg>
      <pc:sldChg chg="modSp mod">
        <pc:chgData name="Anderson, Dannie (DCJS)" userId="3309786d-ca09-4b25-9407-7fcc16175d79" providerId="ADAL" clId="{32E66E0A-FB17-4182-9D08-2ADEFE514C77}" dt="2024-07-11T15:38:22.332" v="8" actId="114"/>
        <pc:sldMkLst>
          <pc:docMk/>
          <pc:sldMk cId="0" sldId="265"/>
        </pc:sldMkLst>
        <pc:spChg chg="mod">
          <ac:chgData name="Anderson, Dannie (DCJS)" userId="3309786d-ca09-4b25-9407-7fcc16175d79" providerId="ADAL" clId="{32E66E0A-FB17-4182-9D08-2ADEFE514C77}" dt="2024-07-11T15:38:22.332" v="8" actId="114"/>
          <ac:spMkLst>
            <pc:docMk/>
            <pc:sldMk cId="0" sldId="265"/>
            <ac:spMk id="184" creationId="{00000000-0000-0000-0000-000000000000}"/>
          </ac:spMkLst>
        </pc:spChg>
      </pc:sldChg>
      <pc:sldChg chg="modSp mod">
        <pc:chgData name="Anderson, Dannie (DCJS)" userId="3309786d-ca09-4b25-9407-7fcc16175d79" providerId="ADAL" clId="{32E66E0A-FB17-4182-9D08-2ADEFE514C77}" dt="2024-07-11T15:38:05.769" v="6" actId="114"/>
        <pc:sldMkLst>
          <pc:docMk/>
          <pc:sldMk cId="0" sldId="266"/>
        </pc:sldMkLst>
        <pc:spChg chg="mod">
          <ac:chgData name="Anderson, Dannie (DCJS)" userId="3309786d-ca09-4b25-9407-7fcc16175d79" providerId="ADAL" clId="{32E66E0A-FB17-4182-9D08-2ADEFE514C77}" dt="2024-07-11T15:38:05.769" v="6" actId="114"/>
          <ac:spMkLst>
            <pc:docMk/>
            <pc:sldMk cId="0" sldId="266"/>
            <ac:spMk id="196" creationId="{00000000-0000-0000-0000-000000000000}"/>
          </ac:spMkLst>
        </pc:spChg>
      </pc:sldChg>
      <pc:sldChg chg="modSp mod">
        <pc:chgData name="Anderson, Dannie (DCJS)" userId="3309786d-ca09-4b25-9407-7fcc16175d79" providerId="ADAL" clId="{32E66E0A-FB17-4182-9D08-2ADEFE514C77}" dt="2024-07-11T15:38:15.855" v="7" actId="114"/>
        <pc:sldMkLst>
          <pc:docMk/>
          <pc:sldMk cId="0" sldId="267"/>
        </pc:sldMkLst>
        <pc:spChg chg="mod">
          <ac:chgData name="Anderson, Dannie (DCJS)" userId="3309786d-ca09-4b25-9407-7fcc16175d79" providerId="ADAL" clId="{32E66E0A-FB17-4182-9D08-2ADEFE514C77}" dt="2024-07-11T15:38:15.855" v="7" actId="114"/>
          <ac:spMkLst>
            <pc:docMk/>
            <pc:sldMk cId="0" sldId="267"/>
            <ac:spMk id="208" creationId="{00000000-0000-0000-0000-000000000000}"/>
          </ac:spMkLst>
        </pc:spChg>
      </pc:sldChg>
      <pc:sldChg chg="modSp mod">
        <pc:chgData name="Anderson, Dannie (DCJS)" userId="3309786d-ca09-4b25-9407-7fcc16175d79" providerId="ADAL" clId="{32E66E0A-FB17-4182-9D08-2ADEFE514C77}" dt="2024-07-11T15:39:03.511" v="13" actId="255"/>
        <pc:sldMkLst>
          <pc:docMk/>
          <pc:sldMk cId="0" sldId="268"/>
        </pc:sldMkLst>
        <pc:spChg chg="mod">
          <ac:chgData name="Anderson, Dannie (DCJS)" userId="3309786d-ca09-4b25-9407-7fcc16175d79" providerId="ADAL" clId="{32E66E0A-FB17-4182-9D08-2ADEFE514C77}" dt="2024-07-11T15:39:03.511" v="13" actId="255"/>
          <ac:spMkLst>
            <pc:docMk/>
            <pc:sldMk cId="0" sldId="268"/>
            <ac:spMk id="221" creationId="{00000000-0000-0000-0000-000000000000}"/>
          </ac:spMkLst>
        </pc:spChg>
      </pc:sldChg>
      <pc:sldChg chg="modSp mod">
        <pc:chgData name="Anderson, Dannie (DCJS)" userId="3309786d-ca09-4b25-9407-7fcc16175d79" providerId="ADAL" clId="{32E66E0A-FB17-4182-9D08-2ADEFE514C77}" dt="2024-07-11T15:39:10.919" v="14" actId="255"/>
        <pc:sldMkLst>
          <pc:docMk/>
          <pc:sldMk cId="0" sldId="269"/>
        </pc:sldMkLst>
        <pc:spChg chg="mod">
          <ac:chgData name="Anderson, Dannie (DCJS)" userId="3309786d-ca09-4b25-9407-7fcc16175d79" providerId="ADAL" clId="{32E66E0A-FB17-4182-9D08-2ADEFE514C77}" dt="2024-07-11T15:39:10.919" v="14" actId="255"/>
          <ac:spMkLst>
            <pc:docMk/>
            <pc:sldMk cId="0" sldId="269"/>
            <ac:spMk id="233" creationId="{00000000-0000-0000-0000-000000000000}"/>
          </ac:spMkLst>
        </pc:spChg>
      </pc:sldChg>
      <pc:sldChg chg="modSp mod">
        <pc:chgData name="Anderson, Dannie (DCJS)" userId="3309786d-ca09-4b25-9407-7fcc16175d79" providerId="ADAL" clId="{32E66E0A-FB17-4182-9D08-2ADEFE514C77}" dt="2024-07-11T15:38:52.624" v="12" actId="1076"/>
        <pc:sldMkLst>
          <pc:docMk/>
          <pc:sldMk cId="0" sldId="271"/>
        </pc:sldMkLst>
        <pc:spChg chg="mod">
          <ac:chgData name="Anderson, Dannie (DCJS)" userId="3309786d-ca09-4b25-9407-7fcc16175d79" providerId="ADAL" clId="{32E66E0A-FB17-4182-9D08-2ADEFE514C77}" dt="2024-07-11T15:38:52.624" v="12" actId="1076"/>
          <ac:spMkLst>
            <pc:docMk/>
            <pc:sldMk cId="0" sldId="271"/>
            <ac:spMk id="256" creationId="{00000000-0000-0000-0000-000000000000}"/>
          </ac:spMkLst>
        </pc:spChg>
      </pc:sldChg>
      <pc:sldChg chg="modSp mod">
        <pc:chgData name="Anderson, Dannie (DCJS)" userId="3309786d-ca09-4b25-9407-7fcc16175d79" providerId="ADAL" clId="{32E66E0A-FB17-4182-9D08-2ADEFE514C77}" dt="2024-07-11T15:54:13.844" v="119" actId="1076"/>
        <pc:sldMkLst>
          <pc:docMk/>
          <pc:sldMk cId="0" sldId="280"/>
        </pc:sldMkLst>
        <pc:spChg chg="mod">
          <ac:chgData name="Anderson, Dannie (DCJS)" userId="3309786d-ca09-4b25-9407-7fcc16175d79" providerId="ADAL" clId="{32E66E0A-FB17-4182-9D08-2ADEFE514C77}" dt="2024-07-11T15:54:13.844" v="119" actId="1076"/>
          <ac:spMkLst>
            <pc:docMk/>
            <pc:sldMk cId="0" sldId="280"/>
            <ac:spMk id="364" creationId="{00000000-0000-0000-0000-000000000000}"/>
          </ac:spMkLst>
        </pc:spChg>
      </pc:sldChg>
      <pc:sldChg chg="modSp mod">
        <pc:chgData name="Anderson, Dannie (DCJS)" userId="3309786d-ca09-4b25-9407-7fcc16175d79" providerId="ADAL" clId="{32E66E0A-FB17-4182-9D08-2ADEFE514C77}" dt="2024-07-11T15:37:39.031" v="5" actId="114"/>
        <pc:sldMkLst>
          <pc:docMk/>
          <pc:sldMk cId="2284163848" sldId="291"/>
        </pc:sldMkLst>
        <pc:spChg chg="mod">
          <ac:chgData name="Anderson, Dannie (DCJS)" userId="3309786d-ca09-4b25-9407-7fcc16175d79" providerId="ADAL" clId="{32E66E0A-FB17-4182-9D08-2ADEFE514C77}" dt="2024-07-11T15:37:39.031" v="5" actId="114"/>
          <ac:spMkLst>
            <pc:docMk/>
            <pc:sldMk cId="2284163848" sldId="291"/>
            <ac:spMk id="184" creationId="{00000000-0000-0000-0000-000000000000}"/>
          </ac:spMkLst>
        </pc:spChg>
      </pc:sldChg>
      <pc:sldChg chg="modSp mod">
        <pc:chgData name="Anderson, Dannie (DCJS)" userId="3309786d-ca09-4b25-9407-7fcc16175d79" providerId="ADAL" clId="{32E66E0A-FB17-4182-9D08-2ADEFE514C77}" dt="2024-07-11T15:44:42.247" v="68" actId="732"/>
        <pc:sldMkLst>
          <pc:docMk/>
          <pc:sldMk cId="1052971510" sldId="292"/>
        </pc:sldMkLst>
        <pc:spChg chg="mod">
          <ac:chgData name="Anderson, Dannie (DCJS)" userId="3309786d-ca09-4b25-9407-7fcc16175d79" providerId="ADAL" clId="{32E66E0A-FB17-4182-9D08-2ADEFE514C77}" dt="2024-07-11T15:44:20.455" v="64" actId="1076"/>
          <ac:spMkLst>
            <pc:docMk/>
            <pc:sldMk cId="1052971510" sldId="292"/>
            <ac:spMk id="221" creationId="{00000000-0000-0000-0000-000000000000}"/>
          </ac:spMkLst>
        </pc:spChg>
        <pc:picChg chg="mod modCrop">
          <ac:chgData name="Anderson, Dannie (DCJS)" userId="3309786d-ca09-4b25-9407-7fcc16175d79" providerId="ADAL" clId="{32E66E0A-FB17-4182-9D08-2ADEFE514C77}" dt="2024-07-11T15:44:42.247" v="68" actId="732"/>
          <ac:picMkLst>
            <pc:docMk/>
            <pc:sldMk cId="1052971510" sldId="292"/>
            <ac:picMk id="4" creationId="{88D74D16-16F7-740D-51DA-33A7B2093C68}"/>
          </ac:picMkLst>
        </pc:picChg>
      </pc:sldChg>
      <pc:sldChg chg="modSp mod">
        <pc:chgData name="Anderson, Dannie (DCJS)" userId="3309786d-ca09-4b25-9407-7fcc16175d79" providerId="ADAL" clId="{32E66E0A-FB17-4182-9D08-2ADEFE514C77}" dt="2024-07-11T15:48:56.889" v="77" actId="20577"/>
        <pc:sldMkLst>
          <pc:docMk/>
          <pc:sldMk cId="2059840251" sldId="293"/>
        </pc:sldMkLst>
        <pc:spChg chg="mod">
          <ac:chgData name="Anderson, Dannie (DCJS)" userId="3309786d-ca09-4b25-9407-7fcc16175d79" providerId="ADAL" clId="{32E66E0A-FB17-4182-9D08-2ADEFE514C77}" dt="2024-07-11T15:48:56.889" v="77" actId="20577"/>
          <ac:spMkLst>
            <pc:docMk/>
            <pc:sldMk cId="2059840251" sldId="293"/>
            <ac:spMk id="221" creationId="{00000000-0000-0000-0000-000000000000}"/>
          </ac:spMkLst>
        </pc:spChg>
      </pc:sldChg>
      <pc:sldChg chg="modSp mod">
        <pc:chgData name="Anderson, Dannie (DCJS)" userId="3309786d-ca09-4b25-9407-7fcc16175d79" providerId="ADAL" clId="{32E66E0A-FB17-4182-9D08-2ADEFE514C77}" dt="2024-07-11T15:39:38.312" v="16" actId="20577"/>
        <pc:sldMkLst>
          <pc:docMk/>
          <pc:sldMk cId="1818078085" sldId="295"/>
        </pc:sldMkLst>
        <pc:spChg chg="mod">
          <ac:chgData name="Anderson, Dannie (DCJS)" userId="3309786d-ca09-4b25-9407-7fcc16175d79" providerId="ADAL" clId="{32E66E0A-FB17-4182-9D08-2ADEFE514C77}" dt="2024-07-11T15:39:38.312" v="16" actId="20577"/>
          <ac:spMkLst>
            <pc:docMk/>
            <pc:sldMk cId="1818078085" sldId="295"/>
            <ac:spMk id="160" creationId="{00000000-0000-0000-0000-000000000000}"/>
          </ac:spMkLst>
        </pc:spChg>
      </pc:sldChg>
      <pc:sldChg chg="addSp modSp mod">
        <pc:chgData name="Anderson, Dannie (DCJS)" userId="3309786d-ca09-4b25-9407-7fcc16175d79" providerId="ADAL" clId="{32E66E0A-FB17-4182-9D08-2ADEFE514C77}" dt="2024-07-11T15:40:46.723" v="26" actId="1076"/>
        <pc:sldMkLst>
          <pc:docMk/>
          <pc:sldMk cId="4230491178" sldId="296"/>
        </pc:sldMkLst>
        <pc:spChg chg="mod">
          <ac:chgData name="Anderson, Dannie (DCJS)" userId="3309786d-ca09-4b25-9407-7fcc16175d79" providerId="ADAL" clId="{32E66E0A-FB17-4182-9D08-2ADEFE514C77}" dt="2024-07-11T15:40:10.510" v="24" actId="255"/>
          <ac:spMkLst>
            <pc:docMk/>
            <pc:sldMk cId="4230491178" sldId="296"/>
            <ac:spMk id="160" creationId="{00000000-0000-0000-0000-000000000000}"/>
          </ac:spMkLst>
        </pc:spChg>
        <pc:picChg chg="add mod">
          <ac:chgData name="Anderson, Dannie (DCJS)" userId="3309786d-ca09-4b25-9407-7fcc16175d79" providerId="ADAL" clId="{32E66E0A-FB17-4182-9D08-2ADEFE514C77}" dt="2024-07-11T15:40:46.723" v="26" actId="1076"/>
          <ac:picMkLst>
            <pc:docMk/>
            <pc:sldMk cId="4230491178" sldId="296"/>
            <ac:picMk id="3" creationId="{7ECD58DE-22F8-F3DE-9636-583709498113}"/>
          </ac:picMkLst>
        </pc:picChg>
      </pc:sldChg>
      <pc:sldChg chg="modSp mod">
        <pc:chgData name="Anderson, Dannie (DCJS)" userId="3309786d-ca09-4b25-9407-7fcc16175d79" providerId="ADAL" clId="{32E66E0A-FB17-4182-9D08-2ADEFE514C77}" dt="2024-07-11T15:49:07.955" v="78" actId="114"/>
        <pc:sldMkLst>
          <pc:docMk/>
          <pc:sldMk cId="183837060" sldId="298"/>
        </pc:sldMkLst>
        <pc:spChg chg="mod">
          <ac:chgData name="Anderson, Dannie (DCJS)" userId="3309786d-ca09-4b25-9407-7fcc16175d79" providerId="ADAL" clId="{32E66E0A-FB17-4182-9D08-2ADEFE514C77}" dt="2024-07-11T15:49:07.955" v="78" actId="114"/>
          <ac:spMkLst>
            <pc:docMk/>
            <pc:sldMk cId="183837060" sldId="298"/>
            <ac:spMk id="221" creationId="{00000000-0000-0000-0000-000000000000}"/>
          </ac:spMkLst>
        </pc:spChg>
      </pc:sldChg>
      <pc:sldChg chg="modSp mod">
        <pc:chgData name="Anderson, Dannie (DCJS)" userId="3309786d-ca09-4b25-9407-7fcc16175d79" providerId="ADAL" clId="{32E66E0A-FB17-4182-9D08-2ADEFE514C77}" dt="2024-07-11T15:49:32.290" v="81" actId="114"/>
        <pc:sldMkLst>
          <pc:docMk/>
          <pc:sldMk cId="549702081" sldId="299"/>
        </pc:sldMkLst>
        <pc:spChg chg="mod">
          <ac:chgData name="Anderson, Dannie (DCJS)" userId="3309786d-ca09-4b25-9407-7fcc16175d79" providerId="ADAL" clId="{32E66E0A-FB17-4182-9D08-2ADEFE514C77}" dt="2024-07-11T15:49:32.290" v="81" actId="114"/>
          <ac:spMkLst>
            <pc:docMk/>
            <pc:sldMk cId="549702081" sldId="299"/>
            <ac:spMk id="221" creationId="{00000000-0000-0000-0000-000000000000}"/>
          </ac:spMkLst>
        </pc:spChg>
      </pc:sldChg>
      <pc:sldChg chg="modSp mod">
        <pc:chgData name="Anderson, Dannie (DCJS)" userId="3309786d-ca09-4b25-9407-7fcc16175d79" providerId="ADAL" clId="{32E66E0A-FB17-4182-9D08-2ADEFE514C77}" dt="2024-07-11T15:49:56.699" v="83" actId="114"/>
        <pc:sldMkLst>
          <pc:docMk/>
          <pc:sldMk cId="4243774834" sldId="300"/>
        </pc:sldMkLst>
        <pc:spChg chg="mod">
          <ac:chgData name="Anderson, Dannie (DCJS)" userId="3309786d-ca09-4b25-9407-7fcc16175d79" providerId="ADAL" clId="{32E66E0A-FB17-4182-9D08-2ADEFE514C77}" dt="2024-07-11T15:49:56.699" v="83" actId="114"/>
          <ac:spMkLst>
            <pc:docMk/>
            <pc:sldMk cId="4243774834" sldId="300"/>
            <ac:spMk id="221" creationId="{00000000-0000-0000-0000-000000000000}"/>
          </ac:spMkLst>
        </pc:spChg>
      </pc:sldChg>
      <pc:sldChg chg="modSp mod">
        <pc:chgData name="Anderson, Dannie (DCJS)" userId="3309786d-ca09-4b25-9407-7fcc16175d79" providerId="ADAL" clId="{32E66E0A-FB17-4182-9D08-2ADEFE514C77}" dt="2024-07-11T15:54:50.066" v="130" actId="20577"/>
        <pc:sldMkLst>
          <pc:docMk/>
          <pc:sldMk cId="1296122122" sldId="303"/>
        </pc:sldMkLst>
        <pc:spChg chg="mod">
          <ac:chgData name="Anderson, Dannie (DCJS)" userId="3309786d-ca09-4b25-9407-7fcc16175d79" providerId="ADAL" clId="{32E66E0A-FB17-4182-9D08-2ADEFE514C77}" dt="2024-07-11T15:54:50.066" v="130" actId="20577"/>
          <ac:spMkLst>
            <pc:docMk/>
            <pc:sldMk cId="1296122122" sldId="303"/>
            <ac:spMk id="489" creationId="{00000000-0000-0000-0000-000000000000}"/>
          </ac:spMkLst>
        </pc:spChg>
      </pc:sldChg>
      <pc:sldChg chg="modSp mod">
        <pc:chgData name="Anderson, Dannie (DCJS)" userId="3309786d-ca09-4b25-9407-7fcc16175d79" providerId="ADAL" clId="{32E66E0A-FB17-4182-9D08-2ADEFE514C77}" dt="2024-07-11T15:54:04.813" v="118" actId="1076"/>
        <pc:sldMkLst>
          <pc:docMk/>
          <pc:sldMk cId="1082317923" sldId="305"/>
        </pc:sldMkLst>
        <pc:spChg chg="mod">
          <ac:chgData name="Anderson, Dannie (DCJS)" userId="3309786d-ca09-4b25-9407-7fcc16175d79" providerId="ADAL" clId="{32E66E0A-FB17-4182-9D08-2ADEFE514C77}" dt="2024-07-11T15:54:04.813" v="118" actId="1076"/>
          <ac:spMkLst>
            <pc:docMk/>
            <pc:sldMk cId="1082317923" sldId="305"/>
            <ac:spMk id="364" creationId="{00000000-0000-0000-0000-000000000000}"/>
          </ac:spMkLst>
        </pc:spChg>
      </pc:sldChg>
      <pc:sldChg chg="modSp mod">
        <pc:chgData name="Anderson, Dannie (DCJS)" userId="3309786d-ca09-4b25-9407-7fcc16175d79" providerId="ADAL" clId="{32E66E0A-FB17-4182-9D08-2ADEFE514C77}" dt="2024-07-11T15:54:00.023" v="117" actId="1076"/>
        <pc:sldMkLst>
          <pc:docMk/>
          <pc:sldMk cId="2303865210" sldId="306"/>
        </pc:sldMkLst>
        <pc:spChg chg="mod">
          <ac:chgData name="Anderson, Dannie (DCJS)" userId="3309786d-ca09-4b25-9407-7fcc16175d79" providerId="ADAL" clId="{32E66E0A-FB17-4182-9D08-2ADEFE514C77}" dt="2024-07-11T15:54:00.023" v="117" actId="1076"/>
          <ac:spMkLst>
            <pc:docMk/>
            <pc:sldMk cId="2303865210" sldId="306"/>
            <ac:spMk id="364" creationId="{00000000-0000-0000-0000-000000000000}"/>
          </ac:spMkLst>
        </pc:spChg>
      </pc:sldChg>
      <pc:sldChg chg="modSp mod">
        <pc:chgData name="Anderson, Dannie (DCJS)" userId="3309786d-ca09-4b25-9407-7fcc16175d79" providerId="ADAL" clId="{32E66E0A-FB17-4182-9D08-2ADEFE514C77}" dt="2024-07-11T15:53:51.752" v="116" actId="1076"/>
        <pc:sldMkLst>
          <pc:docMk/>
          <pc:sldMk cId="2176934750" sldId="307"/>
        </pc:sldMkLst>
        <pc:spChg chg="mod">
          <ac:chgData name="Anderson, Dannie (DCJS)" userId="3309786d-ca09-4b25-9407-7fcc16175d79" providerId="ADAL" clId="{32E66E0A-FB17-4182-9D08-2ADEFE514C77}" dt="2024-07-11T15:53:51.752" v="116" actId="1076"/>
          <ac:spMkLst>
            <pc:docMk/>
            <pc:sldMk cId="2176934750" sldId="307"/>
            <ac:spMk id="364" creationId="{00000000-0000-0000-0000-000000000000}"/>
          </ac:spMkLst>
        </pc:spChg>
      </pc:sldChg>
      <pc:sldChg chg="modSp mod">
        <pc:chgData name="Anderson, Dannie (DCJS)" userId="3309786d-ca09-4b25-9407-7fcc16175d79" providerId="ADAL" clId="{32E66E0A-FB17-4182-9D08-2ADEFE514C77}" dt="2024-07-11T15:53:40.185" v="115" actId="1076"/>
        <pc:sldMkLst>
          <pc:docMk/>
          <pc:sldMk cId="1207648028" sldId="309"/>
        </pc:sldMkLst>
        <pc:spChg chg="mod">
          <ac:chgData name="Anderson, Dannie (DCJS)" userId="3309786d-ca09-4b25-9407-7fcc16175d79" providerId="ADAL" clId="{32E66E0A-FB17-4182-9D08-2ADEFE514C77}" dt="2024-07-11T15:53:40.185" v="115" actId="1076"/>
          <ac:spMkLst>
            <pc:docMk/>
            <pc:sldMk cId="1207648028" sldId="309"/>
            <ac:spMk id="364" creationId="{00000000-0000-0000-0000-000000000000}"/>
          </ac:spMkLst>
        </pc:spChg>
      </pc:sldChg>
      <pc:sldChg chg="modSp mod">
        <pc:chgData name="Anderson, Dannie (DCJS)" userId="3309786d-ca09-4b25-9407-7fcc16175d79" providerId="ADAL" clId="{32E66E0A-FB17-4182-9D08-2ADEFE514C77}" dt="2024-07-11T15:53:36.065" v="114" actId="1076"/>
        <pc:sldMkLst>
          <pc:docMk/>
          <pc:sldMk cId="1322686126" sldId="310"/>
        </pc:sldMkLst>
        <pc:spChg chg="mod">
          <ac:chgData name="Anderson, Dannie (DCJS)" userId="3309786d-ca09-4b25-9407-7fcc16175d79" providerId="ADAL" clId="{32E66E0A-FB17-4182-9D08-2ADEFE514C77}" dt="2024-07-11T15:53:36.065" v="114" actId="1076"/>
          <ac:spMkLst>
            <pc:docMk/>
            <pc:sldMk cId="1322686126" sldId="310"/>
            <ac:spMk id="364" creationId="{00000000-0000-0000-0000-000000000000}"/>
          </ac:spMkLst>
        </pc:spChg>
      </pc:sldChg>
      <pc:sldChg chg="modSp mod">
        <pc:chgData name="Anderson, Dannie (DCJS)" userId="3309786d-ca09-4b25-9407-7fcc16175d79" providerId="ADAL" clId="{32E66E0A-FB17-4182-9D08-2ADEFE514C77}" dt="2024-07-11T15:53:28.488" v="113" actId="1076"/>
        <pc:sldMkLst>
          <pc:docMk/>
          <pc:sldMk cId="3506615042" sldId="311"/>
        </pc:sldMkLst>
        <pc:spChg chg="mod">
          <ac:chgData name="Anderson, Dannie (DCJS)" userId="3309786d-ca09-4b25-9407-7fcc16175d79" providerId="ADAL" clId="{32E66E0A-FB17-4182-9D08-2ADEFE514C77}" dt="2024-07-11T15:53:28.488" v="113" actId="1076"/>
          <ac:spMkLst>
            <pc:docMk/>
            <pc:sldMk cId="3506615042" sldId="311"/>
            <ac:spMk id="364" creationId="{00000000-0000-0000-0000-000000000000}"/>
          </ac:spMkLst>
        </pc:spChg>
      </pc:sldChg>
      <pc:sldChg chg="modSp mod">
        <pc:chgData name="Anderson, Dannie (DCJS)" userId="3309786d-ca09-4b25-9407-7fcc16175d79" providerId="ADAL" clId="{32E66E0A-FB17-4182-9D08-2ADEFE514C77}" dt="2024-07-11T15:36:07.213" v="3" actId="1076"/>
        <pc:sldMkLst>
          <pc:docMk/>
          <pc:sldMk cId="3335010119" sldId="316"/>
        </pc:sldMkLst>
        <pc:spChg chg="mod">
          <ac:chgData name="Anderson, Dannie (DCJS)" userId="3309786d-ca09-4b25-9407-7fcc16175d79" providerId="ADAL" clId="{32E66E0A-FB17-4182-9D08-2ADEFE514C77}" dt="2024-07-11T15:36:07.213" v="3" actId="1076"/>
          <ac:spMkLst>
            <pc:docMk/>
            <pc:sldMk cId="3335010119" sldId="316"/>
            <ac:spMk id="2" creationId="{12137CD7-C57B-0BF1-899C-1C2FF3446DC7}"/>
          </ac:spMkLst>
        </pc:spChg>
      </pc:sldChg>
      <pc:sldChg chg="modSp mod">
        <pc:chgData name="Anderson, Dannie (DCJS)" userId="3309786d-ca09-4b25-9407-7fcc16175d79" providerId="ADAL" clId="{32E66E0A-FB17-4182-9D08-2ADEFE514C77}" dt="2024-07-11T15:35:59.419" v="2" actId="20577"/>
        <pc:sldMkLst>
          <pc:docMk/>
          <pc:sldMk cId="2870503393" sldId="317"/>
        </pc:sldMkLst>
        <pc:spChg chg="mod">
          <ac:chgData name="Anderson, Dannie (DCJS)" userId="3309786d-ca09-4b25-9407-7fcc16175d79" providerId="ADAL" clId="{32E66E0A-FB17-4182-9D08-2ADEFE514C77}" dt="2024-07-11T15:35:59.419" v="2" actId="20577"/>
          <ac:spMkLst>
            <pc:docMk/>
            <pc:sldMk cId="2870503393" sldId="317"/>
            <ac:spMk id="2" creationId="{F9AF390F-372F-3BCB-FCED-352A35938896}"/>
          </ac:spMkLst>
        </pc:spChg>
      </pc:sldChg>
      <pc:sldChg chg="modSp mod">
        <pc:chgData name="Anderson, Dannie (DCJS)" userId="3309786d-ca09-4b25-9407-7fcc16175d79" providerId="ADAL" clId="{32E66E0A-FB17-4182-9D08-2ADEFE514C77}" dt="2024-07-11T15:54:58.938" v="154" actId="20577"/>
        <pc:sldMkLst>
          <pc:docMk/>
          <pc:sldMk cId="1002813252" sldId="318"/>
        </pc:sldMkLst>
        <pc:spChg chg="mod">
          <ac:chgData name="Anderson, Dannie (DCJS)" userId="3309786d-ca09-4b25-9407-7fcc16175d79" providerId="ADAL" clId="{32E66E0A-FB17-4182-9D08-2ADEFE514C77}" dt="2024-07-11T15:54:58.938" v="154" actId="20577"/>
          <ac:spMkLst>
            <pc:docMk/>
            <pc:sldMk cId="1002813252" sldId="318"/>
            <ac:spMk id="2" creationId="{360DFE74-8076-B8C7-8BD5-0707A7F1D20E}"/>
          </ac:spMkLst>
        </pc:spChg>
      </pc:sldChg>
      <pc:sldChg chg="modSp mod">
        <pc:chgData name="Anderson, Dannie (DCJS)" userId="3309786d-ca09-4b25-9407-7fcc16175d79" providerId="ADAL" clId="{32E66E0A-FB17-4182-9D08-2ADEFE514C77}" dt="2024-07-11T15:43:08.349" v="58" actId="20577"/>
        <pc:sldMkLst>
          <pc:docMk/>
          <pc:sldMk cId="2523289706" sldId="319"/>
        </pc:sldMkLst>
        <pc:spChg chg="mod">
          <ac:chgData name="Anderson, Dannie (DCJS)" userId="3309786d-ca09-4b25-9407-7fcc16175d79" providerId="ADAL" clId="{32E66E0A-FB17-4182-9D08-2ADEFE514C77}" dt="2024-07-11T15:41:38.586" v="40" actId="122"/>
          <ac:spMkLst>
            <pc:docMk/>
            <pc:sldMk cId="2523289706" sldId="319"/>
            <ac:spMk id="2" creationId="{86430439-47F7-746C-8A20-88F88DA9E7B6}"/>
          </ac:spMkLst>
        </pc:spChg>
        <pc:spChg chg="mod">
          <ac:chgData name="Anderson, Dannie (DCJS)" userId="3309786d-ca09-4b25-9407-7fcc16175d79" providerId="ADAL" clId="{32E66E0A-FB17-4182-9D08-2ADEFE514C77}" dt="2024-07-11T15:41:40.911" v="41" actId="122"/>
          <ac:spMkLst>
            <pc:docMk/>
            <pc:sldMk cId="2523289706" sldId="319"/>
            <ac:spMk id="4" creationId="{E3A02B20-5D0C-4123-0EF0-E71637ED4E17}"/>
          </ac:spMkLst>
        </pc:spChg>
        <pc:spChg chg="mod">
          <ac:chgData name="Anderson, Dannie (DCJS)" userId="3309786d-ca09-4b25-9407-7fcc16175d79" providerId="ADAL" clId="{32E66E0A-FB17-4182-9D08-2ADEFE514C77}" dt="2024-07-11T15:43:08.349" v="58" actId="20577"/>
          <ac:spMkLst>
            <pc:docMk/>
            <pc:sldMk cId="2523289706" sldId="319"/>
            <ac:spMk id="160" creationId="{3B5D4833-5C9E-A480-543B-7F19A64FD1D3}"/>
          </ac:spMkLst>
        </pc:spChg>
      </pc:sldChg>
      <pc:sldChg chg="modSp mod">
        <pc:chgData name="Anderson, Dannie (DCJS)" userId="3309786d-ca09-4b25-9407-7fcc16175d79" providerId="ADAL" clId="{32E66E0A-FB17-4182-9D08-2ADEFE514C77}" dt="2024-07-11T15:50:41.046" v="96" actId="20577"/>
        <pc:sldMkLst>
          <pc:docMk/>
          <pc:sldMk cId="533924792" sldId="342"/>
        </pc:sldMkLst>
        <pc:spChg chg="mod">
          <ac:chgData name="Anderson, Dannie (DCJS)" userId="3309786d-ca09-4b25-9407-7fcc16175d79" providerId="ADAL" clId="{32E66E0A-FB17-4182-9D08-2ADEFE514C77}" dt="2024-07-11T15:50:23.829" v="87" actId="255"/>
          <ac:spMkLst>
            <pc:docMk/>
            <pc:sldMk cId="533924792" sldId="342"/>
            <ac:spMk id="2" creationId="{543BFF9E-BEB5-6427-046F-859A3AF8EAD9}"/>
          </ac:spMkLst>
        </pc:spChg>
        <pc:spChg chg="mod">
          <ac:chgData name="Anderson, Dannie (DCJS)" userId="3309786d-ca09-4b25-9407-7fcc16175d79" providerId="ADAL" clId="{32E66E0A-FB17-4182-9D08-2ADEFE514C77}" dt="2024-07-11T15:50:41.046" v="96" actId="20577"/>
          <ac:spMkLst>
            <pc:docMk/>
            <pc:sldMk cId="533924792" sldId="342"/>
            <ac:spMk id="3" creationId="{5FFF4DF1-7CC0-6A60-1231-16CE33BB2451}"/>
          </ac:spMkLst>
        </pc:spChg>
      </pc:sldChg>
      <pc:sldChg chg="modSp mod">
        <pc:chgData name="Anderson, Dannie (DCJS)" userId="3309786d-ca09-4b25-9407-7fcc16175d79" providerId="ADAL" clId="{32E66E0A-FB17-4182-9D08-2ADEFE514C77}" dt="2024-07-11T15:50:12.741" v="86" actId="20577"/>
        <pc:sldMkLst>
          <pc:docMk/>
          <pc:sldMk cId="3242500829" sldId="349"/>
        </pc:sldMkLst>
        <pc:spChg chg="mod">
          <ac:chgData name="Anderson, Dannie (DCJS)" userId="3309786d-ca09-4b25-9407-7fcc16175d79" providerId="ADAL" clId="{32E66E0A-FB17-4182-9D08-2ADEFE514C77}" dt="2024-07-11T15:50:12.741" v="86" actId="20577"/>
          <ac:spMkLst>
            <pc:docMk/>
            <pc:sldMk cId="3242500829" sldId="349"/>
            <ac:spMk id="2" creationId="{543BFF9E-BEB5-6427-046F-859A3AF8EAD9}"/>
          </ac:spMkLst>
        </pc:spChg>
      </pc:sldChg>
      <pc:sldChg chg="modSp mod">
        <pc:chgData name="Anderson, Dannie (DCJS)" userId="3309786d-ca09-4b25-9407-7fcc16175d79" providerId="ADAL" clId="{32E66E0A-FB17-4182-9D08-2ADEFE514C77}" dt="2024-07-11T15:51:07.254" v="101" actId="20577"/>
        <pc:sldMkLst>
          <pc:docMk/>
          <pc:sldMk cId="3572288668" sldId="350"/>
        </pc:sldMkLst>
        <pc:spChg chg="mod">
          <ac:chgData name="Anderson, Dannie (DCJS)" userId="3309786d-ca09-4b25-9407-7fcc16175d79" providerId="ADAL" clId="{32E66E0A-FB17-4182-9D08-2ADEFE514C77}" dt="2024-07-11T15:51:07.254" v="101" actId="20577"/>
          <ac:spMkLst>
            <pc:docMk/>
            <pc:sldMk cId="3572288668" sldId="350"/>
            <ac:spMk id="2" creationId="{543BFF9E-BEB5-6427-046F-859A3AF8EAD9}"/>
          </ac:spMkLst>
        </pc:spChg>
      </pc:sldChg>
      <pc:sldChg chg="modSp mod">
        <pc:chgData name="Anderson, Dannie (DCJS)" userId="3309786d-ca09-4b25-9407-7fcc16175d79" providerId="ADAL" clId="{32E66E0A-FB17-4182-9D08-2ADEFE514C77}" dt="2024-07-11T15:54:36.615" v="128" actId="20577"/>
        <pc:sldMkLst>
          <pc:docMk/>
          <pc:sldMk cId="1037631749" sldId="351"/>
        </pc:sldMkLst>
        <pc:spChg chg="mod">
          <ac:chgData name="Anderson, Dannie (DCJS)" userId="3309786d-ca09-4b25-9407-7fcc16175d79" providerId="ADAL" clId="{32E66E0A-FB17-4182-9D08-2ADEFE514C77}" dt="2024-07-11T15:54:36.615" v="128" actId="20577"/>
          <ac:spMkLst>
            <pc:docMk/>
            <pc:sldMk cId="1037631749" sldId="351"/>
            <ac:spMk id="2" creationId="{543BFF9E-BEB5-6427-046F-859A3AF8EAD9}"/>
          </ac:spMkLst>
        </pc:spChg>
      </pc:sldChg>
    </pc:docChg>
  </pc:docChgLst>
  <pc:docChgLst>
    <pc:chgData name="Estes, Michele - estesmd" userId="S::estesmd@jmu.edu::7f01444f-bcfd-4926-89f8-dd1142b90e2d" providerId="AD" clId="Web-{429AE44D-D9F0-4598-A0BB-5E46B34855C5}"/>
    <pc:docChg chg="modSld">
      <pc:chgData name="Estes, Michele - estesmd" userId="S::estesmd@jmu.edu::7f01444f-bcfd-4926-89f8-dd1142b90e2d" providerId="AD" clId="Web-{429AE44D-D9F0-4598-A0BB-5E46B34855C5}" dt="2024-01-22T03:32:15.874" v="52" actId="14100"/>
      <pc:docMkLst>
        <pc:docMk/>
      </pc:docMkLst>
      <pc:sldChg chg="addSp modSp">
        <pc:chgData name="Estes, Michele - estesmd" userId="S::estesmd@jmu.edu::7f01444f-bcfd-4926-89f8-dd1142b90e2d" providerId="AD" clId="Web-{429AE44D-D9F0-4598-A0BB-5E46B34855C5}" dt="2024-01-22T03:21:55.628" v="17"/>
        <pc:sldMkLst>
          <pc:docMk/>
          <pc:sldMk cId="0" sldId="263"/>
        </pc:sldMkLst>
        <pc:grpChg chg="add">
          <ac:chgData name="Estes, Michele - estesmd" userId="S::estesmd@jmu.edu::7f01444f-bcfd-4926-89f8-dd1142b90e2d" providerId="AD" clId="Web-{429AE44D-D9F0-4598-A0BB-5E46B34855C5}" dt="2024-01-22T03:21:55.628" v="17"/>
          <ac:grpSpMkLst>
            <pc:docMk/>
            <pc:sldMk cId="0" sldId="263"/>
            <ac:grpSpMk id="3" creationId="{DDAAEC68-CAC5-6F5A-F3AE-FEC003FF6D6A}"/>
          </ac:grpSpMkLst>
        </pc:grpChg>
        <pc:picChg chg="add mod">
          <ac:chgData name="Estes, Michele - estesmd" userId="S::estesmd@jmu.edu::7f01444f-bcfd-4926-89f8-dd1142b90e2d" providerId="AD" clId="Web-{429AE44D-D9F0-4598-A0BB-5E46B34855C5}" dt="2024-01-22T03:21:43.409" v="16" actId="1076"/>
          <ac:picMkLst>
            <pc:docMk/>
            <pc:sldMk cId="0" sldId="263"/>
            <ac:picMk id="2" creationId="{6C8376DB-093C-1DE9-3D7E-E2634529B3FA}"/>
          </ac:picMkLst>
        </pc:picChg>
      </pc:sldChg>
      <pc:sldChg chg="modSp">
        <pc:chgData name="Estes, Michele - estesmd" userId="S::estesmd@jmu.edu::7f01444f-bcfd-4926-89f8-dd1142b90e2d" providerId="AD" clId="Web-{429AE44D-D9F0-4598-A0BB-5E46B34855C5}" dt="2024-01-22T03:18:31.406" v="11" actId="1076"/>
        <pc:sldMkLst>
          <pc:docMk/>
          <pc:sldMk cId="0" sldId="264"/>
        </pc:sldMkLst>
        <pc:picChg chg="mod">
          <ac:chgData name="Estes, Michele - estesmd" userId="S::estesmd@jmu.edu::7f01444f-bcfd-4926-89f8-dd1142b90e2d" providerId="AD" clId="Web-{429AE44D-D9F0-4598-A0BB-5E46B34855C5}" dt="2024-01-22T03:18:31.406" v="11" actId="1076"/>
          <ac:picMkLst>
            <pc:docMk/>
            <pc:sldMk cId="0" sldId="264"/>
            <ac:picMk id="175" creationId="{00000000-0000-0000-0000-000000000000}"/>
          </ac:picMkLst>
        </pc:picChg>
      </pc:sldChg>
      <pc:sldChg chg="addSp delSp modSp">
        <pc:chgData name="Estes, Michele - estesmd" userId="S::estesmd@jmu.edu::7f01444f-bcfd-4926-89f8-dd1142b90e2d" providerId="AD" clId="Web-{429AE44D-D9F0-4598-A0BB-5E46B34855C5}" dt="2024-01-22T03:17:43.155" v="8"/>
        <pc:sldMkLst>
          <pc:docMk/>
          <pc:sldMk cId="0" sldId="265"/>
        </pc:sldMkLst>
        <pc:spChg chg="add del">
          <ac:chgData name="Estes, Michele - estesmd" userId="S::estesmd@jmu.edu::7f01444f-bcfd-4926-89f8-dd1142b90e2d" providerId="AD" clId="Web-{429AE44D-D9F0-4598-A0BB-5E46B34855C5}" dt="2024-01-22T03:17:43.155" v="8"/>
          <ac:spMkLst>
            <pc:docMk/>
            <pc:sldMk cId="0" sldId="265"/>
            <ac:spMk id="181" creationId="{00000000-0000-0000-0000-000000000000}"/>
          </ac:spMkLst>
        </pc:spChg>
        <pc:picChg chg="mod">
          <ac:chgData name="Estes, Michele - estesmd" userId="S::estesmd@jmu.edu::7f01444f-bcfd-4926-89f8-dd1142b90e2d" providerId="AD" clId="Web-{429AE44D-D9F0-4598-A0BB-5E46B34855C5}" dt="2024-01-22T03:17:35.280" v="6" actId="1076"/>
          <ac:picMkLst>
            <pc:docMk/>
            <pc:sldMk cId="0" sldId="265"/>
            <ac:picMk id="3" creationId="{66D8297B-A2DD-530A-C58B-9B17710458F7}"/>
          </ac:picMkLst>
        </pc:picChg>
      </pc:sldChg>
      <pc:sldChg chg="addSp delSp modSp">
        <pc:chgData name="Estes, Michele - estesmd" userId="S::estesmd@jmu.edu::7f01444f-bcfd-4926-89f8-dd1142b90e2d" providerId="AD" clId="Web-{429AE44D-D9F0-4598-A0BB-5E46B34855C5}" dt="2024-01-22T03:29:55.762" v="37"/>
        <pc:sldMkLst>
          <pc:docMk/>
          <pc:sldMk cId="0" sldId="266"/>
        </pc:sldMkLst>
        <pc:picChg chg="add del mod">
          <ac:chgData name="Estes, Michele - estesmd" userId="S::estesmd@jmu.edu::7f01444f-bcfd-4926-89f8-dd1142b90e2d" providerId="AD" clId="Web-{429AE44D-D9F0-4598-A0BB-5E46B34855C5}" dt="2024-01-22T03:28:19.917" v="31"/>
          <ac:picMkLst>
            <pc:docMk/>
            <pc:sldMk cId="0" sldId="266"/>
            <ac:picMk id="2" creationId="{4BEC9485-953B-EAF4-7801-787516FE107D}"/>
          </ac:picMkLst>
        </pc:picChg>
        <pc:picChg chg="add mod">
          <ac:chgData name="Estes, Michele - estesmd" userId="S::estesmd@jmu.edu::7f01444f-bcfd-4926-89f8-dd1142b90e2d" providerId="AD" clId="Web-{429AE44D-D9F0-4598-A0BB-5E46B34855C5}" dt="2024-01-22T03:29:49.356" v="36" actId="1076"/>
          <ac:picMkLst>
            <pc:docMk/>
            <pc:sldMk cId="0" sldId="266"/>
            <ac:picMk id="3" creationId="{E46B70D9-78FB-FC70-CAB6-7B28FEC60FC4}"/>
          </ac:picMkLst>
        </pc:picChg>
        <pc:picChg chg="mod">
          <ac:chgData name="Estes, Michele - estesmd" userId="S::estesmd@jmu.edu::7f01444f-bcfd-4926-89f8-dd1142b90e2d" providerId="AD" clId="Web-{429AE44D-D9F0-4598-A0BB-5E46B34855C5}" dt="2024-01-22T03:18:02.405" v="9" actId="1076"/>
          <ac:picMkLst>
            <pc:docMk/>
            <pc:sldMk cId="0" sldId="266"/>
            <ac:picMk id="199" creationId="{00000000-0000-0000-0000-000000000000}"/>
          </ac:picMkLst>
        </pc:picChg>
        <pc:cxnChg chg="del">
          <ac:chgData name="Estes, Michele - estesmd" userId="S::estesmd@jmu.edu::7f01444f-bcfd-4926-89f8-dd1142b90e2d" providerId="AD" clId="Web-{429AE44D-D9F0-4598-A0BB-5E46B34855C5}" dt="2024-01-22T03:29:55.762" v="37"/>
          <ac:cxnSpMkLst>
            <pc:docMk/>
            <pc:sldMk cId="0" sldId="266"/>
            <ac:cxnSpMk id="197" creationId="{00000000-0000-0000-0000-000000000000}"/>
          </ac:cxnSpMkLst>
        </pc:cxnChg>
      </pc:sldChg>
      <pc:sldChg chg="addSp delSp modSp">
        <pc:chgData name="Estes, Michele - estesmd" userId="S::estesmd@jmu.edu::7f01444f-bcfd-4926-89f8-dd1142b90e2d" providerId="AD" clId="Web-{429AE44D-D9F0-4598-A0BB-5E46B34855C5}" dt="2024-01-22T03:32:15.874" v="52" actId="14100"/>
        <pc:sldMkLst>
          <pc:docMk/>
          <pc:sldMk cId="0" sldId="267"/>
        </pc:sldMkLst>
        <pc:spChg chg="add del mod">
          <ac:chgData name="Estes, Michele - estesmd" userId="S::estesmd@jmu.edu::7f01444f-bcfd-4926-89f8-dd1142b90e2d" providerId="AD" clId="Web-{429AE44D-D9F0-4598-A0BB-5E46B34855C5}" dt="2024-01-22T03:31:15.576" v="43"/>
          <ac:spMkLst>
            <pc:docMk/>
            <pc:sldMk cId="0" sldId="267"/>
            <ac:spMk id="5" creationId="{CC4BA414-8912-8ADE-093F-EECD4F7D502B}"/>
          </ac:spMkLst>
        </pc:spChg>
        <pc:spChg chg="del">
          <ac:chgData name="Estes, Michele - estesmd" userId="S::estesmd@jmu.edu::7f01444f-bcfd-4926-89f8-dd1142b90e2d" providerId="AD" clId="Web-{429AE44D-D9F0-4598-A0BB-5E46B34855C5}" dt="2024-01-22T03:31:48.014" v="50"/>
          <ac:spMkLst>
            <pc:docMk/>
            <pc:sldMk cId="0" sldId="267"/>
            <ac:spMk id="207" creationId="{00000000-0000-0000-0000-000000000000}"/>
          </ac:spMkLst>
        </pc:spChg>
        <pc:spChg chg="add del mod">
          <ac:chgData name="Estes, Michele - estesmd" userId="S::estesmd@jmu.edu::7f01444f-bcfd-4926-89f8-dd1142b90e2d" providerId="AD" clId="Web-{429AE44D-D9F0-4598-A0BB-5E46B34855C5}" dt="2024-01-22T03:31:33.029" v="46" actId="1076"/>
          <ac:spMkLst>
            <pc:docMk/>
            <pc:sldMk cId="0" sldId="267"/>
            <ac:spMk id="208" creationId="{00000000-0000-0000-0000-000000000000}"/>
          </ac:spMkLst>
        </pc:spChg>
        <pc:picChg chg="add del mod">
          <ac:chgData name="Estes, Michele - estesmd" userId="S::estesmd@jmu.edu::7f01444f-bcfd-4926-89f8-dd1142b90e2d" providerId="AD" clId="Web-{429AE44D-D9F0-4598-A0BB-5E46B34855C5}" dt="2024-01-22T03:30:58.029" v="38"/>
          <ac:picMkLst>
            <pc:docMk/>
            <pc:sldMk cId="0" sldId="267"/>
            <ac:picMk id="2" creationId="{768CCB6F-29E0-777D-ECBB-AEB9ED72C1FE}"/>
          </ac:picMkLst>
        </pc:picChg>
        <pc:picChg chg="add mod">
          <ac:chgData name="Estes, Michele - estesmd" userId="S::estesmd@jmu.edu::7f01444f-bcfd-4926-89f8-dd1142b90e2d" providerId="AD" clId="Web-{429AE44D-D9F0-4598-A0BB-5E46B34855C5}" dt="2024-01-22T03:32:15.874" v="52" actId="14100"/>
          <ac:picMkLst>
            <pc:docMk/>
            <pc:sldMk cId="0" sldId="267"/>
            <ac:picMk id="3" creationId="{2D3FF947-743B-A6AE-29FE-1616160A0B37}"/>
          </ac:picMkLst>
        </pc:picChg>
        <pc:picChg chg="mod">
          <ac:chgData name="Estes, Michele - estesmd" userId="S::estesmd@jmu.edu::7f01444f-bcfd-4926-89f8-dd1142b90e2d" providerId="AD" clId="Web-{429AE44D-D9F0-4598-A0BB-5E46B34855C5}" dt="2024-01-22T03:31:59.467" v="51" actId="1076"/>
          <ac:picMkLst>
            <pc:docMk/>
            <pc:sldMk cId="0" sldId="267"/>
            <ac:picMk id="212" creationId="{00000000-0000-0000-0000-000000000000}"/>
          </ac:picMkLst>
        </pc:picChg>
        <pc:cxnChg chg="del">
          <ac:chgData name="Estes, Michele - estesmd" userId="S::estesmd@jmu.edu::7f01444f-bcfd-4926-89f8-dd1142b90e2d" providerId="AD" clId="Web-{429AE44D-D9F0-4598-A0BB-5E46B34855C5}" dt="2024-01-22T03:31:27.107" v="45"/>
          <ac:cxnSpMkLst>
            <pc:docMk/>
            <pc:sldMk cId="0" sldId="267"/>
            <ac:cxnSpMk id="209" creationId="{00000000-0000-0000-0000-000000000000}"/>
          </ac:cxnSpMkLst>
        </pc:cxnChg>
      </pc:sldChg>
      <pc:sldChg chg="modSp">
        <pc:chgData name="Estes, Michele - estesmd" userId="S::estesmd@jmu.edu::7f01444f-bcfd-4926-89f8-dd1142b90e2d" providerId="AD" clId="Web-{429AE44D-D9F0-4598-A0BB-5E46B34855C5}" dt="2024-01-22T03:18:54.828" v="12" actId="1076"/>
        <pc:sldMkLst>
          <pc:docMk/>
          <pc:sldMk cId="0" sldId="271"/>
        </pc:sldMkLst>
        <pc:picChg chg="mod">
          <ac:chgData name="Estes, Michele - estesmd" userId="S::estesmd@jmu.edu::7f01444f-bcfd-4926-89f8-dd1142b90e2d" providerId="AD" clId="Web-{429AE44D-D9F0-4598-A0BB-5E46B34855C5}" dt="2024-01-22T03:18:54.828" v="12" actId="1076"/>
          <ac:picMkLst>
            <pc:docMk/>
            <pc:sldMk cId="0" sldId="271"/>
            <ac:picMk id="258" creationId="{00000000-0000-0000-0000-000000000000}"/>
          </ac:picMkLst>
        </pc:picChg>
      </pc:sldChg>
      <pc:sldChg chg="addSp delSp modSp">
        <pc:chgData name="Estes, Michele - estesmd" userId="S::estesmd@jmu.edu::7f01444f-bcfd-4926-89f8-dd1142b90e2d" providerId="AD" clId="Web-{429AE44D-D9F0-4598-A0BB-5E46B34855C5}" dt="2024-01-22T03:22:07.644" v="19"/>
        <pc:sldMkLst>
          <pc:docMk/>
          <pc:sldMk cId="824419920" sldId="294"/>
        </pc:sldMkLst>
        <pc:grpChg chg="add">
          <ac:chgData name="Estes, Michele - estesmd" userId="S::estesmd@jmu.edu::7f01444f-bcfd-4926-89f8-dd1142b90e2d" providerId="AD" clId="Web-{429AE44D-D9F0-4598-A0BB-5E46B34855C5}" dt="2024-01-22T03:22:07.644" v="19"/>
          <ac:grpSpMkLst>
            <pc:docMk/>
            <pc:sldMk cId="824419920" sldId="294"/>
            <ac:grpSpMk id="6" creationId="{4DF3BD69-F611-F83D-5BCC-31A081BB7411}"/>
          </ac:grpSpMkLst>
        </pc:grpChg>
        <pc:picChg chg="add del mod">
          <ac:chgData name="Estes, Michele - estesmd" userId="S::estesmd@jmu.edu::7f01444f-bcfd-4926-89f8-dd1142b90e2d" providerId="AD" clId="Web-{429AE44D-D9F0-4598-A0BB-5E46B34855C5}" dt="2024-01-22T03:14:08.635" v="1"/>
          <ac:picMkLst>
            <pc:docMk/>
            <pc:sldMk cId="824419920" sldId="294"/>
            <ac:picMk id="2" creationId="{F28CBCDF-D747-DF9B-C9F6-FFD9003A3F63}"/>
          </ac:picMkLst>
        </pc:picChg>
        <pc:picChg chg="del mod">
          <ac:chgData name="Estes, Michele - estesmd" userId="S::estesmd@jmu.edu::7f01444f-bcfd-4926-89f8-dd1142b90e2d" providerId="AD" clId="Web-{429AE44D-D9F0-4598-A0BB-5E46B34855C5}" dt="2024-01-22T03:22:06.753" v="18"/>
          <ac:picMkLst>
            <pc:docMk/>
            <pc:sldMk cId="824419920" sldId="294"/>
            <ac:picMk id="163" creationId="{00000000-0000-0000-0000-000000000000}"/>
          </ac:picMkLst>
        </pc:picChg>
      </pc:sldChg>
    </pc:docChg>
  </pc:docChgLst>
  <pc:docChgLst>
    <pc:chgData name="Morgan, Rob - morganrm" userId="2202593e-d52f-4214-b8a9-788363247110" providerId="ADAL" clId="{0877CADA-4F71-42AF-9629-192CF47FE9EB}"/>
    <pc:docChg chg="custSel addSld delSld modSld sldOrd">
      <pc:chgData name="Morgan, Rob - morganrm" userId="2202593e-d52f-4214-b8a9-788363247110" providerId="ADAL" clId="{0877CADA-4F71-42AF-9629-192CF47FE9EB}" dt="2024-01-01T22:38:39.745" v="231" actId="14826"/>
      <pc:docMkLst>
        <pc:docMk/>
      </pc:docMkLst>
      <pc:sldChg chg="modSp mod">
        <pc:chgData name="Morgan, Rob - morganrm" userId="2202593e-d52f-4214-b8a9-788363247110" providerId="ADAL" clId="{0877CADA-4F71-42AF-9629-192CF47FE9EB}" dt="2024-01-01T22:35:46.653" v="221" actId="20577"/>
        <pc:sldMkLst>
          <pc:docMk/>
          <pc:sldMk cId="0" sldId="265"/>
        </pc:sldMkLst>
        <pc:spChg chg="mod">
          <ac:chgData name="Morgan, Rob - morganrm" userId="2202593e-d52f-4214-b8a9-788363247110" providerId="ADAL" clId="{0877CADA-4F71-42AF-9629-192CF47FE9EB}" dt="2024-01-01T22:35:46.653" v="221" actId="20577"/>
          <ac:spMkLst>
            <pc:docMk/>
            <pc:sldMk cId="0" sldId="265"/>
            <ac:spMk id="184" creationId="{00000000-0000-0000-0000-000000000000}"/>
          </ac:spMkLst>
        </pc:spChg>
      </pc:sldChg>
      <pc:sldChg chg="modSp mod">
        <pc:chgData name="Morgan, Rob - morganrm" userId="2202593e-d52f-4214-b8a9-788363247110" providerId="ADAL" clId="{0877CADA-4F71-42AF-9629-192CF47FE9EB}" dt="2024-01-01T22:35:35.998" v="217" actId="20577"/>
        <pc:sldMkLst>
          <pc:docMk/>
          <pc:sldMk cId="0" sldId="266"/>
        </pc:sldMkLst>
        <pc:spChg chg="mod">
          <ac:chgData name="Morgan, Rob - morganrm" userId="2202593e-d52f-4214-b8a9-788363247110" providerId="ADAL" clId="{0877CADA-4F71-42AF-9629-192CF47FE9EB}" dt="2024-01-01T22:35:35.998" v="217" actId="20577"/>
          <ac:spMkLst>
            <pc:docMk/>
            <pc:sldMk cId="0" sldId="266"/>
            <ac:spMk id="196" creationId="{00000000-0000-0000-0000-000000000000}"/>
          </ac:spMkLst>
        </pc:spChg>
      </pc:sldChg>
      <pc:sldChg chg="modSp mod">
        <pc:chgData name="Morgan, Rob - morganrm" userId="2202593e-d52f-4214-b8a9-788363247110" providerId="ADAL" clId="{0877CADA-4F71-42AF-9629-192CF47FE9EB}" dt="2024-01-01T22:35:41.388" v="219" actId="20577"/>
        <pc:sldMkLst>
          <pc:docMk/>
          <pc:sldMk cId="0" sldId="267"/>
        </pc:sldMkLst>
        <pc:spChg chg="mod">
          <ac:chgData name="Morgan, Rob - morganrm" userId="2202593e-d52f-4214-b8a9-788363247110" providerId="ADAL" clId="{0877CADA-4F71-42AF-9629-192CF47FE9EB}" dt="2024-01-01T22:35:41.388" v="219" actId="20577"/>
          <ac:spMkLst>
            <pc:docMk/>
            <pc:sldMk cId="0" sldId="267"/>
            <ac:spMk id="208" creationId="{00000000-0000-0000-0000-000000000000}"/>
          </ac:spMkLst>
        </pc:spChg>
      </pc:sldChg>
      <pc:sldChg chg="modSp mod">
        <pc:chgData name="Morgan, Rob - morganrm" userId="2202593e-d52f-4214-b8a9-788363247110" providerId="ADAL" clId="{0877CADA-4F71-42AF-9629-192CF47FE9EB}" dt="2024-01-01T22:36:13.100" v="224" actId="403"/>
        <pc:sldMkLst>
          <pc:docMk/>
          <pc:sldMk cId="0" sldId="268"/>
        </pc:sldMkLst>
        <pc:spChg chg="mod">
          <ac:chgData name="Morgan, Rob - morganrm" userId="2202593e-d52f-4214-b8a9-788363247110" providerId="ADAL" clId="{0877CADA-4F71-42AF-9629-192CF47FE9EB}" dt="2024-01-01T22:36:13.100" v="224" actId="403"/>
          <ac:spMkLst>
            <pc:docMk/>
            <pc:sldMk cId="0" sldId="268"/>
            <ac:spMk id="221" creationId="{00000000-0000-0000-0000-000000000000}"/>
          </ac:spMkLst>
        </pc:spChg>
      </pc:sldChg>
      <pc:sldChg chg="modSp mod">
        <pc:chgData name="Morgan, Rob - morganrm" userId="2202593e-d52f-4214-b8a9-788363247110" providerId="ADAL" clId="{0877CADA-4F71-42AF-9629-192CF47FE9EB}" dt="2024-01-01T22:36:20.914" v="225" actId="403"/>
        <pc:sldMkLst>
          <pc:docMk/>
          <pc:sldMk cId="0" sldId="269"/>
        </pc:sldMkLst>
        <pc:spChg chg="mod">
          <ac:chgData name="Morgan, Rob - morganrm" userId="2202593e-d52f-4214-b8a9-788363247110" providerId="ADAL" clId="{0877CADA-4F71-42AF-9629-192CF47FE9EB}" dt="2024-01-01T22:36:20.914" v="225" actId="403"/>
          <ac:spMkLst>
            <pc:docMk/>
            <pc:sldMk cId="0" sldId="269"/>
            <ac:spMk id="233" creationId="{00000000-0000-0000-0000-000000000000}"/>
          </ac:spMkLst>
        </pc:spChg>
      </pc:sldChg>
      <pc:sldChg chg="modSp mod">
        <pc:chgData name="Morgan, Rob - morganrm" userId="2202593e-d52f-4214-b8a9-788363247110" providerId="ADAL" clId="{0877CADA-4F71-42AF-9629-192CF47FE9EB}" dt="2024-01-01T22:36:28.420" v="227" actId="20577"/>
        <pc:sldMkLst>
          <pc:docMk/>
          <pc:sldMk cId="0" sldId="270"/>
        </pc:sldMkLst>
        <pc:spChg chg="mod">
          <ac:chgData name="Morgan, Rob - morganrm" userId="2202593e-d52f-4214-b8a9-788363247110" providerId="ADAL" clId="{0877CADA-4F71-42AF-9629-192CF47FE9EB}" dt="2024-01-01T22:36:28.420" v="227" actId="20577"/>
          <ac:spMkLst>
            <pc:docMk/>
            <pc:sldMk cId="0" sldId="270"/>
            <ac:spMk id="245" creationId="{00000000-0000-0000-0000-000000000000}"/>
          </ac:spMkLst>
        </pc:spChg>
      </pc:sldChg>
      <pc:sldChg chg="modSp">
        <pc:chgData name="Morgan, Rob - morganrm" userId="2202593e-d52f-4214-b8a9-788363247110" providerId="ADAL" clId="{0877CADA-4F71-42AF-9629-192CF47FE9EB}" dt="2024-01-01T22:36:07.687" v="223" actId="403"/>
        <pc:sldMkLst>
          <pc:docMk/>
          <pc:sldMk cId="0" sldId="271"/>
        </pc:sldMkLst>
        <pc:spChg chg="mod">
          <ac:chgData name="Morgan, Rob - morganrm" userId="2202593e-d52f-4214-b8a9-788363247110" providerId="ADAL" clId="{0877CADA-4F71-42AF-9629-192CF47FE9EB}" dt="2024-01-01T22:36:07.687" v="223" actId="403"/>
          <ac:spMkLst>
            <pc:docMk/>
            <pc:sldMk cId="0" sldId="271"/>
            <ac:spMk id="256" creationId="{00000000-0000-0000-0000-000000000000}"/>
          </ac:spMkLst>
        </pc:spChg>
      </pc:sldChg>
      <pc:sldChg chg="del">
        <pc:chgData name="Morgan, Rob - morganrm" userId="2202593e-d52f-4214-b8a9-788363247110" providerId="ADAL" clId="{0877CADA-4F71-42AF-9629-192CF47FE9EB}" dt="2024-01-01T19:31:43.929" v="113" actId="47"/>
        <pc:sldMkLst>
          <pc:docMk/>
          <pc:sldMk cId="0" sldId="279"/>
        </pc:sldMkLst>
      </pc:sldChg>
      <pc:sldChg chg="addSp delSp modSp mod">
        <pc:chgData name="Morgan, Rob - morganrm" userId="2202593e-d52f-4214-b8a9-788363247110" providerId="ADAL" clId="{0877CADA-4F71-42AF-9629-192CF47FE9EB}" dt="2024-01-01T19:35:31.005" v="138" actId="1076"/>
        <pc:sldMkLst>
          <pc:docMk/>
          <pc:sldMk cId="0" sldId="280"/>
        </pc:sldMkLst>
        <pc:spChg chg="del">
          <ac:chgData name="Morgan, Rob - morganrm" userId="2202593e-d52f-4214-b8a9-788363247110" providerId="ADAL" clId="{0877CADA-4F71-42AF-9629-192CF47FE9EB}" dt="2024-01-01T19:35:07.988" v="130" actId="478"/>
          <ac:spMkLst>
            <pc:docMk/>
            <pc:sldMk cId="0" sldId="280"/>
            <ac:spMk id="3" creationId="{6567F631-6EC1-9680-7B42-827D46E77361}"/>
          </ac:spMkLst>
        </pc:spChg>
        <pc:spChg chg="del">
          <ac:chgData name="Morgan, Rob - morganrm" userId="2202593e-d52f-4214-b8a9-788363247110" providerId="ADAL" clId="{0877CADA-4F71-42AF-9629-192CF47FE9EB}" dt="2024-01-01T19:35:05.254" v="129" actId="478"/>
          <ac:spMkLst>
            <pc:docMk/>
            <pc:sldMk cId="0" sldId="280"/>
            <ac:spMk id="368" creationId="{00000000-0000-0000-0000-000000000000}"/>
          </ac:spMkLst>
        </pc:spChg>
        <pc:picChg chg="add mod">
          <ac:chgData name="Morgan, Rob - morganrm" userId="2202593e-d52f-4214-b8a9-788363247110" providerId="ADAL" clId="{0877CADA-4F71-42AF-9629-192CF47FE9EB}" dt="2024-01-01T19:35:31.005" v="138" actId="1076"/>
          <ac:picMkLst>
            <pc:docMk/>
            <pc:sldMk cId="0" sldId="280"/>
            <ac:picMk id="5" creationId="{659713CD-EF61-AFF9-F73B-DCB5D831147B}"/>
          </ac:picMkLst>
        </pc:picChg>
      </pc:sldChg>
      <pc:sldChg chg="addSp modSp mod">
        <pc:chgData name="Morgan, Rob - morganrm" userId="2202593e-d52f-4214-b8a9-788363247110" providerId="ADAL" clId="{0877CADA-4F71-42AF-9629-192CF47FE9EB}" dt="2024-01-01T22:33:45.193" v="206"/>
        <pc:sldMkLst>
          <pc:docMk/>
          <pc:sldMk cId="0" sldId="290"/>
        </pc:sldMkLst>
        <pc:spChg chg="add mod">
          <ac:chgData name="Morgan, Rob - morganrm" userId="2202593e-d52f-4214-b8a9-788363247110" providerId="ADAL" clId="{0877CADA-4F71-42AF-9629-192CF47FE9EB}" dt="2024-01-01T22:33:45.193" v="206"/>
          <ac:spMkLst>
            <pc:docMk/>
            <pc:sldMk cId="0" sldId="290"/>
            <ac:spMk id="2" creationId="{31609875-D90C-1144-DC9B-E34B23696E90}"/>
          </ac:spMkLst>
        </pc:spChg>
        <pc:spChg chg="mod">
          <ac:chgData name="Morgan, Rob - morganrm" userId="2202593e-d52f-4214-b8a9-788363247110" providerId="ADAL" clId="{0877CADA-4F71-42AF-9629-192CF47FE9EB}" dt="2024-01-01T22:33:33.436" v="205" actId="20577"/>
          <ac:spMkLst>
            <pc:docMk/>
            <pc:sldMk cId="0" sldId="290"/>
            <ac:spMk id="489" creationId="{00000000-0000-0000-0000-000000000000}"/>
          </ac:spMkLst>
        </pc:spChg>
      </pc:sldChg>
      <pc:sldChg chg="modSp mod">
        <pc:chgData name="Morgan, Rob - morganrm" userId="2202593e-d52f-4214-b8a9-788363247110" providerId="ADAL" clId="{0877CADA-4F71-42AF-9629-192CF47FE9EB}" dt="2024-01-01T22:35:30.867" v="215" actId="20577"/>
        <pc:sldMkLst>
          <pc:docMk/>
          <pc:sldMk cId="2284163848" sldId="291"/>
        </pc:sldMkLst>
        <pc:spChg chg="mod">
          <ac:chgData name="Morgan, Rob - morganrm" userId="2202593e-d52f-4214-b8a9-788363247110" providerId="ADAL" clId="{0877CADA-4F71-42AF-9629-192CF47FE9EB}" dt="2024-01-01T22:35:30.867" v="215" actId="20577"/>
          <ac:spMkLst>
            <pc:docMk/>
            <pc:sldMk cId="2284163848" sldId="291"/>
            <ac:spMk id="184" creationId="{00000000-0000-0000-0000-000000000000}"/>
          </ac:spMkLst>
        </pc:spChg>
      </pc:sldChg>
      <pc:sldChg chg="addSp delSp modSp mod">
        <pc:chgData name="Morgan, Rob - morganrm" userId="2202593e-d52f-4214-b8a9-788363247110" providerId="ADAL" clId="{0877CADA-4F71-42AF-9629-192CF47FE9EB}" dt="2024-01-01T18:51:59.747" v="47" actId="14100"/>
        <pc:sldMkLst>
          <pc:docMk/>
          <pc:sldMk cId="1052971510" sldId="292"/>
        </pc:sldMkLst>
        <pc:spChg chg="del">
          <ac:chgData name="Morgan, Rob - morganrm" userId="2202593e-d52f-4214-b8a9-788363247110" providerId="ADAL" clId="{0877CADA-4F71-42AF-9629-192CF47FE9EB}" dt="2024-01-01T18:45:54.985" v="8" actId="478"/>
          <ac:spMkLst>
            <pc:docMk/>
            <pc:sldMk cId="1052971510" sldId="292"/>
            <ac:spMk id="3" creationId="{B1DE95BC-2017-6A1D-B913-7ED8CE7A02A4}"/>
          </ac:spMkLst>
        </pc:spChg>
        <pc:spChg chg="del">
          <ac:chgData name="Morgan, Rob - morganrm" userId="2202593e-d52f-4214-b8a9-788363247110" providerId="ADAL" clId="{0877CADA-4F71-42AF-9629-192CF47FE9EB}" dt="2024-01-01T18:47:16.731" v="18" actId="478"/>
          <ac:spMkLst>
            <pc:docMk/>
            <pc:sldMk cId="1052971510" sldId="292"/>
            <ac:spMk id="218" creationId="{00000000-0000-0000-0000-000000000000}"/>
          </ac:spMkLst>
        </pc:spChg>
        <pc:spChg chg="mod">
          <ac:chgData name="Morgan, Rob - morganrm" userId="2202593e-d52f-4214-b8a9-788363247110" providerId="ADAL" clId="{0877CADA-4F71-42AF-9629-192CF47FE9EB}" dt="2024-01-01T18:47:44.372" v="22" actId="14100"/>
          <ac:spMkLst>
            <pc:docMk/>
            <pc:sldMk cId="1052971510" sldId="292"/>
            <ac:spMk id="219" creationId="{00000000-0000-0000-0000-000000000000}"/>
          </ac:spMkLst>
        </pc:spChg>
        <pc:spChg chg="mod">
          <ac:chgData name="Morgan, Rob - morganrm" userId="2202593e-d52f-4214-b8a9-788363247110" providerId="ADAL" clId="{0877CADA-4F71-42AF-9629-192CF47FE9EB}" dt="2024-01-01T18:51:59.747" v="47" actId="14100"/>
          <ac:spMkLst>
            <pc:docMk/>
            <pc:sldMk cId="1052971510" sldId="292"/>
            <ac:spMk id="221" creationId="{00000000-0000-0000-0000-000000000000}"/>
          </ac:spMkLst>
        </pc:spChg>
        <pc:picChg chg="add mod">
          <ac:chgData name="Morgan, Rob - morganrm" userId="2202593e-d52f-4214-b8a9-788363247110" providerId="ADAL" clId="{0877CADA-4F71-42AF-9629-192CF47FE9EB}" dt="2024-01-01T18:48:33.655" v="39" actId="1440"/>
          <ac:picMkLst>
            <pc:docMk/>
            <pc:sldMk cId="1052971510" sldId="292"/>
            <ac:picMk id="4" creationId="{88D74D16-16F7-740D-51DA-33A7B2093C68}"/>
          </ac:picMkLst>
        </pc:picChg>
        <pc:picChg chg="mod">
          <ac:chgData name="Morgan, Rob - morganrm" userId="2202593e-d52f-4214-b8a9-788363247110" providerId="ADAL" clId="{0877CADA-4F71-42AF-9629-192CF47FE9EB}" dt="2024-01-01T18:48:28.134" v="38" actId="1076"/>
          <ac:picMkLst>
            <pc:docMk/>
            <pc:sldMk cId="1052971510" sldId="292"/>
            <ac:picMk id="223" creationId="{00000000-0000-0000-0000-000000000000}"/>
          </ac:picMkLst>
        </pc:picChg>
        <pc:cxnChg chg="del">
          <ac:chgData name="Morgan, Rob - morganrm" userId="2202593e-d52f-4214-b8a9-788363247110" providerId="ADAL" clId="{0877CADA-4F71-42AF-9629-192CF47FE9EB}" dt="2024-01-01T18:45:57.403" v="9" actId="478"/>
          <ac:cxnSpMkLst>
            <pc:docMk/>
            <pc:sldMk cId="1052971510" sldId="292"/>
            <ac:cxnSpMk id="222" creationId="{00000000-0000-0000-0000-000000000000}"/>
          </ac:cxnSpMkLst>
        </pc:cxnChg>
      </pc:sldChg>
      <pc:sldChg chg="addSp delSp modSp mod">
        <pc:chgData name="Morgan, Rob - morganrm" userId="2202593e-d52f-4214-b8a9-788363247110" providerId="ADAL" clId="{0877CADA-4F71-42AF-9629-192CF47FE9EB}" dt="2024-01-01T18:52:12.829" v="48" actId="114"/>
        <pc:sldMkLst>
          <pc:docMk/>
          <pc:sldMk cId="2059840251" sldId="293"/>
        </pc:sldMkLst>
        <pc:spChg chg="del">
          <ac:chgData name="Morgan, Rob - morganrm" userId="2202593e-d52f-4214-b8a9-788363247110" providerId="ADAL" clId="{0877CADA-4F71-42AF-9629-192CF47FE9EB}" dt="2024-01-01T16:51:54.231" v="0" actId="478"/>
          <ac:spMkLst>
            <pc:docMk/>
            <pc:sldMk cId="2059840251" sldId="293"/>
            <ac:spMk id="2" creationId="{471C10BE-66CA-4080-3E41-284D977E96DD}"/>
          </ac:spMkLst>
        </pc:spChg>
        <pc:spChg chg="mod">
          <ac:chgData name="Morgan, Rob - morganrm" userId="2202593e-d52f-4214-b8a9-788363247110" providerId="ADAL" clId="{0877CADA-4F71-42AF-9629-192CF47FE9EB}" dt="2024-01-01T16:54:51.431" v="5" actId="14100"/>
          <ac:spMkLst>
            <pc:docMk/>
            <pc:sldMk cId="2059840251" sldId="293"/>
            <ac:spMk id="217" creationId="{00000000-0000-0000-0000-000000000000}"/>
          </ac:spMkLst>
        </pc:spChg>
        <pc:spChg chg="mod">
          <ac:chgData name="Morgan, Rob - morganrm" userId="2202593e-d52f-4214-b8a9-788363247110" providerId="ADAL" clId="{0877CADA-4F71-42AF-9629-192CF47FE9EB}" dt="2024-01-01T18:52:12.829" v="48" actId="114"/>
          <ac:spMkLst>
            <pc:docMk/>
            <pc:sldMk cId="2059840251" sldId="293"/>
            <ac:spMk id="221" creationId="{00000000-0000-0000-0000-000000000000}"/>
          </ac:spMkLst>
        </pc:spChg>
        <pc:picChg chg="add mod">
          <ac:chgData name="Morgan, Rob - morganrm" userId="2202593e-d52f-4214-b8a9-788363247110" providerId="ADAL" clId="{0877CADA-4F71-42AF-9629-192CF47FE9EB}" dt="2024-01-01T16:55:03.906" v="7" actId="1076"/>
          <ac:picMkLst>
            <pc:docMk/>
            <pc:sldMk cId="2059840251" sldId="293"/>
            <ac:picMk id="1026" creationId="{9B557FCF-D264-0577-EA30-BCDD2744E9B7}"/>
          </ac:picMkLst>
        </pc:picChg>
      </pc:sldChg>
      <pc:sldChg chg="modSp mod">
        <pc:chgData name="Morgan, Rob - morganrm" userId="2202593e-d52f-4214-b8a9-788363247110" providerId="ADAL" clId="{0877CADA-4F71-42AF-9629-192CF47FE9EB}" dt="2024-01-01T22:36:36.438" v="228" actId="403"/>
        <pc:sldMkLst>
          <pc:docMk/>
          <pc:sldMk cId="1818078085" sldId="295"/>
        </pc:sldMkLst>
        <pc:spChg chg="mod">
          <ac:chgData name="Morgan, Rob - morganrm" userId="2202593e-d52f-4214-b8a9-788363247110" providerId="ADAL" clId="{0877CADA-4F71-42AF-9629-192CF47FE9EB}" dt="2024-01-01T22:36:36.438" v="228" actId="403"/>
          <ac:spMkLst>
            <pc:docMk/>
            <pc:sldMk cId="1818078085" sldId="295"/>
            <ac:spMk id="160" creationId="{00000000-0000-0000-0000-000000000000}"/>
          </ac:spMkLst>
        </pc:spChg>
      </pc:sldChg>
      <pc:sldChg chg="modSp mod">
        <pc:chgData name="Morgan, Rob - morganrm" userId="2202593e-d52f-4214-b8a9-788363247110" providerId="ADAL" clId="{0877CADA-4F71-42AF-9629-192CF47FE9EB}" dt="2024-01-01T22:36:45.196" v="230" actId="114"/>
        <pc:sldMkLst>
          <pc:docMk/>
          <pc:sldMk cId="4230491178" sldId="296"/>
        </pc:sldMkLst>
        <pc:spChg chg="mod">
          <ac:chgData name="Morgan, Rob - morganrm" userId="2202593e-d52f-4214-b8a9-788363247110" providerId="ADAL" clId="{0877CADA-4F71-42AF-9629-192CF47FE9EB}" dt="2024-01-01T22:36:45.196" v="230" actId="114"/>
          <ac:spMkLst>
            <pc:docMk/>
            <pc:sldMk cId="4230491178" sldId="296"/>
            <ac:spMk id="160" creationId="{00000000-0000-0000-0000-000000000000}"/>
          </ac:spMkLst>
        </pc:spChg>
      </pc:sldChg>
      <pc:sldChg chg="addSp delSp modSp mod">
        <pc:chgData name="Morgan, Rob - morganrm" userId="2202593e-d52f-4214-b8a9-788363247110" providerId="ADAL" clId="{0877CADA-4F71-42AF-9629-192CF47FE9EB}" dt="2024-01-01T18:58:09.528" v="56" actId="1440"/>
        <pc:sldMkLst>
          <pc:docMk/>
          <pc:sldMk cId="183837060" sldId="298"/>
        </pc:sldMkLst>
        <pc:spChg chg="del">
          <ac:chgData name="Morgan, Rob - morganrm" userId="2202593e-d52f-4214-b8a9-788363247110" providerId="ADAL" clId="{0877CADA-4F71-42AF-9629-192CF47FE9EB}" dt="2024-01-01T18:57:53.831" v="50" actId="478"/>
          <ac:spMkLst>
            <pc:docMk/>
            <pc:sldMk cId="183837060" sldId="298"/>
            <ac:spMk id="3" creationId="{6ACA7AD0-DFA7-7642-5ACE-15CCA4534370}"/>
          </ac:spMkLst>
        </pc:spChg>
        <pc:spChg chg="mod">
          <ac:chgData name="Morgan, Rob - morganrm" userId="2202593e-d52f-4214-b8a9-788363247110" providerId="ADAL" clId="{0877CADA-4F71-42AF-9629-192CF47FE9EB}" dt="2024-01-01T18:52:25.759" v="49" actId="114"/>
          <ac:spMkLst>
            <pc:docMk/>
            <pc:sldMk cId="183837060" sldId="298"/>
            <ac:spMk id="221" creationId="{00000000-0000-0000-0000-000000000000}"/>
          </ac:spMkLst>
        </pc:spChg>
        <pc:picChg chg="add mod">
          <ac:chgData name="Morgan, Rob - morganrm" userId="2202593e-d52f-4214-b8a9-788363247110" providerId="ADAL" clId="{0877CADA-4F71-42AF-9629-192CF47FE9EB}" dt="2024-01-01T18:58:09.528" v="56" actId="1440"/>
          <ac:picMkLst>
            <pc:docMk/>
            <pc:sldMk cId="183837060" sldId="298"/>
            <ac:picMk id="4" creationId="{1C692DD1-5561-EF4F-1D2C-6627E327F342}"/>
          </ac:picMkLst>
        </pc:picChg>
      </pc:sldChg>
      <pc:sldChg chg="addSp delSp modSp mod">
        <pc:chgData name="Morgan, Rob - morganrm" userId="2202593e-d52f-4214-b8a9-788363247110" providerId="ADAL" clId="{0877CADA-4F71-42AF-9629-192CF47FE9EB}" dt="2024-01-01T19:00:08.626" v="66" actId="1076"/>
        <pc:sldMkLst>
          <pc:docMk/>
          <pc:sldMk cId="549702081" sldId="299"/>
        </pc:sldMkLst>
        <pc:spChg chg="del">
          <ac:chgData name="Morgan, Rob - morganrm" userId="2202593e-d52f-4214-b8a9-788363247110" providerId="ADAL" clId="{0877CADA-4F71-42AF-9629-192CF47FE9EB}" dt="2024-01-01T18:59:46.072" v="58" actId="478"/>
          <ac:spMkLst>
            <pc:docMk/>
            <pc:sldMk cId="549702081" sldId="299"/>
            <ac:spMk id="3" creationId="{B12364E5-9CA0-5945-DF71-4EEBF1BA394B}"/>
          </ac:spMkLst>
        </pc:spChg>
        <pc:spChg chg="mod">
          <ac:chgData name="Morgan, Rob - morganrm" userId="2202593e-d52f-4214-b8a9-788363247110" providerId="ADAL" clId="{0877CADA-4F71-42AF-9629-192CF47FE9EB}" dt="2024-01-01T18:58:17.255" v="57" actId="114"/>
          <ac:spMkLst>
            <pc:docMk/>
            <pc:sldMk cId="549702081" sldId="299"/>
            <ac:spMk id="221" creationId="{00000000-0000-0000-0000-000000000000}"/>
          </ac:spMkLst>
        </pc:spChg>
        <pc:picChg chg="add mod">
          <ac:chgData name="Morgan, Rob - morganrm" userId="2202593e-d52f-4214-b8a9-788363247110" providerId="ADAL" clId="{0877CADA-4F71-42AF-9629-192CF47FE9EB}" dt="2024-01-01T19:00:08.626" v="66" actId="1076"/>
          <ac:picMkLst>
            <pc:docMk/>
            <pc:sldMk cId="549702081" sldId="299"/>
            <ac:picMk id="4" creationId="{84EE016F-6DAB-2843-701A-B43F7B8637D7}"/>
          </ac:picMkLst>
        </pc:picChg>
      </pc:sldChg>
      <pc:sldChg chg="addSp delSp modSp mod">
        <pc:chgData name="Morgan, Rob - morganrm" userId="2202593e-d52f-4214-b8a9-788363247110" providerId="ADAL" clId="{0877CADA-4F71-42AF-9629-192CF47FE9EB}" dt="2024-01-01T19:24:51.083" v="70" actId="114"/>
        <pc:sldMkLst>
          <pc:docMk/>
          <pc:sldMk cId="4243774834" sldId="300"/>
        </pc:sldMkLst>
        <pc:spChg chg="del">
          <ac:chgData name="Morgan, Rob - morganrm" userId="2202593e-d52f-4214-b8a9-788363247110" providerId="ADAL" clId="{0877CADA-4F71-42AF-9629-192CF47FE9EB}" dt="2024-01-01T19:24:31.288" v="67" actId="478"/>
          <ac:spMkLst>
            <pc:docMk/>
            <pc:sldMk cId="4243774834" sldId="300"/>
            <ac:spMk id="3" creationId="{5F6AE8C7-E335-8C03-6BD7-5DC5762937CA}"/>
          </ac:spMkLst>
        </pc:spChg>
        <pc:spChg chg="mod">
          <ac:chgData name="Morgan, Rob - morganrm" userId="2202593e-d52f-4214-b8a9-788363247110" providerId="ADAL" clId="{0877CADA-4F71-42AF-9629-192CF47FE9EB}" dt="2024-01-01T19:24:51.083" v="70" actId="114"/>
          <ac:spMkLst>
            <pc:docMk/>
            <pc:sldMk cId="4243774834" sldId="300"/>
            <ac:spMk id="221" creationId="{00000000-0000-0000-0000-000000000000}"/>
          </ac:spMkLst>
        </pc:spChg>
        <pc:picChg chg="add mod">
          <ac:chgData name="Morgan, Rob - morganrm" userId="2202593e-d52f-4214-b8a9-788363247110" providerId="ADAL" clId="{0877CADA-4F71-42AF-9629-192CF47FE9EB}" dt="2024-01-01T19:24:44.624" v="69" actId="14826"/>
          <ac:picMkLst>
            <pc:docMk/>
            <pc:sldMk cId="4243774834" sldId="300"/>
            <ac:picMk id="2" creationId="{89ADA326-3C7E-E5DD-6957-90062DAEE861}"/>
          </ac:picMkLst>
        </pc:picChg>
      </pc:sldChg>
      <pc:sldChg chg="del">
        <pc:chgData name="Morgan, Rob - morganrm" userId="2202593e-d52f-4214-b8a9-788363247110" providerId="ADAL" clId="{0877CADA-4F71-42AF-9629-192CF47FE9EB}" dt="2024-01-01T19:30:04.551" v="92" actId="47"/>
        <pc:sldMkLst>
          <pc:docMk/>
          <pc:sldMk cId="2994007224" sldId="301"/>
        </pc:sldMkLst>
      </pc:sldChg>
      <pc:sldChg chg="del">
        <pc:chgData name="Morgan, Rob - morganrm" userId="2202593e-d52f-4214-b8a9-788363247110" providerId="ADAL" clId="{0877CADA-4F71-42AF-9629-192CF47FE9EB}" dt="2024-01-01T19:28:17.853" v="79" actId="47"/>
        <pc:sldMkLst>
          <pc:docMk/>
          <pc:sldMk cId="3750303490" sldId="302"/>
        </pc:sldMkLst>
      </pc:sldChg>
      <pc:sldChg chg="addSp modSp mod">
        <pc:chgData name="Morgan, Rob - morganrm" userId="2202593e-d52f-4214-b8a9-788363247110" providerId="ADAL" clId="{0877CADA-4F71-42AF-9629-192CF47FE9EB}" dt="2024-01-01T22:33:55.432" v="209" actId="20577"/>
        <pc:sldMkLst>
          <pc:docMk/>
          <pc:sldMk cId="1296122122" sldId="303"/>
        </pc:sldMkLst>
        <pc:spChg chg="add mod">
          <ac:chgData name="Morgan, Rob - morganrm" userId="2202593e-d52f-4214-b8a9-788363247110" providerId="ADAL" clId="{0877CADA-4F71-42AF-9629-192CF47FE9EB}" dt="2024-01-01T22:33:47.687" v="207"/>
          <ac:spMkLst>
            <pc:docMk/>
            <pc:sldMk cId="1296122122" sldId="303"/>
            <ac:spMk id="2" creationId="{8990E3B9-FE14-1660-9E5F-F585C953F8BF}"/>
          </ac:spMkLst>
        </pc:spChg>
        <pc:spChg chg="mod">
          <ac:chgData name="Morgan, Rob - morganrm" userId="2202593e-d52f-4214-b8a9-788363247110" providerId="ADAL" clId="{0877CADA-4F71-42AF-9629-192CF47FE9EB}" dt="2024-01-01T22:33:55.432" v="209" actId="20577"/>
          <ac:spMkLst>
            <pc:docMk/>
            <pc:sldMk cId="1296122122" sldId="303"/>
            <ac:spMk id="489" creationId="{00000000-0000-0000-0000-000000000000}"/>
          </ac:spMkLst>
        </pc:spChg>
      </pc:sldChg>
      <pc:sldChg chg="addSp modSp mod">
        <pc:chgData name="Morgan, Rob - morganrm" userId="2202593e-d52f-4214-b8a9-788363247110" providerId="ADAL" clId="{0877CADA-4F71-42AF-9629-192CF47FE9EB}" dt="2024-01-01T22:32:58.568" v="203" actId="14100"/>
        <pc:sldMkLst>
          <pc:docMk/>
          <pc:sldMk cId="942280923" sldId="304"/>
        </pc:sldMkLst>
        <pc:spChg chg="mod">
          <ac:chgData name="Morgan, Rob - morganrm" userId="2202593e-d52f-4214-b8a9-788363247110" providerId="ADAL" clId="{0877CADA-4F71-42AF-9629-192CF47FE9EB}" dt="2024-01-01T22:32:33.632" v="199"/>
          <ac:spMkLst>
            <pc:docMk/>
            <pc:sldMk cId="942280923" sldId="304"/>
            <ac:spMk id="5" creationId="{FAFA4778-FABB-25B1-EAFC-63DD928BC4F5}"/>
          </ac:spMkLst>
        </pc:spChg>
        <pc:grpChg chg="add mod ord">
          <ac:chgData name="Morgan, Rob - morganrm" userId="2202593e-d52f-4214-b8a9-788363247110" providerId="ADAL" clId="{0877CADA-4F71-42AF-9629-192CF47FE9EB}" dt="2024-01-01T22:32:58.568" v="203" actId="14100"/>
          <ac:grpSpMkLst>
            <pc:docMk/>
            <pc:sldMk cId="942280923" sldId="304"/>
            <ac:grpSpMk id="2" creationId="{EEF6076F-3777-D719-9357-970D4F358657}"/>
          </ac:grpSpMkLst>
        </pc:grpChg>
        <pc:cxnChg chg="mod">
          <ac:chgData name="Morgan, Rob - morganrm" userId="2202593e-d52f-4214-b8a9-788363247110" providerId="ADAL" clId="{0877CADA-4F71-42AF-9629-192CF47FE9EB}" dt="2024-01-01T22:32:33.632" v="199"/>
          <ac:cxnSpMkLst>
            <pc:docMk/>
            <pc:sldMk cId="942280923" sldId="304"/>
            <ac:cxnSpMk id="3" creationId="{5D64ECA4-4723-6C56-6B6E-AB7363743167}"/>
          </ac:cxnSpMkLst>
        </pc:cxnChg>
      </pc:sldChg>
      <pc:sldChg chg="addSp delSp modSp mod">
        <pc:chgData name="Morgan, Rob - morganrm" userId="2202593e-d52f-4214-b8a9-788363247110" providerId="ADAL" clId="{0877CADA-4F71-42AF-9629-192CF47FE9EB}" dt="2024-01-01T19:43:07.939" v="143" actId="14826"/>
        <pc:sldMkLst>
          <pc:docMk/>
          <pc:sldMk cId="1082317923" sldId="305"/>
        </pc:sldMkLst>
        <pc:spChg chg="del mod">
          <ac:chgData name="Morgan, Rob - morganrm" userId="2202593e-d52f-4214-b8a9-788363247110" providerId="ADAL" clId="{0877CADA-4F71-42AF-9629-192CF47FE9EB}" dt="2024-01-01T19:43:00.325" v="140" actId="478"/>
          <ac:spMkLst>
            <pc:docMk/>
            <pc:sldMk cId="1082317923" sldId="305"/>
            <ac:spMk id="3" creationId="{B1B5753B-447B-40A8-D407-00EFB74805FF}"/>
          </ac:spMkLst>
        </pc:spChg>
        <pc:spChg chg="del">
          <ac:chgData name="Morgan, Rob - morganrm" userId="2202593e-d52f-4214-b8a9-788363247110" providerId="ADAL" clId="{0877CADA-4F71-42AF-9629-192CF47FE9EB}" dt="2024-01-01T19:43:01.361" v="141" actId="478"/>
          <ac:spMkLst>
            <pc:docMk/>
            <pc:sldMk cId="1082317923" sldId="305"/>
            <ac:spMk id="368" creationId="{00000000-0000-0000-0000-000000000000}"/>
          </ac:spMkLst>
        </pc:spChg>
        <pc:picChg chg="add mod">
          <ac:chgData name="Morgan, Rob - morganrm" userId="2202593e-d52f-4214-b8a9-788363247110" providerId="ADAL" clId="{0877CADA-4F71-42AF-9629-192CF47FE9EB}" dt="2024-01-01T19:43:07.939" v="143" actId="14826"/>
          <ac:picMkLst>
            <pc:docMk/>
            <pc:sldMk cId="1082317923" sldId="305"/>
            <ac:picMk id="2" creationId="{FA46ECFA-9680-BC17-0A52-02A425E564DD}"/>
          </ac:picMkLst>
        </pc:picChg>
      </pc:sldChg>
      <pc:sldChg chg="addSp delSp modSp mod">
        <pc:chgData name="Morgan, Rob - morganrm" userId="2202593e-d52f-4214-b8a9-788363247110" providerId="ADAL" clId="{0877CADA-4F71-42AF-9629-192CF47FE9EB}" dt="2024-01-01T19:58:30.146" v="147" actId="14826"/>
        <pc:sldMkLst>
          <pc:docMk/>
          <pc:sldMk cId="2303865210" sldId="306"/>
        </pc:sldMkLst>
        <pc:spChg chg="del">
          <ac:chgData name="Morgan, Rob - morganrm" userId="2202593e-d52f-4214-b8a9-788363247110" providerId="ADAL" clId="{0877CADA-4F71-42AF-9629-192CF47FE9EB}" dt="2024-01-01T19:57:55.738" v="144" actId="478"/>
          <ac:spMkLst>
            <pc:docMk/>
            <pc:sldMk cId="2303865210" sldId="306"/>
            <ac:spMk id="3" creationId="{761305D9-AD52-E275-9211-E5B63C0CBA69}"/>
          </ac:spMkLst>
        </pc:spChg>
        <pc:spChg chg="del">
          <ac:chgData name="Morgan, Rob - morganrm" userId="2202593e-d52f-4214-b8a9-788363247110" providerId="ADAL" clId="{0877CADA-4F71-42AF-9629-192CF47FE9EB}" dt="2024-01-01T19:57:57.019" v="145" actId="478"/>
          <ac:spMkLst>
            <pc:docMk/>
            <pc:sldMk cId="2303865210" sldId="306"/>
            <ac:spMk id="368" creationId="{00000000-0000-0000-0000-000000000000}"/>
          </ac:spMkLst>
        </pc:spChg>
        <pc:picChg chg="add mod">
          <ac:chgData name="Morgan, Rob - morganrm" userId="2202593e-d52f-4214-b8a9-788363247110" providerId="ADAL" clId="{0877CADA-4F71-42AF-9629-192CF47FE9EB}" dt="2024-01-01T19:58:30.146" v="147" actId="14826"/>
          <ac:picMkLst>
            <pc:docMk/>
            <pc:sldMk cId="2303865210" sldId="306"/>
            <ac:picMk id="2" creationId="{C4A0C706-62B2-C14C-2F72-A618D51E3E85}"/>
          </ac:picMkLst>
        </pc:picChg>
      </pc:sldChg>
      <pc:sldChg chg="addSp delSp modSp mod">
        <pc:chgData name="Morgan, Rob - morganrm" userId="2202593e-d52f-4214-b8a9-788363247110" providerId="ADAL" clId="{0877CADA-4F71-42AF-9629-192CF47FE9EB}" dt="2024-01-01T21:43:32.747" v="153" actId="14826"/>
        <pc:sldMkLst>
          <pc:docMk/>
          <pc:sldMk cId="2176934750" sldId="307"/>
        </pc:sldMkLst>
        <pc:spChg chg="del">
          <ac:chgData name="Morgan, Rob - morganrm" userId="2202593e-d52f-4214-b8a9-788363247110" providerId="ADAL" clId="{0877CADA-4F71-42AF-9629-192CF47FE9EB}" dt="2024-01-01T21:43:23.758" v="151" actId="478"/>
          <ac:spMkLst>
            <pc:docMk/>
            <pc:sldMk cId="2176934750" sldId="307"/>
            <ac:spMk id="3" creationId="{A6DFFD4A-31B3-9C6A-6040-92493D068C13}"/>
          </ac:spMkLst>
        </pc:spChg>
        <pc:spChg chg="del">
          <ac:chgData name="Morgan, Rob - morganrm" userId="2202593e-d52f-4214-b8a9-788363247110" providerId="ADAL" clId="{0877CADA-4F71-42AF-9629-192CF47FE9EB}" dt="2024-01-01T21:43:20.723" v="150" actId="478"/>
          <ac:spMkLst>
            <pc:docMk/>
            <pc:sldMk cId="2176934750" sldId="307"/>
            <ac:spMk id="368" creationId="{00000000-0000-0000-0000-000000000000}"/>
          </ac:spMkLst>
        </pc:spChg>
        <pc:picChg chg="add mod">
          <ac:chgData name="Morgan, Rob - morganrm" userId="2202593e-d52f-4214-b8a9-788363247110" providerId="ADAL" clId="{0877CADA-4F71-42AF-9629-192CF47FE9EB}" dt="2024-01-01T21:43:32.747" v="153" actId="14826"/>
          <ac:picMkLst>
            <pc:docMk/>
            <pc:sldMk cId="2176934750" sldId="307"/>
            <ac:picMk id="2" creationId="{3B0EFBA2-7CB8-630E-7FB1-BBDB9239E989}"/>
          </ac:picMkLst>
        </pc:picChg>
      </pc:sldChg>
      <pc:sldChg chg="addSp delSp modSp mod">
        <pc:chgData name="Morgan, Rob - morganrm" userId="2202593e-d52f-4214-b8a9-788363247110" providerId="ADAL" clId="{0877CADA-4F71-42AF-9629-192CF47FE9EB}" dt="2024-01-01T21:47:58.900" v="185" actId="14826"/>
        <pc:sldMkLst>
          <pc:docMk/>
          <pc:sldMk cId="1103642498" sldId="308"/>
        </pc:sldMkLst>
        <pc:spChg chg="del">
          <ac:chgData name="Morgan, Rob - morganrm" userId="2202593e-d52f-4214-b8a9-788363247110" providerId="ADAL" clId="{0877CADA-4F71-42AF-9629-192CF47FE9EB}" dt="2024-01-01T21:43:09.669" v="148" actId="478"/>
          <ac:spMkLst>
            <pc:docMk/>
            <pc:sldMk cId="1103642498" sldId="308"/>
            <ac:spMk id="3" creationId="{DF21E0F4-F3E0-EF99-C180-A81B4286BB41}"/>
          </ac:spMkLst>
        </pc:spChg>
        <pc:spChg chg="mod">
          <ac:chgData name="Morgan, Rob - morganrm" userId="2202593e-d52f-4214-b8a9-788363247110" providerId="ADAL" clId="{0877CADA-4F71-42AF-9629-192CF47FE9EB}" dt="2024-01-01T21:45:36.255" v="184" actId="1035"/>
          <ac:spMkLst>
            <pc:docMk/>
            <pc:sldMk cId="1103642498" sldId="308"/>
            <ac:spMk id="364" creationId="{00000000-0000-0000-0000-000000000000}"/>
          </ac:spMkLst>
        </pc:spChg>
        <pc:spChg chg="del">
          <ac:chgData name="Morgan, Rob - morganrm" userId="2202593e-d52f-4214-b8a9-788363247110" providerId="ADAL" clId="{0877CADA-4F71-42AF-9629-192CF47FE9EB}" dt="2024-01-01T21:43:11.099" v="149" actId="478"/>
          <ac:spMkLst>
            <pc:docMk/>
            <pc:sldMk cId="1103642498" sldId="308"/>
            <ac:spMk id="368" creationId="{00000000-0000-0000-0000-000000000000}"/>
          </ac:spMkLst>
        </pc:spChg>
        <pc:picChg chg="add del mod">
          <ac:chgData name="Morgan, Rob - morganrm" userId="2202593e-d52f-4214-b8a9-788363247110" providerId="ADAL" clId="{0877CADA-4F71-42AF-9629-192CF47FE9EB}" dt="2024-01-01T21:43:49.172" v="155"/>
          <ac:picMkLst>
            <pc:docMk/>
            <pc:sldMk cId="1103642498" sldId="308"/>
            <ac:picMk id="2" creationId="{D954EA83-595A-F8D5-D15F-9BA1CDF53F3F}"/>
          </ac:picMkLst>
        </pc:picChg>
        <pc:picChg chg="add mod">
          <ac:chgData name="Morgan, Rob - morganrm" userId="2202593e-d52f-4214-b8a9-788363247110" providerId="ADAL" clId="{0877CADA-4F71-42AF-9629-192CF47FE9EB}" dt="2024-01-01T21:47:58.900" v="185" actId="14826"/>
          <ac:picMkLst>
            <pc:docMk/>
            <pc:sldMk cId="1103642498" sldId="308"/>
            <ac:picMk id="5" creationId="{F487BDC5-BD43-87A2-3724-A704DB10EEBF}"/>
          </ac:picMkLst>
        </pc:picChg>
      </pc:sldChg>
      <pc:sldChg chg="addSp delSp modSp mod">
        <pc:chgData name="Morgan, Rob - morganrm" userId="2202593e-d52f-4214-b8a9-788363247110" providerId="ADAL" clId="{0877CADA-4F71-42AF-9629-192CF47FE9EB}" dt="2024-01-01T21:56:21.930" v="197"/>
        <pc:sldMkLst>
          <pc:docMk/>
          <pc:sldMk cId="1207648028" sldId="309"/>
        </pc:sldMkLst>
        <pc:spChg chg="del">
          <ac:chgData name="Morgan, Rob - morganrm" userId="2202593e-d52f-4214-b8a9-788363247110" providerId="ADAL" clId="{0877CADA-4F71-42AF-9629-192CF47FE9EB}" dt="2024-01-01T21:56:20.733" v="196" actId="478"/>
          <ac:spMkLst>
            <pc:docMk/>
            <pc:sldMk cId="1207648028" sldId="309"/>
            <ac:spMk id="3" creationId="{94CA28BA-6B2C-8BB8-018A-A9F820943D68}"/>
          </ac:spMkLst>
        </pc:spChg>
        <pc:spChg chg="del">
          <ac:chgData name="Morgan, Rob - morganrm" userId="2202593e-d52f-4214-b8a9-788363247110" providerId="ADAL" clId="{0877CADA-4F71-42AF-9629-192CF47FE9EB}" dt="2024-01-01T21:56:17.996" v="195" actId="478"/>
          <ac:spMkLst>
            <pc:docMk/>
            <pc:sldMk cId="1207648028" sldId="309"/>
            <ac:spMk id="368" creationId="{00000000-0000-0000-0000-000000000000}"/>
          </ac:spMkLst>
        </pc:spChg>
        <pc:picChg chg="add mod">
          <ac:chgData name="Morgan, Rob - morganrm" userId="2202593e-d52f-4214-b8a9-788363247110" providerId="ADAL" clId="{0877CADA-4F71-42AF-9629-192CF47FE9EB}" dt="2024-01-01T21:56:21.930" v="197"/>
          <ac:picMkLst>
            <pc:docMk/>
            <pc:sldMk cId="1207648028" sldId="309"/>
            <ac:picMk id="2" creationId="{09663164-5C00-29A2-4D8A-F9A95B5798CE}"/>
          </ac:picMkLst>
        </pc:picChg>
      </pc:sldChg>
      <pc:sldChg chg="addSp delSp modSp mod">
        <pc:chgData name="Morgan, Rob - morganrm" userId="2202593e-d52f-4214-b8a9-788363247110" providerId="ADAL" clId="{0877CADA-4F71-42AF-9629-192CF47FE9EB}" dt="2024-01-01T22:38:39.745" v="231" actId="14826"/>
        <pc:sldMkLst>
          <pc:docMk/>
          <pc:sldMk cId="1322686126" sldId="310"/>
        </pc:sldMkLst>
        <pc:spChg chg="del">
          <ac:chgData name="Morgan, Rob - morganrm" userId="2202593e-d52f-4214-b8a9-788363247110" providerId="ADAL" clId="{0877CADA-4F71-42AF-9629-192CF47FE9EB}" dt="2024-01-01T21:49:45.768" v="186" actId="478"/>
          <ac:spMkLst>
            <pc:docMk/>
            <pc:sldMk cId="1322686126" sldId="310"/>
            <ac:spMk id="3" creationId="{A11B8E86-1DF8-74D7-EC38-405D8293C301}"/>
          </ac:spMkLst>
        </pc:spChg>
        <pc:spChg chg="del">
          <ac:chgData name="Morgan, Rob - morganrm" userId="2202593e-d52f-4214-b8a9-788363247110" providerId="ADAL" clId="{0877CADA-4F71-42AF-9629-192CF47FE9EB}" dt="2024-01-01T21:49:47.033" v="187" actId="478"/>
          <ac:spMkLst>
            <pc:docMk/>
            <pc:sldMk cId="1322686126" sldId="310"/>
            <ac:spMk id="368" creationId="{00000000-0000-0000-0000-000000000000}"/>
          </ac:spMkLst>
        </pc:spChg>
        <pc:picChg chg="add mod">
          <ac:chgData name="Morgan, Rob - morganrm" userId="2202593e-d52f-4214-b8a9-788363247110" providerId="ADAL" clId="{0877CADA-4F71-42AF-9629-192CF47FE9EB}" dt="2024-01-01T22:38:39.745" v="231" actId="14826"/>
          <ac:picMkLst>
            <pc:docMk/>
            <pc:sldMk cId="1322686126" sldId="310"/>
            <ac:picMk id="2" creationId="{9CF9DECF-F04E-0E9C-DC19-EA303997FD1F}"/>
          </ac:picMkLst>
        </pc:picChg>
      </pc:sldChg>
      <pc:sldChg chg="addSp delSp modSp mod">
        <pc:chgData name="Morgan, Rob - morganrm" userId="2202593e-d52f-4214-b8a9-788363247110" providerId="ADAL" clId="{0877CADA-4F71-42AF-9629-192CF47FE9EB}" dt="2024-01-01T21:55:46.647" v="192" actId="14826"/>
        <pc:sldMkLst>
          <pc:docMk/>
          <pc:sldMk cId="3506615042" sldId="311"/>
        </pc:sldMkLst>
        <pc:spChg chg="del">
          <ac:chgData name="Morgan, Rob - morganrm" userId="2202593e-d52f-4214-b8a9-788363247110" providerId="ADAL" clId="{0877CADA-4F71-42AF-9629-192CF47FE9EB}" dt="2024-01-01T21:55:32.874" v="190" actId="478"/>
          <ac:spMkLst>
            <pc:docMk/>
            <pc:sldMk cId="3506615042" sldId="311"/>
            <ac:spMk id="3" creationId="{FA5976A2-2660-B3A6-63B8-38659442CE34}"/>
          </ac:spMkLst>
        </pc:spChg>
        <pc:spChg chg="del">
          <ac:chgData name="Morgan, Rob - morganrm" userId="2202593e-d52f-4214-b8a9-788363247110" providerId="ADAL" clId="{0877CADA-4F71-42AF-9629-192CF47FE9EB}" dt="2024-01-01T21:55:29.561" v="189" actId="478"/>
          <ac:spMkLst>
            <pc:docMk/>
            <pc:sldMk cId="3506615042" sldId="311"/>
            <ac:spMk id="368" creationId="{00000000-0000-0000-0000-000000000000}"/>
          </ac:spMkLst>
        </pc:spChg>
        <pc:picChg chg="add mod">
          <ac:chgData name="Morgan, Rob - morganrm" userId="2202593e-d52f-4214-b8a9-788363247110" providerId="ADAL" clId="{0877CADA-4F71-42AF-9629-192CF47FE9EB}" dt="2024-01-01T21:55:46.647" v="192" actId="14826"/>
          <ac:picMkLst>
            <pc:docMk/>
            <pc:sldMk cId="3506615042" sldId="311"/>
            <ac:picMk id="2" creationId="{76EBDCC3-F7DA-692A-508E-18AA68EAD598}"/>
          </ac:picMkLst>
        </pc:picChg>
      </pc:sldChg>
      <pc:sldChg chg="addSp modSp mod">
        <pc:chgData name="Morgan, Rob - morganrm" userId="2202593e-d52f-4214-b8a9-788363247110" providerId="ADAL" clId="{0877CADA-4F71-42AF-9629-192CF47FE9EB}" dt="2024-01-01T22:34:42.779" v="213" actId="403"/>
        <pc:sldMkLst>
          <pc:docMk/>
          <pc:sldMk cId="1002813252" sldId="318"/>
        </pc:sldMkLst>
        <pc:spChg chg="mod">
          <ac:chgData name="Morgan, Rob - morganrm" userId="2202593e-d52f-4214-b8a9-788363247110" providerId="ADAL" clId="{0877CADA-4F71-42AF-9629-192CF47FE9EB}" dt="2024-01-01T22:34:42.779" v="213" actId="403"/>
          <ac:spMkLst>
            <pc:docMk/>
            <pc:sldMk cId="1002813252" sldId="318"/>
            <ac:spMk id="2" creationId="{360DFE74-8076-B8C7-8BD5-0707A7F1D20E}"/>
          </ac:spMkLst>
        </pc:spChg>
        <pc:spChg chg="add mod">
          <ac:chgData name="Morgan, Rob - morganrm" userId="2202593e-d52f-4214-b8a9-788363247110" providerId="ADAL" clId="{0877CADA-4F71-42AF-9629-192CF47FE9EB}" dt="2024-01-01T22:34:25.853" v="210"/>
          <ac:spMkLst>
            <pc:docMk/>
            <pc:sldMk cId="1002813252" sldId="318"/>
            <ac:spMk id="3" creationId="{68A6A442-A96C-A712-635F-3BD745ADC11B}"/>
          </ac:spMkLst>
        </pc:spChg>
        <pc:spChg chg="add mod">
          <ac:chgData name="Morgan, Rob - morganrm" userId="2202593e-d52f-4214-b8a9-788363247110" providerId="ADAL" clId="{0877CADA-4F71-42AF-9629-192CF47FE9EB}" dt="2024-01-01T22:34:33.953" v="211"/>
          <ac:spMkLst>
            <pc:docMk/>
            <pc:sldMk cId="1002813252" sldId="318"/>
            <ac:spMk id="4" creationId="{D25FF787-7F29-9AD7-0C99-98F6698D4EF7}"/>
          </ac:spMkLst>
        </pc:spChg>
        <pc:picChg chg="add mod">
          <ac:chgData name="Morgan, Rob - morganrm" userId="2202593e-d52f-4214-b8a9-788363247110" providerId="ADAL" clId="{0877CADA-4F71-42AF-9629-192CF47FE9EB}" dt="2024-01-01T22:34:33.953" v="211"/>
          <ac:picMkLst>
            <pc:docMk/>
            <pc:sldMk cId="1002813252" sldId="318"/>
            <ac:picMk id="5" creationId="{829F4705-8BA8-2567-C1AE-21B9EBF58C29}"/>
          </ac:picMkLst>
        </pc:picChg>
      </pc:sldChg>
      <pc:sldChg chg="addSp delSp modSp add mod">
        <pc:chgData name="Morgan, Rob - morganrm" userId="2202593e-d52f-4214-b8a9-788363247110" providerId="ADAL" clId="{0877CADA-4F71-42AF-9629-192CF47FE9EB}" dt="2024-01-01T19:30:49.675" v="106" actId="404"/>
        <pc:sldMkLst>
          <pc:docMk/>
          <pc:sldMk cId="533924792" sldId="342"/>
        </pc:sldMkLst>
        <pc:spChg chg="mod">
          <ac:chgData name="Morgan, Rob - morganrm" userId="2202593e-d52f-4214-b8a9-788363247110" providerId="ADAL" clId="{0877CADA-4F71-42AF-9629-192CF47FE9EB}" dt="2024-01-01T19:30:37.146" v="101" actId="14100"/>
          <ac:spMkLst>
            <pc:docMk/>
            <pc:sldMk cId="533924792" sldId="342"/>
            <ac:spMk id="2" creationId="{543BFF9E-BEB5-6427-046F-859A3AF8EAD9}"/>
          </ac:spMkLst>
        </pc:spChg>
        <pc:spChg chg="add mod">
          <ac:chgData name="Morgan, Rob - morganrm" userId="2202593e-d52f-4214-b8a9-788363247110" providerId="ADAL" clId="{0877CADA-4F71-42AF-9629-192CF47FE9EB}" dt="2024-01-01T19:30:49.675" v="106" actId="404"/>
          <ac:spMkLst>
            <pc:docMk/>
            <pc:sldMk cId="533924792" sldId="342"/>
            <ac:spMk id="3" creationId="{5FFF4DF1-7CC0-6A60-1231-16CE33BB2451}"/>
          </ac:spMkLst>
        </pc:spChg>
        <pc:spChg chg="mod">
          <ac:chgData name="Morgan, Rob - morganrm" userId="2202593e-d52f-4214-b8a9-788363247110" providerId="ADAL" clId="{0877CADA-4F71-42AF-9629-192CF47FE9EB}" dt="2024-01-01T19:30:30.367" v="99" actId="14100"/>
          <ac:spMkLst>
            <pc:docMk/>
            <pc:sldMk cId="533924792" sldId="342"/>
            <ac:spMk id="10" creationId="{DC84F4CA-6E53-4E87-B61F-F7142FFA4067}"/>
          </ac:spMkLst>
        </pc:spChg>
        <pc:picChg chg="mod">
          <ac:chgData name="Morgan, Rob - morganrm" userId="2202593e-d52f-4214-b8a9-788363247110" providerId="ADAL" clId="{0877CADA-4F71-42AF-9629-192CF47FE9EB}" dt="2024-01-01T19:30:40.061" v="102" actId="1076"/>
          <ac:picMkLst>
            <pc:docMk/>
            <pc:sldMk cId="533924792" sldId="342"/>
            <ac:picMk id="4" creationId="{702BAFBB-F51C-B202-903E-84DCC353F257}"/>
          </ac:picMkLst>
        </pc:picChg>
        <pc:picChg chg="del">
          <ac:chgData name="Morgan, Rob - morganrm" userId="2202593e-d52f-4214-b8a9-788363247110" providerId="ADAL" clId="{0877CADA-4F71-42AF-9629-192CF47FE9EB}" dt="2024-01-01T19:29:20.286" v="85" actId="478"/>
          <ac:picMkLst>
            <pc:docMk/>
            <pc:sldMk cId="533924792" sldId="342"/>
            <ac:picMk id="1026" creationId="{A4F1FE76-603E-004A-EFFE-F50EF5A84E69}"/>
          </ac:picMkLst>
        </pc:picChg>
        <pc:picChg chg="del">
          <ac:chgData name="Morgan, Rob - morganrm" userId="2202593e-d52f-4214-b8a9-788363247110" providerId="ADAL" clId="{0877CADA-4F71-42AF-9629-192CF47FE9EB}" dt="2024-01-01T19:29:21.971" v="86" actId="478"/>
          <ac:picMkLst>
            <pc:docMk/>
            <pc:sldMk cId="533924792" sldId="342"/>
            <ac:picMk id="1027" creationId="{E1612271-A047-72FC-9641-BB19CD3974C0}"/>
          </ac:picMkLst>
        </pc:picChg>
        <pc:picChg chg="del">
          <ac:chgData name="Morgan, Rob - morganrm" userId="2202593e-d52f-4214-b8a9-788363247110" providerId="ADAL" clId="{0877CADA-4F71-42AF-9629-192CF47FE9EB}" dt="2024-01-01T19:29:23.903" v="87" actId="478"/>
          <ac:picMkLst>
            <pc:docMk/>
            <pc:sldMk cId="533924792" sldId="342"/>
            <ac:picMk id="1028" creationId="{96969CE6-83DF-C04A-B77F-97D0A2854141}"/>
          </ac:picMkLst>
        </pc:picChg>
      </pc:sldChg>
      <pc:sldChg chg="modSp add mod">
        <pc:chgData name="Morgan, Rob - morganrm" userId="2202593e-d52f-4214-b8a9-788363247110" providerId="ADAL" clId="{0877CADA-4F71-42AF-9629-192CF47FE9EB}" dt="2024-01-01T19:27:27.347" v="74" actId="2711"/>
        <pc:sldMkLst>
          <pc:docMk/>
          <pc:sldMk cId="3242500829" sldId="349"/>
        </pc:sldMkLst>
        <pc:spChg chg="mod">
          <ac:chgData name="Morgan, Rob - morganrm" userId="2202593e-d52f-4214-b8a9-788363247110" providerId="ADAL" clId="{0877CADA-4F71-42AF-9629-192CF47FE9EB}" dt="2024-01-01T19:27:27.347" v="74" actId="2711"/>
          <ac:spMkLst>
            <pc:docMk/>
            <pc:sldMk cId="3242500829" sldId="349"/>
            <ac:spMk id="2" creationId="{543BFF9E-BEB5-6427-046F-859A3AF8EAD9}"/>
          </ac:spMkLst>
        </pc:spChg>
      </pc:sldChg>
      <pc:sldChg chg="add del">
        <pc:chgData name="Morgan, Rob - morganrm" userId="2202593e-d52f-4214-b8a9-788363247110" providerId="ADAL" clId="{0877CADA-4F71-42AF-9629-192CF47FE9EB}" dt="2024-01-01T19:27:48.110" v="77" actId="47"/>
        <pc:sldMkLst>
          <pc:docMk/>
          <pc:sldMk cId="2120750217" sldId="350"/>
        </pc:sldMkLst>
      </pc:sldChg>
      <pc:sldChg chg="add del">
        <pc:chgData name="Morgan, Rob - morganrm" userId="2202593e-d52f-4214-b8a9-788363247110" providerId="ADAL" clId="{0877CADA-4F71-42AF-9629-192CF47FE9EB}" dt="2024-01-01T19:27:33.437" v="75" actId="47"/>
        <pc:sldMkLst>
          <pc:docMk/>
          <pc:sldMk cId="2857818982" sldId="350"/>
        </pc:sldMkLst>
      </pc:sldChg>
      <pc:sldChg chg="addSp modSp add mod ord">
        <pc:chgData name="Morgan, Rob - morganrm" userId="2202593e-d52f-4214-b8a9-788363247110" providerId="ADAL" clId="{0877CADA-4F71-42AF-9629-192CF47FE9EB}" dt="2024-01-01T19:32:50.676" v="128" actId="1076"/>
        <pc:sldMkLst>
          <pc:docMk/>
          <pc:sldMk cId="3572288668" sldId="350"/>
        </pc:sldMkLst>
        <pc:spChg chg="mod">
          <ac:chgData name="Morgan, Rob - morganrm" userId="2202593e-d52f-4214-b8a9-788363247110" providerId="ADAL" clId="{0877CADA-4F71-42AF-9629-192CF47FE9EB}" dt="2024-01-01T19:32:42.055" v="126" actId="14100"/>
          <ac:spMkLst>
            <pc:docMk/>
            <pc:sldMk cId="3572288668" sldId="350"/>
            <ac:spMk id="2" creationId="{543BFF9E-BEB5-6427-046F-859A3AF8EAD9}"/>
          </ac:spMkLst>
        </pc:spChg>
        <pc:spChg chg="ord">
          <ac:chgData name="Morgan, Rob - morganrm" userId="2202593e-d52f-4214-b8a9-788363247110" providerId="ADAL" clId="{0877CADA-4F71-42AF-9629-192CF47FE9EB}" dt="2024-01-01T19:32:14.149" v="120" actId="166"/>
          <ac:spMkLst>
            <pc:docMk/>
            <pc:sldMk cId="3572288668" sldId="350"/>
            <ac:spMk id="12" creationId="{4AFB386E-CC27-4294-B0E8-9CAC81E9DFD9}"/>
          </ac:spMkLst>
        </pc:spChg>
        <pc:picChg chg="add mod">
          <ac:chgData name="Morgan, Rob - morganrm" userId="2202593e-d52f-4214-b8a9-788363247110" providerId="ADAL" clId="{0877CADA-4F71-42AF-9629-192CF47FE9EB}" dt="2024-01-01T19:32:50.676" v="128" actId="1076"/>
          <ac:picMkLst>
            <pc:docMk/>
            <pc:sldMk cId="3572288668" sldId="350"/>
            <ac:picMk id="3" creationId="{6260594D-476B-6B53-8D00-6B270A0BF09F}"/>
          </ac:picMkLst>
        </pc:picChg>
        <pc:picChg chg="ord">
          <ac:chgData name="Morgan, Rob - morganrm" userId="2202593e-d52f-4214-b8a9-788363247110" providerId="ADAL" clId="{0877CADA-4F71-42AF-9629-192CF47FE9EB}" dt="2024-01-01T19:32:27.489" v="122" actId="166"/>
          <ac:picMkLst>
            <pc:docMk/>
            <pc:sldMk cId="3572288668" sldId="350"/>
            <ac:picMk id="4" creationId="{702BAFBB-F51C-B202-903E-84DCC353F257}"/>
          </ac:picMkLst>
        </pc:picChg>
        <pc:picChg chg="add mod">
          <ac:chgData name="Morgan, Rob - morganrm" userId="2202593e-d52f-4214-b8a9-788363247110" providerId="ADAL" clId="{0877CADA-4F71-42AF-9629-192CF47FE9EB}" dt="2024-01-01T19:32:24.383" v="121" actId="1076"/>
          <ac:picMkLst>
            <pc:docMk/>
            <pc:sldMk cId="3572288668" sldId="350"/>
            <ac:picMk id="5" creationId="{D5DF4742-9064-7566-A950-A1837E4B3618}"/>
          </ac:picMkLst>
        </pc:picChg>
        <pc:picChg chg="add mod">
          <ac:chgData name="Morgan, Rob - morganrm" userId="2202593e-d52f-4214-b8a9-788363247110" providerId="ADAL" clId="{0877CADA-4F71-42AF-9629-192CF47FE9EB}" dt="2024-01-01T19:32:10.169" v="119" actId="1076"/>
          <ac:picMkLst>
            <pc:docMk/>
            <pc:sldMk cId="3572288668" sldId="350"/>
            <ac:picMk id="6" creationId="{DEFF7BBB-2FAE-A3C4-D0FD-98389061F01B}"/>
          </ac:picMkLst>
        </pc:picChg>
        <pc:picChg chg="add mod">
          <ac:chgData name="Morgan, Rob - morganrm" userId="2202593e-d52f-4214-b8a9-788363247110" providerId="ADAL" clId="{0877CADA-4F71-42AF-9629-192CF47FE9EB}" dt="2024-01-01T19:32:02.775" v="117" actId="1076"/>
          <ac:picMkLst>
            <pc:docMk/>
            <pc:sldMk cId="3572288668" sldId="350"/>
            <ac:picMk id="9" creationId="{64FC5811-8316-FB25-1FDB-ED32D49781A1}"/>
          </ac:picMkLst>
        </pc:picChg>
      </pc:sldChg>
      <pc:sldChg chg="modSp add del">
        <pc:chgData name="Morgan, Rob - morganrm" userId="2202593e-d52f-4214-b8a9-788363247110" providerId="ADAL" clId="{0877CADA-4F71-42AF-9629-192CF47FE9EB}" dt="2024-01-01T21:56:36.157" v="198" actId="47"/>
        <pc:sldMkLst>
          <pc:docMk/>
          <pc:sldMk cId="927213561" sldId="351"/>
        </pc:sldMkLst>
        <pc:picChg chg="mod">
          <ac:chgData name="Morgan, Rob - morganrm" userId="2202593e-d52f-4214-b8a9-788363247110" providerId="ADAL" clId="{0877CADA-4F71-42AF-9629-192CF47FE9EB}" dt="2024-01-01T21:56:00.631" v="194" actId="14826"/>
          <ac:picMkLst>
            <pc:docMk/>
            <pc:sldMk cId="927213561" sldId="351"/>
            <ac:picMk id="2" creationId="{76EBDCC3-F7DA-692A-508E-18AA68EAD598}"/>
          </ac:picMkLst>
        </pc:picChg>
      </pc:sldChg>
    </pc:docChg>
  </pc:docChgLst>
  <pc:docChgLst>
    <pc:chgData name="Minnis-McClain, Jessica - minnisjl" userId="S::minnisjl@jmu.edu::f8e4ea62-acf4-407a-9d20-f8a6b1277f80" providerId="AD" clId="Web-{CC6E52A6-EF71-E369-1BB3-2414B839556F}"/>
    <pc:docChg chg="modSld">
      <pc:chgData name="Minnis-McClain, Jessica - minnisjl" userId="S::minnisjl@jmu.edu::f8e4ea62-acf4-407a-9d20-f8a6b1277f80" providerId="AD" clId="Web-{CC6E52A6-EF71-E369-1BB3-2414B839556F}" dt="2024-01-19T15:24:10.873" v="34" actId="20577"/>
      <pc:docMkLst>
        <pc:docMk/>
      </pc:docMkLst>
      <pc:sldChg chg="modSp">
        <pc:chgData name="Minnis-McClain, Jessica - minnisjl" userId="S::minnisjl@jmu.edu::f8e4ea62-acf4-407a-9d20-f8a6b1277f80" providerId="AD" clId="Web-{CC6E52A6-EF71-E369-1BB3-2414B839556F}" dt="2024-01-19T15:15:07.372" v="2" actId="20577"/>
        <pc:sldMkLst>
          <pc:docMk/>
          <pc:sldMk cId="0" sldId="264"/>
        </pc:sldMkLst>
        <pc:spChg chg="mod">
          <ac:chgData name="Minnis-McClain, Jessica - minnisjl" userId="S::minnisjl@jmu.edu::f8e4ea62-acf4-407a-9d20-f8a6b1277f80" providerId="AD" clId="Web-{CC6E52A6-EF71-E369-1BB3-2414B839556F}" dt="2024-01-19T15:15:07.372" v="2" actId="20577"/>
          <ac:spMkLst>
            <pc:docMk/>
            <pc:sldMk cId="0" sldId="264"/>
            <ac:spMk id="172" creationId="{00000000-0000-0000-0000-000000000000}"/>
          </ac:spMkLst>
        </pc:spChg>
      </pc:sldChg>
      <pc:sldChg chg="modSp">
        <pc:chgData name="Minnis-McClain, Jessica - minnisjl" userId="S::minnisjl@jmu.edu::f8e4ea62-acf4-407a-9d20-f8a6b1277f80" providerId="AD" clId="Web-{CC6E52A6-EF71-E369-1BB3-2414B839556F}" dt="2024-01-19T15:16:16.593" v="7" actId="20577"/>
        <pc:sldMkLst>
          <pc:docMk/>
          <pc:sldMk cId="2284163848" sldId="291"/>
        </pc:sldMkLst>
        <pc:spChg chg="mod">
          <ac:chgData name="Minnis-McClain, Jessica - minnisjl" userId="S::minnisjl@jmu.edu::f8e4ea62-acf4-407a-9d20-f8a6b1277f80" providerId="AD" clId="Web-{CC6E52A6-EF71-E369-1BB3-2414B839556F}" dt="2024-01-19T15:16:16.593" v="7" actId="20577"/>
          <ac:spMkLst>
            <pc:docMk/>
            <pc:sldMk cId="2284163848" sldId="291"/>
            <ac:spMk id="184" creationId="{00000000-0000-0000-0000-000000000000}"/>
          </ac:spMkLst>
        </pc:spChg>
      </pc:sldChg>
      <pc:sldChg chg="modSp">
        <pc:chgData name="Minnis-McClain, Jessica - minnisjl" userId="S::minnisjl@jmu.edu::f8e4ea62-acf4-407a-9d20-f8a6b1277f80" providerId="AD" clId="Web-{CC6E52A6-EF71-E369-1BB3-2414B839556F}" dt="2024-01-19T15:20:46.226" v="16" actId="20577"/>
        <pc:sldMkLst>
          <pc:docMk/>
          <pc:sldMk cId="2059840251" sldId="293"/>
        </pc:sldMkLst>
        <pc:spChg chg="mod">
          <ac:chgData name="Minnis-McClain, Jessica - minnisjl" userId="S::minnisjl@jmu.edu::f8e4ea62-acf4-407a-9d20-f8a6b1277f80" providerId="AD" clId="Web-{CC6E52A6-EF71-E369-1BB3-2414B839556F}" dt="2024-01-19T15:20:46.226" v="16" actId="20577"/>
          <ac:spMkLst>
            <pc:docMk/>
            <pc:sldMk cId="2059840251" sldId="293"/>
            <ac:spMk id="221" creationId="{00000000-0000-0000-0000-000000000000}"/>
          </ac:spMkLst>
        </pc:spChg>
      </pc:sldChg>
      <pc:sldChg chg="modSp">
        <pc:chgData name="Minnis-McClain, Jessica - minnisjl" userId="S::minnisjl@jmu.edu::f8e4ea62-acf4-407a-9d20-f8a6b1277f80" providerId="AD" clId="Web-{CC6E52A6-EF71-E369-1BB3-2414B839556F}" dt="2024-01-19T15:20:14.131" v="12" actId="20577"/>
        <pc:sldMkLst>
          <pc:docMk/>
          <pc:sldMk cId="4230491178" sldId="296"/>
        </pc:sldMkLst>
        <pc:spChg chg="mod">
          <ac:chgData name="Minnis-McClain, Jessica - minnisjl" userId="S::minnisjl@jmu.edu::f8e4ea62-acf4-407a-9d20-f8a6b1277f80" providerId="AD" clId="Web-{CC6E52A6-EF71-E369-1BB3-2414B839556F}" dt="2024-01-19T15:20:14.131" v="12" actId="20577"/>
          <ac:spMkLst>
            <pc:docMk/>
            <pc:sldMk cId="4230491178" sldId="296"/>
            <ac:spMk id="160" creationId="{00000000-0000-0000-0000-000000000000}"/>
          </ac:spMkLst>
        </pc:spChg>
      </pc:sldChg>
      <pc:sldChg chg="modSp">
        <pc:chgData name="Minnis-McClain, Jessica - minnisjl" userId="S::minnisjl@jmu.edu::f8e4ea62-acf4-407a-9d20-f8a6b1277f80" providerId="AD" clId="Web-{CC6E52A6-EF71-E369-1BB3-2414B839556F}" dt="2024-01-19T15:21:52.072" v="19" actId="20577"/>
        <pc:sldMkLst>
          <pc:docMk/>
          <pc:sldMk cId="4243774834" sldId="300"/>
        </pc:sldMkLst>
        <pc:spChg chg="mod">
          <ac:chgData name="Minnis-McClain, Jessica - minnisjl" userId="S::minnisjl@jmu.edu::f8e4ea62-acf4-407a-9d20-f8a6b1277f80" providerId="AD" clId="Web-{CC6E52A6-EF71-E369-1BB3-2414B839556F}" dt="2024-01-19T15:21:52.072" v="19" actId="20577"/>
          <ac:spMkLst>
            <pc:docMk/>
            <pc:sldMk cId="4243774834" sldId="300"/>
            <ac:spMk id="221" creationId="{00000000-0000-0000-0000-000000000000}"/>
          </ac:spMkLst>
        </pc:spChg>
      </pc:sldChg>
      <pc:sldChg chg="modSp">
        <pc:chgData name="Minnis-McClain, Jessica - minnisjl" userId="S::minnisjl@jmu.edu::f8e4ea62-acf4-407a-9d20-f8a6b1277f80" providerId="AD" clId="Web-{CC6E52A6-EF71-E369-1BB3-2414B839556F}" dt="2024-01-19T15:23:25.528" v="33" actId="20577"/>
        <pc:sldMkLst>
          <pc:docMk/>
          <pc:sldMk cId="1103642498" sldId="308"/>
        </pc:sldMkLst>
        <pc:spChg chg="mod">
          <ac:chgData name="Minnis-McClain, Jessica - minnisjl" userId="S::minnisjl@jmu.edu::f8e4ea62-acf4-407a-9d20-f8a6b1277f80" providerId="AD" clId="Web-{CC6E52A6-EF71-E369-1BB3-2414B839556F}" dt="2024-01-19T15:23:25.528" v="33" actId="20577"/>
          <ac:spMkLst>
            <pc:docMk/>
            <pc:sldMk cId="1103642498" sldId="308"/>
            <ac:spMk id="364" creationId="{00000000-0000-0000-0000-000000000000}"/>
          </ac:spMkLst>
        </pc:spChg>
      </pc:sldChg>
      <pc:sldChg chg="modSp">
        <pc:chgData name="Minnis-McClain, Jessica - minnisjl" userId="S::minnisjl@jmu.edu::f8e4ea62-acf4-407a-9d20-f8a6b1277f80" providerId="AD" clId="Web-{CC6E52A6-EF71-E369-1BB3-2414B839556F}" dt="2024-01-19T15:24:10.873" v="34" actId="20577"/>
        <pc:sldMkLst>
          <pc:docMk/>
          <pc:sldMk cId="1002813252" sldId="318"/>
        </pc:sldMkLst>
        <pc:spChg chg="mod">
          <ac:chgData name="Minnis-McClain, Jessica - minnisjl" userId="S::minnisjl@jmu.edu::f8e4ea62-acf4-407a-9d20-f8a6b1277f80" providerId="AD" clId="Web-{CC6E52A6-EF71-E369-1BB3-2414B839556F}" dt="2024-01-19T15:24:10.873" v="34" actId="20577"/>
          <ac:spMkLst>
            <pc:docMk/>
            <pc:sldMk cId="1002813252" sldId="318"/>
            <ac:spMk id="2" creationId="{360DFE74-8076-B8C7-8BD5-0707A7F1D20E}"/>
          </ac:spMkLst>
        </pc:spChg>
      </pc:sldChg>
    </pc:docChg>
  </pc:docChgLst>
  <pc:docChgLst>
    <pc:chgData name="Morgan, Rob - morganrm" userId="S::morganrm@jmu.edu::2202593e-d52f-4214-b8a9-788363247110" providerId="AD" clId="Web-{A7F0A32C-C873-7C9C-C2A5-398F59A64264}"/>
    <pc:docChg chg="addSld delSld modSld sldOrd">
      <pc:chgData name="Morgan, Rob - morganrm" userId="S::morganrm@jmu.edu::2202593e-d52f-4214-b8a9-788363247110" providerId="AD" clId="Web-{A7F0A32C-C873-7C9C-C2A5-398F59A64264}" dt="2023-12-30T02:41:05.367" v="165"/>
      <pc:docMkLst>
        <pc:docMk/>
      </pc:docMkLst>
      <pc:sldChg chg="modSp">
        <pc:chgData name="Morgan, Rob - morganrm" userId="S::morganrm@jmu.edu::2202593e-d52f-4214-b8a9-788363247110" providerId="AD" clId="Web-{A7F0A32C-C873-7C9C-C2A5-398F59A64264}" dt="2023-12-30T02:31:26.259" v="9" actId="20577"/>
        <pc:sldMkLst>
          <pc:docMk/>
          <pc:sldMk cId="0" sldId="265"/>
        </pc:sldMkLst>
        <pc:spChg chg="mod">
          <ac:chgData name="Morgan, Rob - morganrm" userId="S::morganrm@jmu.edu::2202593e-d52f-4214-b8a9-788363247110" providerId="AD" clId="Web-{A7F0A32C-C873-7C9C-C2A5-398F59A64264}" dt="2023-12-30T02:31:26.259" v="9" actId="20577"/>
          <ac:spMkLst>
            <pc:docMk/>
            <pc:sldMk cId="0" sldId="265"/>
            <ac:spMk id="184" creationId="{00000000-0000-0000-0000-000000000000}"/>
          </ac:spMkLst>
        </pc:spChg>
      </pc:sldChg>
      <pc:sldChg chg="addSp delSp modSp">
        <pc:chgData name="Morgan, Rob - morganrm" userId="S::morganrm@jmu.edu::2202593e-d52f-4214-b8a9-788363247110" providerId="AD" clId="Web-{A7F0A32C-C873-7C9C-C2A5-398F59A64264}" dt="2023-12-30T02:32:02.759" v="21" actId="20577"/>
        <pc:sldMkLst>
          <pc:docMk/>
          <pc:sldMk cId="0" sldId="271"/>
        </pc:sldMkLst>
        <pc:spChg chg="add mod ord">
          <ac:chgData name="Morgan, Rob - morganrm" userId="S::morganrm@jmu.edu::2202593e-d52f-4214-b8a9-788363247110" providerId="AD" clId="Web-{A7F0A32C-C873-7C9C-C2A5-398F59A64264}" dt="2023-12-30T02:31:44.118" v="10"/>
          <ac:spMkLst>
            <pc:docMk/>
            <pc:sldMk cId="0" sldId="271"/>
            <ac:spMk id="3" creationId="{8C33F3D5-05DF-6CEE-1698-387975CE859B}"/>
          </ac:spMkLst>
        </pc:spChg>
        <pc:spChg chg="del">
          <ac:chgData name="Morgan, Rob - morganrm" userId="S::morganrm@jmu.edu::2202593e-d52f-4214-b8a9-788363247110" providerId="AD" clId="Web-{A7F0A32C-C873-7C9C-C2A5-398F59A64264}" dt="2023-12-30T02:27:51.394" v="0"/>
          <ac:spMkLst>
            <pc:docMk/>
            <pc:sldMk cId="0" sldId="271"/>
            <ac:spMk id="255" creationId="{00000000-0000-0000-0000-000000000000}"/>
          </ac:spMkLst>
        </pc:spChg>
        <pc:spChg chg="mod">
          <ac:chgData name="Morgan, Rob - morganrm" userId="S::morganrm@jmu.edu::2202593e-d52f-4214-b8a9-788363247110" providerId="AD" clId="Web-{A7F0A32C-C873-7C9C-C2A5-398F59A64264}" dt="2023-12-30T02:32:02.759" v="21" actId="20577"/>
          <ac:spMkLst>
            <pc:docMk/>
            <pc:sldMk cId="0" sldId="271"/>
            <ac:spMk id="256" creationId="{00000000-0000-0000-0000-000000000000}"/>
          </ac:spMkLst>
        </pc:spChg>
      </pc:sldChg>
      <pc:sldChg chg="modSp">
        <pc:chgData name="Morgan, Rob - morganrm" userId="S::morganrm@jmu.edu::2202593e-d52f-4214-b8a9-788363247110" providerId="AD" clId="Web-{A7F0A32C-C873-7C9C-C2A5-398F59A64264}" dt="2023-12-30T02:33:02.870" v="23" actId="20577"/>
        <pc:sldMkLst>
          <pc:docMk/>
          <pc:sldMk cId="1818078085" sldId="295"/>
        </pc:sldMkLst>
        <pc:spChg chg="mod">
          <ac:chgData name="Morgan, Rob - morganrm" userId="S::morganrm@jmu.edu::2202593e-d52f-4214-b8a9-788363247110" providerId="AD" clId="Web-{A7F0A32C-C873-7C9C-C2A5-398F59A64264}" dt="2023-12-30T02:33:02.870" v="23" actId="20577"/>
          <ac:spMkLst>
            <pc:docMk/>
            <pc:sldMk cId="1818078085" sldId="295"/>
            <ac:spMk id="160" creationId="{00000000-0000-0000-0000-000000000000}"/>
          </ac:spMkLst>
        </pc:spChg>
      </pc:sldChg>
      <pc:sldChg chg="modSp">
        <pc:chgData name="Morgan, Rob - morganrm" userId="S::morganrm@jmu.edu::2202593e-d52f-4214-b8a9-788363247110" providerId="AD" clId="Web-{A7F0A32C-C873-7C9C-C2A5-398F59A64264}" dt="2023-12-30T02:34:03.044" v="34" actId="20577"/>
        <pc:sldMkLst>
          <pc:docMk/>
          <pc:sldMk cId="4230491178" sldId="296"/>
        </pc:sldMkLst>
        <pc:spChg chg="mod">
          <ac:chgData name="Morgan, Rob - morganrm" userId="S::morganrm@jmu.edu::2202593e-d52f-4214-b8a9-788363247110" providerId="AD" clId="Web-{A7F0A32C-C873-7C9C-C2A5-398F59A64264}" dt="2023-12-30T02:34:03.044" v="34" actId="20577"/>
          <ac:spMkLst>
            <pc:docMk/>
            <pc:sldMk cId="4230491178" sldId="296"/>
            <ac:spMk id="160" creationId="{00000000-0000-0000-0000-000000000000}"/>
          </ac:spMkLst>
        </pc:spChg>
      </pc:sldChg>
      <pc:sldChg chg="del">
        <pc:chgData name="Morgan, Rob - morganrm" userId="S::morganrm@jmu.edu::2202593e-d52f-4214-b8a9-788363247110" providerId="AD" clId="Web-{A7F0A32C-C873-7C9C-C2A5-398F59A64264}" dt="2023-12-30T02:41:05.367" v="165"/>
        <pc:sldMkLst>
          <pc:docMk/>
          <pc:sldMk cId="3700944656" sldId="297"/>
        </pc:sldMkLst>
      </pc:sldChg>
      <pc:sldChg chg="addSp delSp modSp add ord replId">
        <pc:chgData name="Morgan, Rob - morganrm" userId="S::morganrm@jmu.edu::2202593e-d52f-4214-b8a9-788363247110" providerId="AD" clId="Web-{A7F0A32C-C873-7C9C-C2A5-398F59A64264}" dt="2023-12-30T02:36:44.392" v="108" actId="1076"/>
        <pc:sldMkLst>
          <pc:docMk/>
          <pc:sldMk cId="2523289706" sldId="319"/>
        </pc:sldMkLst>
        <pc:spChg chg="add mod">
          <ac:chgData name="Morgan, Rob - morganrm" userId="S::morganrm@jmu.edu::2202593e-d52f-4214-b8a9-788363247110" providerId="AD" clId="Web-{A7F0A32C-C873-7C9C-C2A5-398F59A64264}" dt="2023-12-30T02:36:44.376" v="107" actId="1076"/>
          <ac:spMkLst>
            <pc:docMk/>
            <pc:sldMk cId="2523289706" sldId="319"/>
            <ac:spMk id="2" creationId="{86430439-47F7-746C-8A20-88F88DA9E7B6}"/>
          </ac:spMkLst>
        </pc:spChg>
        <pc:spChg chg="add del">
          <ac:chgData name="Morgan, Rob - morganrm" userId="S::morganrm@jmu.edu::2202593e-d52f-4214-b8a9-788363247110" providerId="AD" clId="Web-{A7F0A32C-C873-7C9C-C2A5-398F59A64264}" dt="2023-12-30T02:36:12.328" v="99"/>
          <ac:spMkLst>
            <pc:docMk/>
            <pc:sldMk cId="2523289706" sldId="319"/>
            <ac:spMk id="3" creationId="{D8BD686A-4520-00E5-7D08-7675FD8C701B}"/>
          </ac:spMkLst>
        </pc:spChg>
        <pc:spChg chg="add mod">
          <ac:chgData name="Morgan, Rob - morganrm" userId="S::morganrm@jmu.edu::2202593e-d52f-4214-b8a9-788363247110" providerId="AD" clId="Web-{A7F0A32C-C873-7C9C-C2A5-398F59A64264}" dt="2023-12-30T02:36:44.392" v="108" actId="1076"/>
          <ac:spMkLst>
            <pc:docMk/>
            <pc:sldMk cId="2523289706" sldId="319"/>
            <ac:spMk id="4" creationId="{E3A02B20-5D0C-4123-0EF0-E71637ED4E17}"/>
          </ac:spMkLst>
        </pc:spChg>
        <pc:spChg chg="mod">
          <ac:chgData name="Morgan, Rob - morganrm" userId="S::morganrm@jmu.edu::2202593e-d52f-4214-b8a9-788363247110" providerId="AD" clId="Web-{A7F0A32C-C873-7C9C-C2A5-398F59A64264}" dt="2023-12-30T02:36:09.156" v="98" actId="1076"/>
          <ac:spMkLst>
            <pc:docMk/>
            <pc:sldMk cId="2523289706" sldId="319"/>
            <ac:spMk id="157" creationId="{86627D4F-5677-9A2E-1B7B-53B43A49E6E8}"/>
          </ac:spMkLst>
        </pc:spChg>
        <pc:spChg chg="mod">
          <ac:chgData name="Morgan, Rob - morganrm" userId="S::morganrm@jmu.edu::2202593e-d52f-4214-b8a9-788363247110" providerId="AD" clId="Web-{A7F0A32C-C873-7C9C-C2A5-398F59A64264}" dt="2023-12-30T02:34:57.373" v="77" actId="14100"/>
          <ac:spMkLst>
            <pc:docMk/>
            <pc:sldMk cId="2523289706" sldId="319"/>
            <ac:spMk id="160" creationId="{3B5D4833-5C9E-A480-543B-7F19A64FD1D3}"/>
          </ac:spMkLst>
        </pc:spChg>
        <pc:picChg chg="del">
          <ac:chgData name="Morgan, Rob - morganrm" userId="S::morganrm@jmu.edu::2202593e-d52f-4214-b8a9-788363247110" providerId="AD" clId="Web-{A7F0A32C-C873-7C9C-C2A5-398F59A64264}" dt="2023-12-30T02:34:36.498" v="71"/>
          <ac:picMkLst>
            <pc:docMk/>
            <pc:sldMk cId="2523289706" sldId="319"/>
            <ac:picMk id="163" creationId="{E25476B7-DF85-B59E-03E1-F251F51ABB27}"/>
          </ac:picMkLst>
        </pc:picChg>
        <pc:cxnChg chg="del">
          <ac:chgData name="Morgan, Rob - morganrm" userId="S::morganrm@jmu.edu::2202593e-d52f-4214-b8a9-788363247110" providerId="AD" clId="Web-{A7F0A32C-C873-7C9C-C2A5-398F59A64264}" dt="2023-12-30T02:34:39.013" v="72"/>
          <ac:cxnSpMkLst>
            <pc:docMk/>
            <pc:sldMk cId="2523289706" sldId="319"/>
            <ac:cxnSpMk id="161" creationId="{BFEBD367-8DCA-1C25-95A1-64D42B465C3F}"/>
          </ac:cxnSpMkLst>
        </pc:cxnChg>
      </pc:sldChg>
      <pc:sldChg chg="addSp modSp add del ord replId">
        <pc:chgData name="Morgan, Rob - morganrm" userId="S::morganrm@jmu.edu::2202593e-d52f-4214-b8a9-788363247110" providerId="AD" clId="Web-{A7F0A32C-C873-7C9C-C2A5-398F59A64264}" dt="2023-12-30T02:41:03.211" v="164"/>
        <pc:sldMkLst>
          <pc:docMk/>
          <pc:sldMk cId="2797818333" sldId="320"/>
        </pc:sldMkLst>
        <pc:spChg chg="add mod">
          <ac:chgData name="Morgan, Rob - morganrm" userId="S::morganrm@jmu.edu::2202593e-d52f-4214-b8a9-788363247110" providerId="AD" clId="Web-{A7F0A32C-C873-7C9C-C2A5-398F59A64264}" dt="2023-12-30T02:40:41.742" v="162" actId="20577"/>
          <ac:spMkLst>
            <pc:docMk/>
            <pc:sldMk cId="2797818333" sldId="320"/>
            <ac:spMk id="3" creationId="{411EA3B8-603C-C7E3-E96B-98A7897BFFDD}"/>
          </ac:spMkLst>
        </pc:spChg>
        <pc:spChg chg="mod">
          <ac:chgData name="Morgan, Rob - morganrm" userId="S::morganrm@jmu.edu::2202593e-d52f-4214-b8a9-788363247110" providerId="AD" clId="Web-{A7F0A32C-C873-7C9C-C2A5-398F59A64264}" dt="2023-12-30T02:40:49.304" v="163" actId="20577"/>
          <ac:spMkLst>
            <pc:docMk/>
            <pc:sldMk cId="2797818333" sldId="320"/>
            <ac:spMk id="160" creationId="{380B02D2-25A6-B089-A40C-77936DFD32B4}"/>
          </ac:spMkLst>
        </pc:spChg>
      </pc:sldChg>
    </pc:docChg>
  </pc:docChgLst>
  <pc:docChgLst>
    <pc:chgData name="Morgan, Rob - morganrm" userId="S::morganrm@jmu.edu::2202593e-d52f-4214-b8a9-788363247110" providerId="AD" clId="Web-{37E23E68-117E-884F-A85B-80D8D3FA8032}"/>
    <pc:docChg chg="modSld">
      <pc:chgData name="Morgan, Rob - morganrm" userId="S::morganrm@jmu.edu::2202593e-d52f-4214-b8a9-788363247110" providerId="AD" clId="Web-{37E23E68-117E-884F-A85B-80D8D3FA8032}" dt="2024-01-18T18:25:15.549" v="0" actId="20577"/>
      <pc:docMkLst>
        <pc:docMk/>
      </pc:docMkLst>
      <pc:sldChg chg="modSp">
        <pc:chgData name="Morgan, Rob - morganrm" userId="S::morganrm@jmu.edu::2202593e-d52f-4214-b8a9-788363247110" providerId="AD" clId="Web-{37E23E68-117E-884F-A85B-80D8D3FA8032}" dt="2024-01-18T18:25:15.549" v="0" actId="20577"/>
        <pc:sldMkLst>
          <pc:docMk/>
          <pc:sldMk cId="0" sldId="264"/>
        </pc:sldMkLst>
        <pc:spChg chg="mod">
          <ac:chgData name="Morgan, Rob - morganrm" userId="S::morganrm@jmu.edu::2202593e-d52f-4214-b8a9-788363247110" providerId="AD" clId="Web-{37E23E68-117E-884F-A85B-80D8D3FA8032}" dt="2024-01-18T18:25:15.549" v="0" actId="20577"/>
          <ac:spMkLst>
            <pc:docMk/>
            <pc:sldMk cId="0" sldId="264"/>
            <ac:spMk id="172" creationId="{00000000-0000-0000-0000-000000000000}"/>
          </ac:spMkLst>
        </pc:spChg>
      </pc:sldChg>
    </pc:docChg>
  </pc:docChgLst>
  <pc:docChgLst>
    <pc:chgData name="Morgan, Rob - morganrm" userId="S::morganrm@jmu.edu::2202593e-d52f-4214-b8a9-788363247110" providerId="AD" clId="Web-{83EF122E-4F69-7DB5-FAA3-429F4BABA3FE}"/>
    <pc:docChg chg="modSld">
      <pc:chgData name="Morgan, Rob - morganrm" userId="S::morganrm@jmu.edu::2202593e-d52f-4214-b8a9-788363247110" providerId="AD" clId="Web-{83EF122E-4F69-7DB5-FAA3-429F4BABA3FE}" dt="2024-01-09T00:51:33.432" v="18" actId="14100"/>
      <pc:docMkLst>
        <pc:docMk/>
      </pc:docMkLst>
      <pc:sldChg chg="modSp">
        <pc:chgData name="Morgan, Rob - morganrm" userId="S::morganrm@jmu.edu::2202593e-d52f-4214-b8a9-788363247110" providerId="AD" clId="Web-{83EF122E-4F69-7DB5-FAA3-429F4BABA3FE}" dt="2024-01-09T00:50:12.740" v="8" actId="20577"/>
        <pc:sldMkLst>
          <pc:docMk/>
          <pc:sldMk cId="4230491178" sldId="296"/>
        </pc:sldMkLst>
        <pc:spChg chg="mod">
          <ac:chgData name="Morgan, Rob - morganrm" userId="S::morganrm@jmu.edu::2202593e-d52f-4214-b8a9-788363247110" providerId="AD" clId="Web-{83EF122E-4F69-7DB5-FAA3-429F4BABA3FE}" dt="2024-01-09T00:50:12.740" v="8" actId="20577"/>
          <ac:spMkLst>
            <pc:docMk/>
            <pc:sldMk cId="4230491178" sldId="296"/>
            <ac:spMk id="160" creationId="{00000000-0000-0000-0000-000000000000}"/>
          </ac:spMkLst>
        </pc:spChg>
      </pc:sldChg>
      <pc:sldChg chg="delSp modSp">
        <pc:chgData name="Morgan, Rob - morganrm" userId="S::morganrm@jmu.edu::2202593e-d52f-4214-b8a9-788363247110" providerId="AD" clId="Web-{83EF122E-4F69-7DB5-FAA3-429F4BABA3FE}" dt="2024-01-09T00:51:33.432" v="18" actId="14100"/>
        <pc:sldMkLst>
          <pc:docMk/>
          <pc:sldMk cId="942280923" sldId="304"/>
        </pc:sldMkLst>
        <pc:spChg chg="mod">
          <ac:chgData name="Morgan, Rob - morganrm" userId="S::morganrm@jmu.edu::2202593e-d52f-4214-b8a9-788363247110" providerId="AD" clId="Web-{83EF122E-4F69-7DB5-FAA3-429F4BABA3FE}" dt="2024-01-09T00:51:24.900" v="17" actId="20577"/>
          <ac:spMkLst>
            <pc:docMk/>
            <pc:sldMk cId="942280923" sldId="304"/>
            <ac:spMk id="351" creationId="{00000000-0000-0000-0000-000000000000}"/>
          </ac:spMkLst>
        </pc:spChg>
        <pc:spChg chg="mod">
          <ac:chgData name="Morgan, Rob - morganrm" userId="S::morganrm@jmu.edu::2202593e-d52f-4214-b8a9-788363247110" providerId="AD" clId="Web-{83EF122E-4F69-7DB5-FAA3-429F4BABA3FE}" dt="2024-01-09T00:51:16.290" v="16" actId="1076"/>
          <ac:spMkLst>
            <pc:docMk/>
            <pc:sldMk cId="942280923" sldId="304"/>
            <ac:spMk id="353" creationId="{00000000-0000-0000-0000-000000000000}"/>
          </ac:spMkLst>
        </pc:spChg>
        <pc:grpChg chg="mod">
          <ac:chgData name="Morgan, Rob - morganrm" userId="S::morganrm@jmu.edu::2202593e-d52f-4214-b8a9-788363247110" providerId="AD" clId="Web-{83EF122E-4F69-7DB5-FAA3-429F4BABA3FE}" dt="2024-01-09T00:51:33.432" v="18" actId="14100"/>
          <ac:grpSpMkLst>
            <pc:docMk/>
            <pc:sldMk cId="942280923" sldId="304"/>
            <ac:grpSpMk id="2" creationId="{EEF6076F-3777-D719-9357-970D4F358657}"/>
          </ac:grpSpMkLst>
        </pc:grpChg>
        <pc:picChg chg="del">
          <ac:chgData name="Morgan, Rob - morganrm" userId="S::morganrm@jmu.edu::2202593e-d52f-4214-b8a9-788363247110" providerId="AD" clId="Web-{83EF122E-4F69-7DB5-FAA3-429F4BABA3FE}" dt="2024-01-09T00:50:45.711" v="12"/>
          <ac:picMkLst>
            <pc:docMk/>
            <pc:sldMk cId="942280923" sldId="304"/>
            <ac:picMk id="4" creationId="{695E448E-260E-98C2-02FC-E188ACF6FC72}"/>
          </ac:picMkLst>
        </pc:picChg>
        <pc:picChg chg="mod">
          <ac:chgData name="Morgan, Rob - morganrm" userId="S::morganrm@jmu.edu::2202593e-d52f-4214-b8a9-788363247110" providerId="AD" clId="Web-{83EF122E-4F69-7DB5-FAA3-429F4BABA3FE}" dt="2024-01-09T00:51:00.618" v="14" actId="1076"/>
          <ac:picMkLst>
            <pc:docMk/>
            <pc:sldMk cId="942280923" sldId="304"/>
            <ac:picMk id="354" creationId="{00000000-0000-0000-0000-000000000000}"/>
          </ac:picMkLst>
        </pc:picChg>
      </pc:sldChg>
    </pc:docChg>
  </pc:docChgLst>
  <pc:docChgLst>
    <pc:chgData name="Hobson, Jarrod Daniel - hobsonjd" userId="S::hobsonjd@jmu.edu::df8f22fe-d1ff-42d4-9c31-1fc28689c166" providerId="AD" clId="Web-{A996999F-A5C8-461D-B56E-578BA254AFC7}"/>
    <pc:docChg chg="mod modSld sldOrd">
      <pc:chgData name="Hobson, Jarrod Daniel - hobsonjd" userId="S::hobsonjd@jmu.edu::df8f22fe-d1ff-42d4-9c31-1fc28689c166" providerId="AD" clId="Web-{A996999F-A5C8-461D-B56E-578BA254AFC7}" dt="2023-12-07T17:42:20.447" v="255"/>
      <pc:docMkLst>
        <pc:docMk/>
      </pc:docMkLst>
      <pc:sldChg chg="addCm">
        <pc:chgData name="Hobson, Jarrod Daniel - hobsonjd" userId="S::hobsonjd@jmu.edu::df8f22fe-d1ff-42d4-9c31-1fc28689c166" providerId="AD" clId="Web-{A996999F-A5C8-461D-B56E-578BA254AFC7}" dt="2023-12-07T17:42:20.447" v="255"/>
        <pc:sldMkLst>
          <pc:docMk/>
          <pc:sldMk cId="0" sldId="256"/>
        </pc:sldMkLst>
      </pc:sldChg>
      <pc:sldChg chg="modSp">
        <pc:chgData name="Hobson, Jarrod Daniel - hobsonjd" userId="S::hobsonjd@jmu.edu::df8f22fe-d1ff-42d4-9c31-1fc28689c166" providerId="AD" clId="Web-{A996999F-A5C8-461D-B56E-578BA254AFC7}" dt="2023-12-07T17:40:02.801" v="218" actId="1076"/>
        <pc:sldMkLst>
          <pc:docMk/>
          <pc:sldMk cId="0" sldId="279"/>
        </pc:sldMkLst>
        <pc:picChg chg="mod">
          <ac:chgData name="Hobson, Jarrod Daniel - hobsonjd" userId="S::hobsonjd@jmu.edu::df8f22fe-d1ff-42d4-9c31-1fc28689c166" providerId="AD" clId="Web-{A996999F-A5C8-461D-B56E-578BA254AFC7}" dt="2023-12-07T17:40:02.801" v="218" actId="1076"/>
          <ac:picMkLst>
            <pc:docMk/>
            <pc:sldMk cId="0" sldId="279"/>
            <ac:picMk id="355" creationId="{00000000-0000-0000-0000-000000000000}"/>
          </ac:picMkLst>
        </pc:picChg>
        <pc:picChg chg="mod">
          <ac:chgData name="Hobson, Jarrod Daniel - hobsonjd" userId="S::hobsonjd@jmu.edu::df8f22fe-d1ff-42d4-9c31-1fc28689c166" providerId="AD" clId="Web-{A996999F-A5C8-461D-B56E-578BA254AFC7}" dt="2023-12-07T17:39:59.708" v="216" actId="1076"/>
          <ac:picMkLst>
            <pc:docMk/>
            <pc:sldMk cId="0" sldId="279"/>
            <ac:picMk id="356" creationId="{00000000-0000-0000-0000-000000000000}"/>
          </ac:picMkLst>
        </pc:picChg>
        <pc:picChg chg="mod">
          <ac:chgData name="Hobson, Jarrod Daniel - hobsonjd" userId="S::hobsonjd@jmu.edu::df8f22fe-d1ff-42d4-9c31-1fc28689c166" providerId="AD" clId="Web-{A996999F-A5C8-461D-B56E-578BA254AFC7}" dt="2023-12-07T17:39:57.645" v="215" actId="1076"/>
          <ac:picMkLst>
            <pc:docMk/>
            <pc:sldMk cId="0" sldId="279"/>
            <ac:picMk id="357" creationId="{00000000-0000-0000-0000-000000000000}"/>
          </ac:picMkLst>
        </pc:picChg>
        <pc:picChg chg="mod">
          <ac:chgData name="Hobson, Jarrod Daniel - hobsonjd" userId="S::hobsonjd@jmu.edu::df8f22fe-d1ff-42d4-9c31-1fc28689c166" providerId="AD" clId="Web-{A996999F-A5C8-461D-B56E-578BA254AFC7}" dt="2023-12-07T17:40:01.848" v="217" actId="1076"/>
          <ac:picMkLst>
            <pc:docMk/>
            <pc:sldMk cId="0" sldId="279"/>
            <ac:picMk id="358" creationId="{00000000-0000-0000-0000-000000000000}"/>
          </ac:picMkLst>
        </pc:picChg>
      </pc:sldChg>
      <pc:sldChg chg="addSp modSp">
        <pc:chgData name="Hobson, Jarrod Daniel - hobsonjd" userId="S::hobsonjd@jmu.edu::df8f22fe-d1ff-42d4-9c31-1fc28689c166" providerId="AD" clId="Web-{A996999F-A5C8-461D-B56E-578BA254AFC7}" dt="2023-12-07T17:39:30.800" v="207" actId="20577"/>
        <pc:sldMkLst>
          <pc:docMk/>
          <pc:sldMk cId="0" sldId="280"/>
        </pc:sldMkLst>
        <pc:spChg chg="add mod">
          <ac:chgData name="Hobson, Jarrod Daniel - hobsonjd" userId="S::hobsonjd@jmu.edu::df8f22fe-d1ff-42d4-9c31-1fc28689c166" providerId="AD" clId="Web-{A996999F-A5C8-461D-B56E-578BA254AFC7}" dt="2023-12-07T17:39:30.800" v="207" actId="20577"/>
          <ac:spMkLst>
            <pc:docMk/>
            <pc:sldMk cId="0" sldId="280"/>
            <ac:spMk id="3" creationId="{6567F631-6EC1-9680-7B42-827D46E77361}"/>
          </ac:spMkLst>
        </pc:spChg>
        <pc:spChg chg="mod">
          <ac:chgData name="Hobson, Jarrod Daniel - hobsonjd" userId="S::hobsonjd@jmu.edu::df8f22fe-d1ff-42d4-9c31-1fc28689c166" providerId="AD" clId="Web-{A996999F-A5C8-461D-B56E-578BA254AFC7}" dt="2023-12-07T17:39:07.737" v="180" actId="1076"/>
          <ac:spMkLst>
            <pc:docMk/>
            <pc:sldMk cId="0" sldId="280"/>
            <ac:spMk id="368" creationId="{00000000-0000-0000-0000-000000000000}"/>
          </ac:spMkLst>
        </pc:spChg>
      </pc:sldChg>
      <pc:sldChg chg="addSp modSp">
        <pc:chgData name="Hobson, Jarrod Daniel - hobsonjd" userId="S::hobsonjd@jmu.edu::df8f22fe-d1ff-42d4-9c31-1fc28689c166" providerId="AD" clId="Web-{A996999F-A5C8-461D-B56E-578BA254AFC7}" dt="2023-12-07T17:41:19.101" v="252" actId="20577"/>
        <pc:sldMkLst>
          <pc:docMk/>
          <pc:sldMk cId="1052971510" sldId="292"/>
        </pc:sldMkLst>
        <pc:spChg chg="add mod">
          <ac:chgData name="Hobson, Jarrod Daniel - hobsonjd" userId="S::hobsonjd@jmu.edu::df8f22fe-d1ff-42d4-9c31-1fc28689c166" providerId="AD" clId="Web-{A996999F-A5C8-461D-B56E-578BA254AFC7}" dt="2023-12-07T17:41:19.101" v="252" actId="20577"/>
          <ac:spMkLst>
            <pc:docMk/>
            <pc:sldMk cId="1052971510" sldId="292"/>
            <ac:spMk id="3" creationId="{B1DE95BC-2017-6A1D-B913-7ED8CE7A02A4}"/>
          </ac:spMkLst>
        </pc:spChg>
      </pc:sldChg>
      <pc:sldChg chg="addSp modSp">
        <pc:chgData name="Hobson, Jarrod Daniel - hobsonjd" userId="S::hobsonjd@jmu.edu::df8f22fe-d1ff-42d4-9c31-1fc28689c166" providerId="AD" clId="Web-{A996999F-A5C8-461D-B56E-578BA254AFC7}" dt="2023-12-07T17:40:46.741" v="234" actId="20577"/>
        <pc:sldMkLst>
          <pc:docMk/>
          <pc:sldMk cId="2059840251" sldId="293"/>
        </pc:sldMkLst>
        <pc:spChg chg="add mod">
          <ac:chgData name="Hobson, Jarrod Daniel - hobsonjd" userId="S::hobsonjd@jmu.edu::df8f22fe-d1ff-42d4-9c31-1fc28689c166" providerId="AD" clId="Web-{A996999F-A5C8-461D-B56E-578BA254AFC7}" dt="2023-12-07T17:40:46.741" v="234" actId="20577"/>
          <ac:spMkLst>
            <pc:docMk/>
            <pc:sldMk cId="2059840251" sldId="293"/>
            <ac:spMk id="2" creationId="{471C10BE-66CA-4080-3E41-284D977E96DD}"/>
          </ac:spMkLst>
        </pc:spChg>
      </pc:sldChg>
      <pc:sldChg chg="addCm">
        <pc:chgData name="Hobson, Jarrod Daniel - hobsonjd" userId="S::hobsonjd@jmu.edu::df8f22fe-d1ff-42d4-9c31-1fc28689c166" providerId="AD" clId="Web-{A996999F-A5C8-461D-B56E-578BA254AFC7}" dt="2023-12-07T17:41:50.165" v="254"/>
        <pc:sldMkLst>
          <pc:docMk/>
          <pc:sldMk cId="3700944656" sldId="297"/>
        </pc:sldMkLst>
      </pc:sldChg>
      <pc:sldChg chg="addSp modSp">
        <pc:chgData name="Hobson, Jarrod Daniel - hobsonjd" userId="S::hobsonjd@jmu.edu::df8f22fe-d1ff-42d4-9c31-1fc28689c166" providerId="AD" clId="Web-{A996999F-A5C8-461D-B56E-578BA254AFC7}" dt="2023-12-07T17:40:40.287" v="232" actId="20577"/>
        <pc:sldMkLst>
          <pc:docMk/>
          <pc:sldMk cId="183837060" sldId="298"/>
        </pc:sldMkLst>
        <pc:spChg chg="add mod">
          <ac:chgData name="Hobson, Jarrod Daniel - hobsonjd" userId="S::hobsonjd@jmu.edu::df8f22fe-d1ff-42d4-9c31-1fc28689c166" providerId="AD" clId="Web-{A996999F-A5C8-461D-B56E-578BA254AFC7}" dt="2023-12-07T17:40:40.287" v="232" actId="20577"/>
          <ac:spMkLst>
            <pc:docMk/>
            <pc:sldMk cId="183837060" sldId="298"/>
            <ac:spMk id="3" creationId="{6ACA7AD0-DFA7-7642-5ACE-15CCA4534370}"/>
          </ac:spMkLst>
        </pc:spChg>
      </pc:sldChg>
      <pc:sldChg chg="addSp modSp">
        <pc:chgData name="Hobson, Jarrod Daniel - hobsonjd" userId="S::hobsonjd@jmu.edu::df8f22fe-d1ff-42d4-9c31-1fc28689c166" providerId="AD" clId="Web-{A996999F-A5C8-461D-B56E-578BA254AFC7}" dt="2023-12-07T17:40:33.646" v="228" actId="20577"/>
        <pc:sldMkLst>
          <pc:docMk/>
          <pc:sldMk cId="549702081" sldId="299"/>
        </pc:sldMkLst>
        <pc:spChg chg="add mod">
          <ac:chgData name="Hobson, Jarrod Daniel - hobsonjd" userId="S::hobsonjd@jmu.edu::df8f22fe-d1ff-42d4-9c31-1fc28689c166" providerId="AD" clId="Web-{A996999F-A5C8-461D-B56E-578BA254AFC7}" dt="2023-12-07T17:40:33.646" v="228" actId="20577"/>
          <ac:spMkLst>
            <pc:docMk/>
            <pc:sldMk cId="549702081" sldId="299"/>
            <ac:spMk id="3" creationId="{B12364E5-9CA0-5945-DF71-4EEBF1BA394B}"/>
          </ac:spMkLst>
        </pc:spChg>
      </pc:sldChg>
      <pc:sldChg chg="addSp modSp">
        <pc:chgData name="Hobson, Jarrod Daniel - hobsonjd" userId="S::hobsonjd@jmu.edu::df8f22fe-d1ff-42d4-9c31-1fc28689c166" providerId="AD" clId="Web-{A996999F-A5C8-461D-B56E-578BA254AFC7}" dt="2023-12-07T17:40:27.302" v="223" actId="20577"/>
        <pc:sldMkLst>
          <pc:docMk/>
          <pc:sldMk cId="4243774834" sldId="300"/>
        </pc:sldMkLst>
        <pc:spChg chg="add mod">
          <ac:chgData name="Hobson, Jarrod Daniel - hobsonjd" userId="S::hobsonjd@jmu.edu::df8f22fe-d1ff-42d4-9c31-1fc28689c166" providerId="AD" clId="Web-{A996999F-A5C8-461D-B56E-578BA254AFC7}" dt="2023-12-07T17:40:27.302" v="223" actId="20577"/>
          <ac:spMkLst>
            <pc:docMk/>
            <pc:sldMk cId="4243774834" sldId="300"/>
            <ac:spMk id="3" creationId="{5F6AE8C7-E335-8C03-6BD7-5DC5762937CA}"/>
          </ac:spMkLst>
        </pc:spChg>
      </pc:sldChg>
      <pc:sldChg chg="addSp modSp ord">
        <pc:chgData name="Hobson, Jarrod Daniel - hobsonjd" userId="S::hobsonjd@jmu.edu::df8f22fe-d1ff-42d4-9c31-1fc28689c166" providerId="AD" clId="Web-{A996999F-A5C8-461D-B56E-578BA254AFC7}" dt="2023-12-07T17:40:18.693" v="220"/>
        <pc:sldMkLst>
          <pc:docMk/>
          <pc:sldMk cId="2994007224" sldId="301"/>
        </pc:sldMkLst>
        <pc:spChg chg="mod">
          <ac:chgData name="Hobson, Jarrod Daniel - hobsonjd" userId="S::hobsonjd@jmu.edu::df8f22fe-d1ff-42d4-9c31-1fc28689c166" providerId="AD" clId="Web-{A996999F-A5C8-461D-B56E-578BA254AFC7}" dt="2023-12-07T17:38:30.470" v="132" actId="14100"/>
          <ac:spMkLst>
            <pc:docMk/>
            <pc:sldMk cId="2994007224" sldId="301"/>
            <ac:spMk id="2" creationId="{B1A37443-6FF0-28BB-8A2A-601859F7D5A6}"/>
          </ac:spMkLst>
        </pc:spChg>
        <pc:spChg chg="add mod">
          <ac:chgData name="Hobson, Jarrod Daniel - hobsonjd" userId="S::hobsonjd@jmu.edu::df8f22fe-d1ff-42d4-9c31-1fc28689c166" providerId="AD" clId="Web-{A996999F-A5C8-461D-B56E-578BA254AFC7}" dt="2023-12-07T17:39:04.971" v="178" actId="20577"/>
          <ac:spMkLst>
            <pc:docMk/>
            <pc:sldMk cId="2994007224" sldId="301"/>
            <ac:spMk id="4" creationId="{AC39AD20-2EF0-76AD-DCC6-2976028650F3}"/>
          </ac:spMkLst>
        </pc:spChg>
      </pc:sldChg>
      <pc:sldChg chg="addSp modSp">
        <pc:chgData name="Hobson, Jarrod Daniel - hobsonjd" userId="S::hobsonjd@jmu.edu::df8f22fe-d1ff-42d4-9c31-1fc28689c166" providerId="AD" clId="Web-{A996999F-A5C8-461D-B56E-578BA254AFC7}" dt="2023-12-07T17:38:25.079" v="131" actId="20577"/>
        <pc:sldMkLst>
          <pc:docMk/>
          <pc:sldMk cId="3750303490" sldId="302"/>
        </pc:sldMkLst>
        <pc:spChg chg="add mod">
          <ac:chgData name="Hobson, Jarrod Daniel - hobsonjd" userId="S::hobsonjd@jmu.edu::df8f22fe-d1ff-42d4-9c31-1fc28689c166" providerId="AD" clId="Web-{A996999F-A5C8-461D-B56E-578BA254AFC7}" dt="2023-12-07T17:38:25.079" v="131" actId="20577"/>
          <ac:spMkLst>
            <pc:docMk/>
            <pc:sldMk cId="3750303490" sldId="302"/>
            <ac:spMk id="3" creationId="{9C0F6A4D-DB69-BA98-D530-905954AD0320}"/>
          </ac:spMkLst>
        </pc:spChg>
      </pc:sldChg>
      <pc:sldChg chg="addSp">
        <pc:chgData name="Hobson, Jarrod Daniel - hobsonjd" userId="S::hobsonjd@jmu.edu::df8f22fe-d1ff-42d4-9c31-1fc28689c166" providerId="AD" clId="Web-{A996999F-A5C8-461D-B56E-578BA254AFC7}" dt="2023-12-07T17:39:36.863" v="208"/>
        <pc:sldMkLst>
          <pc:docMk/>
          <pc:sldMk cId="1082317923" sldId="305"/>
        </pc:sldMkLst>
        <pc:spChg chg="add">
          <ac:chgData name="Hobson, Jarrod Daniel - hobsonjd" userId="S::hobsonjd@jmu.edu::df8f22fe-d1ff-42d4-9c31-1fc28689c166" providerId="AD" clId="Web-{A996999F-A5C8-461D-B56E-578BA254AFC7}" dt="2023-12-07T17:39:36.863" v="208"/>
          <ac:spMkLst>
            <pc:docMk/>
            <pc:sldMk cId="1082317923" sldId="305"/>
            <ac:spMk id="3" creationId="{B1B5753B-447B-40A8-D407-00EFB74805FF}"/>
          </ac:spMkLst>
        </pc:spChg>
      </pc:sldChg>
      <pc:sldChg chg="addSp">
        <pc:chgData name="Hobson, Jarrod Daniel - hobsonjd" userId="S::hobsonjd@jmu.edu::df8f22fe-d1ff-42d4-9c31-1fc28689c166" providerId="AD" clId="Web-{A996999F-A5C8-461D-B56E-578BA254AFC7}" dt="2023-12-07T17:39:38.738" v="209"/>
        <pc:sldMkLst>
          <pc:docMk/>
          <pc:sldMk cId="2303865210" sldId="306"/>
        </pc:sldMkLst>
        <pc:spChg chg="add">
          <ac:chgData name="Hobson, Jarrod Daniel - hobsonjd" userId="S::hobsonjd@jmu.edu::df8f22fe-d1ff-42d4-9c31-1fc28689c166" providerId="AD" clId="Web-{A996999F-A5C8-461D-B56E-578BA254AFC7}" dt="2023-12-07T17:39:38.738" v="209"/>
          <ac:spMkLst>
            <pc:docMk/>
            <pc:sldMk cId="2303865210" sldId="306"/>
            <ac:spMk id="3" creationId="{761305D9-AD52-E275-9211-E5B63C0CBA69}"/>
          </ac:spMkLst>
        </pc:spChg>
      </pc:sldChg>
      <pc:sldChg chg="addSp">
        <pc:chgData name="Hobson, Jarrod Daniel - hobsonjd" userId="S::hobsonjd@jmu.edu::df8f22fe-d1ff-42d4-9c31-1fc28689c166" providerId="AD" clId="Web-{A996999F-A5C8-461D-B56E-578BA254AFC7}" dt="2023-12-07T17:39:40.801" v="210"/>
        <pc:sldMkLst>
          <pc:docMk/>
          <pc:sldMk cId="2176934750" sldId="307"/>
        </pc:sldMkLst>
        <pc:spChg chg="add">
          <ac:chgData name="Hobson, Jarrod Daniel - hobsonjd" userId="S::hobsonjd@jmu.edu::df8f22fe-d1ff-42d4-9c31-1fc28689c166" providerId="AD" clId="Web-{A996999F-A5C8-461D-B56E-578BA254AFC7}" dt="2023-12-07T17:39:40.801" v="210"/>
          <ac:spMkLst>
            <pc:docMk/>
            <pc:sldMk cId="2176934750" sldId="307"/>
            <ac:spMk id="3" creationId="{A6DFFD4A-31B3-9C6A-6040-92493D068C13}"/>
          </ac:spMkLst>
        </pc:spChg>
      </pc:sldChg>
      <pc:sldChg chg="addSp">
        <pc:chgData name="Hobson, Jarrod Daniel - hobsonjd" userId="S::hobsonjd@jmu.edu::df8f22fe-d1ff-42d4-9c31-1fc28689c166" providerId="AD" clId="Web-{A996999F-A5C8-461D-B56E-578BA254AFC7}" dt="2023-12-07T17:39:42.410" v="211"/>
        <pc:sldMkLst>
          <pc:docMk/>
          <pc:sldMk cId="1103642498" sldId="308"/>
        </pc:sldMkLst>
        <pc:spChg chg="add">
          <ac:chgData name="Hobson, Jarrod Daniel - hobsonjd" userId="S::hobsonjd@jmu.edu::df8f22fe-d1ff-42d4-9c31-1fc28689c166" providerId="AD" clId="Web-{A996999F-A5C8-461D-B56E-578BA254AFC7}" dt="2023-12-07T17:39:42.410" v="211"/>
          <ac:spMkLst>
            <pc:docMk/>
            <pc:sldMk cId="1103642498" sldId="308"/>
            <ac:spMk id="3" creationId="{DF21E0F4-F3E0-EF99-C180-A81B4286BB41}"/>
          </ac:spMkLst>
        </pc:spChg>
      </pc:sldChg>
      <pc:sldChg chg="addSp">
        <pc:chgData name="Hobson, Jarrod Daniel - hobsonjd" userId="S::hobsonjd@jmu.edu::df8f22fe-d1ff-42d4-9c31-1fc28689c166" providerId="AD" clId="Web-{A996999F-A5C8-461D-B56E-578BA254AFC7}" dt="2023-12-07T17:39:43.957" v="212"/>
        <pc:sldMkLst>
          <pc:docMk/>
          <pc:sldMk cId="1207648028" sldId="309"/>
        </pc:sldMkLst>
        <pc:spChg chg="add">
          <ac:chgData name="Hobson, Jarrod Daniel - hobsonjd" userId="S::hobsonjd@jmu.edu::df8f22fe-d1ff-42d4-9c31-1fc28689c166" providerId="AD" clId="Web-{A996999F-A5C8-461D-B56E-578BA254AFC7}" dt="2023-12-07T17:39:43.957" v="212"/>
          <ac:spMkLst>
            <pc:docMk/>
            <pc:sldMk cId="1207648028" sldId="309"/>
            <ac:spMk id="3" creationId="{94CA28BA-6B2C-8BB8-018A-A9F820943D68}"/>
          </ac:spMkLst>
        </pc:spChg>
      </pc:sldChg>
      <pc:sldChg chg="addSp">
        <pc:chgData name="Hobson, Jarrod Daniel - hobsonjd" userId="S::hobsonjd@jmu.edu::df8f22fe-d1ff-42d4-9c31-1fc28689c166" providerId="AD" clId="Web-{A996999F-A5C8-461D-B56E-578BA254AFC7}" dt="2023-12-07T17:39:45.160" v="213"/>
        <pc:sldMkLst>
          <pc:docMk/>
          <pc:sldMk cId="1322686126" sldId="310"/>
        </pc:sldMkLst>
        <pc:spChg chg="add">
          <ac:chgData name="Hobson, Jarrod Daniel - hobsonjd" userId="S::hobsonjd@jmu.edu::df8f22fe-d1ff-42d4-9c31-1fc28689c166" providerId="AD" clId="Web-{A996999F-A5C8-461D-B56E-578BA254AFC7}" dt="2023-12-07T17:39:45.160" v="213"/>
          <ac:spMkLst>
            <pc:docMk/>
            <pc:sldMk cId="1322686126" sldId="310"/>
            <ac:spMk id="3" creationId="{A11B8E86-1DF8-74D7-EC38-405D8293C301}"/>
          </ac:spMkLst>
        </pc:spChg>
      </pc:sldChg>
      <pc:sldChg chg="addSp">
        <pc:chgData name="Hobson, Jarrod Daniel - hobsonjd" userId="S::hobsonjd@jmu.edu::df8f22fe-d1ff-42d4-9c31-1fc28689c166" providerId="AD" clId="Web-{A996999F-A5C8-461D-B56E-578BA254AFC7}" dt="2023-12-07T17:39:46.348" v="214"/>
        <pc:sldMkLst>
          <pc:docMk/>
          <pc:sldMk cId="3506615042" sldId="311"/>
        </pc:sldMkLst>
        <pc:spChg chg="add">
          <ac:chgData name="Hobson, Jarrod Daniel - hobsonjd" userId="S::hobsonjd@jmu.edu::df8f22fe-d1ff-42d4-9c31-1fc28689c166" providerId="AD" clId="Web-{A996999F-A5C8-461D-B56E-578BA254AFC7}" dt="2023-12-07T17:39:46.348" v="214"/>
          <ac:spMkLst>
            <pc:docMk/>
            <pc:sldMk cId="3506615042" sldId="311"/>
            <ac:spMk id="3" creationId="{FA5976A2-2660-B3A6-63B8-38659442CE34}"/>
          </ac:spMkLst>
        </pc:spChg>
      </pc:sldChg>
    </pc:docChg>
  </pc:docChgLst>
  <pc:docChgLst>
    <pc:chgData name="Morgan, Rob - morganrm" userId="S::morganrm@jmu.edu::2202593e-d52f-4214-b8a9-788363247110" providerId="AD" clId="Web-{E082D1B1-3256-0C08-3A8F-132058FA9C85}"/>
    <pc:docChg chg="modSld">
      <pc:chgData name="Morgan, Rob - morganrm" userId="S::morganrm@jmu.edu::2202593e-d52f-4214-b8a9-788363247110" providerId="AD" clId="Web-{E082D1B1-3256-0C08-3A8F-132058FA9C85}" dt="2024-03-07T20:38:05.374" v="0" actId="1076"/>
      <pc:docMkLst>
        <pc:docMk/>
      </pc:docMkLst>
      <pc:sldChg chg="modSp">
        <pc:chgData name="Morgan, Rob - morganrm" userId="S::morganrm@jmu.edu::2202593e-d52f-4214-b8a9-788363247110" providerId="AD" clId="Web-{E082D1B1-3256-0C08-3A8F-132058FA9C85}" dt="2024-03-07T20:38:05.374" v="0" actId="1076"/>
        <pc:sldMkLst>
          <pc:docMk/>
          <pc:sldMk cId="942280923" sldId="304"/>
        </pc:sldMkLst>
        <pc:grpChg chg="mod">
          <ac:chgData name="Morgan, Rob - morganrm" userId="S::morganrm@jmu.edu::2202593e-d52f-4214-b8a9-788363247110" providerId="AD" clId="Web-{E082D1B1-3256-0C08-3A8F-132058FA9C85}" dt="2024-03-07T20:38:05.374" v="0" actId="1076"/>
          <ac:grpSpMkLst>
            <pc:docMk/>
            <pc:sldMk cId="942280923" sldId="304"/>
            <ac:grpSpMk id="2" creationId="{EEF6076F-3777-D719-9357-970D4F358657}"/>
          </ac:grpSpMkLst>
        </pc:grpChg>
      </pc:sldChg>
    </pc:docChg>
  </pc:docChgLst>
  <pc:docChgLst>
    <pc:chgData name="Morgan, Rob - morganrm" userId="2202593e-d52f-4214-b8a9-788363247110" providerId="ADAL" clId="{46DE2D06-F018-4D1D-BB39-BF385D0FA8A1}"/>
    <pc:docChg chg="addSld delSld modSld">
      <pc:chgData name="Morgan, Rob - morganrm" userId="2202593e-d52f-4214-b8a9-788363247110" providerId="ADAL" clId="{46DE2D06-F018-4D1D-BB39-BF385D0FA8A1}" dt="2024-03-07T20:39:20.256" v="4" actId="47"/>
      <pc:docMkLst>
        <pc:docMk/>
      </pc:docMkLst>
      <pc:sldChg chg="del">
        <pc:chgData name="Morgan, Rob - morganrm" userId="2202593e-d52f-4214-b8a9-788363247110" providerId="ADAL" clId="{46DE2D06-F018-4D1D-BB39-BF385D0FA8A1}" dt="2024-03-07T20:39:20.256" v="4" actId="47"/>
        <pc:sldMkLst>
          <pc:docMk/>
          <pc:sldMk cId="942280923" sldId="304"/>
        </pc:sldMkLst>
      </pc:sldChg>
      <pc:sldChg chg="modSp add mod">
        <pc:chgData name="Morgan, Rob - morganrm" userId="2202593e-d52f-4214-b8a9-788363247110" providerId="ADAL" clId="{46DE2D06-F018-4D1D-BB39-BF385D0FA8A1}" dt="2024-03-07T20:39:13.841" v="3"/>
        <pc:sldMkLst>
          <pc:docMk/>
          <pc:sldMk cId="1037631749" sldId="351"/>
        </pc:sldMkLst>
        <pc:spChg chg="mod">
          <ac:chgData name="Morgan, Rob - morganrm" userId="2202593e-d52f-4214-b8a9-788363247110" providerId="ADAL" clId="{46DE2D06-F018-4D1D-BB39-BF385D0FA8A1}" dt="2024-03-07T20:39:13.841" v="3"/>
          <ac:spMkLst>
            <pc:docMk/>
            <pc:sldMk cId="1037631749" sldId="351"/>
            <ac:spMk id="2" creationId="{543BFF9E-BEB5-6427-046F-859A3AF8EAD9}"/>
          </ac:spMkLst>
        </pc:spChg>
      </pc:sldChg>
      <pc:sldChg chg="add del">
        <pc:chgData name="Morgan, Rob - morganrm" userId="2202593e-d52f-4214-b8a9-788363247110" providerId="ADAL" clId="{46DE2D06-F018-4D1D-BB39-BF385D0FA8A1}" dt="2024-03-07T20:39:01.630" v="1" actId="47"/>
        <pc:sldMkLst>
          <pc:docMk/>
          <pc:sldMk cId="1772664234" sldId="351"/>
        </pc:sldMkLst>
      </pc:sldChg>
      <pc:sldMasterChg chg="delSldLayout">
        <pc:chgData name="Morgan, Rob - morganrm" userId="2202593e-d52f-4214-b8a9-788363247110" providerId="ADAL" clId="{46DE2D06-F018-4D1D-BB39-BF385D0FA8A1}" dt="2024-03-07T20:39:20.256" v="4" actId="47"/>
        <pc:sldMasterMkLst>
          <pc:docMk/>
          <pc:sldMasterMk cId="0" sldId="2147483666"/>
        </pc:sldMasterMkLst>
        <pc:sldLayoutChg chg="del">
          <pc:chgData name="Morgan, Rob - morganrm" userId="2202593e-d52f-4214-b8a9-788363247110" providerId="ADAL" clId="{46DE2D06-F018-4D1D-BB39-BF385D0FA8A1}" dt="2024-03-07T20:39:20.256" v="4" actId="47"/>
          <pc:sldLayoutMkLst>
            <pc:docMk/>
            <pc:sldMasterMk cId="0" sldId="2147483666"/>
            <pc:sldLayoutMk cId="0" sldId="2147483671"/>
          </pc:sldLayoutMkLst>
        </pc:sldLayoutChg>
      </pc:sldMasterChg>
    </pc:docChg>
  </pc:docChgLst>
  <pc:docChgLst>
    <pc:chgData name="Minnis-McClain, Jessica - minnisjl" userId="S::minnisjl@jmu.edu::f8e4ea62-acf4-407a-9d20-f8a6b1277f80" providerId="AD" clId="Web-{24C5299A-A0CB-443A-26FD-A3FC6CB6B7AB}"/>
    <pc:docChg chg="modSld">
      <pc:chgData name="Minnis-McClain, Jessica - minnisjl" userId="S::minnisjl@jmu.edu::f8e4ea62-acf4-407a-9d20-f8a6b1277f80" providerId="AD" clId="Web-{24C5299A-A0CB-443A-26FD-A3FC6CB6B7AB}" dt="2024-01-19T16:57:02.946" v="12" actId="1076"/>
      <pc:docMkLst>
        <pc:docMk/>
      </pc:docMkLst>
      <pc:sldChg chg="addSp delSp modSp">
        <pc:chgData name="Minnis-McClain, Jessica - minnisjl" userId="S::minnisjl@jmu.edu::f8e4ea62-acf4-407a-9d20-f8a6b1277f80" providerId="AD" clId="Web-{24C5299A-A0CB-443A-26FD-A3FC6CB6B7AB}" dt="2024-01-19T16:53:28.160" v="5" actId="1076"/>
        <pc:sldMkLst>
          <pc:docMk/>
          <pc:sldMk cId="0" sldId="265"/>
        </pc:sldMkLst>
        <pc:picChg chg="add mod">
          <ac:chgData name="Minnis-McClain, Jessica - minnisjl" userId="S::minnisjl@jmu.edu::f8e4ea62-acf4-407a-9d20-f8a6b1277f80" providerId="AD" clId="Web-{24C5299A-A0CB-443A-26FD-A3FC6CB6B7AB}" dt="2024-01-19T16:53:28.160" v="5" actId="1076"/>
          <ac:picMkLst>
            <pc:docMk/>
            <pc:sldMk cId="0" sldId="265"/>
            <ac:picMk id="3" creationId="{66D8297B-A2DD-530A-C58B-9B17710458F7}"/>
          </ac:picMkLst>
        </pc:picChg>
        <pc:picChg chg="del">
          <ac:chgData name="Minnis-McClain, Jessica - minnisjl" userId="S::minnisjl@jmu.edu::f8e4ea62-acf4-407a-9d20-f8a6b1277f80" providerId="AD" clId="Web-{24C5299A-A0CB-443A-26FD-A3FC6CB6B7AB}" dt="2024-01-19T16:53:22.113" v="3"/>
          <ac:picMkLst>
            <pc:docMk/>
            <pc:sldMk cId="0" sldId="265"/>
            <ac:picMk id="187" creationId="{00000000-0000-0000-0000-000000000000}"/>
          </ac:picMkLst>
        </pc:picChg>
      </pc:sldChg>
      <pc:sldChg chg="addSp delSp modSp">
        <pc:chgData name="Minnis-McClain, Jessica - minnisjl" userId="S::minnisjl@jmu.edu::f8e4ea62-acf4-407a-9d20-f8a6b1277f80" providerId="AD" clId="Web-{24C5299A-A0CB-443A-26FD-A3FC6CB6B7AB}" dt="2024-01-19T16:57:02.946" v="12" actId="1076"/>
        <pc:sldMkLst>
          <pc:docMk/>
          <pc:sldMk cId="0" sldId="267"/>
        </pc:sldMkLst>
        <pc:spChg chg="mod">
          <ac:chgData name="Minnis-McClain, Jessica - minnisjl" userId="S::minnisjl@jmu.edu::f8e4ea62-acf4-407a-9d20-f8a6b1277f80" providerId="AD" clId="Web-{24C5299A-A0CB-443A-26FD-A3FC6CB6B7AB}" dt="2024-01-19T16:53:04.957" v="1" actId="1076"/>
          <ac:spMkLst>
            <pc:docMk/>
            <pc:sldMk cId="0" sldId="267"/>
            <ac:spMk id="205" creationId="{00000000-0000-0000-0000-000000000000}"/>
          </ac:spMkLst>
        </pc:spChg>
        <pc:picChg chg="add del mod">
          <ac:chgData name="Minnis-McClain, Jessica - minnisjl" userId="S::minnisjl@jmu.edu::f8e4ea62-acf4-407a-9d20-f8a6b1277f80" providerId="AD" clId="Web-{24C5299A-A0CB-443A-26FD-A3FC6CB6B7AB}" dt="2024-01-19T16:56:38.352" v="11"/>
          <ac:picMkLst>
            <pc:docMk/>
            <pc:sldMk cId="0" sldId="267"/>
            <ac:picMk id="3" creationId="{876DADC6-0D47-A829-9C2A-9C3E7843DF87}"/>
          </ac:picMkLst>
        </pc:picChg>
        <pc:picChg chg="del">
          <ac:chgData name="Minnis-McClain, Jessica - minnisjl" userId="S::minnisjl@jmu.edu::f8e4ea62-acf4-407a-9d20-f8a6b1277f80" providerId="AD" clId="Web-{24C5299A-A0CB-443A-26FD-A3FC6CB6B7AB}" dt="2024-01-19T16:53:35.739" v="6"/>
          <ac:picMkLst>
            <pc:docMk/>
            <pc:sldMk cId="0" sldId="267"/>
            <ac:picMk id="211" creationId="{00000000-0000-0000-0000-000000000000}"/>
          </ac:picMkLst>
        </pc:picChg>
        <pc:picChg chg="mod">
          <ac:chgData name="Minnis-McClain, Jessica - minnisjl" userId="S::minnisjl@jmu.edu::f8e4ea62-acf4-407a-9d20-f8a6b1277f80" providerId="AD" clId="Web-{24C5299A-A0CB-443A-26FD-A3FC6CB6B7AB}" dt="2024-01-19T16:57:02.946" v="12" actId="1076"/>
          <ac:picMkLst>
            <pc:docMk/>
            <pc:sldMk cId="0" sldId="267"/>
            <ac:picMk id="21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3521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9fa0e120a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29fa0e120a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9fa0e120ad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g29fa0e120a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874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9fa0e120ad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g29fa0e120ad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9fa0e120ad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29fa0e120ad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9fa0e120ad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g29fa0e120a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9fa0e120a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29fa0e120a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9fa0e120ad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g29fa0e120a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9818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0102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a:extLst>
            <a:ext uri="{FF2B5EF4-FFF2-40B4-BE49-F238E27FC236}">
              <a16:creationId xmlns:a16="http://schemas.microsoft.com/office/drawing/2014/main" id="{442DF728-C684-8BF3-332E-50AC3CEB2BF9}"/>
            </a:ext>
          </a:extLst>
        </p:cNvPr>
        <p:cNvGrpSpPr/>
        <p:nvPr/>
      </p:nvGrpSpPr>
      <p:grpSpPr>
        <a:xfrm>
          <a:off x="0" y="0"/>
          <a:ext cx="0" cy="0"/>
          <a:chOff x="0" y="0"/>
          <a:chExt cx="0" cy="0"/>
        </a:xfrm>
      </p:grpSpPr>
      <p:sp>
        <p:nvSpPr>
          <p:cNvPr id="153" name="Google Shape;153;p7:notes">
            <a:extLst>
              <a:ext uri="{FF2B5EF4-FFF2-40B4-BE49-F238E27FC236}">
                <a16:creationId xmlns:a16="http://schemas.microsoft.com/office/drawing/2014/main" id="{FA03F6C4-C797-48BB-C4A9-273FB10D08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a:extLst>
              <a:ext uri="{FF2B5EF4-FFF2-40B4-BE49-F238E27FC236}">
                <a16:creationId xmlns:a16="http://schemas.microsoft.com/office/drawing/2014/main" id="{D3B0B585-192D-75F7-2464-4AF7483F73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936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1863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0560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117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5987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3744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281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5768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7279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7243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4135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2498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a00a3bd2d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g2a00a3bd2d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a00a3bd2d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g2a00a3bd2d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060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5"/>
          <p:cNvSpPr>
            <a:spLocks noGrp="1"/>
          </p:cNvSpPr>
          <p:nvPr>
            <p:ph type="pic" idx="2"/>
          </p:nvPr>
        </p:nvSpPr>
        <p:spPr>
          <a:xfrm>
            <a:off x="5183188" y="987425"/>
            <a:ext cx="6172200" cy="4873625"/>
          </a:xfrm>
          <a:prstGeom prst="rect">
            <a:avLst/>
          </a:prstGeom>
          <a:noFill/>
          <a:ln>
            <a:noFill/>
          </a:ln>
        </p:spPr>
      </p:sp>
      <p:sp>
        <p:nvSpPr>
          <p:cNvPr id="64" name="Google Shape;6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7" name="Rectangle 6">
            <a:extLst>
              <a:ext uri="{FF2B5EF4-FFF2-40B4-BE49-F238E27FC236}">
                <a16:creationId xmlns:a16="http://schemas.microsoft.com/office/drawing/2014/main" id="{2A896B6F-3733-4183-35CB-262E317B3920}"/>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3623742E-2C6D-460B-28F3-AD6A9B14A6F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C016A96-D70B-06FC-FAD8-A296EABB749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3570E59-B761-67F7-263C-B44AF872B2DE}"/>
              </a:ext>
            </a:extLst>
          </p:cNvPr>
          <p:cNvSpPr txBox="1">
            <a:spLocks/>
          </p:cNvSpPr>
          <p:nvPr userDrawn="1"/>
        </p:nvSpPr>
        <p:spPr>
          <a:xfrm>
            <a:off x="965200" y="1383528"/>
            <a:ext cx="5925989" cy="316751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9600"/>
              <a:t>Title</a:t>
            </a:r>
          </a:p>
        </p:txBody>
      </p:sp>
      <p:pic>
        <p:nvPicPr>
          <p:cNvPr id="11" name="Picture 10" descr="A bee with wings and a shield&#10;&#10;Description automatically generated with medium confidence">
            <a:extLst>
              <a:ext uri="{FF2B5EF4-FFF2-40B4-BE49-F238E27FC236}">
                <a16:creationId xmlns:a16="http://schemas.microsoft.com/office/drawing/2014/main" id="{62D8BC2A-DD1F-353E-F223-EEF5525260E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291518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6" name="Rectangle 5">
            <a:extLst>
              <a:ext uri="{FF2B5EF4-FFF2-40B4-BE49-F238E27FC236}">
                <a16:creationId xmlns:a16="http://schemas.microsoft.com/office/drawing/2014/main" id="{1CDB689B-DC84-B7EC-C49D-FDFB9503E22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3EDB6212-2723-E765-4B3D-FC11548C56AA}"/>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ight Triangle 7">
            <a:extLst>
              <a:ext uri="{FF2B5EF4-FFF2-40B4-BE49-F238E27FC236}">
                <a16:creationId xmlns:a16="http://schemas.microsoft.com/office/drawing/2014/main" id="{9255A8AD-A897-0463-064A-F7C0AC848A4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AC08EF6-5C21-839B-98D2-4974A5129533}"/>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2D1034B-5668-D326-BF2B-7531E2DA2D40}"/>
              </a:ext>
            </a:extLst>
          </p:cNvPr>
          <p:cNvSpPr txBox="1">
            <a:spLocks/>
          </p:cNvSpPr>
          <p:nvPr userDrawn="1"/>
        </p:nvSpPr>
        <p:spPr>
          <a:xfrm>
            <a:off x="1010024" y="1383527"/>
            <a:ext cx="6072333" cy="41751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600" b="1"/>
              <a:t>Quote</a:t>
            </a:r>
            <a:endParaRPr lang="en-US" sz="4600"/>
          </a:p>
        </p:txBody>
      </p:sp>
      <p:cxnSp>
        <p:nvCxnSpPr>
          <p:cNvPr id="11" name="Straight Connector 10">
            <a:extLst>
              <a:ext uri="{FF2B5EF4-FFF2-40B4-BE49-F238E27FC236}">
                <a16:creationId xmlns:a16="http://schemas.microsoft.com/office/drawing/2014/main" id="{49DF0C22-EA4A-D0DF-6279-27DD61D6F222}"/>
              </a:ext>
              <a:ext uri="{C183D7F6-B498-43B3-948B-1728B52AA6E4}">
                <adec:decorative xmlns:adec="http://schemas.microsoft.com/office/drawing/2017/decorative" val="1"/>
              </a:ext>
            </a:extLst>
          </p:cNvPr>
          <p:cNvCxnSpPr/>
          <p:nvPr userDrawn="1">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bee with wings and a shield&#10;&#10;Description automatically generated with medium confidence">
            <a:extLst>
              <a:ext uri="{FF2B5EF4-FFF2-40B4-BE49-F238E27FC236}">
                <a16:creationId xmlns:a16="http://schemas.microsoft.com/office/drawing/2014/main" id="{65386119-FD8D-4C87-CB36-CF253C90E04C}"/>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48888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2605011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Essential Question">
  <p:cSld name="Essential Question">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0" y="1641867"/>
            <a:ext cx="12192000" cy="82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4000">
                <a:latin typeface="Rubik"/>
                <a:ea typeface="Rubik"/>
                <a:cs typeface="Rubik"/>
                <a:sym typeface="Rubik"/>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p:nvPr/>
        </p:nvSpPr>
        <p:spPr>
          <a:xfrm>
            <a:off x="-14600" y="2775133"/>
            <a:ext cx="12221200" cy="1801600"/>
          </a:xfrm>
          <a:prstGeom prst="rect">
            <a:avLst/>
          </a:prstGeom>
          <a:noFill/>
          <a:ln>
            <a:noFill/>
          </a:ln>
        </p:spPr>
        <p:txBody>
          <a:bodyPr spcFirstLastPara="1" wrap="square" lIns="121900" tIns="121900" rIns="121900" bIns="121900" anchor="t" anchorCtr="0">
            <a:noAutofit/>
          </a:bodyPr>
          <a:lstStyle/>
          <a:p>
            <a:pPr marL="0" lvl="0" indent="0" algn="ctr" rtl="0">
              <a:lnSpc>
                <a:spcPct val="110000"/>
              </a:lnSpc>
              <a:spcBef>
                <a:spcPts val="0"/>
              </a:spcBef>
              <a:spcAft>
                <a:spcPts val="0"/>
              </a:spcAft>
              <a:buClr>
                <a:srgbClr val="FF8855"/>
              </a:buClr>
              <a:buSzPts val="1600"/>
              <a:buFont typeface="Lato"/>
              <a:buNone/>
            </a:pPr>
            <a:endParaRPr sz="3200">
              <a:latin typeface="Indie Flower"/>
              <a:ea typeface="Indie Flower"/>
              <a:cs typeface="Indie Flower"/>
              <a:sym typeface="Indie Flower"/>
            </a:endParaRPr>
          </a:p>
        </p:txBody>
      </p:sp>
      <p:sp>
        <p:nvSpPr>
          <p:cNvPr id="14" name="Google Shape;14;p3"/>
          <p:cNvSpPr txBox="1">
            <a:spLocks noGrp="1"/>
          </p:cNvSpPr>
          <p:nvPr>
            <p:ph type="body" idx="1"/>
          </p:nvPr>
        </p:nvSpPr>
        <p:spPr>
          <a:xfrm>
            <a:off x="0" y="2964067"/>
            <a:ext cx="12192000" cy="1293200"/>
          </a:xfrm>
          <a:prstGeom prst="rect">
            <a:avLst/>
          </a:prstGeom>
          <a:noFill/>
          <a:ln>
            <a:noFill/>
          </a:ln>
        </p:spPr>
        <p:txBody>
          <a:bodyPr spcFirstLastPara="1" wrap="square" lIns="91425" tIns="91425" rIns="91425" bIns="91425" anchor="t" anchorCtr="0">
            <a:noAutofit/>
          </a:bodyPr>
          <a:lstStyle>
            <a:lvl1pPr marL="609585" lvl="0"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1pPr>
            <a:lvl2pPr marL="1219170" lvl="1"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2pPr>
            <a:lvl3pPr marL="1828754" lvl="2"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3pPr>
            <a:lvl4pPr marL="2438339" lvl="3"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4pPr>
            <a:lvl5pPr marL="3047924" lvl="4"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5pPr>
            <a:lvl6pPr marL="3657509" lvl="5"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6pPr>
            <a:lvl7pPr marL="4267093" lvl="6"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7pPr>
            <a:lvl8pPr marL="4876678" lvl="7"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8pPr>
            <a:lvl9pPr marL="5486263" lvl="8"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9pPr>
          </a:lstStyle>
          <a:p>
            <a:endParaRPr/>
          </a:p>
        </p:txBody>
      </p:sp>
    </p:spTree>
    <p:extLst>
      <p:ext uri="{BB962C8B-B14F-4D97-AF65-F5344CB8AC3E}">
        <p14:creationId xmlns:p14="http://schemas.microsoft.com/office/powerpoint/2010/main" val="299827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2" r:id="rId5"/>
    <p:sldLayoutId id="2147483673" r:id="rId6"/>
    <p:sldLayoutId id="2147483674" r:id="rId7"/>
    <p:sldLayoutId id="2147483675" r:id="rId8"/>
    <p:sldLayoutId id="2147483676" r:id="rId9"/>
    <p:sldLayoutId id="214748367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3F6B1-1C61-4635-A09D-AD8A54010B14}" type="datetimeFigureOut">
              <a:rPr lang="en-US" smtClean="0"/>
              <a:t>7/11/2024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65" r:id="rId8"/>
    <p:sldLayoutId id="2147483655" r:id="rId9"/>
    <p:sldLayoutId id="2147483656" r:id="rId10"/>
    <p:sldLayoutId id="2147483657" r:id="rId11"/>
    <p:sldLayoutId id="2147483658" r:id="rId12"/>
    <p:sldLayoutId id="2147483659" r:id="rId13"/>
    <p:sldLayoutId id="2147483660"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tags" Target="../tags/tag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tags" Target="../tags/tag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7.xml"/><Relationship Id="rId5" Type="http://schemas.microsoft.com/office/2007/relationships/hdphoto" Target="../media/hdphoto1.wdp"/><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8.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9.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1.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1410094" y="1383528"/>
            <a:ext cx="6189046" cy="3167510"/>
          </a:xfrm>
        </p:spPr>
        <p:txBody>
          <a:bodyPr anchor="b">
            <a:normAutofit/>
          </a:bodyPr>
          <a:lstStyle/>
          <a:p>
            <a:pPr algn="r"/>
            <a:r>
              <a:rPr lang="en-US" b="1" dirty="0">
                <a:solidFill>
                  <a:srgbClr val="000000"/>
                </a:solidFill>
                <a:latin typeface="Calibri"/>
                <a:cs typeface="Calibri"/>
              </a:rPr>
              <a:t>Bullying</a:t>
            </a:r>
            <a:br>
              <a:rPr lang="en-US" i="1" dirty="0">
                <a:solidFill>
                  <a:srgbClr val="000000"/>
                </a:solidFill>
                <a:latin typeface="Calibri"/>
                <a:cs typeface="Calibri"/>
              </a:rPr>
            </a:br>
            <a:r>
              <a:rPr lang="en-US" sz="4000" dirty="0">
                <a:solidFill>
                  <a:srgbClr val="000000"/>
                </a:solidFill>
                <a:latin typeface="Calibri"/>
                <a:cs typeface="Calibri"/>
              </a:rPr>
              <a:t>Second</a:t>
            </a:r>
            <a:r>
              <a:rPr lang="en-US" sz="4000" b="0" i="0" dirty="0">
                <a:solidFill>
                  <a:srgbClr val="000000"/>
                </a:solidFill>
                <a:effectLst/>
                <a:latin typeface="Calibri"/>
                <a:cs typeface="Calibri"/>
              </a:rPr>
              <a:t> Grade Lesson </a:t>
            </a:r>
            <a:r>
              <a:rPr lang="en-US" sz="4000" dirty="0">
                <a:solidFill>
                  <a:srgbClr val="000000"/>
                </a:solidFill>
                <a:latin typeface="Calibri"/>
                <a:cs typeface="Calibri"/>
              </a:rPr>
              <a:t>4</a:t>
            </a:r>
            <a:endParaRPr lang="en-US" sz="4000" dirty="0">
              <a:latin typeface="Calibri"/>
              <a:cs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922566" y="1430379"/>
            <a:ext cx="3167510" cy="3167510"/>
          </a:xfrm>
          <a:prstGeom prst="rect">
            <a:avLst/>
          </a:prstGeom>
        </p:spPr>
      </p:pic>
    </p:spTree>
    <p:custDataLst>
      <p:tags r:id="rId1"/>
    </p:custDataLst>
    <p:extLst>
      <p:ext uri="{BB962C8B-B14F-4D97-AF65-F5344CB8AC3E}">
        <p14:creationId xmlns:p14="http://schemas.microsoft.com/office/powerpoint/2010/main" val="2870503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C28D3E84-DD58-4D4F-B1BA-06575B640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153847" y="1339633"/>
            <a:ext cx="5868736" cy="4175166"/>
          </a:xfrm>
        </p:spPr>
        <p:txBody>
          <a:bodyPr vert="horz" lIns="91440" tIns="45720" rIns="91440" bIns="45720" rtlCol="0" anchor="ctr">
            <a:normAutofit/>
          </a:bodyPr>
          <a:lstStyle/>
          <a:p>
            <a:pPr algn="r"/>
            <a:r>
              <a:rPr lang="en-US" sz="5400" kern="1200" dirty="0">
                <a:solidFill>
                  <a:schemeClr val="tx1"/>
                </a:solidFill>
                <a:latin typeface="Calibri"/>
                <a:ea typeface="Calibri"/>
                <a:cs typeface="Calibri"/>
              </a:rPr>
              <a:t>When we are learning we will:</a:t>
            </a:r>
          </a:p>
        </p:txBody>
      </p: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cxnSp>
        <p:nvCxnSpPr>
          <p:cNvPr id="8" name="Straight Connector 7">
            <a:extLst>
              <a:ext uri="{FF2B5EF4-FFF2-40B4-BE49-F238E27FC236}">
                <a16:creationId xmlns:a16="http://schemas.microsoft.com/office/drawing/2014/main" id="{1D80704C-E988-4A11-A4B8-F55B18D345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F077FC3-4D05-441C-9C10-7646B2382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3501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4463BBA0-2E9D-416F-81C7-29B07957D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dirty="0">
                <a:solidFill>
                  <a:schemeClr val="tx1"/>
                </a:solidFill>
                <a:latin typeface="Calibri"/>
                <a:cs typeface="Calibri"/>
              </a:rPr>
              <a:t>Keep our bodies in our own place!</a:t>
            </a: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0" name="Rectangle 9">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51857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0D19FED3-4213-4A4A-B911-AE1599C92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59FD59-CFAA-4856-A9E7-BE0E72C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13176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1475C0C0-62A0-4C27-B9B0-00789C6E5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A752FA-B32F-4F65-A25B-F480FCF33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150412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CBD628-A470-4DAD-BBA3-F153867BB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dirty="0">
                <a:solidFill>
                  <a:schemeClr val="tx1"/>
                </a:solidFill>
                <a:latin typeface="Calibri"/>
                <a:cs typeface="Calibri"/>
              </a:rPr>
              <a:t>Have our brains ready to learn!</a:t>
            </a: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2105421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7" name="Google Shape;157;p7"/>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7"/>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7"/>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7"/>
          <p:cNvSpPr txBox="1">
            <a:spLocks noGrp="1"/>
          </p:cNvSpPr>
          <p:nvPr>
            <p:ph type="title"/>
          </p:nvPr>
        </p:nvSpPr>
        <p:spPr>
          <a:xfrm>
            <a:off x="1024538" y="2980098"/>
            <a:ext cx="6072333" cy="894938"/>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t>What is a bully?</a:t>
            </a:r>
            <a:endParaRPr lang="en-US" dirty="0">
              <a:latin typeface="Calibri"/>
              <a:ea typeface="Calibri"/>
              <a:cs typeface="Calibri"/>
            </a:endParaRPr>
          </a:p>
        </p:txBody>
      </p:sp>
      <p:cxnSp>
        <p:nvCxnSpPr>
          <p:cNvPr id="161" name="Google Shape;161;p7"/>
          <p:cNvCxnSpPr/>
          <p:nvPr/>
        </p:nvCxnSpPr>
        <p:spPr>
          <a:xfrm>
            <a:off x="7534656" y="1852863"/>
            <a:ext cx="0" cy="3236495"/>
          </a:xfrm>
          <a:prstGeom prst="straightConnector1">
            <a:avLst/>
          </a:prstGeom>
          <a:noFill/>
          <a:ln w="19050" cap="sq" cmpd="sng">
            <a:solidFill>
              <a:srgbClr val="3F3F3F"/>
            </a:solidFill>
            <a:prstDash val="solid"/>
            <a:miter lim="800000"/>
            <a:headEnd type="none" w="sm" len="sm"/>
            <a:tailEnd type="none" w="sm" len="sm"/>
          </a:ln>
        </p:spPr>
      </p:cxnSp>
      <p:pic>
        <p:nvPicPr>
          <p:cNvPr id="162" name="Google Shape;162;p7"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grpSp>
        <p:nvGrpSpPr>
          <p:cNvPr id="3" name="Group 2">
            <a:extLst>
              <a:ext uri="{FF2B5EF4-FFF2-40B4-BE49-F238E27FC236}">
                <a16:creationId xmlns:a16="http://schemas.microsoft.com/office/drawing/2014/main" id="{DDAAEC68-CAC5-6F5A-F3AE-FEC003FF6D6A}"/>
              </a:ext>
            </a:extLst>
          </p:cNvPr>
          <p:cNvGrpSpPr/>
          <p:nvPr/>
        </p:nvGrpSpPr>
        <p:grpSpPr>
          <a:xfrm>
            <a:off x="9257211" y="319379"/>
            <a:ext cx="2371755" cy="4430050"/>
            <a:chOff x="9257211" y="319379"/>
            <a:chExt cx="2371755" cy="4430050"/>
          </a:xfrm>
        </p:grpSpPr>
        <p:pic>
          <p:nvPicPr>
            <p:cNvPr id="163" name="Google Shape;163;p7"/>
            <p:cNvPicPr preferRelativeResize="0"/>
            <p:nvPr/>
          </p:nvPicPr>
          <p:blipFill rotWithShape="1">
            <a:blip r:embed="rId4">
              <a:alphaModFix/>
            </a:blip>
            <a:srcRect r="66162" b="18213"/>
            <a:stretch/>
          </p:blipFill>
          <p:spPr>
            <a:xfrm>
              <a:off x="9257211" y="319379"/>
              <a:ext cx="2149300" cy="4430050"/>
            </a:xfrm>
            <a:prstGeom prst="rect">
              <a:avLst/>
            </a:prstGeom>
            <a:noFill/>
            <a:ln>
              <a:noFill/>
            </a:ln>
          </p:spPr>
        </p:pic>
        <p:pic>
          <p:nvPicPr>
            <p:cNvPr id="2" name="Picture 1" descr="A face with a black background&#10;&#10;Description automatically generated">
              <a:extLst>
                <a:ext uri="{FF2B5EF4-FFF2-40B4-BE49-F238E27FC236}">
                  <a16:creationId xmlns:a16="http://schemas.microsoft.com/office/drawing/2014/main" id="{6C8376DB-093C-1DE9-3D7E-E2634529B3FA}"/>
                </a:ext>
              </a:extLst>
            </p:cNvPr>
            <p:cNvPicPr>
              <a:picLocks noChangeAspect="1"/>
            </p:cNvPicPr>
            <p:nvPr/>
          </p:nvPicPr>
          <p:blipFill>
            <a:blip r:embed="rId5"/>
            <a:stretch>
              <a:fillRect/>
            </a:stretch>
          </p:blipFill>
          <p:spPr>
            <a:xfrm>
              <a:off x="9865782" y="1664758"/>
              <a:ext cx="1763184" cy="1507067"/>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7" name="Google Shape;157;p7"/>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7"/>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7"/>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7"/>
          <p:cNvSpPr txBox="1">
            <a:spLocks noGrp="1"/>
          </p:cNvSpPr>
          <p:nvPr>
            <p:ph type="title"/>
          </p:nvPr>
        </p:nvSpPr>
        <p:spPr>
          <a:xfrm>
            <a:off x="1010024" y="1383527"/>
            <a:ext cx="6072333" cy="417516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t>How do bullies behave?</a:t>
            </a:r>
            <a:endParaRPr lang="en-US" dirty="0">
              <a:latin typeface="Calibri"/>
              <a:ea typeface="Calibri"/>
              <a:cs typeface="Calibri"/>
            </a:endParaRPr>
          </a:p>
        </p:txBody>
      </p:sp>
      <p:cxnSp>
        <p:nvCxnSpPr>
          <p:cNvPr id="161" name="Google Shape;161;p7"/>
          <p:cNvCxnSpPr/>
          <p:nvPr/>
        </p:nvCxnSpPr>
        <p:spPr>
          <a:xfrm>
            <a:off x="7534656" y="1852863"/>
            <a:ext cx="0" cy="3236495"/>
          </a:xfrm>
          <a:prstGeom prst="straightConnector1">
            <a:avLst/>
          </a:prstGeom>
          <a:noFill/>
          <a:ln w="19050" cap="sq" cmpd="sng">
            <a:solidFill>
              <a:srgbClr val="3F3F3F"/>
            </a:solidFill>
            <a:prstDash val="solid"/>
            <a:miter lim="800000"/>
            <a:headEnd type="none" w="sm" len="sm"/>
            <a:tailEnd type="none" w="sm" len="sm"/>
          </a:ln>
        </p:spPr>
      </p:cxnSp>
      <p:pic>
        <p:nvPicPr>
          <p:cNvPr id="162" name="Google Shape;162;p7"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grpSp>
        <p:nvGrpSpPr>
          <p:cNvPr id="6" name="Group 5">
            <a:extLst>
              <a:ext uri="{FF2B5EF4-FFF2-40B4-BE49-F238E27FC236}">
                <a16:creationId xmlns:a16="http://schemas.microsoft.com/office/drawing/2014/main" id="{4DF3BD69-F611-F83D-5BCC-31A081BB7411}"/>
              </a:ext>
            </a:extLst>
          </p:cNvPr>
          <p:cNvGrpSpPr/>
          <p:nvPr/>
        </p:nvGrpSpPr>
        <p:grpSpPr>
          <a:xfrm>
            <a:off x="9257211" y="319379"/>
            <a:ext cx="2371755" cy="4430050"/>
            <a:chOff x="9257211" y="319379"/>
            <a:chExt cx="2371755" cy="4430050"/>
          </a:xfrm>
        </p:grpSpPr>
        <p:pic>
          <p:nvPicPr>
            <p:cNvPr id="4" name="Google Shape;163;p7">
              <a:extLst>
                <a:ext uri="{FF2B5EF4-FFF2-40B4-BE49-F238E27FC236}">
                  <a16:creationId xmlns:a16="http://schemas.microsoft.com/office/drawing/2014/main" id="{4E4E5F70-ADE7-50CC-19B1-C6C9EB8829B5}"/>
                </a:ext>
              </a:extLst>
            </p:cNvPr>
            <p:cNvPicPr preferRelativeResize="0"/>
            <p:nvPr/>
          </p:nvPicPr>
          <p:blipFill rotWithShape="1">
            <a:blip r:embed="rId4">
              <a:alphaModFix/>
            </a:blip>
            <a:srcRect r="66162" b="18213"/>
            <a:stretch/>
          </p:blipFill>
          <p:spPr>
            <a:xfrm>
              <a:off x="9257211" y="319379"/>
              <a:ext cx="2149300" cy="4430050"/>
            </a:xfrm>
            <a:prstGeom prst="rect">
              <a:avLst/>
            </a:prstGeom>
            <a:noFill/>
            <a:ln>
              <a:noFill/>
            </a:ln>
          </p:spPr>
        </p:pic>
        <p:pic>
          <p:nvPicPr>
            <p:cNvPr id="5" name="Picture 4" descr="A face with a black background&#10;&#10;Description automatically generated">
              <a:extLst>
                <a:ext uri="{FF2B5EF4-FFF2-40B4-BE49-F238E27FC236}">
                  <a16:creationId xmlns:a16="http://schemas.microsoft.com/office/drawing/2014/main" id="{5A6A6B6F-15F1-72B9-49E8-07640C5F341A}"/>
                </a:ext>
              </a:extLst>
            </p:cNvPr>
            <p:cNvPicPr>
              <a:picLocks noChangeAspect="1"/>
            </p:cNvPicPr>
            <p:nvPr/>
          </p:nvPicPr>
          <p:blipFill>
            <a:blip r:embed="rId5"/>
            <a:stretch>
              <a:fillRect/>
            </a:stretch>
          </p:blipFill>
          <p:spPr>
            <a:xfrm>
              <a:off x="9865782" y="1664758"/>
              <a:ext cx="1763184" cy="1507067"/>
            </a:xfrm>
            <a:prstGeom prst="rect">
              <a:avLst/>
            </a:prstGeom>
          </p:spPr>
        </p:pic>
      </p:grpSp>
    </p:spTree>
    <p:extLst>
      <p:ext uri="{BB962C8B-B14F-4D97-AF65-F5344CB8AC3E}">
        <p14:creationId xmlns:p14="http://schemas.microsoft.com/office/powerpoint/2010/main" val="824419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9" name="Google Shape;169;g29fa0e120ad_0_1"/>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0" name="Google Shape;170;g29fa0e120ad_0_1"/>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1" name="Google Shape;171;g29fa0e120ad_0_1"/>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2" name="Google Shape;172;g29fa0e120ad_0_1"/>
          <p:cNvSpPr txBox="1">
            <a:spLocks noGrp="1"/>
          </p:cNvSpPr>
          <p:nvPr>
            <p:ph type="title"/>
          </p:nvPr>
        </p:nvSpPr>
        <p:spPr>
          <a:xfrm>
            <a:off x="719739" y="628785"/>
            <a:ext cx="6710927" cy="561201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b="1" dirty="0">
                <a:latin typeface="Calibri"/>
                <a:ea typeface="Calibri"/>
                <a:cs typeface="Calibri"/>
                <a:sym typeface="Calibri"/>
              </a:rPr>
              <a:t>Bullying </a:t>
            </a:r>
            <a:r>
              <a:rPr lang="en-US" dirty="0">
                <a:latin typeface="Calibri"/>
                <a:ea typeface="Calibri"/>
                <a:cs typeface="Calibri"/>
                <a:sym typeface="Calibri"/>
              </a:rPr>
              <a:t>means someone is being very unkind, mean, or hurtful to another person again and again. It's when someone is mean on purpose</a:t>
            </a:r>
            <a:r>
              <a:rPr lang="en-US" dirty="0"/>
              <a:t>,</a:t>
            </a:r>
            <a:r>
              <a:rPr lang="en-US" dirty="0">
                <a:latin typeface="Calibri"/>
                <a:ea typeface="Calibri"/>
                <a:cs typeface="Calibri"/>
                <a:sym typeface="Calibri"/>
              </a:rPr>
              <a:t> and it makes the other person feel very sad or scared.</a:t>
            </a:r>
            <a:endParaRPr lang="en-US" b="1" dirty="0"/>
          </a:p>
        </p:txBody>
      </p:sp>
      <p:cxnSp>
        <p:nvCxnSpPr>
          <p:cNvPr id="173" name="Google Shape;173;g29fa0e120ad_0_1"/>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174" name="Google Shape;174;g29fa0e120ad_0_1"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175" name="Google Shape;175;g29fa0e120ad_0_1"/>
          <p:cNvPicPr preferRelativeResize="0"/>
          <p:nvPr/>
        </p:nvPicPr>
        <p:blipFill>
          <a:blip r:embed="rId4">
            <a:alphaModFix/>
          </a:blip>
          <a:stretch>
            <a:fillRect/>
          </a:stretch>
        </p:blipFill>
        <p:spPr>
          <a:xfrm>
            <a:off x="7535708" y="1737067"/>
            <a:ext cx="3752850" cy="3200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1" name="Google Shape;181;g29fa0e120ad_0_39"/>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g29fa0e120ad_0_39"/>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g29fa0e120ad_0_39"/>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4" name="Google Shape;184;g29fa0e120ad_0_39"/>
          <p:cNvSpPr txBox="1">
            <a:spLocks noGrp="1"/>
          </p:cNvSpPr>
          <p:nvPr>
            <p:ph type="title"/>
          </p:nvPr>
        </p:nvSpPr>
        <p:spPr>
          <a:xfrm>
            <a:off x="1010024" y="1383527"/>
            <a:ext cx="6471442" cy="4175100"/>
          </a:xfrm>
          <a:prstGeom prst="rect">
            <a:avLst/>
          </a:prstGeom>
          <a:noFill/>
          <a:ln>
            <a:noFill/>
          </a:ln>
        </p:spPr>
        <p:txBody>
          <a:bodyPr spcFirstLastPara="1" wrap="square" lIns="91425" tIns="45700" rIns="91425" bIns="45700" anchor="ctr" anchorCtr="0">
            <a:noAutofit/>
          </a:bodyPr>
          <a:lstStyle/>
          <a:p>
            <a:pPr>
              <a:lnSpc>
                <a:spcPct val="100000"/>
              </a:lnSpc>
            </a:pPr>
            <a:r>
              <a:rPr lang="en-US" b="1" dirty="0">
                <a:latin typeface="Calibri"/>
                <a:ea typeface="Calibri"/>
                <a:cs typeface="Calibri"/>
                <a:sym typeface="Calibri"/>
              </a:rPr>
              <a:t>Aggressor</a:t>
            </a:r>
            <a:r>
              <a:rPr lang="en-US" dirty="0">
                <a:latin typeface="Calibri"/>
                <a:ea typeface="Calibri"/>
                <a:cs typeface="Calibri"/>
                <a:sym typeface="Calibri"/>
              </a:rPr>
              <a:t>: An aggressor is someone who </a:t>
            </a:r>
            <a:r>
              <a:rPr lang="en-US" dirty="0"/>
              <a:t>does </a:t>
            </a:r>
            <a:r>
              <a:rPr lang="en-US" dirty="0">
                <a:latin typeface="Calibri"/>
                <a:ea typeface="Calibri"/>
                <a:cs typeface="Calibri"/>
                <a:sym typeface="Calibri"/>
              </a:rPr>
              <a:t>the bullying. They are the ones being unkind or mean to others. They make others feel bad.</a:t>
            </a:r>
            <a:endParaRPr lang="en-US" b="1" dirty="0"/>
          </a:p>
        </p:txBody>
      </p:sp>
      <p:cxnSp>
        <p:nvCxnSpPr>
          <p:cNvPr id="185" name="Google Shape;185;g29fa0e120ad_0_39"/>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186" name="Google Shape;186;g29fa0e120ad_0_39"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187" name="Google Shape;187;g29fa0e120ad_0_39"/>
          <p:cNvPicPr preferRelativeResize="0"/>
          <p:nvPr/>
        </p:nvPicPr>
        <p:blipFill>
          <a:blip r:embed="rId4">
            <a:alphaModFix/>
          </a:blip>
          <a:stretch>
            <a:fillRect/>
          </a:stretch>
        </p:blipFill>
        <p:spPr>
          <a:xfrm>
            <a:off x="7882661" y="1575903"/>
            <a:ext cx="3456635" cy="2948517"/>
          </a:xfrm>
          <a:prstGeom prst="rect">
            <a:avLst/>
          </a:prstGeom>
          <a:noFill/>
          <a:ln>
            <a:noFill/>
          </a:ln>
        </p:spPr>
      </p:pic>
    </p:spTree>
    <p:extLst>
      <p:ext uri="{BB962C8B-B14F-4D97-AF65-F5344CB8AC3E}">
        <p14:creationId xmlns:p14="http://schemas.microsoft.com/office/powerpoint/2010/main" val="2284163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3" name="Google Shape;193;g29fa0e120ad_0_51"/>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4" name="Google Shape;194;g29fa0e120ad_0_51"/>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5" name="Google Shape;195;g29fa0e120ad_0_51"/>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6" name="Google Shape;196;g29fa0e120ad_0_51"/>
          <p:cNvSpPr txBox="1">
            <a:spLocks noGrp="1"/>
          </p:cNvSpPr>
          <p:nvPr>
            <p:ph type="title"/>
          </p:nvPr>
        </p:nvSpPr>
        <p:spPr>
          <a:xfrm>
            <a:off x="937453" y="672327"/>
            <a:ext cx="6319042" cy="55684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b="1" dirty="0">
                <a:latin typeface="Calibri"/>
                <a:ea typeface="Calibri"/>
                <a:cs typeface="Calibri"/>
                <a:sym typeface="Calibri"/>
              </a:rPr>
              <a:t>Target</a:t>
            </a:r>
            <a:r>
              <a:rPr lang="en-US" dirty="0">
                <a:latin typeface="Calibri"/>
                <a:ea typeface="Calibri"/>
                <a:cs typeface="Calibri"/>
                <a:sym typeface="Calibri"/>
              </a:rPr>
              <a:t>: The target is the person who is getting bullied. They are the ones who feel sad or hurt because of the unkind things the aggressor is doing to them.</a:t>
            </a:r>
            <a:endParaRPr lang="en-US" b="1" dirty="0"/>
          </a:p>
        </p:txBody>
      </p:sp>
      <p:pic>
        <p:nvPicPr>
          <p:cNvPr id="198" name="Google Shape;198;g29fa0e120ad_0_51"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199" name="Google Shape;199;g29fa0e120ad_0_51"/>
          <p:cNvPicPr preferRelativeResize="0"/>
          <p:nvPr/>
        </p:nvPicPr>
        <p:blipFill>
          <a:blip r:embed="rId4">
            <a:alphaModFix/>
          </a:blip>
          <a:stretch>
            <a:fillRect/>
          </a:stretch>
        </p:blipFill>
        <p:spPr>
          <a:xfrm>
            <a:off x="7661489" y="2771313"/>
            <a:ext cx="3196275" cy="2725750"/>
          </a:xfrm>
          <a:prstGeom prst="rect">
            <a:avLst/>
          </a:prstGeom>
          <a:noFill/>
          <a:ln>
            <a:noFill/>
          </a:ln>
        </p:spPr>
      </p:pic>
      <p:pic>
        <p:nvPicPr>
          <p:cNvPr id="3" name="Picture 2" descr="A face with a sad expression&#10;&#10;Description automatically generated">
            <a:extLst>
              <a:ext uri="{FF2B5EF4-FFF2-40B4-BE49-F238E27FC236}">
                <a16:creationId xmlns:a16="http://schemas.microsoft.com/office/drawing/2014/main" id="{E46B70D9-78FB-FC70-CAB6-7B28FEC60FC4}"/>
              </a:ext>
            </a:extLst>
          </p:cNvPr>
          <p:cNvPicPr>
            <a:picLocks noChangeAspect="1"/>
          </p:cNvPicPr>
          <p:nvPr/>
        </p:nvPicPr>
        <p:blipFill>
          <a:blip r:embed="rId5"/>
          <a:stretch>
            <a:fillRect/>
          </a:stretch>
        </p:blipFill>
        <p:spPr>
          <a:xfrm>
            <a:off x="6833659" y="3453342"/>
            <a:ext cx="3329517" cy="28405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5" name="Google Shape;205;g29fa0e120ad_0_63"/>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g29fa0e120ad_0_63"/>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8" name="Google Shape;208;g29fa0e120ad_0_63"/>
          <p:cNvSpPr txBox="1">
            <a:spLocks noGrp="1"/>
          </p:cNvSpPr>
          <p:nvPr>
            <p:ph type="title"/>
          </p:nvPr>
        </p:nvSpPr>
        <p:spPr>
          <a:xfrm>
            <a:off x="871534" y="628785"/>
            <a:ext cx="6703671" cy="5604755"/>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None/>
            </a:pPr>
            <a:r>
              <a:rPr lang="en-US" b="1" dirty="0">
                <a:latin typeface="Calibri"/>
                <a:ea typeface="Calibri"/>
                <a:cs typeface="Calibri"/>
                <a:sym typeface="Calibri"/>
              </a:rPr>
              <a:t>Bystander</a:t>
            </a:r>
            <a:r>
              <a:rPr lang="en-US" dirty="0">
                <a:latin typeface="Calibri"/>
                <a:ea typeface="Calibri"/>
                <a:cs typeface="Calibri"/>
                <a:sym typeface="Calibri"/>
              </a:rPr>
              <a:t>: A bystander is someone who sees the bullying happening but doesn't do anything to help. They might watch and not stop it, even though they know it's not right.</a:t>
            </a:r>
            <a:endParaRPr b="1" dirty="0"/>
          </a:p>
        </p:txBody>
      </p:sp>
      <p:pic>
        <p:nvPicPr>
          <p:cNvPr id="210" name="Google Shape;210;g29fa0e120ad_0_63"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12" name="Google Shape;212;g29fa0e120ad_0_63"/>
          <p:cNvPicPr preferRelativeResize="0"/>
          <p:nvPr/>
        </p:nvPicPr>
        <p:blipFill rotWithShape="1">
          <a:blip r:embed="rId4">
            <a:alphaModFix/>
          </a:blip>
          <a:srcRect r="43367" b="11045"/>
          <a:stretch/>
        </p:blipFill>
        <p:spPr>
          <a:xfrm>
            <a:off x="8894840" y="1384489"/>
            <a:ext cx="2657536" cy="3553265"/>
          </a:xfrm>
          <a:prstGeom prst="rect">
            <a:avLst/>
          </a:prstGeom>
          <a:noFill/>
          <a:ln>
            <a:noFill/>
          </a:ln>
        </p:spPr>
      </p:pic>
      <p:pic>
        <p:nvPicPr>
          <p:cNvPr id="3" name="Picture 2" descr="A cartoon of a face with hands&#10;&#10;Description automatically generated">
            <a:extLst>
              <a:ext uri="{FF2B5EF4-FFF2-40B4-BE49-F238E27FC236}">
                <a16:creationId xmlns:a16="http://schemas.microsoft.com/office/drawing/2014/main" id="{2D3FF947-743B-A6AE-29FE-1616160A0B37}"/>
              </a:ext>
            </a:extLst>
          </p:cNvPr>
          <p:cNvPicPr>
            <a:picLocks noChangeAspect="1"/>
          </p:cNvPicPr>
          <p:nvPr/>
        </p:nvPicPr>
        <p:blipFill>
          <a:blip r:embed="rId5"/>
          <a:stretch>
            <a:fillRect/>
          </a:stretch>
        </p:blipFill>
        <p:spPr>
          <a:xfrm>
            <a:off x="6727825" y="1050925"/>
            <a:ext cx="2673351" cy="229023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1" name="Google Shape;181;g29fa0e120ad_0_39"/>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g29fa0e120ad_0_39"/>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g29fa0e120ad_0_39"/>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4" name="Google Shape;184;g29fa0e120ad_0_39"/>
          <p:cNvSpPr txBox="1">
            <a:spLocks noGrp="1"/>
          </p:cNvSpPr>
          <p:nvPr>
            <p:ph type="title"/>
          </p:nvPr>
        </p:nvSpPr>
        <p:spPr>
          <a:xfrm>
            <a:off x="864881" y="897298"/>
            <a:ext cx="6638356" cy="515481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US" b="1" dirty="0">
                <a:latin typeface="Calibri"/>
                <a:ea typeface="Calibri"/>
                <a:cs typeface="Calibri"/>
                <a:sym typeface="Calibri"/>
              </a:rPr>
              <a:t>Upstander</a:t>
            </a:r>
            <a:r>
              <a:rPr lang="en-US" dirty="0">
                <a:latin typeface="Calibri"/>
                <a:ea typeface="Calibri"/>
                <a:cs typeface="Calibri"/>
                <a:sym typeface="Calibri"/>
              </a:rPr>
              <a:t>: An upstander is a person who sees the bullying happening and tries to make it stop. They do something to help the person who is getting bullied, like telling an adult or being kind to them.</a:t>
            </a:r>
            <a:endParaRPr lang="en-US" b="1" dirty="0"/>
          </a:p>
        </p:txBody>
      </p:sp>
      <p:cxnSp>
        <p:nvCxnSpPr>
          <p:cNvPr id="185" name="Google Shape;185;g29fa0e120ad_0_39"/>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186" name="Google Shape;186;g29fa0e120ad_0_39"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3" name="Google Shape;211;g29fa0e120ad_0_63" descr="A black background with brown circles&#10;&#10;Description automatically generated">
            <a:extLst>
              <a:ext uri="{FF2B5EF4-FFF2-40B4-BE49-F238E27FC236}">
                <a16:creationId xmlns:a16="http://schemas.microsoft.com/office/drawing/2014/main" id="{66D8297B-A2DD-530A-C58B-9B17710458F7}"/>
              </a:ext>
            </a:extLst>
          </p:cNvPr>
          <p:cNvPicPr preferRelativeResize="0"/>
          <p:nvPr/>
        </p:nvPicPr>
        <p:blipFill>
          <a:blip r:embed="rId4">
            <a:alphaModFix/>
          </a:blip>
          <a:stretch>
            <a:fillRect/>
          </a:stretch>
        </p:blipFill>
        <p:spPr>
          <a:xfrm>
            <a:off x="8237526" y="1502763"/>
            <a:ext cx="2862521" cy="24461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3" name="Google Shape;181;g29fa0e120ad_0_39">
            <a:extLst>
              <a:ext uri="{FF2B5EF4-FFF2-40B4-BE49-F238E27FC236}">
                <a16:creationId xmlns:a16="http://schemas.microsoft.com/office/drawing/2014/main" id="{8C33F3D5-05DF-6CEE-1698-387975CE859B}"/>
              </a:ext>
            </a:extLst>
          </p:cNvPr>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4" name="Google Shape;254;p9"/>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6" name="Google Shape;256;p9"/>
          <p:cNvSpPr txBox="1">
            <a:spLocks noGrp="1"/>
          </p:cNvSpPr>
          <p:nvPr>
            <p:ph type="title"/>
          </p:nvPr>
        </p:nvSpPr>
        <p:spPr>
          <a:xfrm>
            <a:off x="-1845425" y="2804278"/>
            <a:ext cx="10915066" cy="822076"/>
          </a:xfrm>
          <a:prstGeom prst="rect">
            <a:avLst/>
          </a:prstGeom>
          <a:noFill/>
          <a:ln>
            <a:noFill/>
          </a:ln>
        </p:spPr>
        <p:txBody>
          <a:bodyPr spcFirstLastPara="1" wrap="square" lIns="91425" tIns="45700" rIns="91425" bIns="45700" anchor="t" anchorCtr="0">
            <a:noAutofit/>
          </a:bodyPr>
          <a:lstStyle/>
          <a:p>
            <a:pPr algn="ctr">
              <a:buSzPct val="100000"/>
            </a:pPr>
            <a:r>
              <a:rPr lang="en-US" dirty="0"/>
              <a:t>What is </a:t>
            </a:r>
            <a:r>
              <a:rPr lang="en-US" b="1" dirty="0"/>
              <a:t>Bully Behavior</a:t>
            </a:r>
            <a:r>
              <a:rPr lang="en-US" dirty="0"/>
              <a:t>?</a:t>
            </a:r>
          </a:p>
        </p:txBody>
      </p:sp>
      <p:pic>
        <p:nvPicPr>
          <p:cNvPr id="257" name="Google Shape;257;p9"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pic>
        <p:nvPicPr>
          <p:cNvPr id="258" name="Google Shape;258;p9"/>
          <p:cNvPicPr preferRelativeResize="0"/>
          <p:nvPr/>
        </p:nvPicPr>
        <p:blipFill>
          <a:blip r:embed="rId4">
            <a:alphaModFix/>
          </a:blip>
          <a:stretch>
            <a:fillRect/>
          </a:stretch>
        </p:blipFill>
        <p:spPr>
          <a:xfrm>
            <a:off x="6717138" y="3336760"/>
            <a:ext cx="3448771" cy="29478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10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8" name="Google Shape;218;g29fa0e120ad_0_12"/>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g29fa0e120ad_0_12"/>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010024" y="1383527"/>
            <a:ext cx="6072300" cy="41751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t>How does it make you feel when you are the target of bullying?</a:t>
            </a:r>
            <a:endParaRPr lang="en-US" dirty="0">
              <a:latin typeface="Calibri"/>
              <a:ea typeface="Calibri"/>
              <a:cs typeface="Calibri"/>
            </a:endParaRPr>
          </a:p>
        </p:txBody>
      </p:sp>
      <p:cxnSp>
        <p:nvCxnSpPr>
          <p:cNvPr id="222" name="Google Shape;222;g29fa0e120ad_0_12"/>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24" name="Google Shape;224;g29fa0e120ad_0_12"/>
          <p:cNvPicPr preferRelativeResize="0"/>
          <p:nvPr/>
        </p:nvPicPr>
        <p:blipFill rotWithShape="1">
          <a:blip r:embed="rId4">
            <a:alphaModFix/>
          </a:blip>
          <a:srcRect r="66162" b="18213"/>
          <a:stretch/>
        </p:blipFill>
        <p:spPr>
          <a:xfrm>
            <a:off x="9402354" y="217779"/>
            <a:ext cx="2149300" cy="4430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8"/>
        <p:cNvGrpSpPr/>
        <p:nvPr/>
      </p:nvGrpSpPr>
      <p:grpSpPr>
        <a:xfrm>
          <a:off x="0" y="0"/>
          <a:ext cx="0" cy="0"/>
          <a:chOff x="0" y="0"/>
          <a:chExt cx="0" cy="0"/>
        </a:xfrm>
      </p:grpSpPr>
      <p:sp>
        <p:nvSpPr>
          <p:cNvPr id="230" name="Google Shape;230;g29fa0e120ad_0_23"/>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1" name="Google Shape;231;g29fa0e120ad_0_23"/>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g29fa0e120ad_0_23"/>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3" name="Google Shape;233;g29fa0e120ad_0_23"/>
          <p:cNvSpPr txBox="1">
            <a:spLocks noGrp="1"/>
          </p:cNvSpPr>
          <p:nvPr>
            <p:ph type="title"/>
          </p:nvPr>
        </p:nvSpPr>
        <p:spPr>
          <a:xfrm>
            <a:off x="1677681" y="2363241"/>
            <a:ext cx="5593329" cy="1954415"/>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latin typeface="Calibri"/>
                <a:ea typeface="Calibri"/>
                <a:cs typeface="Calibri"/>
                <a:sym typeface="Calibri"/>
              </a:rPr>
              <a:t>Sometimes people </a:t>
            </a:r>
            <a:r>
              <a:rPr lang="en-US" dirty="0"/>
              <a:t>make</a:t>
            </a:r>
            <a:r>
              <a:rPr lang="en-US" dirty="0">
                <a:latin typeface="Calibri"/>
                <a:ea typeface="Calibri"/>
                <a:cs typeface="Calibri"/>
                <a:sym typeface="Calibri"/>
              </a:rPr>
              <a:t> mistakes.</a:t>
            </a:r>
            <a:endParaRPr lang="en-US" dirty="0">
              <a:latin typeface="Calibri"/>
              <a:ea typeface="Calibri"/>
              <a:cs typeface="Calibri"/>
            </a:endParaRPr>
          </a:p>
        </p:txBody>
      </p:sp>
      <p:cxnSp>
        <p:nvCxnSpPr>
          <p:cNvPr id="234" name="Google Shape;234;g29fa0e120ad_0_23"/>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35" name="Google Shape;235;g29fa0e120ad_0_23"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0"/>
        <p:cNvGrpSpPr/>
        <p:nvPr/>
      </p:nvGrpSpPr>
      <p:grpSpPr>
        <a:xfrm>
          <a:off x="0" y="0"/>
          <a:ext cx="0" cy="0"/>
          <a:chOff x="0" y="0"/>
          <a:chExt cx="0" cy="0"/>
        </a:xfrm>
      </p:grpSpPr>
      <p:sp>
        <p:nvSpPr>
          <p:cNvPr id="242" name="Google Shape;242;g29fa0e120ad_0_76"/>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3" name="Google Shape;243;g29fa0e120ad_0_76"/>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4" name="Google Shape;244;g29fa0e120ad_0_76"/>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5" name="Google Shape;245;g29fa0e120ad_0_76"/>
          <p:cNvSpPr txBox="1">
            <a:spLocks noGrp="1"/>
          </p:cNvSpPr>
          <p:nvPr>
            <p:ph type="title"/>
          </p:nvPr>
        </p:nvSpPr>
        <p:spPr>
          <a:xfrm>
            <a:off x="640609" y="481107"/>
            <a:ext cx="10521335" cy="5249157"/>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dirty="0"/>
              <a:t>Making a mistake is when you do something wrong by accident, like saying something you didn't mean to. But bullying is when you do unkind things on purpose, again and again, to hurt someone's feelings or make them feel scared. So, we should try not to be bullies and always be kind to others.</a:t>
            </a:r>
          </a:p>
        </p:txBody>
      </p:sp>
      <p:pic>
        <p:nvPicPr>
          <p:cNvPr id="247" name="Google Shape;247;g29fa0e120ad_0_76"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7" name="Google Shape;157;p7"/>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7"/>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7"/>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7"/>
          <p:cNvSpPr txBox="1">
            <a:spLocks noGrp="1"/>
          </p:cNvSpPr>
          <p:nvPr>
            <p:ph type="title"/>
          </p:nvPr>
        </p:nvSpPr>
        <p:spPr>
          <a:xfrm>
            <a:off x="654424" y="3081698"/>
            <a:ext cx="6485990" cy="691738"/>
          </a:xfrm>
          <a:prstGeom prst="rect">
            <a:avLst/>
          </a:prstGeom>
          <a:noFill/>
          <a:ln>
            <a:noFill/>
          </a:ln>
        </p:spPr>
        <p:txBody>
          <a:bodyPr spcFirstLastPara="1" wrap="square" lIns="91425" tIns="45700" rIns="91425" bIns="45700" anchor="ctr" anchorCtr="0">
            <a:noAutofit/>
          </a:bodyPr>
          <a:lstStyle/>
          <a:p>
            <a:pPr marL="0" lvl="0" indent="0" algn="r" rtl="0">
              <a:lnSpc>
                <a:spcPct val="90000"/>
              </a:lnSpc>
              <a:spcBef>
                <a:spcPts val="0"/>
              </a:spcBef>
              <a:spcAft>
                <a:spcPts val="0"/>
              </a:spcAft>
              <a:buClr>
                <a:schemeClr val="dk1"/>
              </a:buClr>
              <a:buSzPts val="4600"/>
              <a:buFont typeface="Calibri"/>
              <a:buNone/>
            </a:pPr>
            <a:r>
              <a:rPr lang="en-US" dirty="0"/>
              <a:t>What is a cyberbully?</a:t>
            </a:r>
            <a:endParaRPr lang="en-US" dirty="0">
              <a:latin typeface="Calibri"/>
              <a:ea typeface="Calibri"/>
              <a:cs typeface="Calibri"/>
            </a:endParaRPr>
          </a:p>
        </p:txBody>
      </p:sp>
      <p:cxnSp>
        <p:nvCxnSpPr>
          <p:cNvPr id="161" name="Google Shape;161;p7"/>
          <p:cNvCxnSpPr/>
          <p:nvPr/>
        </p:nvCxnSpPr>
        <p:spPr>
          <a:xfrm>
            <a:off x="7534656" y="1852863"/>
            <a:ext cx="0" cy="3236495"/>
          </a:xfrm>
          <a:prstGeom prst="straightConnector1">
            <a:avLst/>
          </a:prstGeom>
          <a:noFill/>
          <a:ln w="19050" cap="sq" cmpd="sng">
            <a:solidFill>
              <a:srgbClr val="3F3F3F"/>
            </a:solidFill>
            <a:prstDash val="solid"/>
            <a:miter lim="800000"/>
            <a:headEnd type="none" w="sm" len="sm"/>
            <a:tailEnd type="none" w="sm" len="sm"/>
          </a:ln>
        </p:spPr>
      </p:cxnSp>
      <p:pic>
        <p:nvPicPr>
          <p:cNvPr id="162" name="Google Shape;162;p7"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pic>
        <p:nvPicPr>
          <p:cNvPr id="163" name="Google Shape;163;p7"/>
          <p:cNvPicPr preferRelativeResize="0"/>
          <p:nvPr/>
        </p:nvPicPr>
        <p:blipFill rotWithShape="1">
          <a:blip r:embed="rId4">
            <a:alphaModFix/>
          </a:blip>
          <a:srcRect r="66162" b="18213"/>
          <a:stretch/>
        </p:blipFill>
        <p:spPr>
          <a:xfrm>
            <a:off x="9402354" y="159721"/>
            <a:ext cx="2149300" cy="4430050"/>
          </a:xfrm>
          <a:prstGeom prst="rect">
            <a:avLst/>
          </a:prstGeom>
          <a:noFill/>
          <a:ln>
            <a:noFill/>
          </a:ln>
        </p:spPr>
      </p:pic>
    </p:spTree>
    <p:extLst>
      <p:ext uri="{BB962C8B-B14F-4D97-AF65-F5344CB8AC3E}">
        <p14:creationId xmlns:p14="http://schemas.microsoft.com/office/powerpoint/2010/main" val="1818078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7" name="Google Shape;157;p7"/>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p7"/>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7"/>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7"/>
          <p:cNvSpPr txBox="1">
            <a:spLocks noGrp="1"/>
          </p:cNvSpPr>
          <p:nvPr>
            <p:ph type="title"/>
          </p:nvPr>
        </p:nvSpPr>
        <p:spPr>
          <a:xfrm>
            <a:off x="639910" y="2914784"/>
            <a:ext cx="10908113" cy="1025566"/>
          </a:xfrm>
          <a:prstGeom prst="rect">
            <a:avLst/>
          </a:prstGeom>
          <a:noFill/>
          <a:ln>
            <a:noFill/>
          </a:ln>
        </p:spPr>
        <p:txBody>
          <a:bodyPr spcFirstLastPara="1" wrap="square" lIns="91425" tIns="45700" rIns="91425" bIns="45700" anchor="ctr" anchorCtr="0">
            <a:normAutofit fontScale="90000"/>
          </a:bodyPr>
          <a:lstStyle/>
          <a:p>
            <a:pPr algn="ctr">
              <a:buSzPts val="4600"/>
            </a:pPr>
            <a:r>
              <a:rPr lang="en-US" sz="6000" b="1" dirty="0"/>
              <a:t>Read</a:t>
            </a:r>
            <a:br>
              <a:rPr lang="en-US" i="1" dirty="0"/>
            </a:br>
            <a:r>
              <a:rPr lang="en-US" sz="4900" i="1" dirty="0"/>
              <a:t>Don’t Be a Cyberbully</a:t>
            </a:r>
            <a:br>
              <a:rPr lang="en-US" sz="4900" u="sng" dirty="0"/>
            </a:br>
            <a:r>
              <a:rPr lang="en-US" dirty="0"/>
              <a:t>by: Anthony Ardely</a:t>
            </a:r>
            <a:endParaRPr lang="en-US" dirty="0">
              <a:latin typeface="Calibri"/>
              <a:ea typeface="Calibri"/>
              <a:cs typeface="Calibri"/>
            </a:endParaRPr>
          </a:p>
        </p:txBody>
      </p:sp>
      <p:pic>
        <p:nvPicPr>
          <p:cNvPr id="162" name="Google Shape;162;p7"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pic>
        <p:nvPicPr>
          <p:cNvPr id="3" name="Graphic 2" descr="Open book with solid fill">
            <a:extLst>
              <a:ext uri="{FF2B5EF4-FFF2-40B4-BE49-F238E27FC236}">
                <a16:creationId xmlns:a16="http://schemas.microsoft.com/office/drawing/2014/main" id="{7ECD58DE-22F8-F3DE-9636-5837094981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6766" y="1550323"/>
            <a:ext cx="914400" cy="914400"/>
          </a:xfrm>
          <a:prstGeom prst="rect">
            <a:avLst/>
          </a:prstGeom>
        </p:spPr>
      </p:pic>
    </p:spTree>
    <p:extLst>
      <p:ext uri="{BB962C8B-B14F-4D97-AF65-F5344CB8AC3E}">
        <p14:creationId xmlns:p14="http://schemas.microsoft.com/office/powerpoint/2010/main" val="4230491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a:extLst>
            <a:ext uri="{FF2B5EF4-FFF2-40B4-BE49-F238E27FC236}">
              <a16:creationId xmlns:a16="http://schemas.microsoft.com/office/drawing/2014/main" id="{CFF9F3D3-C183-3C77-CD7C-474E762CD25F}"/>
            </a:ext>
          </a:extLst>
        </p:cNvPr>
        <p:cNvGrpSpPr/>
        <p:nvPr/>
      </p:nvGrpSpPr>
      <p:grpSpPr>
        <a:xfrm>
          <a:off x="0" y="0"/>
          <a:ext cx="0" cy="0"/>
          <a:chOff x="0" y="0"/>
          <a:chExt cx="0" cy="0"/>
        </a:xfrm>
      </p:grpSpPr>
      <p:sp>
        <p:nvSpPr>
          <p:cNvPr id="157" name="Google Shape;157;p7">
            <a:extLst>
              <a:ext uri="{FF2B5EF4-FFF2-40B4-BE49-F238E27FC236}">
                <a16:creationId xmlns:a16="http://schemas.microsoft.com/office/drawing/2014/main" id="{86627D4F-5677-9A2E-1B7B-53B43A49E6E8}"/>
              </a:ext>
            </a:extLst>
          </p:cNvPr>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rPr>
              <a:t>C</a:t>
            </a:r>
            <a:endParaRPr sz="1800" b="0" i="0" u="none" strike="noStrike" cap="none">
              <a:solidFill>
                <a:schemeClr val="lt1"/>
              </a:solidFill>
              <a:latin typeface="Calibri"/>
              <a:ea typeface="Calibri"/>
              <a:cs typeface="Calibri"/>
              <a:sym typeface="Calibri"/>
            </a:endParaRPr>
          </a:p>
        </p:txBody>
      </p:sp>
      <p:sp>
        <p:nvSpPr>
          <p:cNvPr id="158" name="Google Shape;158;p7">
            <a:extLst>
              <a:ext uri="{FF2B5EF4-FFF2-40B4-BE49-F238E27FC236}">
                <a16:creationId xmlns:a16="http://schemas.microsoft.com/office/drawing/2014/main" id="{C17EBD95-A046-7A8F-9270-8EBBCA05E40D}"/>
              </a:ext>
            </a:extLst>
          </p:cNvPr>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p7">
            <a:extLst>
              <a:ext uri="{FF2B5EF4-FFF2-40B4-BE49-F238E27FC236}">
                <a16:creationId xmlns:a16="http://schemas.microsoft.com/office/drawing/2014/main" id="{BD2461E5-00E8-B0ED-2C45-F67C0C40AA0D}"/>
              </a:ext>
            </a:extLst>
          </p:cNvPr>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p7">
            <a:extLst>
              <a:ext uri="{FF2B5EF4-FFF2-40B4-BE49-F238E27FC236}">
                <a16:creationId xmlns:a16="http://schemas.microsoft.com/office/drawing/2014/main" id="{3B5D4833-5C9E-A480-543B-7F19A64FD1D3}"/>
              </a:ext>
            </a:extLst>
          </p:cNvPr>
          <p:cNvSpPr txBox="1">
            <a:spLocks noGrp="1"/>
          </p:cNvSpPr>
          <p:nvPr>
            <p:ph type="title"/>
          </p:nvPr>
        </p:nvSpPr>
        <p:spPr>
          <a:xfrm>
            <a:off x="644528" y="1369672"/>
            <a:ext cx="10899651" cy="187037"/>
          </a:xfrm>
          <a:prstGeom prst="rect">
            <a:avLst/>
          </a:prstGeom>
          <a:noFill/>
          <a:ln>
            <a:noFill/>
          </a:ln>
        </p:spPr>
        <p:txBody>
          <a:bodyPr spcFirstLastPara="1" wrap="square" lIns="91425" tIns="45700" rIns="91425" bIns="45700" anchor="ctr" anchorCtr="0">
            <a:noAutofit/>
          </a:bodyPr>
          <a:lstStyle/>
          <a:p>
            <a:pPr algn="ctr"/>
            <a:r>
              <a:rPr lang="en-US" dirty="0"/>
              <a:t>What is the difference between </a:t>
            </a:r>
            <a:r>
              <a:rPr lang="en-US" b="1" dirty="0"/>
              <a:t>cyberbullying </a:t>
            </a:r>
            <a:r>
              <a:rPr lang="en-US" dirty="0"/>
              <a:t>and </a:t>
            </a:r>
            <a:r>
              <a:rPr lang="en-US" b="1" dirty="0"/>
              <a:t>face-to-face bullying?</a:t>
            </a:r>
            <a:endParaRPr lang="en-US" dirty="0"/>
          </a:p>
        </p:txBody>
      </p:sp>
      <p:pic>
        <p:nvPicPr>
          <p:cNvPr id="162" name="Google Shape;162;p7" descr="A bee with wings and a shield&#10;&#10;Description automatically generated with medium confidence">
            <a:extLst>
              <a:ext uri="{FF2B5EF4-FFF2-40B4-BE49-F238E27FC236}">
                <a16:creationId xmlns:a16="http://schemas.microsoft.com/office/drawing/2014/main" id="{F54C9559-AEDE-E9B7-FA1D-68DF1CE13049}"/>
              </a:ext>
            </a:extLst>
          </p:cNvPr>
          <p:cNvPicPr preferRelativeResize="0"/>
          <p:nvPr/>
        </p:nvPicPr>
        <p:blipFill rotWithShape="1">
          <a:blip r:embed="rId3">
            <a:alphaModFix/>
          </a:blip>
          <a:srcRect/>
          <a:stretch/>
        </p:blipFill>
        <p:spPr>
          <a:xfrm>
            <a:off x="10222640" y="4923748"/>
            <a:ext cx="1269890" cy="1269890"/>
          </a:xfrm>
          <a:prstGeom prst="rect">
            <a:avLst/>
          </a:prstGeom>
          <a:noFill/>
          <a:ln>
            <a:noFill/>
          </a:ln>
        </p:spPr>
      </p:pic>
      <p:sp>
        <p:nvSpPr>
          <p:cNvPr id="2" name="Oval 1">
            <a:extLst>
              <a:ext uri="{FF2B5EF4-FFF2-40B4-BE49-F238E27FC236}">
                <a16:creationId xmlns:a16="http://schemas.microsoft.com/office/drawing/2014/main" id="{86430439-47F7-746C-8A20-88F88DA9E7B6}"/>
              </a:ext>
            </a:extLst>
          </p:cNvPr>
          <p:cNvSpPr/>
          <p:nvPr/>
        </p:nvSpPr>
        <p:spPr>
          <a:xfrm>
            <a:off x="2513610" y="2483922"/>
            <a:ext cx="3354779" cy="32954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a:ea typeface="Calibri"/>
                <a:cs typeface="Arial"/>
              </a:rPr>
              <a:t>Cyberbullying</a:t>
            </a:r>
          </a:p>
        </p:txBody>
      </p:sp>
      <p:sp>
        <p:nvSpPr>
          <p:cNvPr id="4" name="Oval 3">
            <a:extLst>
              <a:ext uri="{FF2B5EF4-FFF2-40B4-BE49-F238E27FC236}">
                <a16:creationId xmlns:a16="http://schemas.microsoft.com/office/drawing/2014/main" id="{E3A02B20-5D0C-4123-0EF0-E71637ED4E17}"/>
              </a:ext>
            </a:extLst>
          </p:cNvPr>
          <p:cNvSpPr/>
          <p:nvPr/>
        </p:nvSpPr>
        <p:spPr>
          <a:xfrm>
            <a:off x="5205350" y="2483922"/>
            <a:ext cx="3354779" cy="32954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latin typeface="Calibri"/>
                <a:ea typeface="Calibri"/>
                <a:cs typeface="Arial"/>
              </a:rPr>
              <a:t>Face-to-face bullying</a:t>
            </a:r>
          </a:p>
        </p:txBody>
      </p:sp>
    </p:spTree>
    <p:extLst>
      <p:ext uri="{BB962C8B-B14F-4D97-AF65-F5344CB8AC3E}">
        <p14:creationId xmlns:p14="http://schemas.microsoft.com/office/powerpoint/2010/main" val="252328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9" name="Google Shape;219;g29fa0e120ad_0_12"/>
          <p:cNvSpPr/>
          <p:nvPr/>
        </p:nvSpPr>
        <p:spPr>
          <a:xfrm flipH="1">
            <a:off x="-1" y="0"/>
            <a:ext cx="4157221"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836088"/>
            <a:ext cx="4157220" cy="159291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600"/>
              <a:buFont typeface="Calibri"/>
              <a:buNone/>
            </a:pPr>
            <a:r>
              <a:rPr lang="en-US" sz="6000" b="1" dirty="0">
                <a:latin typeface="Calibri"/>
                <a:ea typeface="Calibri"/>
                <a:cs typeface="Calibri"/>
                <a:sym typeface="Calibri"/>
              </a:rPr>
              <a:t>H.A.L.T!</a:t>
            </a:r>
            <a:endParaRPr lang="en-US" sz="60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112702" y="4952694"/>
            <a:ext cx="1931810" cy="1786379"/>
          </a:xfrm>
          <a:prstGeom prst="rect">
            <a:avLst/>
          </a:prstGeom>
          <a:noFill/>
          <a:ln>
            <a:noFill/>
          </a:ln>
        </p:spPr>
      </p:pic>
      <p:pic>
        <p:nvPicPr>
          <p:cNvPr id="4" name="Picture 3" descr="A collage of different colored words&#10;&#10;Description automatically generated">
            <a:extLst>
              <a:ext uri="{FF2B5EF4-FFF2-40B4-BE49-F238E27FC236}">
                <a16:creationId xmlns:a16="http://schemas.microsoft.com/office/drawing/2014/main" id="{88D74D16-16F7-740D-51DA-33A7B2093C68}"/>
              </a:ext>
            </a:extLst>
          </p:cNvPr>
          <p:cNvPicPr>
            <a:picLocks noChangeAspect="1"/>
          </p:cNvPicPr>
          <p:nvPr/>
        </p:nvPicPr>
        <p:blipFill rotWithShape="1">
          <a:blip r:embed="rId4"/>
          <a:srcRect l="32650" t="31999" r="29167" b="33184"/>
          <a:stretch/>
        </p:blipFill>
        <p:spPr>
          <a:xfrm>
            <a:off x="6081230" y="1490133"/>
            <a:ext cx="4239637" cy="3865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2971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g29fa0e120ad_0_1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8" name="Google Shape;218;g29fa0e120ad_0_12"/>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g29fa0e120ad_0_12"/>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718698" y="741271"/>
            <a:ext cx="6761716" cy="5060470"/>
          </a:xfrm>
          <a:prstGeom prst="rect">
            <a:avLst/>
          </a:prstGeom>
          <a:noFill/>
          <a:ln>
            <a:noFill/>
          </a:ln>
        </p:spPr>
        <p:txBody>
          <a:bodyPr spcFirstLastPara="1" wrap="square" lIns="91425" tIns="45700" rIns="91425" bIns="45700" anchor="t" anchorCtr="0">
            <a:noAutofit/>
          </a:bodyPr>
          <a:lstStyle/>
          <a:p>
            <a:pPr>
              <a:buSzPts val="4600"/>
            </a:pPr>
            <a:r>
              <a:rPr lang="en-US" sz="4000" b="1" dirty="0">
                <a:latin typeface="Calibri"/>
                <a:ea typeface="Calibri"/>
                <a:cs typeface="Calibri"/>
                <a:sym typeface="Calibri"/>
              </a:rPr>
              <a:t>H- Halt</a:t>
            </a:r>
            <a:br>
              <a:rPr lang="en-US" sz="4000" b="1" dirty="0">
                <a:latin typeface="Calibri"/>
                <a:ea typeface="Calibri"/>
                <a:cs typeface="Calibri"/>
              </a:rPr>
            </a:br>
            <a:r>
              <a:rPr lang="en-US" sz="4000" dirty="0">
                <a:latin typeface="Calibri"/>
                <a:ea typeface="Calibri"/>
                <a:cs typeface="Calibri"/>
                <a:sym typeface="Calibri"/>
              </a:rPr>
              <a:t>Stop what you're doing if someone is being mean or saying things that hurt</a:t>
            </a:r>
            <a:r>
              <a:rPr lang="en-US" sz="4000" dirty="0"/>
              <a:t> your feelings</a:t>
            </a:r>
            <a:r>
              <a:rPr lang="en-US" sz="4000" dirty="0">
                <a:latin typeface="Calibri"/>
                <a:ea typeface="Calibri"/>
                <a:cs typeface="Calibri"/>
                <a:sym typeface="Calibri"/>
              </a:rPr>
              <a:t>.</a:t>
            </a:r>
            <a:br>
              <a:rPr lang="en-US" sz="4000" dirty="0">
                <a:latin typeface="Calibri"/>
                <a:ea typeface="Calibri"/>
                <a:cs typeface="Calibri"/>
                <a:sym typeface="Calibri"/>
              </a:rPr>
            </a:br>
            <a:br>
              <a:rPr lang="en-US" sz="4000" dirty="0">
                <a:latin typeface="Calibri"/>
                <a:ea typeface="Calibri"/>
                <a:cs typeface="Calibri"/>
              </a:rPr>
            </a:br>
            <a:r>
              <a:rPr lang="en-US" sz="4000" dirty="0">
                <a:latin typeface="Calibri"/>
                <a:ea typeface="Calibri"/>
                <a:cs typeface="Calibri"/>
                <a:sym typeface="Calibri"/>
              </a:rPr>
              <a:t>Example: If someone is saying unkind things, halt means to stop and not respond.</a:t>
            </a:r>
            <a:endParaRPr lang="en-US" sz="4000" b="1" dirty="0">
              <a:latin typeface="Calibri"/>
              <a:ea typeface="Calibri"/>
              <a:cs typeface="Calibri"/>
            </a:endParaRPr>
          </a:p>
        </p:txBody>
      </p:sp>
      <p:cxnSp>
        <p:nvCxnSpPr>
          <p:cNvPr id="222" name="Google Shape;222;g29fa0e120ad_0_12"/>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1026" name="Picture 2" descr="A red and white stop sign&#10;&#10;Description automatically generated">
            <a:extLst>
              <a:ext uri="{FF2B5EF4-FFF2-40B4-BE49-F238E27FC236}">
                <a16:creationId xmlns:a16="http://schemas.microsoft.com/office/drawing/2014/main" id="{9B557FCF-D264-0577-EA30-BCDD2744E9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1246" y="1375336"/>
            <a:ext cx="3383044" cy="2896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840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8" name="Google Shape;218;g29fa0e120ad_0_12"/>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g29fa0e120ad_0_12"/>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696926" y="481263"/>
            <a:ext cx="6892356" cy="5902299"/>
          </a:xfrm>
          <a:prstGeom prst="rect">
            <a:avLst/>
          </a:prstGeom>
          <a:noFill/>
          <a:ln>
            <a:noFill/>
          </a:ln>
        </p:spPr>
        <p:txBody>
          <a:bodyPr spcFirstLastPara="1" wrap="square" lIns="91425" tIns="45700" rIns="91425" bIns="45700" anchor="ctr" anchorCtr="0">
            <a:noAutofit/>
          </a:bodyPr>
          <a:lstStyle/>
          <a:p>
            <a:pPr>
              <a:lnSpc>
                <a:spcPct val="100000"/>
              </a:lnSpc>
              <a:buSzPts val="4600"/>
            </a:pPr>
            <a:r>
              <a:rPr lang="en-US" sz="4000" b="1" dirty="0"/>
              <a:t>A – Assess</a:t>
            </a:r>
            <a:br>
              <a:rPr lang="en-US" sz="4000" b="1" dirty="0"/>
            </a:br>
            <a:r>
              <a:rPr lang="en-US" sz="4000" dirty="0"/>
              <a:t>Look</a:t>
            </a:r>
            <a:r>
              <a:rPr lang="en-US" sz="4000" dirty="0">
                <a:latin typeface="Calibri"/>
                <a:ea typeface="Calibri"/>
                <a:cs typeface="Calibri"/>
                <a:sym typeface="Calibri"/>
              </a:rPr>
              <a:t> at the situation and see if it's making you or someone else feel bad.</a:t>
            </a:r>
            <a:br>
              <a:rPr lang="en-US" sz="4000" dirty="0">
                <a:latin typeface="Calibri"/>
                <a:ea typeface="Calibri"/>
                <a:cs typeface="Calibri"/>
              </a:rPr>
            </a:br>
            <a:br>
              <a:rPr lang="en-US" sz="4000" dirty="0">
                <a:latin typeface="Calibri"/>
                <a:ea typeface="Calibri"/>
                <a:cs typeface="Calibri"/>
              </a:rPr>
            </a:br>
            <a:r>
              <a:rPr lang="en-US" sz="4000" dirty="0">
                <a:latin typeface="Calibri"/>
                <a:ea typeface="Calibri"/>
                <a:cs typeface="Calibri"/>
                <a:sym typeface="Calibri"/>
              </a:rPr>
              <a:t>Example: If someone is being mean, assess means to think about whether it's a good or bad situation.</a:t>
            </a:r>
            <a:endParaRPr lang="en-US" sz="4000" b="1" dirty="0">
              <a:latin typeface="Calibri"/>
              <a:ea typeface="Calibri"/>
              <a:cs typeface="Calibri"/>
            </a:endParaRPr>
          </a:p>
        </p:txBody>
      </p:sp>
      <p:cxnSp>
        <p:nvCxnSpPr>
          <p:cNvPr id="222" name="Google Shape;222;g29fa0e120ad_0_12"/>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4" name="Picture 3" descr="A child and child playing with a doll&#10;&#10;Description automatically generated">
            <a:extLst>
              <a:ext uri="{FF2B5EF4-FFF2-40B4-BE49-F238E27FC236}">
                <a16:creationId xmlns:a16="http://schemas.microsoft.com/office/drawing/2014/main" id="{1C692DD1-5561-EF4F-1D2C-6627E327F342}"/>
              </a:ext>
            </a:extLst>
          </p:cNvPr>
          <p:cNvPicPr>
            <a:picLocks noChangeAspect="1"/>
          </p:cNvPicPr>
          <p:nvPr/>
        </p:nvPicPr>
        <p:blipFill>
          <a:blip r:embed="rId4"/>
          <a:stretch>
            <a:fillRect/>
          </a:stretch>
        </p:blipFill>
        <p:spPr>
          <a:xfrm>
            <a:off x="7964476" y="934039"/>
            <a:ext cx="3048785" cy="30487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837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8" name="Google Shape;218;g29fa0e120ad_0_12"/>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g29fa0e120ad_0_12"/>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711439" y="698978"/>
            <a:ext cx="6910292" cy="5445099"/>
          </a:xfrm>
          <a:prstGeom prst="rect">
            <a:avLst/>
          </a:prstGeom>
          <a:noFill/>
          <a:ln>
            <a:noFill/>
          </a:ln>
        </p:spPr>
        <p:txBody>
          <a:bodyPr spcFirstLastPara="1" wrap="square" lIns="91425" tIns="45700" rIns="91425" bIns="45700" anchor="ctr" anchorCtr="0">
            <a:noAutofit/>
          </a:bodyPr>
          <a:lstStyle/>
          <a:p>
            <a:pPr>
              <a:lnSpc>
                <a:spcPct val="100000"/>
              </a:lnSpc>
              <a:buSzPts val="4600"/>
            </a:pPr>
            <a:r>
              <a:rPr lang="en-US" sz="4000" b="1" dirty="0"/>
              <a:t>L- Listen</a:t>
            </a:r>
            <a:br>
              <a:rPr lang="en-US" sz="4000" b="1" dirty="0"/>
            </a:br>
            <a:r>
              <a:rPr lang="en-US" sz="4000" dirty="0">
                <a:latin typeface="Calibri"/>
                <a:ea typeface="Calibri"/>
                <a:cs typeface="Calibri"/>
                <a:sym typeface="Calibri"/>
              </a:rPr>
              <a:t>Pay attention to your feelings and what the other person is saying.</a:t>
            </a:r>
            <a:br>
              <a:rPr lang="en-US" sz="4000" dirty="0">
                <a:latin typeface="Calibri"/>
                <a:ea typeface="Calibri"/>
                <a:cs typeface="Calibri"/>
              </a:rPr>
            </a:br>
            <a:br>
              <a:rPr lang="en-US" sz="4000" dirty="0">
                <a:latin typeface="Calibri"/>
                <a:ea typeface="Calibri"/>
                <a:cs typeface="Calibri"/>
              </a:rPr>
            </a:br>
            <a:r>
              <a:rPr lang="en-US" sz="4000" dirty="0">
                <a:latin typeface="Calibri"/>
                <a:ea typeface="Calibri"/>
                <a:cs typeface="Calibri"/>
                <a:sym typeface="Calibri"/>
              </a:rPr>
              <a:t>Example: If your friend feels sad because of mean words, listening means understanding and being a good friend.</a:t>
            </a:r>
            <a:endParaRPr lang="en-US" sz="4000" b="1" dirty="0">
              <a:latin typeface="Calibri"/>
              <a:ea typeface="Calibri"/>
              <a:cs typeface="Calibri"/>
            </a:endParaRPr>
          </a:p>
        </p:txBody>
      </p:sp>
      <p:cxnSp>
        <p:nvCxnSpPr>
          <p:cNvPr id="222" name="Google Shape;222;g29fa0e120ad_0_12"/>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4" name="Picture 3" descr="A child sitting at a table drawing&#10;&#10;Description automatically generated">
            <a:extLst>
              <a:ext uri="{FF2B5EF4-FFF2-40B4-BE49-F238E27FC236}">
                <a16:creationId xmlns:a16="http://schemas.microsoft.com/office/drawing/2014/main" id="{84EE016F-6DAB-2843-701A-B43F7B8637D7}"/>
              </a:ext>
            </a:extLst>
          </p:cNvPr>
          <p:cNvPicPr>
            <a:picLocks noChangeAspect="1"/>
          </p:cNvPicPr>
          <p:nvPr/>
        </p:nvPicPr>
        <p:blipFill>
          <a:blip r:embed="rId4"/>
          <a:stretch>
            <a:fillRect/>
          </a:stretch>
        </p:blipFill>
        <p:spPr>
          <a:xfrm>
            <a:off x="8040279" y="961534"/>
            <a:ext cx="3021290" cy="30212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49702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8" name="Google Shape;218;g29fa0e120ad_0_12"/>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g29fa0e120ad_0_12"/>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0" name="Google Shape;220;g29fa0e120ad_0_12"/>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638878" y="684623"/>
            <a:ext cx="6728864" cy="5249155"/>
          </a:xfrm>
          <a:prstGeom prst="rect">
            <a:avLst/>
          </a:prstGeom>
          <a:noFill/>
          <a:ln>
            <a:noFill/>
          </a:ln>
        </p:spPr>
        <p:txBody>
          <a:bodyPr spcFirstLastPara="1" wrap="square" lIns="91425" tIns="45700" rIns="91425" bIns="45700" anchor="t" anchorCtr="0">
            <a:noAutofit/>
          </a:bodyPr>
          <a:lstStyle/>
          <a:p>
            <a:pPr marL="57150" fontAlgn="base"/>
            <a:r>
              <a:rPr lang="en-US" sz="4000" b="1" i="0" u="none" strike="noStrike" dirty="0">
                <a:solidFill>
                  <a:srgbClr val="000000"/>
                </a:solidFill>
                <a:effectLst/>
              </a:rPr>
              <a:t>T- Talk</a:t>
            </a:r>
            <a:br>
              <a:rPr lang="en-US" sz="4000" b="1" i="0" u="none" strike="noStrike" dirty="0">
                <a:effectLst/>
                <a:latin typeface="Calibri" panose="020F0502020204030204" pitchFamily="34" charset="0"/>
              </a:rPr>
            </a:br>
            <a:r>
              <a:rPr lang="en-US" sz="4000" i="0" u="none" strike="noStrike" dirty="0">
                <a:solidFill>
                  <a:srgbClr val="000000"/>
                </a:solidFill>
                <a:effectLst/>
              </a:rPr>
              <a:t>Share what happened with a grown-up you trust.</a:t>
            </a:r>
            <a:br>
              <a:rPr lang="en-US" sz="4000" i="0" u="none" strike="noStrike" dirty="0">
                <a:effectLst/>
                <a:latin typeface="Calibri" panose="020F0502020204030204" pitchFamily="34" charset="0"/>
              </a:rPr>
            </a:br>
            <a:br>
              <a:rPr lang="en-US" sz="4000" i="0" u="none" strike="noStrike" dirty="0">
                <a:effectLst/>
                <a:latin typeface="Calibri" panose="020F0502020204030204" pitchFamily="34" charset="0"/>
              </a:rPr>
            </a:br>
            <a:br>
              <a:rPr lang="en-US" sz="4000" dirty="0"/>
            </a:br>
            <a:r>
              <a:rPr lang="en-US" sz="4000" u="none" strike="noStrike" dirty="0">
                <a:solidFill>
                  <a:srgbClr val="000000"/>
                </a:solidFill>
                <a:effectLst/>
              </a:rPr>
              <a:t>Example: </a:t>
            </a:r>
            <a:r>
              <a:rPr lang="en-US" sz="4000" i="0" u="none" strike="noStrike" dirty="0">
                <a:solidFill>
                  <a:srgbClr val="000000"/>
                </a:solidFill>
                <a:effectLst/>
              </a:rPr>
              <a:t>If something is not right, talk means telling a teacher or parent so they can help you.</a:t>
            </a:r>
            <a:r>
              <a:rPr lang="en-US" sz="4000" dirty="0">
                <a:solidFill>
                  <a:srgbClr val="000000"/>
                </a:solidFill>
              </a:rPr>
              <a:t> </a:t>
            </a:r>
            <a:endParaRPr lang="en-US" sz="4000" dirty="0">
              <a:latin typeface="Calibri"/>
              <a:ea typeface="Calibri"/>
              <a:cs typeface="Calibri"/>
            </a:endParaRPr>
          </a:p>
        </p:txBody>
      </p:sp>
      <p:cxnSp>
        <p:nvCxnSpPr>
          <p:cNvPr id="222" name="Google Shape;222;g29fa0e120ad_0_12"/>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223" name="Google Shape;223;g29fa0e120ad_0_12"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89ADA326-3C7E-E5DD-6957-90062DAEE861}"/>
              </a:ext>
            </a:extLst>
          </p:cNvPr>
          <p:cNvPicPr>
            <a:picLocks noChangeAspect="1"/>
          </p:cNvPicPr>
          <p:nvPr/>
        </p:nvPicPr>
        <p:blipFill>
          <a:blip r:embed="rId4"/>
          <a:srcRect/>
          <a:stretch/>
        </p:blipFill>
        <p:spPr>
          <a:xfrm>
            <a:off x="8040279" y="961534"/>
            <a:ext cx="3021290" cy="30212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3774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2285034" y="1684245"/>
            <a:ext cx="8034682" cy="2766196"/>
          </a:xfrm>
        </p:spPr>
        <p:txBody>
          <a:bodyPr vert="horz" lIns="91440" tIns="45720" rIns="91440" bIns="45720" rtlCol="0" anchor="ctr">
            <a:normAutofit/>
          </a:bodyPr>
          <a:lstStyle/>
          <a:p>
            <a:r>
              <a:rPr lang="en-US" sz="4400" b="1" i="0" kern="1200" dirty="0">
                <a:effectLst/>
                <a:ea typeface="+mj-ea"/>
              </a:rPr>
              <a:t>Activ</a:t>
            </a:r>
            <a:r>
              <a:rPr lang="en-US" sz="4400" b="1" kern="1200" dirty="0">
                <a:ea typeface="+mj-ea"/>
              </a:rPr>
              <a:t>ity</a:t>
            </a:r>
            <a:r>
              <a:rPr lang="en-US" sz="4400" kern="1200" dirty="0">
                <a:ea typeface="+mj-ea"/>
              </a:rPr>
              <a:t>: </a:t>
            </a:r>
            <a:r>
              <a:rPr lang="en-US" sz="4400" dirty="0">
                <a:sym typeface="Calibri"/>
              </a:rPr>
              <a:t>Upstander or </a:t>
            </a:r>
            <a:r>
              <a:rPr lang="en-US" sz="4400" dirty="0"/>
              <a:t>b</a:t>
            </a:r>
            <a:r>
              <a:rPr lang="en-US" sz="4400" dirty="0">
                <a:sym typeface="Calibri"/>
              </a:rPr>
              <a:t>ystander?</a:t>
            </a:r>
            <a:endParaRPr lang="en-US" sz="4400" i="1" kern="1200" dirty="0">
              <a:ea typeface="+mj-ea"/>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406956" y="2692718"/>
            <a:ext cx="869774" cy="73628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4AFB386E-CC27-4294-B0E8-9CAC81E9DFD9}"/>
              </a:ext>
            </a:extLst>
          </p:cNvPr>
          <p:cNvSpPr/>
          <p:nvPr/>
        </p:nvSpPr>
        <p:spPr>
          <a:xfrm>
            <a:off x="0" y="5725157"/>
            <a:ext cx="12192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1772" y="5061063"/>
            <a:ext cx="1968455" cy="1982654"/>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33369"/>
            <a:ext cx="12192000" cy="11566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10316307" y="2692718"/>
            <a:ext cx="869774" cy="73628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3242500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84F4CA-6E53-4E87-B61F-F7142FFA4067}"/>
              </a:ext>
            </a:extLst>
          </p:cNvPr>
          <p:cNvSpPr/>
          <p:nvPr/>
        </p:nvSpPr>
        <p:spPr>
          <a:xfrm>
            <a:off x="0" y="0"/>
            <a:ext cx="4864231" cy="685800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47887" y="4555795"/>
            <a:ext cx="1968455" cy="1982654"/>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381" y="640080"/>
            <a:ext cx="4863850" cy="5578816"/>
          </a:xfrm>
        </p:spPr>
        <p:txBody>
          <a:bodyPr vert="horz" lIns="91440" tIns="45720" rIns="91440" bIns="45720" rtlCol="0" anchor="ctr">
            <a:normAutofit/>
          </a:bodyPr>
          <a:lstStyle/>
          <a:p>
            <a:r>
              <a:rPr lang="en-US" sz="4400" b="1" i="0" kern="1200" dirty="0">
                <a:effectLst/>
                <a:latin typeface="Calibri" panose="020F0502020204030204" pitchFamily="34" charset="0"/>
                <a:ea typeface="+mj-ea"/>
                <a:cs typeface="Calibri" panose="020F0502020204030204" pitchFamily="34" charset="0"/>
              </a:rPr>
              <a:t>Activ</a:t>
            </a:r>
            <a:r>
              <a:rPr lang="en-US" sz="4400" b="1" kern="1200" dirty="0">
                <a:latin typeface="Calibri" panose="020F0502020204030204" pitchFamily="34" charset="0"/>
                <a:ea typeface="+mj-ea"/>
                <a:cs typeface="Calibri" panose="020F0502020204030204" pitchFamily="34" charset="0"/>
              </a:rPr>
              <a:t>ity: </a:t>
            </a:r>
            <a:br>
              <a:rPr lang="en-US" sz="4400" b="1" kern="1200" dirty="0">
                <a:latin typeface="Calibri" panose="020F0502020204030204" pitchFamily="34" charset="0"/>
                <a:ea typeface="+mj-ea"/>
                <a:cs typeface="Calibri" panose="020F0502020204030204" pitchFamily="34" charset="0"/>
              </a:rPr>
            </a:br>
            <a:r>
              <a:rPr lang="en-US" sz="4400" dirty="0">
                <a:solidFill>
                  <a:schemeClr val="dk1"/>
                </a:solidFill>
                <a:latin typeface="Calibri" panose="020F0502020204030204" pitchFamily="34" charset="0"/>
                <a:cs typeface="Calibri" panose="020F0502020204030204" pitchFamily="34" charset="0"/>
                <a:sym typeface="Calibri"/>
              </a:rPr>
              <a:t>Breathwork</a:t>
            </a:r>
            <a:endParaRPr lang="en-US" sz="4400" kern="1200" dirty="0">
              <a:latin typeface="Calibri" panose="020F0502020204030204" pitchFamily="34" charset="0"/>
              <a:ea typeface="+mj-ea"/>
              <a:cs typeface="Calibri" panose="020F0502020204030204" pitchFamily="34" charset="0"/>
            </a:endParaRPr>
          </a:p>
        </p:txBody>
      </p:sp>
      <p:sp>
        <p:nvSpPr>
          <p:cNvPr id="3" name="Google Shape;221;g29fa0e120ad_0_12">
            <a:extLst>
              <a:ext uri="{FF2B5EF4-FFF2-40B4-BE49-F238E27FC236}">
                <a16:creationId xmlns:a16="http://schemas.microsoft.com/office/drawing/2014/main" id="{5FFF4DF1-7CC0-6A60-1231-16CE33BB2451}"/>
              </a:ext>
            </a:extLst>
          </p:cNvPr>
          <p:cNvSpPr txBox="1">
            <a:spLocks/>
          </p:cNvSpPr>
          <p:nvPr/>
        </p:nvSpPr>
        <p:spPr>
          <a:xfrm>
            <a:off x="4863848" y="-1"/>
            <a:ext cx="7326211" cy="685800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fontAlgn="base"/>
            <a:r>
              <a:rPr lang="en-US" sz="4400" dirty="0">
                <a:latin typeface="Calibri"/>
                <a:cs typeface="Calibri"/>
              </a:rPr>
              <a:t>1.  Take a breath.</a:t>
            </a:r>
          </a:p>
          <a:p>
            <a:pPr marL="457200" fontAlgn="base"/>
            <a:r>
              <a:rPr lang="en-US" sz="4400" dirty="0">
                <a:latin typeface="Calibri"/>
                <a:cs typeface="Calibri"/>
              </a:rPr>
              <a:t>2.  Count to ten.</a:t>
            </a:r>
          </a:p>
          <a:p>
            <a:pPr marL="457200" fontAlgn="base"/>
            <a:r>
              <a:rPr lang="en-US" sz="4400" dirty="0">
                <a:latin typeface="Calibri"/>
                <a:cs typeface="Calibri"/>
              </a:rPr>
              <a:t>3.  Seek help from an adult.</a:t>
            </a:r>
            <a:endParaRPr lang="en-US" sz="4400" dirty="0">
              <a:latin typeface="Calibri"/>
              <a:ea typeface="Calibri"/>
              <a:cs typeface="Calibri"/>
            </a:endParaRPr>
          </a:p>
        </p:txBody>
      </p:sp>
    </p:spTree>
    <p:custDataLst>
      <p:tags r:id="rId1"/>
    </p:custDataLst>
    <p:extLst>
      <p:ext uri="{BB962C8B-B14F-4D97-AF65-F5344CB8AC3E}">
        <p14:creationId xmlns:p14="http://schemas.microsoft.com/office/powerpoint/2010/main" val="533924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2289139" y="1684245"/>
            <a:ext cx="8062565" cy="2766196"/>
          </a:xfrm>
        </p:spPr>
        <p:txBody>
          <a:bodyPr vert="horz" lIns="91440" tIns="45720" rIns="91440" bIns="45720" rtlCol="0" anchor="ctr">
            <a:normAutofit/>
          </a:bodyPr>
          <a:lstStyle/>
          <a:p>
            <a:r>
              <a:rPr lang="en-US" sz="4400" b="1" i="0" kern="1200" dirty="0">
                <a:effectLst/>
                <a:latin typeface="Calibri" panose="020F0502020204030204" pitchFamily="34" charset="0"/>
                <a:ea typeface="+mj-ea"/>
                <a:cs typeface="Calibri" panose="020F0502020204030204" pitchFamily="34" charset="0"/>
              </a:rPr>
              <a:t>Activ</a:t>
            </a:r>
            <a:r>
              <a:rPr lang="en-US" sz="4400" b="1" kern="1200" dirty="0">
                <a:latin typeface="Calibri" panose="020F0502020204030204" pitchFamily="34" charset="0"/>
                <a:ea typeface="+mj-ea"/>
                <a:cs typeface="Calibri" panose="020F0502020204030204" pitchFamily="34" charset="0"/>
              </a:rPr>
              <a:t>ity</a:t>
            </a:r>
            <a:r>
              <a:rPr lang="en-US" sz="4400" kern="1200" dirty="0">
                <a:latin typeface="Calibri" panose="020F0502020204030204" pitchFamily="34" charset="0"/>
                <a:ea typeface="+mj-ea"/>
                <a:cs typeface="Calibri" panose="020F0502020204030204" pitchFamily="34" charset="0"/>
              </a:rPr>
              <a:t>: </a:t>
            </a:r>
            <a:r>
              <a:rPr lang="en-US" sz="4400" i="0" u="none" strike="noStrike" cap="none" dirty="0">
                <a:solidFill>
                  <a:schemeClr val="dk1"/>
                </a:solidFill>
                <a:latin typeface="Calibri"/>
                <a:ea typeface="Calibri"/>
                <a:cs typeface="Calibri"/>
                <a:sym typeface="Calibri"/>
              </a:rPr>
              <a:t>Role </a:t>
            </a:r>
            <a:r>
              <a:rPr lang="en-US" sz="4400" dirty="0"/>
              <a:t>p</a:t>
            </a:r>
            <a:r>
              <a:rPr lang="en-US" sz="4400" i="0" u="none" strike="noStrike" cap="none" dirty="0">
                <a:solidFill>
                  <a:schemeClr val="dk1"/>
                </a:solidFill>
                <a:latin typeface="Calibri"/>
                <a:ea typeface="Calibri"/>
                <a:cs typeface="Calibri"/>
                <a:sym typeface="Calibri"/>
              </a:rPr>
              <a:t>lay</a:t>
            </a:r>
            <a:endParaRPr lang="en-US" sz="4400" i="1" kern="1200" dirty="0">
              <a:latin typeface="Calibri" panose="020F0502020204030204" pitchFamily="34" charset="0"/>
              <a:ea typeface="+mj-ea"/>
              <a:cs typeface="Calibri" panose="020F0502020204030204" pitchFamily="34" charset="0"/>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406956" y="2692718"/>
            <a:ext cx="869774" cy="73628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88B7B13-C8EB-45A5-8AF6-2B1AC51BDC92}"/>
              </a:ext>
            </a:extLst>
          </p:cNvPr>
          <p:cNvSpPr/>
          <p:nvPr/>
        </p:nvSpPr>
        <p:spPr>
          <a:xfrm>
            <a:off x="0" y="-33369"/>
            <a:ext cx="12192000" cy="11566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10316307" y="2692718"/>
            <a:ext cx="869774" cy="73628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Google Shape;355;p15">
            <a:extLst>
              <a:ext uri="{FF2B5EF4-FFF2-40B4-BE49-F238E27FC236}">
                <a16:creationId xmlns:a16="http://schemas.microsoft.com/office/drawing/2014/main" id="{6260594D-476B-6B53-8D00-6B270A0BF09F}"/>
              </a:ext>
            </a:extLst>
          </p:cNvPr>
          <p:cNvPicPr preferRelativeResize="0"/>
          <p:nvPr/>
        </p:nvPicPr>
        <p:blipFill>
          <a:blip r:embed="rId3">
            <a:alphaModFix/>
          </a:blip>
          <a:stretch>
            <a:fillRect/>
          </a:stretch>
        </p:blipFill>
        <p:spPr>
          <a:xfrm>
            <a:off x="204464" y="156087"/>
            <a:ext cx="2662214" cy="2034813"/>
          </a:xfrm>
          <a:prstGeom prst="rect">
            <a:avLst/>
          </a:prstGeom>
          <a:noFill/>
          <a:ln>
            <a:noFill/>
          </a:ln>
        </p:spPr>
      </p:pic>
      <p:pic>
        <p:nvPicPr>
          <p:cNvPr id="5" name="Google Shape;356;p15">
            <a:extLst>
              <a:ext uri="{FF2B5EF4-FFF2-40B4-BE49-F238E27FC236}">
                <a16:creationId xmlns:a16="http://schemas.microsoft.com/office/drawing/2014/main" id="{D5DF4742-9064-7566-A950-A1837E4B3618}"/>
              </a:ext>
            </a:extLst>
          </p:cNvPr>
          <p:cNvPicPr preferRelativeResize="0"/>
          <p:nvPr/>
        </p:nvPicPr>
        <p:blipFill rotWithShape="1">
          <a:blip r:embed="rId4">
            <a:alphaModFix/>
          </a:blip>
          <a:srcRect r="41190" b="10674"/>
          <a:stretch/>
        </p:blipFill>
        <p:spPr>
          <a:xfrm>
            <a:off x="9701387" y="2938266"/>
            <a:ext cx="2530475" cy="3277625"/>
          </a:xfrm>
          <a:prstGeom prst="rect">
            <a:avLst/>
          </a:prstGeom>
          <a:noFill/>
          <a:ln>
            <a:noFill/>
          </a:ln>
        </p:spPr>
      </p:pic>
      <p:pic>
        <p:nvPicPr>
          <p:cNvPr id="6" name="Google Shape;357;p15">
            <a:extLst>
              <a:ext uri="{FF2B5EF4-FFF2-40B4-BE49-F238E27FC236}">
                <a16:creationId xmlns:a16="http://schemas.microsoft.com/office/drawing/2014/main" id="{DEFF7BBB-2FAE-A3C4-D0FD-98389061F01B}"/>
              </a:ext>
            </a:extLst>
          </p:cNvPr>
          <p:cNvPicPr preferRelativeResize="0"/>
          <p:nvPr/>
        </p:nvPicPr>
        <p:blipFill>
          <a:blip r:embed="rId5">
            <a:alphaModFix/>
          </a:blip>
          <a:stretch>
            <a:fillRect/>
          </a:stretch>
        </p:blipFill>
        <p:spPr>
          <a:xfrm>
            <a:off x="-8414" y="3976878"/>
            <a:ext cx="2191851" cy="1982654"/>
          </a:xfrm>
          <a:prstGeom prst="rect">
            <a:avLst/>
          </a:prstGeom>
          <a:noFill/>
          <a:ln>
            <a:noFill/>
          </a:ln>
        </p:spPr>
      </p:pic>
      <p:pic>
        <p:nvPicPr>
          <p:cNvPr id="9" name="Google Shape;358;p15">
            <a:extLst>
              <a:ext uri="{FF2B5EF4-FFF2-40B4-BE49-F238E27FC236}">
                <a16:creationId xmlns:a16="http://schemas.microsoft.com/office/drawing/2014/main" id="{64FC5811-8316-FB25-1FDB-ED32D49781A1}"/>
              </a:ext>
            </a:extLst>
          </p:cNvPr>
          <p:cNvPicPr preferRelativeResize="0"/>
          <p:nvPr/>
        </p:nvPicPr>
        <p:blipFill>
          <a:blip r:embed="rId6">
            <a:alphaModFix/>
          </a:blip>
          <a:stretch>
            <a:fillRect/>
          </a:stretch>
        </p:blipFill>
        <p:spPr>
          <a:xfrm>
            <a:off x="8710367" y="210392"/>
            <a:ext cx="2662214" cy="2237802"/>
          </a:xfrm>
          <a:prstGeom prst="rect">
            <a:avLst/>
          </a:prstGeom>
          <a:noFill/>
          <a:ln>
            <a:noFill/>
          </a:ln>
        </p:spPr>
      </p:pic>
      <p:sp>
        <p:nvSpPr>
          <p:cNvPr id="12" name="Rectangle 11">
            <a:extLst>
              <a:ext uri="{FF2B5EF4-FFF2-40B4-BE49-F238E27FC236}">
                <a16:creationId xmlns:a16="http://schemas.microsoft.com/office/drawing/2014/main" id="{4AFB386E-CC27-4294-B0E8-9CAC81E9DFD9}"/>
              </a:ext>
            </a:extLst>
          </p:cNvPr>
          <p:cNvSpPr/>
          <p:nvPr/>
        </p:nvSpPr>
        <p:spPr>
          <a:xfrm>
            <a:off x="0" y="5725157"/>
            <a:ext cx="12192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1772" y="5061063"/>
            <a:ext cx="1968455" cy="1982654"/>
          </a:xfrm>
          <a:prstGeom prst="rect">
            <a:avLst/>
          </a:prstGeom>
        </p:spPr>
      </p:pic>
    </p:spTree>
    <p:custDataLst>
      <p:tags r:id="rId1"/>
    </p:custDataLst>
    <p:extLst>
      <p:ext uri="{BB962C8B-B14F-4D97-AF65-F5344CB8AC3E}">
        <p14:creationId xmlns:p14="http://schemas.microsoft.com/office/powerpoint/2010/main" val="3572288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833305" y="321733"/>
            <a:ext cx="4926842" cy="3804915"/>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At the playground, Jake keeps taking away Tim's ball and laughing at him, making Tim feel upset and excluded.</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69227EF4-FF96-F0EA-1F30-E0ADB49AA19A}"/>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8AE767F1-4D8C-75FF-816E-2D2C53AA6D69}"/>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5" name="Picture 4" descr="A child holding a ball and another child sitting on a bench&#10;&#10;Description automatically generated">
            <a:extLst>
              <a:ext uri="{FF2B5EF4-FFF2-40B4-BE49-F238E27FC236}">
                <a16:creationId xmlns:a16="http://schemas.microsoft.com/office/drawing/2014/main" id="{659713CD-EF61-AFF9-F73B-DCB5D831147B}"/>
              </a:ext>
            </a:extLst>
          </p:cNvPr>
          <p:cNvPicPr>
            <a:picLocks noChangeAspect="1"/>
          </p:cNvPicPr>
          <p:nvPr/>
        </p:nvPicPr>
        <p:blipFill>
          <a:blip r:embed="rId4"/>
          <a:stretch>
            <a:fill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930682" y="333823"/>
            <a:ext cx="5028442" cy="3833944"/>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During a group project, Emma tells her classmate, Ethan, that his ideas are stupid, and nobody likes working with him.</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7A3D360E-9068-B967-2C1E-083A4EBF7916}"/>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3B830D32-B540-EB22-C2E9-F973D8E7243F}"/>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FA46ECFA-9680-BC17-0A52-02A425E564DD}"/>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8231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802166" y="333823"/>
            <a:ext cx="4897812" cy="3296915"/>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During a school bus ride, Lucy pulls the hat off Sarah's head and teases her about her hairstyle.</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F4B41089-A2D3-B229-3C57-9675CF883AA9}"/>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F2FBF74E-5F96-6FAD-BF00-0618787EFAAD}"/>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C4A0C706-62B2-C14C-2F72-A618D51E3E85}"/>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0386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903898" y="333823"/>
            <a:ext cx="4360785" cy="4196800"/>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In the classroom, Alex writes mean notes about Mark and secretly slips them into Mark's backpack.</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967F32DE-1555-6213-1EE7-5EFF95F4AC4D}"/>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5E80E254-6BE0-BF5E-4EA8-25B5343ECD3C}"/>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3B0EFBA2-7CB8-630E-7FB1-BBDB9239E989}"/>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693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755939" y="246317"/>
            <a:ext cx="5144556" cy="4740461"/>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On a virtual classroom platform, Maria constantly interrupts her classmate, David, while he's trying to present his project, causing David to be frustrated.</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8E1B712F-4FD9-A35A-979C-12E39F9BD7C5}"/>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46B5D3AF-DF1B-5897-21A7-7E06B37184D9}"/>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5" name="Picture 4">
            <a:extLst>
              <a:ext uri="{FF2B5EF4-FFF2-40B4-BE49-F238E27FC236}">
                <a16:creationId xmlns:a16="http://schemas.microsoft.com/office/drawing/2014/main" id="{F487BDC5-BD43-87A2-3724-A704DB10EEBF}"/>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364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650969" y="333823"/>
            <a:ext cx="4999414" cy="4211314"/>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On a gaming app, Jack joins a game and starts making fun of the other players, including</a:t>
            </a:r>
            <a:br>
              <a:rPr lang="en-US" sz="4000" dirty="0"/>
            </a:br>
            <a:r>
              <a:rPr lang="en-US" sz="4000" dirty="0"/>
              <a:t>his friend, Sarah.</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DAF32A5A-83C8-10A6-883F-79D025E7D3FB}"/>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ADEB5AE8-BE93-4218-7CDC-078D1B16A216}"/>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09663164-5C00-29A2-4D8A-F9A95B5798CE}"/>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764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714948" y="333823"/>
            <a:ext cx="4861529" cy="3304172"/>
          </a:xfrm>
          <a:prstGeom prst="rect">
            <a:avLst/>
          </a:prstGeom>
          <a:noFill/>
          <a:ln>
            <a:noFill/>
          </a:ln>
        </p:spPr>
        <p:txBody>
          <a:bodyPr spcFirstLastPara="1" wrap="square" lIns="91425" tIns="45700" rIns="91425" bIns="45700" anchor="t" anchorCtr="0">
            <a:noAutofit/>
          </a:bodyPr>
          <a:lstStyle/>
          <a:p>
            <a:pPr fontAlgn="base"/>
            <a:r>
              <a:rPr lang="en-US" sz="4000" dirty="0"/>
              <a:t>Lily opens her iPad to find that someone wrote an unkind message on her device.</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47BF14E9-8561-30C4-1193-8AA5E934608F}"/>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59A183E3-7DF2-9434-D674-56A7C9F0BFCB}"/>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9CF9DECF-F04E-0E9C-DC19-EA303997FD1F}"/>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268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2"/>
        <p:cNvGrpSpPr/>
        <p:nvPr/>
      </p:nvGrpSpPr>
      <p:grpSpPr>
        <a:xfrm>
          <a:off x="0" y="0"/>
          <a:ext cx="0" cy="0"/>
          <a:chOff x="0" y="0"/>
          <a:chExt cx="0" cy="0"/>
        </a:xfrm>
      </p:grpSpPr>
      <p:sp>
        <p:nvSpPr>
          <p:cNvPr id="364" name="Google Shape;364;p14"/>
          <p:cNvSpPr txBox="1">
            <a:spLocks noGrp="1"/>
          </p:cNvSpPr>
          <p:nvPr>
            <p:ph type="title"/>
          </p:nvPr>
        </p:nvSpPr>
        <p:spPr>
          <a:xfrm>
            <a:off x="6650969" y="333823"/>
            <a:ext cx="4680099" cy="4937028"/>
          </a:xfrm>
          <a:prstGeom prst="rect">
            <a:avLst/>
          </a:prstGeom>
          <a:noFill/>
          <a:ln>
            <a:noFill/>
          </a:ln>
        </p:spPr>
        <p:txBody>
          <a:bodyPr spcFirstLastPara="1" wrap="square" lIns="91425" tIns="45700" rIns="91425" bIns="45700" anchor="t" anchorCtr="0">
            <a:noAutofit/>
          </a:bodyPr>
          <a:lstStyle/>
          <a:p>
            <a:pPr fontAlgn="base">
              <a:lnSpc>
                <a:spcPct val="100000"/>
              </a:lnSpc>
            </a:pPr>
            <a:r>
              <a:rPr lang="en-US" sz="4000" dirty="0"/>
              <a:t>The class is working on a group project on the computer. Samuel decides to delete the group project as a joke</a:t>
            </a:r>
            <a:br>
              <a:rPr lang="en-US" sz="4000" dirty="0"/>
            </a:br>
            <a:r>
              <a:rPr lang="en-US" sz="4000" dirty="0"/>
              <a:t>on his group.</a:t>
            </a:r>
          </a:p>
        </p:txBody>
      </p:sp>
      <p:grpSp>
        <p:nvGrpSpPr>
          <p:cNvPr id="365" name="Google Shape;365;p14"/>
          <p:cNvGrpSpPr/>
          <p:nvPr/>
        </p:nvGrpSpPr>
        <p:grpSpPr>
          <a:xfrm rot="-5400000">
            <a:off x="2218698" y="2733627"/>
            <a:ext cx="1340409" cy="5777807"/>
            <a:chOff x="329184" y="2"/>
            <a:chExt cx="524256" cy="5777807"/>
          </a:xfrm>
        </p:grpSpPr>
        <p:cxnSp>
          <p:nvCxnSpPr>
            <p:cNvPr id="366" name="Google Shape;366;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367" name="Google Shape;367;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 name="Google Shape;219;g29fa0e120ad_0_12">
            <a:extLst>
              <a:ext uri="{FF2B5EF4-FFF2-40B4-BE49-F238E27FC236}">
                <a16:creationId xmlns:a16="http://schemas.microsoft.com/office/drawing/2014/main" id="{B4D5064A-D370-AE23-6BC6-83445CDDE3F0}"/>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6" name="Google Shape;223;g29fa0e120ad_0_12" descr="A bee with wings and a shield&#10;&#10;Description automatically generated with medium confidence">
            <a:extLst>
              <a:ext uri="{FF2B5EF4-FFF2-40B4-BE49-F238E27FC236}">
                <a16:creationId xmlns:a16="http://schemas.microsoft.com/office/drawing/2014/main" id="{760C63D7-1FF4-FB09-A672-7798074EED52}"/>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2" name="Picture 1">
            <a:extLst>
              <a:ext uri="{FF2B5EF4-FFF2-40B4-BE49-F238E27FC236}">
                <a16:creationId xmlns:a16="http://schemas.microsoft.com/office/drawing/2014/main" id="{76EBDCC3-F7DA-692A-508E-18AA68EAD598}"/>
              </a:ext>
            </a:extLst>
          </p:cNvPr>
          <p:cNvPicPr>
            <a:picLocks noChangeAspect="1"/>
          </p:cNvPicPr>
          <p:nvPr/>
        </p:nvPicPr>
        <p:blipFill>
          <a:blip r:embed="rId4"/>
          <a:srcRect/>
          <a:stretch/>
        </p:blipFill>
        <p:spPr>
          <a:xfrm>
            <a:off x="323440" y="333823"/>
            <a:ext cx="6004088" cy="60040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0661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4"/>
                                        </p:tgtEl>
                                        <p:attrNameLst>
                                          <p:attrName>style.visibility</p:attrName>
                                        </p:attrNameLst>
                                      </p:cBhvr>
                                      <p:to>
                                        <p:strVal val="visible"/>
                                      </p:to>
                                    </p:set>
                                    <p:animEffect transition="in" filter="fade">
                                      <p:cBhvr>
                                        <p:cTn id="7" dur="400"/>
                                        <p:tgtEl>
                                          <p:spTgt spid="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3364534" y="1684245"/>
            <a:ext cx="5462932" cy="2766196"/>
          </a:xfrm>
        </p:spPr>
        <p:txBody>
          <a:bodyPr vert="horz" lIns="91440" tIns="45720" rIns="91440" bIns="45720" rtlCol="0" anchor="ctr">
            <a:normAutofit/>
          </a:bodyPr>
          <a:lstStyle/>
          <a:p>
            <a:pPr algn="ctr">
              <a:buClr>
                <a:schemeClr val="dk1"/>
              </a:buClr>
              <a:buSzPts val="5400"/>
            </a:pPr>
            <a:r>
              <a:rPr lang="en-US" sz="4400" b="1" u="none" strike="noStrike" cap="none" dirty="0">
                <a:solidFill>
                  <a:schemeClr val="dk1"/>
                </a:solidFill>
                <a:latin typeface="Calibri"/>
                <a:ea typeface="Calibri"/>
                <a:cs typeface="Calibri"/>
                <a:sym typeface="Calibri"/>
              </a:rPr>
              <a:t>Activity: </a:t>
            </a:r>
            <a:r>
              <a:rPr lang="en-US" sz="4400" dirty="0">
                <a:solidFill>
                  <a:schemeClr val="dk1"/>
                </a:solidFill>
                <a:latin typeface="Calibri"/>
                <a:ea typeface="Calibri"/>
                <a:cs typeface="Calibri"/>
                <a:sym typeface="Calibri"/>
              </a:rPr>
              <a:t>Create a</a:t>
            </a:r>
            <a:r>
              <a:rPr lang="en-US" sz="4400" b="1" dirty="0">
                <a:solidFill>
                  <a:schemeClr val="dk1"/>
                </a:solidFill>
                <a:latin typeface="Calibri"/>
                <a:ea typeface="Calibri"/>
                <a:cs typeface="Calibri"/>
                <a:sym typeface="Calibri"/>
              </a:rPr>
              <a:t> </a:t>
            </a:r>
            <a:r>
              <a:rPr lang="en-US" sz="4400" b="1" dirty="0"/>
              <a:t>b</a:t>
            </a:r>
            <a:r>
              <a:rPr lang="en-US" sz="4400" dirty="0">
                <a:solidFill>
                  <a:schemeClr val="dk1"/>
                </a:solidFill>
                <a:latin typeface="Calibri"/>
                <a:ea typeface="Calibri"/>
                <a:cs typeface="Calibri"/>
                <a:sym typeface="Calibri"/>
              </a:rPr>
              <a:t>ystander and upstander </a:t>
            </a:r>
            <a:r>
              <a:rPr lang="en-US" sz="4400" dirty="0"/>
              <a:t>c</a:t>
            </a:r>
            <a:r>
              <a:rPr lang="en-US" sz="4400" dirty="0">
                <a:solidFill>
                  <a:schemeClr val="dk1"/>
                </a:solidFill>
                <a:latin typeface="Calibri"/>
                <a:ea typeface="Calibri"/>
                <a:cs typeface="Calibri"/>
                <a:sym typeface="Calibri"/>
              </a:rPr>
              <a:t>omic </a:t>
            </a:r>
            <a:r>
              <a:rPr lang="en-US" sz="4400" dirty="0"/>
              <a:t>s</a:t>
            </a:r>
            <a:r>
              <a:rPr lang="en-US" sz="4400" dirty="0">
                <a:solidFill>
                  <a:schemeClr val="dk1"/>
                </a:solidFill>
                <a:latin typeface="Calibri"/>
                <a:ea typeface="Calibri"/>
                <a:cs typeface="Calibri"/>
                <a:sym typeface="Calibri"/>
              </a:rPr>
              <a:t>trip</a:t>
            </a:r>
            <a:endParaRPr lang="en-US" sz="4400" dirty="0">
              <a:solidFill>
                <a:schemeClr val="dk1"/>
              </a:solidFill>
              <a:latin typeface="Calibri"/>
              <a:cs typeface="Calibri"/>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406956" y="2692718"/>
            <a:ext cx="869774" cy="73628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a:extLst>
              <a:ext uri="{FF2B5EF4-FFF2-40B4-BE49-F238E27FC236}">
                <a16:creationId xmlns:a16="http://schemas.microsoft.com/office/drawing/2014/main" id="{4AFB386E-CC27-4294-B0E8-9CAC81E9DFD9}"/>
              </a:ext>
            </a:extLst>
          </p:cNvPr>
          <p:cNvSpPr/>
          <p:nvPr/>
        </p:nvSpPr>
        <p:spPr>
          <a:xfrm>
            <a:off x="0" y="5725157"/>
            <a:ext cx="12192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1772" y="5061063"/>
            <a:ext cx="1968455" cy="1982654"/>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33369"/>
            <a:ext cx="12192000" cy="11566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10316307" y="2692718"/>
            <a:ext cx="869774" cy="73628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1037631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5"/>
        <p:cNvGrpSpPr/>
        <p:nvPr/>
      </p:nvGrpSpPr>
      <p:grpSpPr>
        <a:xfrm>
          <a:off x="0" y="0"/>
          <a:ext cx="0" cy="0"/>
          <a:chOff x="0" y="0"/>
          <a:chExt cx="0" cy="0"/>
        </a:xfrm>
      </p:grpSpPr>
      <p:sp>
        <p:nvSpPr>
          <p:cNvPr id="2" name="Google Shape;218;g29fa0e120ad_0_12">
            <a:extLst>
              <a:ext uri="{FF2B5EF4-FFF2-40B4-BE49-F238E27FC236}">
                <a16:creationId xmlns:a16="http://schemas.microsoft.com/office/drawing/2014/main" id="{31609875-D90C-1144-DC9B-E34B23696E90}"/>
              </a:ext>
            </a:extLst>
          </p:cNvPr>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9" name="Google Shape;489;g2a00a3bd2d3_0_22"/>
          <p:cNvSpPr txBox="1">
            <a:spLocks noGrp="1"/>
          </p:cNvSpPr>
          <p:nvPr>
            <p:ph type="title"/>
          </p:nvPr>
        </p:nvSpPr>
        <p:spPr>
          <a:xfrm>
            <a:off x="14517" y="2565672"/>
            <a:ext cx="12155714" cy="1733386"/>
          </a:xfrm>
          <a:prstGeom prst="rect">
            <a:avLst/>
          </a:prstGeom>
          <a:noFill/>
          <a:ln>
            <a:noFill/>
          </a:ln>
        </p:spPr>
        <p:txBody>
          <a:bodyPr spcFirstLastPara="1" wrap="square" lIns="91425" tIns="45700" rIns="91425" bIns="45700" anchor="ctr" anchorCtr="0">
            <a:normAutofit/>
          </a:bodyPr>
          <a:lstStyle/>
          <a:p>
            <a:pPr algn="ctr">
              <a:buSzPct val="100000"/>
            </a:pPr>
            <a:r>
              <a:rPr lang="en-US" sz="4400" dirty="0"/>
              <a:t>What can we do to prevent bullying </a:t>
            </a:r>
            <a:br>
              <a:rPr lang="en-US" sz="4400" dirty="0"/>
            </a:br>
            <a:r>
              <a:rPr lang="en-US" sz="4400" dirty="0"/>
              <a:t>in both offline and online situations?</a:t>
            </a:r>
            <a:endParaRPr sz="4400" dirty="0"/>
          </a:p>
        </p:txBody>
      </p:sp>
      <p:sp>
        <p:nvSpPr>
          <p:cNvPr id="3" name="Google Shape;219;g29fa0e120ad_0_12">
            <a:extLst>
              <a:ext uri="{FF2B5EF4-FFF2-40B4-BE49-F238E27FC236}">
                <a16:creationId xmlns:a16="http://schemas.microsoft.com/office/drawing/2014/main" id="{4D7A0D3C-0AE0-C18D-85EF-BC06422E3C0F}"/>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 name="Google Shape;223;g29fa0e120ad_0_12" descr="A bee with wings and a shield&#10;&#10;Description automatically generated with medium confidence">
            <a:extLst>
              <a:ext uri="{FF2B5EF4-FFF2-40B4-BE49-F238E27FC236}">
                <a16:creationId xmlns:a16="http://schemas.microsoft.com/office/drawing/2014/main" id="{AD18232C-D008-60D7-21C5-16BA193B5AD0}"/>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5"/>
        <p:cNvGrpSpPr/>
        <p:nvPr/>
      </p:nvGrpSpPr>
      <p:grpSpPr>
        <a:xfrm>
          <a:off x="0" y="0"/>
          <a:ext cx="0" cy="0"/>
          <a:chOff x="0" y="0"/>
          <a:chExt cx="0" cy="0"/>
        </a:xfrm>
      </p:grpSpPr>
      <p:sp>
        <p:nvSpPr>
          <p:cNvPr id="2" name="Google Shape;218;g29fa0e120ad_0_12">
            <a:extLst>
              <a:ext uri="{FF2B5EF4-FFF2-40B4-BE49-F238E27FC236}">
                <a16:creationId xmlns:a16="http://schemas.microsoft.com/office/drawing/2014/main" id="{8990E3B9-FE14-1660-9E5F-F585C953F8BF}"/>
              </a:ext>
            </a:extLst>
          </p:cNvPr>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9" name="Google Shape;489;g2a00a3bd2d3_0_22"/>
          <p:cNvSpPr txBox="1">
            <a:spLocks noGrp="1"/>
          </p:cNvSpPr>
          <p:nvPr>
            <p:ph type="title"/>
          </p:nvPr>
        </p:nvSpPr>
        <p:spPr>
          <a:xfrm>
            <a:off x="4" y="2674529"/>
            <a:ext cx="12250056" cy="1515672"/>
          </a:xfrm>
          <a:prstGeom prst="rect">
            <a:avLst/>
          </a:prstGeom>
          <a:noFill/>
          <a:ln>
            <a:noFill/>
          </a:ln>
        </p:spPr>
        <p:txBody>
          <a:bodyPr spcFirstLastPara="1" wrap="square" lIns="91425" tIns="45700" rIns="91425" bIns="45700" anchor="ctr" anchorCtr="0">
            <a:normAutofit/>
          </a:bodyPr>
          <a:lstStyle/>
          <a:p>
            <a:pPr algn="ctr">
              <a:lnSpc>
                <a:spcPct val="100000"/>
              </a:lnSpc>
              <a:buSzPct val="100000"/>
            </a:pPr>
            <a:r>
              <a:rPr lang="en-US" sz="4400" i="0" u="none" strike="noStrike" dirty="0">
                <a:solidFill>
                  <a:srgbClr val="374151"/>
                </a:solidFill>
                <a:effectLst/>
              </a:rPr>
              <a:t>How can you be an upstander </a:t>
            </a:r>
            <a:r>
              <a:rPr lang="en-US" sz="4400" dirty="0">
                <a:solidFill>
                  <a:srgbClr val="374151"/>
                </a:solidFill>
              </a:rPr>
              <a:t>and</a:t>
            </a:r>
            <a:br>
              <a:rPr lang="en-US" sz="4400" dirty="0">
                <a:solidFill>
                  <a:srgbClr val="374151"/>
                </a:solidFill>
              </a:rPr>
            </a:br>
            <a:r>
              <a:rPr lang="en-US" sz="4400" dirty="0">
                <a:solidFill>
                  <a:srgbClr val="374151"/>
                </a:solidFill>
              </a:rPr>
              <a:t>help</a:t>
            </a:r>
            <a:r>
              <a:rPr lang="en-US" sz="4400" i="0" u="none" strike="noStrike" dirty="0">
                <a:solidFill>
                  <a:srgbClr val="374151"/>
                </a:solidFill>
                <a:effectLst/>
              </a:rPr>
              <a:t> someone who is being bullied?</a:t>
            </a:r>
            <a:endParaRPr lang="en-US" sz="4400" dirty="0"/>
          </a:p>
        </p:txBody>
      </p:sp>
      <p:sp>
        <p:nvSpPr>
          <p:cNvPr id="3" name="Google Shape;219;g29fa0e120ad_0_12">
            <a:extLst>
              <a:ext uri="{FF2B5EF4-FFF2-40B4-BE49-F238E27FC236}">
                <a16:creationId xmlns:a16="http://schemas.microsoft.com/office/drawing/2014/main" id="{746F7D43-25D7-0FB9-8BDF-E07D892A36DE}"/>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 name="Google Shape;223;g29fa0e120ad_0_12" descr="A bee with wings and a shield&#10;&#10;Description automatically generated with medium confidence">
            <a:extLst>
              <a:ext uri="{FF2B5EF4-FFF2-40B4-BE49-F238E27FC236}">
                <a16:creationId xmlns:a16="http://schemas.microsoft.com/office/drawing/2014/main" id="{ADDC3C37-F60B-6603-5BC1-811EE6AB3D17}"/>
              </a:ext>
            </a:extLst>
          </p:cNvPr>
          <p:cNvPicPr preferRelativeResize="0"/>
          <p:nvPr/>
        </p:nvPicPr>
        <p:blipFill rotWithShape="1">
          <a:blip r:embed="rId3">
            <a:alphaModFix/>
          </a:blip>
          <a:srcRect/>
          <a:stretch/>
        </p:blipFill>
        <p:spPr>
          <a:xfrm>
            <a:off x="10222640" y="4923748"/>
            <a:ext cx="1269891" cy="1269891"/>
          </a:xfrm>
          <a:prstGeom prst="rect">
            <a:avLst/>
          </a:prstGeom>
          <a:noFill/>
          <a:ln>
            <a:noFill/>
          </a:ln>
        </p:spPr>
      </p:pic>
    </p:spTree>
    <p:extLst>
      <p:ext uri="{BB962C8B-B14F-4D97-AF65-F5344CB8AC3E}">
        <p14:creationId xmlns:p14="http://schemas.microsoft.com/office/powerpoint/2010/main" val="1296122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FE74-8076-B8C7-8BD5-0707A7F1D20E}"/>
              </a:ext>
            </a:extLst>
          </p:cNvPr>
          <p:cNvSpPr>
            <a:spLocks noGrp="1"/>
          </p:cNvSpPr>
          <p:nvPr>
            <p:ph type="title"/>
          </p:nvPr>
        </p:nvSpPr>
        <p:spPr>
          <a:xfrm>
            <a:off x="52783" y="3006481"/>
            <a:ext cx="12083142" cy="661081"/>
          </a:xfrm>
        </p:spPr>
        <p:txBody>
          <a:bodyPr spcFirstLastPara="1" wrap="square" lIns="91425" tIns="45700" rIns="91425" bIns="45700" anchor="ctr" anchorCtr="0">
            <a:noAutofit/>
          </a:bodyPr>
          <a:lstStyle/>
          <a:p>
            <a:pPr algn="ctr"/>
            <a:r>
              <a:rPr lang="en-US" sz="4400" dirty="0"/>
              <a:t>All done, </a:t>
            </a:r>
            <a:r>
              <a:rPr lang="en-US" sz="4400"/>
              <a:t>great job!</a:t>
            </a:r>
            <a:endParaRPr lang="en-US" sz="4400" dirty="0"/>
          </a:p>
        </p:txBody>
      </p:sp>
      <p:sp>
        <p:nvSpPr>
          <p:cNvPr id="4" name="Google Shape;219;g29fa0e120ad_0_12">
            <a:extLst>
              <a:ext uri="{FF2B5EF4-FFF2-40B4-BE49-F238E27FC236}">
                <a16:creationId xmlns:a16="http://schemas.microsoft.com/office/drawing/2014/main" id="{D25FF787-7F29-9AD7-0C99-98F6698D4EF7}"/>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 name="Google Shape;223;g29fa0e120ad_0_12" descr="A bee with wings and a shield&#10;&#10;Description automatically generated with medium confidence">
            <a:extLst>
              <a:ext uri="{FF2B5EF4-FFF2-40B4-BE49-F238E27FC236}">
                <a16:creationId xmlns:a16="http://schemas.microsoft.com/office/drawing/2014/main" id="{829F4705-8BA8-2567-C1AE-21B9EBF58C29}"/>
              </a:ext>
            </a:extLst>
          </p:cNvPr>
          <p:cNvPicPr preferRelativeResize="0"/>
          <p:nvPr/>
        </p:nvPicPr>
        <p:blipFill rotWithShape="1">
          <a:blip r:embed="rId2">
            <a:alphaModFix/>
          </a:blip>
          <a:srcRect/>
          <a:stretch/>
        </p:blipFill>
        <p:spPr>
          <a:xfrm>
            <a:off x="10222640" y="4923748"/>
            <a:ext cx="1269891" cy="1269891"/>
          </a:xfrm>
          <a:prstGeom prst="rect">
            <a:avLst/>
          </a:prstGeom>
          <a:noFill/>
          <a:ln>
            <a:noFill/>
          </a:ln>
        </p:spPr>
      </p:pic>
    </p:spTree>
    <p:extLst>
      <p:ext uri="{BB962C8B-B14F-4D97-AF65-F5344CB8AC3E}">
        <p14:creationId xmlns:p14="http://schemas.microsoft.com/office/powerpoint/2010/main" val="10028132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7346A4F5-EDE8-495F-8160-3933606FE712}">
  <ds:schemaRefs>
    <ds:schemaRef ds:uri="http://schemas.microsoft.com/sharepoint/v3/contenttype/forms"/>
  </ds:schemaRefs>
</ds:datastoreItem>
</file>

<file path=customXml/itemProps2.xml><?xml version="1.0" encoding="utf-8"?>
<ds:datastoreItem xmlns:ds="http://schemas.openxmlformats.org/officeDocument/2006/customXml" ds:itemID="{C854DD4F-BBC1-4937-BDB8-D6F7FAFF0C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2452E3-9AE9-44C6-AA29-7793B73D8818}">
  <ds:schemaRefs>
    <ds:schemaRef ds:uri="http://schemas.microsoft.com/office/infopath/2007/PartnerControls"/>
    <ds:schemaRef ds:uri="c4d35652-c855-4275-af1e-b545f515243e"/>
    <ds:schemaRef ds:uri="http://purl.org/dc/elements/1.1/"/>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dcmitype/"/>
    <ds:schemaRef ds:uri="8b84f0c1-b81e-4a79-9b48-a655cf54ff86"/>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19</TotalTime>
  <Words>763</Words>
  <Application>Microsoft Office PowerPoint</Application>
  <PresentationFormat>Widescreen</PresentationFormat>
  <Paragraphs>46</Paragraphs>
  <Slides>40</Slides>
  <Notes>29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vt:lpstr>
      <vt:lpstr>Calibri</vt:lpstr>
      <vt:lpstr>Calibri Light</vt:lpstr>
      <vt:lpstr>Indie Flower</vt:lpstr>
      <vt:lpstr>Lato</vt:lpstr>
      <vt:lpstr>Rubik</vt:lpstr>
      <vt:lpstr>Office Theme</vt:lpstr>
      <vt:lpstr>Office Theme</vt:lpstr>
      <vt:lpstr>Bullying Second Grade Lesson 4</vt:lpstr>
      <vt:lpstr>When we are learning we will:</vt:lpstr>
      <vt:lpstr>Keep our bodies in our own place!</vt:lpstr>
      <vt:lpstr>Use our quiet voices!</vt:lpstr>
      <vt:lpstr>Keep our ears open!</vt:lpstr>
      <vt:lpstr>Have our brains ready to learn!</vt:lpstr>
      <vt:lpstr>What is a bully?</vt:lpstr>
      <vt:lpstr>How do bullies behave?</vt:lpstr>
      <vt:lpstr>Bullying means someone is being very unkind, mean, or hurtful to another person again and again. It's when someone is mean on purpose, and it makes the other person feel very sad or scared.</vt:lpstr>
      <vt:lpstr>Aggressor: An aggressor is someone who does the bullying. They are the ones being unkind or mean to others. They make others feel bad.</vt:lpstr>
      <vt:lpstr>Target: The target is the person who is getting bullied. They are the ones who feel sad or hurt because of the unkind things the aggressor is doing to them.</vt:lpstr>
      <vt:lpstr>Bystander: A bystander is someone who sees the bullying happening but doesn't do anything to help. They might watch and not stop it, even though they know it's not right.</vt:lpstr>
      <vt:lpstr>Upstander: An upstander is a person who sees the bullying happening and tries to make it stop. They do something to help the person who is getting bullied, like telling an adult or being kind to them.</vt:lpstr>
      <vt:lpstr>What is Bully Behavior?</vt:lpstr>
      <vt:lpstr>How does it make you feel when you are the target of bullying?</vt:lpstr>
      <vt:lpstr>Sometimes people make mistakes.</vt:lpstr>
      <vt:lpstr>Making a mistake is when you do something wrong by accident, like saying something you didn't mean to. But bullying is when you do unkind things on purpose, again and again, to hurt someone's feelings or make them feel scared. So, we should try not to be bullies and always be kind to others.</vt:lpstr>
      <vt:lpstr>What is a cyberbully?</vt:lpstr>
      <vt:lpstr>Read Don’t Be a Cyberbully by: Anthony Ardely</vt:lpstr>
      <vt:lpstr>What is the difference between cyberbullying and face-to-face bullying?</vt:lpstr>
      <vt:lpstr>H.A.L.T!</vt:lpstr>
      <vt:lpstr>H- Halt Stop what you're doing if someone is being mean or saying things that hurt your feelings.  Example: If someone is saying unkind things, halt means to stop and not respond.</vt:lpstr>
      <vt:lpstr>A – Assess Look at the situation and see if it's making you or someone else feel bad.  Example: If someone is being mean, assess means to think about whether it's a good or bad situation.</vt:lpstr>
      <vt:lpstr>L- Listen Pay attention to your feelings and what the other person is saying.  Example: If your friend feels sad because of mean words, listening means understanding and being a good friend.</vt:lpstr>
      <vt:lpstr>T- Talk Share what happened with a grown-up you trust.   Example: If something is not right, talk means telling a teacher or parent so they can help you. </vt:lpstr>
      <vt:lpstr>Activity: Upstander or bystander?</vt:lpstr>
      <vt:lpstr>Activity:  Breathwork</vt:lpstr>
      <vt:lpstr>Activity: Role play</vt:lpstr>
      <vt:lpstr>At the playground, Jake keeps taking away Tim's ball and laughing at him, making Tim feel upset and excluded.</vt:lpstr>
      <vt:lpstr>During a group project, Emma tells her classmate, Ethan, that his ideas are stupid, and nobody likes working with him.</vt:lpstr>
      <vt:lpstr>During a school bus ride, Lucy pulls the hat off Sarah's head and teases her about her hairstyle.</vt:lpstr>
      <vt:lpstr>In the classroom, Alex writes mean notes about Mark and secretly slips them into Mark's backpack.</vt:lpstr>
      <vt:lpstr>On a virtual classroom platform, Maria constantly interrupts her classmate, David, while he's trying to present his project, causing David to be frustrated.</vt:lpstr>
      <vt:lpstr>On a gaming app, Jack joins a game and starts making fun of the other players, including his friend, Sarah.</vt:lpstr>
      <vt:lpstr>Lily opens her iPad to find that someone wrote an unkind message on her device.</vt:lpstr>
      <vt:lpstr>The class is working on a group project on the computer. Samuel decides to delete the group project as a joke on his group.</vt:lpstr>
      <vt:lpstr>Activity: Create a bystander and upstander comic strip</vt:lpstr>
      <vt:lpstr>What can we do to prevent bullying  in both offline and online situations?</vt:lpstr>
      <vt:lpstr>How can you be an upstander and help someone who is being bullied?</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Bullying</dc:title>
  <dc:creator>Morgan, Rob - morganrm</dc:creator>
  <cp:lastModifiedBy>Anderson, Dannie (DCJS)</cp:lastModifiedBy>
  <cp:revision>97</cp:revision>
  <dcterms:created xsi:type="dcterms:W3CDTF">2023-11-13T02:31:18Z</dcterms:created>
  <dcterms:modified xsi:type="dcterms:W3CDTF">2024-07-11T15:55:01Z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y fmtid="{D5CDD505-2E9C-101B-9397-08002B2CF9AE}" pid="4" name="ArticulateGUID">
    <vt:lpwstr>A485DCE0-7E9A-472F-B0B8-E43B63546775</vt:lpwstr>
  </property>
  <property fmtid="{D5CDD505-2E9C-101B-9397-08002B2CF9AE}" pid="5" name="ArticulatePath">
    <vt:lpwstr>https://jmuedu.sharepoint.com/sites/PublicSafetyProject/Shared Documents/Media/Media- Grade 2/Second Grade 04 Bullying </vt:lpwstr>
  </property>
</Properties>
</file>