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2.xml" ContentType="application/vnd.openxmlformats-officedocument.presentationml.notesSlide+xml"/>
  <Override PartName="/ppt/tags/tag8.xml" ContentType="application/vnd.openxmlformats-officedocument.presentationml.tags+xml"/>
  <Override PartName="/ppt/notesSlides/notesSlide3.xml" ContentType="application/vnd.openxmlformats-officedocument.presentationml.notesSlide+xml"/>
  <Override PartName="/ppt/tags/tag9.xml" ContentType="application/vnd.openxmlformats-officedocument.presentationml.tags+xml"/>
  <Override PartName="/ppt/notesSlides/notesSlide4.xml" ContentType="application/vnd.openxmlformats-officedocument.presentationml.notesSlide+xml"/>
  <Override PartName="/ppt/tags/tag10.xml" ContentType="application/vnd.openxmlformats-officedocument.presentationml.tags+xml"/>
  <Override PartName="/ppt/notesSlides/notesSlide5.xml" ContentType="application/vnd.openxmlformats-officedocument.presentationml.notesSlide+xml"/>
  <Override PartName="/ppt/tags/tag11.xml" ContentType="application/vnd.openxmlformats-officedocument.presentationml.tags+xml"/>
  <Override PartName="/ppt/notesSlides/notesSlide6.xml" ContentType="application/vnd.openxmlformats-officedocument.presentationml.notesSlide+xml"/>
  <Override PartName="/ppt/tags/tag12.xml" ContentType="application/vnd.openxmlformats-officedocument.presentationml.tags+xml"/>
  <Override PartName="/ppt/notesSlides/notesSlide7.xml" ContentType="application/vnd.openxmlformats-officedocument.presentationml.notesSlide+xml"/>
  <Override PartName="/ppt/tags/tag13.xml" ContentType="application/vnd.openxmlformats-officedocument.presentationml.tags+xml"/>
  <Override PartName="/ppt/notesSlides/notesSlide8.xml" ContentType="application/vnd.openxmlformats-officedocument.presentationml.notesSlide+xml"/>
  <Override PartName="/ppt/tags/tag14.xml" ContentType="application/vnd.openxmlformats-officedocument.presentationml.tags+xml"/>
  <Override PartName="/ppt/notesSlides/notesSlide9.xml" ContentType="application/vnd.openxmlformats-officedocument.presentationml.notesSlide+xml"/>
  <Override PartName="/ppt/tags/tag15.xml" ContentType="application/vnd.openxmlformats-officedocument.presentationml.tags+xml"/>
  <Override PartName="/ppt/notesSlides/notesSlide10.xml" ContentType="application/vnd.openxmlformats-officedocument.presentationml.notesSlide+xml"/>
  <Override PartName="/ppt/tags/tag16.xml" ContentType="application/vnd.openxmlformats-officedocument.presentationml.tags+xml"/>
  <Override PartName="/ppt/notesSlides/notesSlide11.xml" ContentType="application/vnd.openxmlformats-officedocument.presentationml.notesSlide+xml"/>
  <Override PartName="/ppt/tags/tag17.xml" ContentType="application/vnd.openxmlformats-officedocument.presentationml.tags+xml"/>
  <Override PartName="/ppt/notesSlides/notesSlide12.xml" ContentType="application/vnd.openxmlformats-officedocument.presentationml.notesSlide+xml"/>
  <Override PartName="/ppt/tags/tag18.xml" ContentType="application/vnd.openxmlformats-officedocument.presentationml.tags+xml"/>
  <Override PartName="/ppt/notesSlides/notesSlide13.xml" ContentType="application/vnd.openxmlformats-officedocument.presentationml.notesSlide+xml"/>
  <Override PartName="/ppt/tags/tag19.xml" ContentType="application/vnd.openxmlformats-officedocument.presentationml.tags+xml"/>
  <Override PartName="/ppt/notesSlides/notesSlide14.xml" ContentType="application/vnd.openxmlformats-officedocument.presentationml.notesSlide+xml"/>
  <Override PartName="/ppt/tags/tag20.xml" ContentType="application/vnd.openxmlformats-officedocument.presentationml.tags+xml"/>
  <Override PartName="/ppt/notesSlides/notesSlide15.xml" ContentType="application/vnd.openxmlformats-officedocument.presentationml.notesSlide+xml"/>
  <Override PartName="/ppt/tags/tag21.xml" ContentType="application/vnd.openxmlformats-officedocument.presentationml.tag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tags/tag22.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tags/tag23.xml" ContentType="application/vnd.openxmlformats-officedocument.presentationml.tags+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1" r:id="rId4"/>
    <p:sldMasterId id="2147483648" r:id="rId5"/>
  </p:sldMasterIdLst>
  <p:notesMasterIdLst>
    <p:notesMasterId r:id="rId51"/>
  </p:notesMasterIdLst>
  <p:sldIdLst>
    <p:sldId id="256" r:id="rId6"/>
    <p:sldId id="315" r:id="rId7"/>
    <p:sldId id="314" r:id="rId8"/>
    <p:sldId id="313" r:id="rId9"/>
    <p:sldId id="312" r:id="rId10"/>
    <p:sldId id="317" r:id="rId11"/>
    <p:sldId id="262" r:id="rId12"/>
    <p:sldId id="318" r:id="rId13"/>
    <p:sldId id="263" r:id="rId14"/>
    <p:sldId id="322" r:id="rId15"/>
    <p:sldId id="320" r:id="rId16"/>
    <p:sldId id="321" r:id="rId17"/>
    <p:sldId id="362" r:id="rId18"/>
    <p:sldId id="363" r:id="rId19"/>
    <p:sldId id="364" r:id="rId20"/>
    <p:sldId id="365" r:id="rId21"/>
    <p:sldId id="366" r:id="rId22"/>
    <p:sldId id="367" r:id="rId23"/>
    <p:sldId id="368" r:id="rId24"/>
    <p:sldId id="369" r:id="rId25"/>
    <p:sldId id="277" r:id="rId26"/>
    <p:sldId id="370" r:id="rId27"/>
    <p:sldId id="279" r:id="rId28"/>
    <p:sldId id="371" r:id="rId29"/>
    <p:sldId id="372" r:id="rId30"/>
    <p:sldId id="373" r:id="rId31"/>
    <p:sldId id="374"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 id="296" r:id="rId45"/>
    <p:sldId id="297" r:id="rId46"/>
    <p:sldId id="298" r:id="rId47"/>
    <p:sldId id="375" r:id="rId48"/>
    <p:sldId id="300" r:id="rId49"/>
    <p:sldId id="316" r:id="rId50"/>
  </p:sldIdLst>
  <p:sldSz cx="9144000" cy="5143500" type="screen16x9"/>
  <p:notesSz cx="6858000" cy="9144000"/>
  <p:custDataLst>
    <p:tags r:id="rId52"/>
  </p:custData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BF17"/>
    <a:srgbClr val="3C729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02FC452-E940-D67F-8B23-4696D526C1DC}" v="5" dt="2024-07-22T14:21:10.56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22" d="100"/>
          <a:sy n="122" d="100"/>
        </p:scale>
        <p:origin x="322" y="91"/>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theme" Target="theme/theme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presProps" Target="presProps.xml"/><Relationship Id="rId58" Type="http://schemas.microsoft.com/office/2015/10/relationships/revisionInfo" Target="revisionInfo.xml"/><Relationship Id="rId5" Type="http://schemas.openxmlformats.org/officeDocument/2006/relationships/slideMaster" Target="slideMasters/slideMaster2.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tableStyles" Target="tableStyles.xml"/><Relationship Id="rId8" Type="http://schemas.openxmlformats.org/officeDocument/2006/relationships/slide" Target="slides/slide3.xml"/><Relationship Id="rId51" Type="http://schemas.openxmlformats.org/officeDocument/2006/relationships/notesMaster" Target="notesMasters/notesMaster1.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microsoft.com/office/2016/11/relationships/changesInfo" Target="changesInfos/changesInfo1.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tags" Target="tags/tag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Wilson, Gillian (DCJS)" userId="S::gillian.wilson@dcjs.virginia.gov::3273e41f-f60f-4a9c-b821-54ec2ce00723" providerId="AD" clId="Web-{802FC452-E940-D67F-8B23-4696D526C1DC}"/>
    <pc:docChg chg="modSld">
      <pc:chgData name="Wilson, Gillian (DCJS)" userId="S::gillian.wilson@dcjs.virginia.gov::3273e41f-f60f-4a9c-b821-54ec2ce00723" providerId="AD" clId="Web-{802FC452-E940-D67F-8B23-4696D526C1DC}" dt="2024-07-22T14:21:10.562" v="3" actId="20577"/>
      <pc:docMkLst>
        <pc:docMk/>
      </pc:docMkLst>
      <pc:sldChg chg="modSp">
        <pc:chgData name="Wilson, Gillian (DCJS)" userId="S::gillian.wilson@dcjs.virginia.gov::3273e41f-f60f-4a9c-b821-54ec2ce00723" providerId="AD" clId="Web-{802FC452-E940-D67F-8B23-4696D526C1DC}" dt="2024-07-22T14:21:10.562" v="3" actId="20577"/>
        <pc:sldMkLst>
          <pc:docMk/>
          <pc:sldMk cId="4262947929" sldId="371"/>
        </pc:sldMkLst>
        <pc:spChg chg="mod">
          <ac:chgData name="Wilson, Gillian (DCJS)" userId="S::gillian.wilson@dcjs.virginia.gov::3273e41f-f60f-4a9c-b821-54ec2ce00723" providerId="AD" clId="Web-{802FC452-E940-D67F-8B23-4696D526C1DC}" dt="2024-07-22T14:21:10.562" v="3" actId="20577"/>
          <ac:spMkLst>
            <pc:docMk/>
            <pc:sldMk cId="4262947929" sldId="371"/>
            <ac:spMk id="369" creationId="{00000000-0000-0000-0000-000000000000}"/>
          </ac:spMkLst>
        </pc:spChg>
      </pc:sldChg>
      <pc:sldChg chg="modSp">
        <pc:chgData name="Wilson, Gillian (DCJS)" userId="S::gillian.wilson@dcjs.virginia.gov::3273e41f-f60f-4a9c-b821-54ec2ce00723" providerId="AD" clId="Web-{802FC452-E940-D67F-8B23-4696D526C1DC}" dt="2024-07-22T14:20:49.358" v="0" actId="20577"/>
        <pc:sldMkLst>
          <pc:docMk/>
          <pc:sldMk cId="3894924047" sldId="374"/>
        </pc:sldMkLst>
        <pc:spChg chg="mod">
          <ac:chgData name="Wilson, Gillian (DCJS)" userId="S::gillian.wilson@dcjs.virginia.gov::3273e41f-f60f-4a9c-b821-54ec2ce00723" providerId="AD" clId="Web-{802FC452-E940-D67F-8B23-4696D526C1DC}" dt="2024-07-22T14:20:49.358" v="0" actId="20577"/>
          <ac:spMkLst>
            <pc:docMk/>
            <pc:sldMk cId="3894924047" sldId="374"/>
            <ac:spMk id="369" creationId="{00000000-0000-0000-0000-000000000000}"/>
          </ac:spMkLst>
        </pc:spChg>
      </pc:sldChg>
    </pc:docChg>
  </pc:docChgLst>
  <pc:docChgLst>
    <pc:chgData name="Anderson, Dannie (DCJS)" userId="3309786d-ca09-4b25-9407-7fcc16175d79" providerId="ADAL" clId="{5FEA9079-E095-415F-BC74-9B854C785A30}"/>
    <pc:docChg chg="undo custSel modSld">
      <pc:chgData name="Anderson, Dannie (DCJS)" userId="3309786d-ca09-4b25-9407-7fcc16175d79" providerId="ADAL" clId="{5FEA9079-E095-415F-BC74-9B854C785A30}" dt="2024-07-22T21:51:23.938" v="349" actId="113"/>
      <pc:docMkLst>
        <pc:docMk/>
      </pc:docMkLst>
      <pc:sldChg chg="modSp mod">
        <pc:chgData name="Anderson, Dannie (DCJS)" userId="3309786d-ca09-4b25-9407-7fcc16175d79" providerId="ADAL" clId="{5FEA9079-E095-415F-BC74-9B854C785A30}" dt="2024-07-22T19:56:41.886" v="2" actId="20577"/>
        <pc:sldMkLst>
          <pc:docMk/>
          <pc:sldMk cId="0" sldId="256"/>
        </pc:sldMkLst>
        <pc:spChg chg="mod">
          <ac:chgData name="Anderson, Dannie (DCJS)" userId="3309786d-ca09-4b25-9407-7fcc16175d79" providerId="ADAL" clId="{5FEA9079-E095-415F-BC74-9B854C785A30}" dt="2024-07-22T19:56:41.886" v="2" actId="20577"/>
          <ac:spMkLst>
            <pc:docMk/>
            <pc:sldMk cId="0" sldId="256"/>
            <ac:spMk id="132" creationId="{00000000-0000-0000-0000-000000000000}"/>
          </ac:spMkLst>
        </pc:spChg>
      </pc:sldChg>
      <pc:sldChg chg="delSp mod">
        <pc:chgData name="Anderson, Dannie (DCJS)" userId="3309786d-ca09-4b25-9407-7fcc16175d79" providerId="ADAL" clId="{5FEA9079-E095-415F-BC74-9B854C785A30}" dt="2024-07-22T19:59:38.814" v="8" actId="478"/>
        <pc:sldMkLst>
          <pc:docMk/>
          <pc:sldMk cId="0" sldId="263"/>
        </pc:sldMkLst>
        <pc:picChg chg="del">
          <ac:chgData name="Anderson, Dannie (DCJS)" userId="3309786d-ca09-4b25-9407-7fcc16175d79" providerId="ADAL" clId="{5FEA9079-E095-415F-BC74-9B854C785A30}" dt="2024-07-22T19:59:35.543" v="7" actId="478"/>
          <ac:picMkLst>
            <pc:docMk/>
            <pc:sldMk cId="0" sldId="263"/>
            <ac:picMk id="3" creationId="{394F370C-AC76-115D-C99C-25C5D7E63F6A}"/>
          </ac:picMkLst>
        </pc:picChg>
        <pc:picChg chg="del">
          <ac:chgData name="Anderson, Dannie (DCJS)" userId="3309786d-ca09-4b25-9407-7fcc16175d79" providerId="ADAL" clId="{5FEA9079-E095-415F-BC74-9B854C785A30}" dt="2024-07-22T19:59:38.814" v="8" actId="478"/>
          <ac:picMkLst>
            <pc:docMk/>
            <pc:sldMk cId="0" sldId="263"/>
            <ac:picMk id="11" creationId="{8770AFDF-8519-47D6-80BA-CB2EA1074F61}"/>
          </ac:picMkLst>
        </pc:picChg>
      </pc:sldChg>
      <pc:sldChg chg="modSp mod">
        <pc:chgData name="Anderson, Dannie (DCJS)" userId="3309786d-ca09-4b25-9407-7fcc16175d79" providerId="ADAL" clId="{5FEA9079-E095-415F-BC74-9B854C785A30}" dt="2024-07-22T20:27:40.919" v="96" actId="20577"/>
        <pc:sldMkLst>
          <pc:docMk/>
          <pc:sldMk cId="0" sldId="277"/>
        </pc:sldMkLst>
        <pc:spChg chg="mod">
          <ac:chgData name="Anderson, Dannie (DCJS)" userId="3309786d-ca09-4b25-9407-7fcc16175d79" providerId="ADAL" clId="{5FEA9079-E095-415F-BC74-9B854C785A30}" dt="2024-07-22T20:27:40.919" v="96" actId="20577"/>
          <ac:spMkLst>
            <pc:docMk/>
            <pc:sldMk cId="0" sldId="277"/>
            <ac:spMk id="350" creationId="{00000000-0000-0000-0000-000000000000}"/>
          </ac:spMkLst>
        </pc:spChg>
        <pc:spChg chg="mod">
          <ac:chgData name="Anderson, Dannie (DCJS)" userId="3309786d-ca09-4b25-9407-7fcc16175d79" providerId="ADAL" clId="{5FEA9079-E095-415F-BC74-9B854C785A30}" dt="2024-07-22T20:26:57.625" v="90" actId="20577"/>
          <ac:spMkLst>
            <pc:docMk/>
            <pc:sldMk cId="0" sldId="277"/>
            <ac:spMk id="351" creationId="{00000000-0000-0000-0000-000000000000}"/>
          </ac:spMkLst>
        </pc:spChg>
      </pc:sldChg>
      <pc:sldChg chg="modSp mod">
        <pc:chgData name="Anderson, Dannie (DCJS)" userId="3309786d-ca09-4b25-9407-7fcc16175d79" providerId="ADAL" clId="{5FEA9079-E095-415F-BC74-9B854C785A30}" dt="2024-07-22T20:28:25.182" v="107" actId="20577"/>
        <pc:sldMkLst>
          <pc:docMk/>
          <pc:sldMk cId="0" sldId="279"/>
        </pc:sldMkLst>
        <pc:spChg chg="mod">
          <ac:chgData name="Anderson, Dannie (DCJS)" userId="3309786d-ca09-4b25-9407-7fcc16175d79" providerId="ADAL" clId="{5FEA9079-E095-415F-BC74-9B854C785A30}" dt="2024-07-22T20:28:25.182" v="107" actId="20577"/>
          <ac:spMkLst>
            <pc:docMk/>
            <pc:sldMk cId="0" sldId="279"/>
            <ac:spMk id="369" creationId="{00000000-0000-0000-0000-000000000000}"/>
          </ac:spMkLst>
        </pc:spChg>
      </pc:sldChg>
      <pc:sldChg chg="modSp mod">
        <pc:chgData name="Anderson, Dannie (DCJS)" userId="3309786d-ca09-4b25-9407-7fcc16175d79" providerId="ADAL" clId="{5FEA9079-E095-415F-BC74-9B854C785A30}" dt="2024-07-22T20:29:50.900" v="160" actId="20577"/>
        <pc:sldMkLst>
          <pc:docMk/>
          <pc:sldMk cId="0" sldId="284"/>
        </pc:sldMkLst>
        <pc:spChg chg="mod">
          <ac:chgData name="Anderson, Dannie (DCJS)" userId="3309786d-ca09-4b25-9407-7fcc16175d79" providerId="ADAL" clId="{5FEA9079-E095-415F-BC74-9B854C785A30}" dt="2024-07-22T20:29:50.900" v="160" actId="20577"/>
          <ac:spMkLst>
            <pc:docMk/>
            <pc:sldMk cId="0" sldId="284"/>
            <ac:spMk id="429" creationId="{00000000-0000-0000-0000-000000000000}"/>
          </ac:spMkLst>
        </pc:spChg>
      </pc:sldChg>
      <pc:sldChg chg="delSp modSp mod">
        <pc:chgData name="Anderson, Dannie (DCJS)" userId="3309786d-ca09-4b25-9407-7fcc16175d79" providerId="ADAL" clId="{5FEA9079-E095-415F-BC74-9B854C785A30}" dt="2024-07-22T20:31:50.435" v="199" actId="1076"/>
        <pc:sldMkLst>
          <pc:docMk/>
          <pc:sldMk cId="0" sldId="285"/>
        </pc:sldMkLst>
        <pc:spChg chg="del">
          <ac:chgData name="Anderson, Dannie (DCJS)" userId="3309786d-ca09-4b25-9407-7fcc16175d79" providerId="ADAL" clId="{5FEA9079-E095-415F-BC74-9B854C785A30}" dt="2024-07-22T20:31:45.157" v="198" actId="478"/>
          <ac:spMkLst>
            <pc:docMk/>
            <pc:sldMk cId="0" sldId="285"/>
            <ac:spMk id="3" creationId="{063D7FEF-4127-C99B-1E87-FD2E2B6DE814}"/>
          </ac:spMkLst>
        </pc:spChg>
        <pc:spChg chg="mod">
          <ac:chgData name="Anderson, Dannie (DCJS)" userId="3309786d-ca09-4b25-9407-7fcc16175d79" providerId="ADAL" clId="{5FEA9079-E095-415F-BC74-9B854C785A30}" dt="2024-07-22T20:31:50.435" v="199" actId="1076"/>
          <ac:spMkLst>
            <pc:docMk/>
            <pc:sldMk cId="0" sldId="285"/>
            <ac:spMk id="441" creationId="{00000000-0000-0000-0000-000000000000}"/>
          </ac:spMkLst>
        </pc:spChg>
      </pc:sldChg>
      <pc:sldChg chg="modSp mod">
        <pc:chgData name="Anderson, Dannie (DCJS)" userId="3309786d-ca09-4b25-9407-7fcc16175d79" providerId="ADAL" clId="{5FEA9079-E095-415F-BC74-9B854C785A30}" dt="2024-07-22T20:32:03.081" v="201" actId="1076"/>
        <pc:sldMkLst>
          <pc:docMk/>
          <pc:sldMk cId="0" sldId="286"/>
        </pc:sldMkLst>
        <pc:spChg chg="mod">
          <ac:chgData name="Anderson, Dannie (DCJS)" userId="3309786d-ca09-4b25-9407-7fcc16175d79" providerId="ADAL" clId="{5FEA9079-E095-415F-BC74-9B854C785A30}" dt="2024-07-22T20:32:03.081" v="201" actId="1076"/>
          <ac:spMkLst>
            <pc:docMk/>
            <pc:sldMk cId="0" sldId="286"/>
            <ac:spMk id="453" creationId="{00000000-0000-0000-0000-000000000000}"/>
          </ac:spMkLst>
        </pc:spChg>
      </pc:sldChg>
      <pc:sldChg chg="modSp mod">
        <pc:chgData name="Anderson, Dannie (DCJS)" userId="3309786d-ca09-4b25-9407-7fcc16175d79" providerId="ADAL" clId="{5FEA9079-E095-415F-BC74-9B854C785A30}" dt="2024-07-22T20:32:22.579" v="205" actId="20577"/>
        <pc:sldMkLst>
          <pc:docMk/>
          <pc:sldMk cId="0" sldId="287"/>
        </pc:sldMkLst>
        <pc:spChg chg="mod">
          <ac:chgData name="Anderson, Dannie (DCJS)" userId="3309786d-ca09-4b25-9407-7fcc16175d79" providerId="ADAL" clId="{5FEA9079-E095-415F-BC74-9B854C785A30}" dt="2024-07-22T20:32:22.579" v="205" actId="20577"/>
          <ac:spMkLst>
            <pc:docMk/>
            <pc:sldMk cId="0" sldId="287"/>
            <ac:spMk id="464" creationId="{00000000-0000-0000-0000-000000000000}"/>
          </ac:spMkLst>
        </pc:spChg>
      </pc:sldChg>
      <pc:sldChg chg="modSp mod">
        <pc:chgData name="Anderson, Dannie (DCJS)" userId="3309786d-ca09-4b25-9407-7fcc16175d79" providerId="ADAL" clId="{5FEA9079-E095-415F-BC74-9B854C785A30}" dt="2024-07-22T20:33:17.511" v="224" actId="1076"/>
        <pc:sldMkLst>
          <pc:docMk/>
          <pc:sldMk cId="0" sldId="288"/>
        </pc:sldMkLst>
        <pc:spChg chg="mod">
          <ac:chgData name="Anderson, Dannie (DCJS)" userId="3309786d-ca09-4b25-9407-7fcc16175d79" providerId="ADAL" clId="{5FEA9079-E095-415F-BC74-9B854C785A30}" dt="2024-07-22T20:32:54.046" v="218" actId="20577"/>
          <ac:spMkLst>
            <pc:docMk/>
            <pc:sldMk cId="0" sldId="288"/>
            <ac:spMk id="474" creationId="{00000000-0000-0000-0000-000000000000}"/>
          </ac:spMkLst>
        </pc:spChg>
        <pc:spChg chg="mod">
          <ac:chgData name="Anderson, Dannie (DCJS)" userId="3309786d-ca09-4b25-9407-7fcc16175d79" providerId="ADAL" clId="{5FEA9079-E095-415F-BC74-9B854C785A30}" dt="2024-07-22T20:33:17.511" v="224" actId="1076"/>
          <ac:spMkLst>
            <pc:docMk/>
            <pc:sldMk cId="0" sldId="288"/>
            <ac:spMk id="477" creationId="{00000000-0000-0000-0000-000000000000}"/>
          </ac:spMkLst>
        </pc:spChg>
      </pc:sldChg>
      <pc:sldChg chg="modSp mod">
        <pc:chgData name="Anderson, Dannie (DCJS)" userId="3309786d-ca09-4b25-9407-7fcc16175d79" providerId="ADAL" clId="{5FEA9079-E095-415F-BC74-9B854C785A30}" dt="2024-07-22T21:40:07.782" v="251" actId="122"/>
        <pc:sldMkLst>
          <pc:docMk/>
          <pc:sldMk cId="0" sldId="289"/>
        </pc:sldMkLst>
        <pc:spChg chg="mod">
          <ac:chgData name="Anderson, Dannie (DCJS)" userId="3309786d-ca09-4b25-9407-7fcc16175d79" providerId="ADAL" clId="{5FEA9079-E095-415F-BC74-9B854C785A30}" dt="2024-07-22T21:40:07.782" v="251" actId="122"/>
          <ac:spMkLst>
            <pc:docMk/>
            <pc:sldMk cId="0" sldId="289"/>
            <ac:spMk id="486" creationId="{00000000-0000-0000-0000-000000000000}"/>
          </ac:spMkLst>
        </pc:spChg>
        <pc:spChg chg="mod">
          <ac:chgData name="Anderson, Dannie (DCJS)" userId="3309786d-ca09-4b25-9407-7fcc16175d79" providerId="ADAL" clId="{5FEA9079-E095-415F-BC74-9B854C785A30}" dt="2024-07-22T20:34:07.269" v="241" actId="113"/>
          <ac:spMkLst>
            <pc:docMk/>
            <pc:sldMk cId="0" sldId="289"/>
            <ac:spMk id="489" creationId="{00000000-0000-0000-0000-000000000000}"/>
          </ac:spMkLst>
        </pc:spChg>
      </pc:sldChg>
      <pc:sldChg chg="modSp mod">
        <pc:chgData name="Anderson, Dannie (DCJS)" userId="3309786d-ca09-4b25-9407-7fcc16175d79" providerId="ADAL" clId="{5FEA9079-E095-415F-BC74-9B854C785A30}" dt="2024-07-22T21:42:30.477" v="281" actId="1076"/>
        <pc:sldMkLst>
          <pc:docMk/>
          <pc:sldMk cId="0" sldId="290"/>
        </pc:sldMkLst>
        <pc:spChg chg="mod">
          <ac:chgData name="Anderson, Dannie (DCJS)" userId="3309786d-ca09-4b25-9407-7fcc16175d79" providerId="ADAL" clId="{5FEA9079-E095-415F-BC74-9B854C785A30}" dt="2024-07-22T21:41:08.347" v="270" actId="113"/>
          <ac:spMkLst>
            <pc:docMk/>
            <pc:sldMk cId="0" sldId="290"/>
            <ac:spMk id="498" creationId="{00000000-0000-0000-0000-000000000000}"/>
          </ac:spMkLst>
        </pc:spChg>
        <pc:spChg chg="mod">
          <ac:chgData name="Anderson, Dannie (DCJS)" userId="3309786d-ca09-4b25-9407-7fcc16175d79" providerId="ADAL" clId="{5FEA9079-E095-415F-BC74-9B854C785A30}" dt="2024-07-22T21:42:30.477" v="281" actId="1076"/>
          <ac:spMkLst>
            <pc:docMk/>
            <pc:sldMk cId="0" sldId="290"/>
            <ac:spMk id="501" creationId="{00000000-0000-0000-0000-000000000000}"/>
          </ac:spMkLst>
        </pc:spChg>
      </pc:sldChg>
      <pc:sldChg chg="modSp mod">
        <pc:chgData name="Anderson, Dannie (DCJS)" userId="3309786d-ca09-4b25-9407-7fcc16175d79" providerId="ADAL" clId="{5FEA9079-E095-415F-BC74-9B854C785A30}" dt="2024-07-22T21:42:10.516" v="279" actId="1076"/>
        <pc:sldMkLst>
          <pc:docMk/>
          <pc:sldMk cId="0" sldId="291"/>
        </pc:sldMkLst>
        <pc:spChg chg="mod">
          <ac:chgData name="Anderson, Dannie (DCJS)" userId="3309786d-ca09-4b25-9407-7fcc16175d79" providerId="ADAL" clId="{5FEA9079-E095-415F-BC74-9B854C785A30}" dt="2024-07-22T21:42:10.516" v="279" actId="1076"/>
          <ac:spMkLst>
            <pc:docMk/>
            <pc:sldMk cId="0" sldId="291"/>
            <ac:spMk id="510" creationId="{00000000-0000-0000-0000-000000000000}"/>
          </ac:spMkLst>
        </pc:spChg>
        <pc:spChg chg="mod">
          <ac:chgData name="Anderson, Dannie (DCJS)" userId="3309786d-ca09-4b25-9407-7fcc16175d79" providerId="ADAL" clId="{5FEA9079-E095-415F-BC74-9B854C785A30}" dt="2024-07-22T21:41:53.425" v="275" actId="113"/>
          <ac:spMkLst>
            <pc:docMk/>
            <pc:sldMk cId="0" sldId="291"/>
            <ac:spMk id="513" creationId="{00000000-0000-0000-0000-000000000000}"/>
          </ac:spMkLst>
        </pc:spChg>
      </pc:sldChg>
      <pc:sldChg chg="modSp mod">
        <pc:chgData name="Anderson, Dannie (DCJS)" userId="3309786d-ca09-4b25-9407-7fcc16175d79" providerId="ADAL" clId="{5FEA9079-E095-415F-BC74-9B854C785A30}" dt="2024-07-22T21:43:13.699" v="299" actId="1076"/>
        <pc:sldMkLst>
          <pc:docMk/>
          <pc:sldMk cId="0" sldId="292"/>
        </pc:sldMkLst>
        <pc:spChg chg="mod">
          <ac:chgData name="Anderson, Dannie (DCJS)" userId="3309786d-ca09-4b25-9407-7fcc16175d79" providerId="ADAL" clId="{5FEA9079-E095-415F-BC74-9B854C785A30}" dt="2024-07-22T21:43:13.699" v="299" actId="1076"/>
          <ac:spMkLst>
            <pc:docMk/>
            <pc:sldMk cId="0" sldId="292"/>
            <ac:spMk id="5" creationId="{E017A554-6029-41E8-BEF6-5353F30CABC5}"/>
          </ac:spMkLst>
        </pc:spChg>
      </pc:sldChg>
      <pc:sldChg chg="modSp mod">
        <pc:chgData name="Anderson, Dannie (DCJS)" userId="3309786d-ca09-4b25-9407-7fcc16175d79" providerId="ADAL" clId="{5FEA9079-E095-415F-BC74-9B854C785A30}" dt="2024-07-22T21:43:23.072" v="301" actId="20577"/>
        <pc:sldMkLst>
          <pc:docMk/>
          <pc:sldMk cId="0" sldId="293"/>
        </pc:sldMkLst>
        <pc:spChg chg="mod">
          <ac:chgData name="Anderson, Dannie (DCJS)" userId="3309786d-ca09-4b25-9407-7fcc16175d79" providerId="ADAL" clId="{5FEA9079-E095-415F-BC74-9B854C785A30}" dt="2024-07-22T21:43:23.072" v="301" actId="20577"/>
          <ac:spMkLst>
            <pc:docMk/>
            <pc:sldMk cId="0" sldId="293"/>
            <ac:spMk id="537" creationId="{00000000-0000-0000-0000-000000000000}"/>
          </ac:spMkLst>
        </pc:spChg>
      </pc:sldChg>
      <pc:sldChg chg="modSp mod">
        <pc:chgData name="Anderson, Dannie (DCJS)" userId="3309786d-ca09-4b25-9407-7fcc16175d79" providerId="ADAL" clId="{5FEA9079-E095-415F-BC74-9B854C785A30}" dt="2024-07-22T21:43:38.972" v="306" actId="14100"/>
        <pc:sldMkLst>
          <pc:docMk/>
          <pc:sldMk cId="0" sldId="294"/>
        </pc:sldMkLst>
        <pc:spChg chg="mod">
          <ac:chgData name="Anderson, Dannie (DCJS)" userId="3309786d-ca09-4b25-9407-7fcc16175d79" providerId="ADAL" clId="{5FEA9079-E095-415F-BC74-9B854C785A30}" dt="2024-07-22T21:43:38.972" v="306" actId="14100"/>
          <ac:spMkLst>
            <pc:docMk/>
            <pc:sldMk cId="0" sldId="294"/>
            <ac:spMk id="549" creationId="{00000000-0000-0000-0000-000000000000}"/>
          </ac:spMkLst>
        </pc:spChg>
      </pc:sldChg>
      <pc:sldChg chg="modSp mod">
        <pc:chgData name="Anderson, Dannie (DCJS)" userId="3309786d-ca09-4b25-9407-7fcc16175d79" providerId="ADAL" clId="{5FEA9079-E095-415F-BC74-9B854C785A30}" dt="2024-07-22T21:43:43.575" v="308" actId="20577"/>
        <pc:sldMkLst>
          <pc:docMk/>
          <pc:sldMk cId="0" sldId="295"/>
        </pc:sldMkLst>
        <pc:spChg chg="mod">
          <ac:chgData name="Anderson, Dannie (DCJS)" userId="3309786d-ca09-4b25-9407-7fcc16175d79" providerId="ADAL" clId="{5FEA9079-E095-415F-BC74-9B854C785A30}" dt="2024-07-22T21:43:43.575" v="308" actId="20577"/>
          <ac:spMkLst>
            <pc:docMk/>
            <pc:sldMk cId="0" sldId="295"/>
            <ac:spMk id="561" creationId="{00000000-0000-0000-0000-000000000000}"/>
          </ac:spMkLst>
        </pc:spChg>
      </pc:sldChg>
      <pc:sldChg chg="modSp mod">
        <pc:chgData name="Anderson, Dannie (DCJS)" userId="3309786d-ca09-4b25-9407-7fcc16175d79" providerId="ADAL" clId="{5FEA9079-E095-415F-BC74-9B854C785A30}" dt="2024-07-22T21:43:55.380" v="318" actId="20577"/>
        <pc:sldMkLst>
          <pc:docMk/>
          <pc:sldMk cId="0" sldId="296"/>
        </pc:sldMkLst>
        <pc:spChg chg="mod">
          <ac:chgData name="Anderson, Dannie (DCJS)" userId="3309786d-ca09-4b25-9407-7fcc16175d79" providerId="ADAL" clId="{5FEA9079-E095-415F-BC74-9B854C785A30}" dt="2024-07-22T21:43:55.380" v="318" actId="20577"/>
          <ac:spMkLst>
            <pc:docMk/>
            <pc:sldMk cId="0" sldId="296"/>
            <ac:spMk id="573" creationId="{00000000-0000-0000-0000-000000000000}"/>
          </ac:spMkLst>
        </pc:spChg>
      </pc:sldChg>
      <pc:sldChg chg="modSp mod">
        <pc:chgData name="Anderson, Dannie (DCJS)" userId="3309786d-ca09-4b25-9407-7fcc16175d79" providerId="ADAL" clId="{5FEA9079-E095-415F-BC74-9B854C785A30}" dt="2024-07-22T21:44:04.013" v="322" actId="20577"/>
        <pc:sldMkLst>
          <pc:docMk/>
          <pc:sldMk cId="0" sldId="297"/>
        </pc:sldMkLst>
        <pc:spChg chg="mod">
          <ac:chgData name="Anderson, Dannie (DCJS)" userId="3309786d-ca09-4b25-9407-7fcc16175d79" providerId="ADAL" clId="{5FEA9079-E095-415F-BC74-9B854C785A30}" dt="2024-07-22T21:44:04.013" v="322" actId="20577"/>
          <ac:spMkLst>
            <pc:docMk/>
            <pc:sldMk cId="0" sldId="297"/>
            <ac:spMk id="585" creationId="{00000000-0000-0000-0000-000000000000}"/>
          </ac:spMkLst>
        </pc:spChg>
      </pc:sldChg>
      <pc:sldChg chg="modSp mod">
        <pc:chgData name="Anderson, Dannie (DCJS)" userId="3309786d-ca09-4b25-9407-7fcc16175d79" providerId="ADAL" clId="{5FEA9079-E095-415F-BC74-9B854C785A30}" dt="2024-07-22T21:51:13.781" v="328" actId="122"/>
        <pc:sldMkLst>
          <pc:docMk/>
          <pc:sldMk cId="0" sldId="300"/>
        </pc:sldMkLst>
        <pc:spChg chg="mod">
          <ac:chgData name="Anderson, Dannie (DCJS)" userId="3309786d-ca09-4b25-9407-7fcc16175d79" providerId="ADAL" clId="{5FEA9079-E095-415F-BC74-9B854C785A30}" dt="2024-07-22T21:51:13.781" v="328" actId="122"/>
          <ac:spMkLst>
            <pc:docMk/>
            <pc:sldMk cId="0" sldId="300"/>
            <ac:spMk id="615" creationId="{00000000-0000-0000-0000-000000000000}"/>
          </ac:spMkLst>
        </pc:spChg>
      </pc:sldChg>
      <pc:sldChg chg="modSp mod">
        <pc:chgData name="Anderson, Dannie (DCJS)" userId="3309786d-ca09-4b25-9407-7fcc16175d79" providerId="ADAL" clId="{5FEA9079-E095-415F-BC74-9B854C785A30}" dt="2024-07-22T21:51:23.938" v="349" actId="113"/>
        <pc:sldMkLst>
          <pc:docMk/>
          <pc:sldMk cId="2299913187" sldId="316"/>
        </pc:sldMkLst>
        <pc:spChg chg="mod">
          <ac:chgData name="Anderson, Dannie (DCJS)" userId="3309786d-ca09-4b25-9407-7fcc16175d79" providerId="ADAL" clId="{5FEA9079-E095-415F-BC74-9B854C785A30}" dt="2024-07-22T21:51:23.938" v="349" actId="113"/>
          <ac:spMkLst>
            <pc:docMk/>
            <pc:sldMk cId="2299913187" sldId="316"/>
            <ac:spMk id="3" creationId="{7BBF8512-D6FF-AA07-C6EB-18DA0A56EC34}"/>
          </ac:spMkLst>
        </pc:spChg>
      </pc:sldChg>
      <pc:sldChg chg="modSp mod">
        <pc:chgData name="Anderson, Dannie (DCJS)" userId="3309786d-ca09-4b25-9407-7fcc16175d79" providerId="ADAL" clId="{5FEA9079-E095-415F-BC74-9B854C785A30}" dt="2024-07-22T19:58:35.379" v="4" actId="1076"/>
        <pc:sldMkLst>
          <pc:docMk/>
          <pc:sldMk cId="0" sldId="317"/>
        </pc:sldMkLst>
        <pc:spChg chg="mod">
          <ac:chgData name="Anderson, Dannie (DCJS)" userId="3309786d-ca09-4b25-9407-7fcc16175d79" providerId="ADAL" clId="{5FEA9079-E095-415F-BC74-9B854C785A30}" dt="2024-07-22T19:58:35.379" v="4" actId="1076"/>
          <ac:spMkLst>
            <pc:docMk/>
            <pc:sldMk cId="0" sldId="317"/>
            <ac:spMk id="262" creationId="{00000000-0000-0000-0000-000000000000}"/>
          </ac:spMkLst>
        </pc:spChg>
      </pc:sldChg>
      <pc:sldChg chg="modSp mod">
        <pc:chgData name="Anderson, Dannie (DCJS)" userId="3309786d-ca09-4b25-9407-7fcc16175d79" providerId="ADAL" clId="{5FEA9079-E095-415F-BC74-9B854C785A30}" dt="2024-07-22T19:59:13.333" v="6" actId="20577"/>
        <pc:sldMkLst>
          <pc:docMk/>
          <pc:sldMk cId="0" sldId="318"/>
        </pc:sldMkLst>
        <pc:spChg chg="mod">
          <ac:chgData name="Anderson, Dannie (DCJS)" userId="3309786d-ca09-4b25-9407-7fcc16175d79" providerId="ADAL" clId="{5FEA9079-E095-415F-BC74-9B854C785A30}" dt="2024-07-22T19:59:13.333" v="6" actId="20577"/>
          <ac:spMkLst>
            <pc:docMk/>
            <pc:sldMk cId="0" sldId="318"/>
            <ac:spMk id="202" creationId="{00000000-0000-0000-0000-000000000000}"/>
          </ac:spMkLst>
        </pc:spChg>
      </pc:sldChg>
      <pc:sldChg chg="delSp mod">
        <pc:chgData name="Anderson, Dannie (DCJS)" userId="3309786d-ca09-4b25-9407-7fcc16175d79" providerId="ADAL" clId="{5FEA9079-E095-415F-BC74-9B854C785A30}" dt="2024-07-22T20:00:02.027" v="10" actId="478"/>
        <pc:sldMkLst>
          <pc:docMk/>
          <pc:sldMk cId="521152381" sldId="320"/>
        </pc:sldMkLst>
        <pc:picChg chg="del">
          <ac:chgData name="Anderson, Dannie (DCJS)" userId="3309786d-ca09-4b25-9407-7fcc16175d79" providerId="ADAL" clId="{5FEA9079-E095-415F-BC74-9B854C785A30}" dt="2024-07-22T19:59:59.584" v="9" actId="478"/>
          <ac:picMkLst>
            <pc:docMk/>
            <pc:sldMk cId="521152381" sldId="320"/>
            <ac:picMk id="3" creationId="{394F370C-AC76-115D-C99C-25C5D7E63F6A}"/>
          </ac:picMkLst>
        </pc:picChg>
        <pc:picChg chg="del">
          <ac:chgData name="Anderson, Dannie (DCJS)" userId="3309786d-ca09-4b25-9407-7fcc16175d79" providerId="ADAL" clId="{5FEA9079-E095-415F-BC74-9B854C785A30}" dt="2024-07-22T20:00:02.027" v="10" actId="478"/>
          <ac:picMkLst>
            <pc:docMk/>
            <pc:sldMk cId="521152381" sldId="320"/>
            <ac:picMk id="11" creationId="{8770AFDF-8519-47D6-80BA-CB2EA1074F61}"/>
          </ac:picMkLst>
        </pc:picChg>
      </pc:sldChg>
      <pc:sldChg chg="modSp mod">
        <pc:chgData name="Anderson, Dannie (DCJS)" userId="3309786d-ca09-4b25-9407-7fcc16175d79" providerId="ADAL" clId="{5FEA9079-E095-415F-BC74-9B854C785A30}" dt="2024-07-22T20:00:12.867" v="12" actId="20577"/>
        <pc:sldMkLst>
          <pc:docMk/>
          <pc:sldMk cId="2854971848" sldId="321"/>
        </pc:sldMkLst>
        <pc:spChg chg="mod">
          <ac:chgData name="Anderson, Dannie (DCJS)" userId="3309786d-ca09-4b25-9407-7fcc16175d79" providerId="ADAL" clId="{5FEA9079-E095-415F-BC74-9B854C785A30}" dt="2024-07-22T20:00:12.867" v="12" actId="20577"/>
          <ac:spMkLst>
            <pc:docMk/>
            <pc:sldMk cId="2854971848" sldId="321"/>
            <ac:spMk id="9" creationId="{122AC8AD-3FB3-4507-882D-84DB818F5A49}"/>
          </ac:spMkLst>
        </pc:spChg>
      </pc:sldChg>
      <pc:sldChg chg="modSp mod">
        <pc:chgData name="Anderson, Dannie (DCJS)" userId="3309786d-ca09-4b25-9407-7fcc16175d79" providerId="ADAL" clId="{5FEA9079-E095-415F-BC74-9B854C785A30}" dt="2024-07-22T20:21:28.363" v="31" actId="20577"/>
        <pc:sldMkLst>
          <pc:docMk/>
          <pc:sldMk cId="1523535014" sldId="362"/>
        </pc:sldMkLst>
        <pc:spChg chg="mod">
          <ac:chgData name="Anderson, Dannie (DCJS)" userId="3309786d-ca09-4b25-9407-7fcc16175d79" providerId="ADAL" clId="{5FEA9079-E095-415F-BC74-9B854C785A30}" dt="2024-07-22T20:00:46.248" v="16" actId="20577"/>
          <ac:spMkLst>
            <pc:docMk/>
            <pc:sldMk cId="1523535014" sldId="362"/>
            <ac:spMk id="2" creationId="{543BFF9E-BEB5-6427-046F-859A3AF8EAD9}"/>
          </ac:spMkLst>
        </pc:spChg>
        <pc:spChg chg="mod">
          <ac:chgData name="Anderson, Dannie (DCJS)" userId="3309786d-ca09-4b25-9407-7fcc16175d79" providerId="ADAL" clId="{5FEA9079-E095-415F-BC74-9B854C785A30}" dt="2024-07-22T20:21:28.363" v="31" actId="20577"/>
          <ac:spMkLst>
            <pc:docMk/>
            <pc:sldMk cId="1523535014" sldId="362"/>
            <ac:spMk id="3" creationId="{141D08E5-9F4C-474B-9F32-C47DF7599B06}"/>
          </ac:spMkLst>
        </pc:spChg>
      </pc:sldChg>
      <pc:sldChg chg="delSp mod">
        <pc:chgData name="Anderson, Dannie (DCJS)" userId="3309786d-ca09-4b25-9407-7fcc16175d79" providerId="ADAL" clId="{5FEA9079-E095-415F-BC74-9B854C785A30}" dt="2024-07-22T20:21:48.310" v="33" actId="478"/>
        <pc:sldMkLst>
          <pc:docMk/>
          <pc:sldMk cId="417383075" sldId="363"/>
        </pc:sldMkLst>
        <pc:picChg chg="del">
          <ac:chgData name="Anderson, Dannie (DCJS)" userId="3309786d-ca09-4b25-9407-7fcc16175d79" providerId="ADAL" clId="{5FEA9079-E095-415F-BC74-9B854C785A30}" dt="2024-07-22T20:21:45.314" v="32" actId="478"/>
          <ac:picMkLst>
            <pc:docMk/>
            <pc:sldMk cId="417383075" sldId="363"/>
            <ac:picMk id="3" creationId="{394F370C-AC76-115D-C99C-25C5D7E63F6A}"/>
          </ac:picMkLst>
        </pc:picChg>
        <pc:picChg chg="del">
          <ac:chgData name="Anderson, Dannie (DCJS)" userId="3309786d-ca09-4b25-9407-7fcc16175d79" providerId="ADAL" clId="{5FEA9079-E095-415F-BC74-9B854C785A30}" dt="2024-07-22T20:21:48.310" v="33" actId="478"/>
          <ac:picMkLst>
            <pc:docMk/>
            <pc:sldMk cId="417383075" sldId="363"/>
            <ac:picMk id="11" creationId="{8770AFDF-8519-47D6-80BA-CB2EA1074F61}"/>
          </ac:picMkLst>
        </pc:picChg>
      </pc:sldChg>
      <pc:sldChg chg="delSp modSp mod">
        <pc:chgData name="Anderson, Dannie (DCJS)" userId="3309786d-ca09-4b25-9407-7fcc16175d79" providerId="ADAL" clId="{5FEA9079-E095-415F-BC74-9B854C785A30}" dt="2024-07-22T20:23:53.815" v="39" actId="1076"/>
        <pc:sldMkLst>
          <pc:docMk/>
          <pc:sldMk cId="914549355" sldId="365"/>
        </pc:sldMkLst>
        <pc:picChg chg="mod">
          <ac:chgData name="Anderson, Dannie (DCJS)" userId="3309786d-ca09-4b25-9407-7fcc16175d79" providerId="ADAL" clId="{5FEA9079-E095-415F-BC74-9B854C785A30}" dt="2024-07-22T20:23:53.815" v="39" actId="1076"/>
          <ac:picMkLst>
            <pc:docMk/>
            <pc:sldMk cId="914549355" sldId="365"/>
            <ac:picMk id="3" creationId="{394F370C-AC76-115D-C99C-25C5D7E63F6A}"/>
          </ac:picMkLst>
        </pc:picChg>
        <pc:picChg chg="del">
          <ac:chgData name="Anderson, Dannie (DCJS)" userId="3309786d-ca09-4b25-9407-7fcc16175d79" providerId="ADAL" clId="{5FEA9079-E095-415F-BC74-9B854C785A30}" dt="2024-07-22T20:23:34.452" v="35" actId="478"/>
          <ac:picMkLst>
            <pc:docMk/>
            <pc:sldMk cId="914549355" sldId="365"/>
            <ac:picMk id="10" creationId="{BC13FB8F-AF81-4E1E-8A9A-B55758CE6EA1}"/>
          </ac:picMkLst>
        </pc:picChg>
        <pc:picChg chg="del">
          <ac:chgData name="Anderson, Dannie (DCJS)" userId="3309786d-ca09-4b25-9407-7fcc16175d79" providerId="ADAL" clId="{5FEA9079-E095-415F-BC74-9B854C785A30}" dt="2024-07-22T20:23:28.652" v="34" actId="478"/>
          <ac:picMkLst>
            <pc:docMk/>
            <pc:sldMk cId="914549355" sldId="365"/>
            <ac:picMk id="11" creationId="{8770AFDF-8519-47D6-80BA-CB2EA1074F61}"/>
          </ac:picMkLst>
        </pc:picChg>
      </pc:sldChg>
      <pc:sldChg chg="delSp mod">
        <pc:chgData name="Anderson, Dannie (DCJS)" userId="3309786d-ca09-4b25-9407-7fcc16175d79" providerId="ADAL" clId="{5FEA9079-E095-415F-BC74-9B854C785A30}" dt="2024-07-22T20:24:26.968" v="41" actId="478"/>
        <pc:sldMkLst>
          <pc:docMk/>
          <pc:sldMk cId="1412614022" sldId="367"/>
        </pc:sldMkLst>
        <pc:picChg chg="del">
          <ac:chgData name="Anderson, Dannie (DCJS)" userId="3309786d-ca09-4b25-9407-7fcc16175d79" providerId="ADAL" clId="{5FEA9079-E095-415F-BC74-9B854C785A30}" dt="2024-07-22T20:24:26.968" v="41" actId="478"/>
          <ac:picMkLst>
            <pc:docMk/>
            <pc:sldMk cId="1412614022" sldId="367"/>
            <ac:picMk id="3" creationId="{394F370C-AC76-115D-C99C-25C5D7E63F6A}"/>
          </ac:picMkLst>
        </pc:picChg>
        <pc:picChg chg="del">
          <ac:chgData name="Anderson, Dannie (DCJS)" userId="3309786d-ca09-4b25-9407-7fcc16175d79" providerId="ADAL" clId="{5FEA9079-E095-415F-BC74-9B854C785A30}" dt="2024-07-22T20:24:14.608" v="40" actId="478"/>
          <ac:picMkLst>
            <pc:docMk/>
            <pc:sldMk cId="1412614022" sldId="367"/>
            <ac:picMk id="11" creationId="{8770AFDF-8519-47D6-80BA-CB2EA1074F61}"/>
          </ac:picMkLst>
        </pc:picChg>
      </pc:sldChg>
      <pc:sldChg chg="modSp mod">
        <pc:chgData name="Anderson, Dannie (DCJS)" userId="3309786d-ca09-4b25-9407-7fcc16175d79" providerId="ADAL" clId="{5FEA9079-E095-415F-BC74-9B854C785A30}" dt="2024-07-22T20:25:05.295" v="70" actId="20577"/>
        <pc:sldMkLst>
          <pc:docMk/>
          <pc:sldMk cId="3836848511" sldId="369"/>
        </pc:sldMkLst>
        <pc:spChg chg="mod">
          <ac:chgData name="Anderson, Dannie (DCJS)" userId="3309786d-ca09-4b25-9407-7fcc16175d79" providerId="ADAL" clId="{5FEA9079-E095-415F-BC74-9B854C785A30}" dt="2024-07-22T20:25:05.295" v="70" actId="20577"/>
          <ac:spMkLst>
            <pc:docMk/>
            <pc:sldMk cId="3836848511" sldId="369"/>
            <ac:spMk id="2" creationId="{543BFF9E-BEB5-6427-046F-859A3AF8EAD9}"/>
          </ac:spMkLst>
        </pc:spChg>
      </pc:sldChg>
      <pc:sldChg chg="modSp mod">
        <pc:chgData name="Anderson, Dannie (DCJS)" userId="3309786d-ca09-4b25-9407-7fcc16175d79" providerId="ADAL" clId="{5FEA9079-E095-415F-BC74-9B854C785A30}" dt="2024-07-22T20:27:51.150" v="97" actId="2711"/>
        <pc:sldMkLst>
          <pc:docMk/>
          <pc:sldMk cId="1104832869" sldId="370"/>
        </pc:sldMkLst>
        <pc:spChg chg="mod">
          <ac:chgData name="Anderson, Dannie (DCJS)" userId="3309786d-ca09-4b25-9407-7fcc16175d79" providerId="ADAL" clId="{5FEA9079-E095-415F-BC74-9B854C785A30}" dt="2024-07-22T20:27:51.150" v="97" actId="2711"/>
          <ac:spMkLst>
            <pc:docMk/>
            <pc:sldMk cId="1104832869" sldId="370"/>
            <ac:spMk id="262" creationId="{00000000-0000-0000-0000-000000000000}"/>
          </ac:spMkLst>
        </pc:spChg>
      </pc:sldChg>
      <pc:sldChg chg="modSp mod">
        <pc:chgData name="Anderson, Dannie (DCJS)" userId="3309786d-ca09-4b25-9407-7fcc16175d79" providerId="ADAL" clId="{5FEA9079-E095-415F-BC74-9B854C785A30}" dt="2024-07-22T20:29:06" v="127" actId="14100"/>
        <pc:sldMkLst>
          <pc:docMk/>
          <pc:sldMk cId="3891240857" sldId="372"/>
        </pc:sldMkLst>
        <pc:spChg chg="mod">
          <ac:chgData name="Anderson, Dannie (DCJS)" userId="3309786d-ca09-4b25-9407-7fcc16175d79" providerId="ADAL" clId="{5FEA9079-E095-415F-BC74-9B854C785A30}" dt="2024-07-22T20:29:06" v="127" actId="14100"/>
          <ac:spMkLst>
            <pc:docMk/>
            <pc:sldMk cId="3891240857" sldId="372"/>
            <ac:spMk id="369" creationId="{00000000-0000-0000-0000-000000000000}"/>
          </ac:spMkLst>
        </pc:spChg>
      </pc:sldChg>
      <pc:sldChg chg="modSp mod">
        <pc:chgData name="Anderson, Dannie (DCJS)" userId="3309786d-ca09-4b25-9407-7fcc16175d79" providerId="ADAL" clId="{5FEA9079-E095-415F-BC74-9B854C785A30}" dt="2024-07-22T20:29:17.871" v="136" actId="20577"/>
        <pc:sldMkLst>
          <pc:docMk/>
          <pc:sldMk cId="937297124" sldId="373"/>
        </pc:sldMkLst>
        <pc:spChg chg="mod">
          <ac:chgData name="Anderson, Dannie (DCJS)" userId="3309786d-ca09-4b25-9407-7fcc16175d79" providerId="ADAL" clId="{5FEA9079-E095-415F-BC74-9B854C785A30}" dt="2024-07-22T20:29:17.871" v="136" actId="20577"/>
          <ac:spMkLst>
            <pc:docMk/>
            <pc:sldMk cId="937297124" sldId="373"/>
            <ac:spMk id="369" creationId="{00000000-0000-0000-0000-000000000000}"/>
          </ac:spMkLst>
        </pc:spChg>
      </pc:sldChg>
      <pc:sldChg chg="modSp mod">
        <pc:chgData name="Anderson, Dannie (DCJS)" userId="3309786d-ca09-4b25-9407-7fcc16175d79" providerId="ADAL" clId="{5FEA9079-E095-415F-BC74-9B854C785A30}" dt="2024-07-22T20:29:26.303" v="144" actId="20577"/>
        <pc:sldMkLst>
          <pc:docMk/>
          <pc:sldMk cId="3894924047" sldId="374"/>
        </pc:sldMkLst>
        <pc:spChg chg="mod">
          <ac:chgData name="Anderson, Dannie (DCJS)" userId="3309786d-ca09-4b25-9407-7fcc16175d79" providerId="ADAL" clId="{5FEA9079-E095-415F-BC74-9B854C785A30}" dt="2024-07-22T20:29:26.303" v="144" actId="20577"/>
          <ac:spMkLst>
            <pc:docMk/>
            <pc:sldMk cId="3894924047" sldId="374"/>
            <ac:spMk id="369" creationId="{00000000-0000-0000-0000-000000000000}"/>
          </ac:spMkLst>
        </pc:spChg>
      </pc:sldChg>
      <pc:sldChg chg="modSp mod">
        <pc:chgData name="Anderson, Dannie (DCJS)" userId="3309786d-ca09-4b25-9407-7fcc16175d79" providerId="ADAL" clId="{5FEA9079-E095-415F-BC74-9B854C785A30}" dt="2024-07-22T21:44:26.088" v="326" actId="20577"/>
        <pc:sldMkLst>
          <pc:docMk/>
          <pc:sldMk cId="3240990666" sldId="375"/>
        </pc:sldMkLst>
        <pc:spChg chg="mod">
          <ac:chgData name="Anderson, Dannie (DCJS)" userId="3309786d-ca09-4b25-9407-7fcc16175d79" providerId="ADAL" clId="{5FEA9079-E095-415F-BC74-9B854C785A30}" dt="2024-07-22T21:44:26.088" v="326" actId="20577"/>
          <ac:spMkLst>
            <pc:docMk/>
            <pc:sldMk cId="3240990666" sldId="375"/>
            <ac:spMk id="262"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3" Type="http://schemas.openxmlformats.org/officeDocument/2006/relationships/hyperlink" Target="https://docs.google.com/document/d/13yVXRYfjExQhdSnDbcKkUgSoBSCDwPL0Rq0w9uKJ_dI/edit" TargetMode="External"/><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g2b4666ddac6_0_68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27" name="Google Shape;127;g2b4666ddac6_0_68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p:cNvGrpSpPr/>
        <p:nvPr/>
      </p:nvGrpSpPr>
      <p:grpSpPr>
        <a:xfrm>
          <a:off x="0" y="0"/>
          <a:ext cx="0" cy="0"/>
          <a:chOff x="0" y="0"/>
          <a:chExt cx="0" cy="0"/>
        </a:xfrm>
      </p:grpSpPr>
      <p:sp>
        <p:nvSpPr>
          <p:cNvPr id="256" name="Google Shape;256;g2b5f2ec8e54_0_4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1200">
                <a:solidFill>
                  <a:schemeClr val="dk1"/>
                </a:solidFill>
                <a:latin typeface="Calibri"/>
                <a:ea typeface="Calibri"/>
                <a:cs typeface="Calibri"/>
                <a:sym typeface="Calibri"/>
              </a:rPr>
              <a:t>Tell the students “Today we are going to learn about what to do in an emergency. Can someone tell me what an emergency is?”</a:t>
            </a:r>
          </a:p>
          <a:p>
            <a:pPr marL="457200" lvl="0" indent="-304800" algn="l" rtl="0">
              <a:spcBef>
                <a:spcPts val="0"/>
              </a:spcBef>
              <a:spcAft>
                <a:spcPts val="0"/>
              </a:spcAft>
              <a:buClr>
                <a:schemeClr val="dk1"/>
              </a:buClr>
              <a:buSzPts val="1200"/>
              <a:buFont typeface="Calibri"/>
              <a:buChar char="-"/>
            </a:pPr>
            <a:r>
              <a:rPr lang="en-US" sz="1200">
                <a:solidFill>
                  <a:schemeClr val="dk1"/>
                </a:solidFill>
                <a:latin typeface="Calibri"/>
                <a:ea typeface="Calibri"/>
                <a:cs typeface="Calibri"/>
                <a:sym typeface="Calibri"/>
              </a:rPr>
              <a:t>Let students raise their hands and call on them to respond.</a:t>
            </a:r>
            <a:endParaRPr lang="en-US" sz="1200"/>
          </a:p>
          <a:p>
            <a:pPr marL="0" lvl="0" indent="0" algn="l" rtl="0">
              <a:spcBef>
                <a:spcPts val="0"/>
              </a:spcBef>
              <a:spcAft>
                <a:spcPts val="0"/>
              </a:spcAft>
              <a:buClr>
                <a:schemeClr val="dk1"/>
              </a:buClr>
              <a:buSzPts val="1100"/>
              <a:buFont typeface="Arial"/>
              <a:buNone/>
            </a:pPr>
            <a:endParaRPr sz="1200">
              <a:solidFill>
                <a:schemeClr val="dk1"/>
              </a:solidFill>
              <a:latin typeface="Calibri"/>
              <a:ea typeface="Calibri"/>
              <a:cs typeface="Calibri"/>
              <a:sym typeface="Calibri"/>
            </a:endParaRPr>
          </a:p>
        </p:txBody>
      </p:sp>
      <p:sp>
        <p:nvSpPr>
          <p:cNvPr id="257" name="Google Shape;257;g2b5f2ec8e54_0_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g2b4d25589ec_0_9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SzPts val="1100"/>
              <a:buNone/>
            </a:pPr>
            <a:r>
              <a:rPr lang="en" sz="1200">
                <a:solidFill>
                  <a:schemeClr val="dk1"/>
                </a:solidFill>
                <a:latin typeface="Calibri"/>
                <a:ea typeface="Calibri"/>
                <a:cs typeface="Calibri"/>
                <a:sym typeface="Calibri"/>
              </a:rPr>
              <a:t>Tell the students that “emergency is when something serious, dangerous, and unexpected has happened and help is needed immediately”</a:t>
            </a:r>
            <a:endParaRPr sz="1200">
              <a:solidFill>
                <a:schemeClr val="dk1"/>
              </a:solidFill>
              <a:latin typeface="Calibri"/>
              <a:ea typeface="Calibri"/>
              <a:cs typeface="Calibri"/>
              <a:sym typeface="Calibri"/>
            </a:endParaRPr>
          </a:p>
          <a:p>
            <a:pPr marL="0" lvl="0" indent="0" algn="l" rtl="0">
              <a:spcBef>
                <a:spcPts val="0"/>
              </a:spcBef>
              <a:spcAft>
                <a:spcPts val="0"/>
              </a:spcAft>
              <a:buSzPts val="1100"/>
              <a:buNone/>
            </a:pPr>
            <a:endParaRPr sz="120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 sz="1200">
                <a:solidFill>
                  <a:schemeClr val="dk1"/>
                </a:solidFill>
                <a:latin typeface="Calibri"/>
                <a:ea typeface="Calibri"/>
                <a:cs typeface="Calibri"/>
                <a:sym typeface="Calibri"/>
              </a:rPr>
              <a:t>Tell the students “You’ve learned about when it is necessary to call 911 when you need someone to come to you to help. Today we are going to talk about weather related emergencies and what you can do to protect yourself during those emergencies.”</a:t>
            </a:r>
            <a:endParaRPr sz="1200">
              <a:solidFill>
                <a:schemeClr val="dk1"/>
              </a:solidFill>
              <a:latin typeface="Calibri"/>
              <a:ea typeface="Calibri"/>
              <a:cs typeface="Calibri"/>
              <a:sym typeface="Calibri"/>
            </a:endParaRPr>
          </a:p>
        </p:txBody>
      </p:sp>
      <p:sp>
        <p:nvSpPr>
          <p:cNvPr id="189" name="Google Shape;189;g2b4d25589ec_0_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g2b5f2ec8e54_0_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sz="1200">
                <a:solidFill>
                  <a:schemeClr val="dk1"/>
                </a:solidFill>
                <a:latin typeface="Calibri"/>
                <a:ea typeface="Calibri"/>
                <a:cs typeface="Calibri"/>
                <a:sym typeface="Calibri"/>
              </a:rPr>
              <a:t>Tell the students “I am going to show you a picture of a weather related emergency and your job is to tell me what it is and what happens during this type of emergency”</a:t>
            </a:r>
          </a:p>
          <a:p>
            <a:pPr marL="0" lvl="0" indent="0" algn="l" rtl="0">
              <a:spcBef>
                <a:spcPts val="0"/>
              </a:spcBef>
              <a:spcAft>
                <a:spcPts val="0"/>
              </a:spcAft>
              <a:buClr>
                <a:schemeClr val="dk1"/>
              </a:buClr>
              <a:buSzPts val="1100"/>
              <a:buFont typeface="Arial"/>
              <a:buNone/>
            </a:pPr>
            <a:endParaRPr sz="1200">
              <a:solidFill>
                <a:srgbClr val="FF0000"/>
              </a:solidFill>
              <a:latin typeface="Calibri"/>
              <a:ea typeface="Calibri"/>
              <a:cs typeface="Calibri"/>
              <a:sym typeface="Calibri"/>
            </a:endParaRPr>
          </a:p>
        </p:txBody>
      </p:sp>
      <p:sp>
        <p:nvSpPr>
          <p:cNvPr id="197" name="Google Shape;197;g2b5f2ec8e54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g2b5f2ec8e54_0_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sz="1200">
              <a:solidFill>
                <a:srgbClr val="FF0000"/>
              </a:solidFill>
              <a:latin typeface="Calibri"/>
              <a:ea typeface="Calibri"/>
              <a:cs typeface="Calibri"/>
              <a:sym typeface="Calibri"/>
            </a:endParaRPr>
          </a:p>
        </p:txBody>
      </p:sp>
      <p:sp>
        <p:nvSpPr>
          <p:cNvPr id="197" name="Google Shape;197;g2b5f2ec8e54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g2b5f2ec8e54_0_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304800" algn="l" rtl="0">
              <a:spcBef>
                <a:spcPts val="0"/>
              </a:spcBef>
              <a:spcAft>
                <a:spcPts val="0"/>
              </a:spcAft>
              <a:buClr>
                <a:schemeClr val="dk1"/>
              </a:buClr>
              <a:buSzPts val="1200"/>
              <a:buFont typeface="Calibri"/>
              <a:buChar char="●"/>
            </a:pPr>
            <a:r>
              <a:rPr lang="en-US" sz="1200">
                <a:solidFill>
                  <a:schemeClr val="dk1"/>
                </a:solidFill>
                <a:latin typeface="Calibri"/>
                <a:ea typeface="Calibri"/>
                <a:cs typeface="Calibri"/>
                <a:sym typeface="Calibri"/>
              </a:rPr>
              <a:t>Thunderstorms/lightning</a:t>
            </a:r>
          </a:p>
          <a:p>
            <a:pPr marL="914400" lvl="1" indent="-304800" algn="l" rtl="0">
              <a:spcBef>
                <a:spcPts val="0"/>
              </a:spcBef>
              <a:spcAft>
                <a:spcPts val="0"/>
              </a:spcAft>
              <a:buClr>
                <a:schemeClr val="dk1"/>
              </a:buClr>
              <a:buSzPts val="1200"/>
              <a:buFont typeface="Calibri"/>
              <a:buChar char="○"/>
            </a:pPr>
            <a:r>
              <a:rPr lang="en-US" sz="1200">
                <a:solidFill>
                  <a:schemeClr val="dk1"/>
                </a:solidFill>
                <a:latin typeface="Calibri"/>
                <a:ea typeface="Calibri"/>
                <a:cs typeface="Calibri"/>
                <a:sym typeface="Calibri"/>
              </a:rPr>
              <a:t>Lots of rain</a:t>
            </a:r>
          </a:p>
          <a:p>
            <a:pPr marL="914400" lvl="1" indent="-304800" algn="l" rtl="0">
              <a:spcBef>
                <a:spcPts val="0"/>
              </a:spcBef>
              <a:spcAft>
                <a:spcPts val="0"/>
              </a:spcAft>
              <a:buClr>
                <a:schemeClr val="dk1"/>
              </a:buClr>
              <a:buSzPts val="1200"/>
              <a:buFont typeface="Calibri"/>
              <a:buChar char="○"/>
            </a:pPr>
            <a:r>
              <a:rPr lang="en-US" sz="1200">
                <a:solidFill>
                  <a:schemeClr val="dk1"/>
                </a:solidFill>
                <a:latin typeface="Calibri"/>
                <a:ea typeface="Calibri"/>
                <a:cs typeface="Calibri"/>
                <a:sym typeface="Calibri"/>
              </a:rPr>
              <a:t>Thunder, lightning, wind, and hail</a:t>
            </a:r>
          </a:p>
          <a:p>
            <a:pPr marL="0" lvl="0" indent="0" algn="l" rtl="0">
              <a:lnSpc>
                <a:spcPct val="100000"/>
              </a:lnSpc>
              <a:spcBef>
                <a:spcPts val="0"/>
              </a:spcBef>
              <a:spcAft>
                <a:spcPts val="0"/>
              </a:spcAft>
              <a:buSzPts val="1100"/>
              <a:buNone/>
            </a:pPr>
            <a:endParaRPr lang="en-US"/>
          </a:p>
        </p:txBody>
      </p:sp>
      <p:sp>
        <p:nvSpPr>
          <p:cNvPr id="197" name="Google Shape;197;g2b5f2ec8e54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0482644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g2b5f2ec8e54_0_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sz="1200">
              <a:solidFill>
                <a:srgbClr val="FF0000"/>
              </a:solidFill>
              <a:latin typeface="Calibri"/>
              <a:ea typeface="Calibri"/>
              <a:cs typeface="Calibri"/>
              <a:sym typeface="Calibri"/>
            </a:endParaRPr>
          </a:p>
        </p:txBody>
      </p:sp>
      <p:sp>
        <p:nvSpPr>
          <p:cNvPr id="197" name="Google Shape;197;g2b5f2ec8e54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6332360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g2b5f2ec8e54_0_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304800" algn="l" rtl="0">
              <a:spcBef>
                <a:spcPts val="0"/>
              </a:spcBef>
              <a:spcAft>
                <a:spcPts val="0"/>
              </a:spcAft>
              <a:buClr>
                <a:schemeClr val="dk1"/>
              </a:buClr>
              <a:buSzPts val="1200"/>
              <a:buFont typeface="Calibri"/>
              <a:buChar char="●"/>
            </a:pPr>
            <a:r>
              <a:rPr lang="en-US" sz="1200">
                <a:solidFill>
                  <a:schemeClr val="dk1"/>
                </a:solidFill>
                <a:latin typeface="Calibri"/>
                <a:ea typeface="Calibri"/>
                <a:cs typeface="Calibri"/>
                <a:sym typeface="Calibri"/>
              </a:rPr>
              <a:t>Tornado</a:t>
            </a:r>
          </a:p>
          <a:p>
            <a:pPr marL="914400" lvl="1" indent="-304800" algn="l" rtl="0">
              <a:spcBef>
                <a:spcPts val="0"/>
              </a:spcBef>
              <a:spcAft>
                <a:spcPts val="0"/>
              </a:spcAft>
              <a:buClr>
                <a:schemeClr val="dk1"/>
              </a:buClr>
              <a:buSzPts val="1200"/>
              <a:buFont typeface="Calibri"/>
              <a:buChar char="○"/>
            </a:pPr>
            <a:r>
              <a:rPr lang="en-US" sz="1200">
                <a:solidFill>
                  <a:schemeClr val="dk1"/>
                </a:solidFill>
                <a:latin typeface="Calibri"/>
                <a:ea typeface="Calibri"/>
                <a:cs typeface="Calibri"/>
                <a:sym typeface="Calibri"/>
              </a:rPr>
              <a:t>A tornado is a spinning column of air. Tornadoes have strong winds that can cause a lot of damage to things in their paths</a:t>
            </a:r>
          </a:p>
          <a:p>
            <a:pPr marL="914400" lvl="0" indent="0" algn="l" rtl="0">
              <a:spcBef>
                <a:spcPts val="0"/>
              </a:spcBef>
              <a:spcAft>
                <a:spcPts val="0"/>
              </a:spcAft>
              <a:buNone/>
            </a:pPr>
            <a:endParaRPr lang="en-US" sz="1200">
              <a:solidFill>
                <a:schemeClr val="dk1"/>
              </a:solidFill>
              <a:latin typeface="Calibri"/>
              <a:ea typeface="Calibri"/>
              <a:cs typeface="Calibri"/>
              <a:sym typeface="Calibri"/>
            </a:endParaRPr>
          </a:p>
          <a:p>
            <a:pPr marL="457200" lvl="0" indent="0" algn="l" rtl="0">
              <a:spcBef>
                <a:spcPts val="0"/>
              </a:spcBef>
              <a:spcAft>
                <a:spcPts val="0"/>
              </a:spcAft>
              <a:buNone/>
            </a:pPr>
            <a:endParaRPr lang="en-US" sz="120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100"/>
              <a:buNone/>
            </a:pPr>
            <a:endParaRPr lang="en-US"/>
          </a:p>
          <a:p>
            <a:pPr marL="0" lvl="0" indent="0" algn="l" rtl="0">
              <a:spcBef>
                <a:spcPts val="0"/>
              </a:spcBef>
              <a:spcAft>
                <a:spcPts val="0"/>
              </a:spcAft>
              <a:buClr>
                <a:schemeClr val="dk1"/>
              </a:buClr>
              <a:buSzPts val="1100"/>
              <a:buFont typeface="Arial"/>
              <a:buNone/>
            </a:pPr>
            <a:endParaRPr sz="1200">
              <a:solidFill>
                <a:srgbClr val="FF0000"/>
              </a:solidFill>
              <a:latin typeface="Calibri"/>
              <a:ea typeface="Calibri"/>
              <a:cs typeface="Calibri"/>
              <a:sym typeface="Calibri"/>
            </a:endParaRPr>
          </a:p>
        </p:txBody>
      </p:sp>
      <p:sp>
        <p:nvSpPr>
          <p:cNvPr id="197" name="Google Shape;197;g2b5f2ec8e54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2286183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sz="1100">
                <a:solidFill>
                  <a:schemeClr val="dk1"/>
                </a:solidFill>
                <a:latin typeface="Calibri"/>
                <a:ea typeface="Calibri"/>
                <a:cs typeface="Calibri"/>
                <a:sym typeface="Calibri"/>
              </a:rPr>
              <a:t>These signs may help you know that a tornado is coming: Dark or green colored sky, funnel cloud, loud train-like sound or hail</a:t>
            </a:r>
          </a:p>
          <a:p>
            <a:endParaRPr lang="en-US"/>
          </a:p>
        </p:txBody>
      </p:sp>
    </p:spTree>
    <p:extLst>
      <p:ext uri="{BB962C8B-B14F-4D97-AF65-F5344CB8AC3E}">
        <p14:creationId xmlns:p14="http://schemas.microsoft.com/office/powerpoint/2010/main" val="21205658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g2b5f2ec8e54_0_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sz="1200">
              <a:solidFill>
                <a:srgbClr val="FF0000"/>
              </a:solidFill>
              <a:latin typeface="Calibri"/>
              <a:ea typeface="Calibri"/>
              <a:cs typeface="Calibri"/>
              <a:sym typeface="Calibri"/>
            </a:endParaRPr>
          </a:p>
        </p:txBody>
      </p:sp>
      <p:sp>
        <p:nvSpPr>
          <p:cNvPr id="197" name="Google Shape;197;g2b5f2ec8e54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9449248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g2b5f2ec8e54_0_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304800" algn="l" rtl="0">
              <a:spcBef>
                <a:spcPts val="0"/>
              </a:spcBef>
              <a:spcAft>
                <a:spcPts val="0"/>
              </a:spcAft>
              <a:buClr>
                <a:schemeClr val="dk1"/>
              </a:buClr>
              <a:buSzPts val="1200"/>
              <a:buFont typeface="Calibri"/>
              <a:buChar char="●"/>
            </a:pPr>
            <a:r>
              <a:rPr lang="en-US" sz="1200">
                <a:solidFill>
                  <a:schemeClr val="dk1"/>
                </a:solidFill>
                <a:latin typeface="Calibri"/>
                <a:ea typeface="Calibri"/>
                <a:cs typeface="Calibri"/>
                <a:sym typeface="Calibri"/>
              </a:rPr>
              <a:t>Hurricane</a:t>
            </a:r>
          </a:p>
          <a:p>
            <a:pPr marL="914400" lvl="1" indent="-304800" algn="l" rtl="0">
              <a:spcBef>
                <a:spcPts val="0"/>
              </a:spcBef>
              <a:spcAft>
                <a:spcPts val="0"/>
              </a:spcAft>
              <a:buClr>
                <a:schemeClr val="dk1"/>
              </a:buClr>
              <a:buSzPts val="1200"/>
              <a:buFont typeface="Calibri"/>
              <a:buChar char="○"/>
            </a:pPr>
            <a:r>
              <a:rPr lang="en-US" sz="1200">
                <a:solidFill>
                  <a:schemeClr val="dk1"/>
                </a:solidFill>
                <a:latin typeface="Calibri"/>
                <a:ea typeface="Calibri"/>
                <a:cs typeface="Calibri"/>
                <a:sym typeface="Calibri"/>
              </a:rPr>
              <a:t>A hurricane is a big storm that forms over the ocean. It has a spiral shape and can travel a long way before it reaches land.</a:t>
            </a:r>
          </a:p>
          <a:p>
            <a:pPr marL="914400" lvl="0" indent="0" algn="l" rtl="0">
              <a:spcBef>
                <a:spcPts val="0"/>
              </a:spcBef>
              <a:spcAft>
                <a:spcPts val="0"/>
              </a:spcAft>
              <a:buNone/>
            </a:pPr>
            <a:endParaRPr lang="en-US" sz="120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100"/>
              <a:buNone/>
            </a:pPr>
            <a:endParaRPr lang="en-US"/>
          </a:p>
        </p:txBody>
      </p:sp>
      <p:sp>
        <p:nvSpPr>
          <p:cNvPr id="197" name="Google Shape;197;g2b5f2ec8e54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9028510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g2b5f2ec8e54_0_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sz="1200">
                <a:solidFill>
                  <a:schemeClr val="dk1"/>
                </a:solidFill>
                <a:latin typeface="Calibri"/>
                <a:ea typeface="Calibri"/>
                <a:cs typeface="Calibri"/>
                <a:sym typeface="Calibri"/>
              </a:rPr>
              <a:t>A hurricane can cause a lot of damage with strong winds and heavy rain when it hits land. The ocean water can rise with large waves that flood the coast</a:t>
            </a:r>
            <a:endParaRPr lang="en-US" sz="1200"/>
          </a:p>
          <a:p>
            <a:pPr marL="0" lvl="0" indent="0" algn="l" rtl="0">
              <a:spcBef>
                <a:spcPts val="0"/>
              </a:spcBef>
              <a:spcAft>
                <a:spcPts val="0"/>
              </a:spcAft>
              <a:buClr>
                <a:schemeClr val="dk1"/>
              </a:buClr>
              <a:buSzPts val="1100"/>
              <a:buFont typeface="Arial"/>
              <a:buNone/>
            </a:pPr>
            <a:endParaRPr sz="1200">
              <a:solidFill>
                <a:srgbClr val="FF0000"/>
              </a:solidFill>
              <a:latin typeface="Calibri"/>
              <a:ea typeface="Calibri"/>
              <a:cs typeface="Calibri"/>
              <a:sym typeface="Calibri"/>
            </a:endParaRPr>
          </a:p>
        </p:txBody>
      </p:sp>
      <p:sp>
        <p:nvSpPr>
          <p:cNvPr id="197" name="Google Shape;197;g2b5f2ec8e54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0868904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g2b5f2ec8e54_0_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304800" algn="l" rtl="0">
              <a:spcBef>
                <a:spcPts val="0"/>
              </a:spcBef>
              <a:spcAft>
                <a:spcPts val="0"/>
              </a:spcAft>
              <a:buClr>
                <a:schemeClr val="dk1"/>
              </a:buClr>
              <a:buSzPts val="1200"/>
              <a:buFont typeface="Calibri"/>
              <a:buChar char="●"/>
            </a:pPr>
            <a:r>
              <a:rPr lang="en-US" sz="1200">
                <a:solidFill>
                  <a:schemeClr val="dk1"/>
                </a:solidFill>
                <a:latin typeface="Calibri"/>
                <a:ea typeface="Calibri"/>
                <a:cs typeface="Calibri"/>
                <a:sym typeface="Calibri"/>
              </a:rPr>
              <a:t>Flooding </a:t>
            </a:r>
          </a:p>
          <a:p>
            <a:pPr marL="914400" lvl="1" indent="-304800" algn="l" rtl="0">
              <a:spcBef>
                <a:spcPts val="0"/>
              </a:spcBef>
              <a:spcAft>
                <a:spcPts val="0"/>
              </a:spcAft>
              <a:buClr>
                <a:schemeClr val="dk1"/>
              </a:buClr>
              <a:buSzPts val="1200"/>
              <a:buFont typeface="Calibri"/>
              <a:buChar char="○"/>
            </a:pPr>
            <a:r>
              <a:rPr lang="en-US" sz="1200">
                <a:solidFill>
                  <a:schemeClr val="dk1"/>
                </a:solidFill>
                <a:latin typeface="Calibri"/>
                <a:ea typeface="Calibri"/>
                <a:cs typeface="Calibri"/>
                <a:sym typeface="Calibri"/>
              </a:rPr>
              <a:t>Water that covers land that is normally dry. They destroy houses and buildings. Floods can also</a:t>
            </a:r>
          </a:p>
          <a:p>
            <a:pPr marL="0" lvl="0" indent="0" algn="l" rtl="0">
              <a:lnSpc>
                <a:spcPct val="100000"/>
              </a:lnSpc>
              <a:spcBef>
                <a:spcPts val="0"/>
              </a:spcBef>
              <a:spcAft>
                <a:spcPts val="0"/>
              </a:spcAft>
              <a:buSzPts val="1100"/>
              <a:buNone/>
            </a:pPr>
            <a:endParaRPr lang="en-US"/>
          </a:p>
        </p:txBody>
      </p:sp>
      <p:sp>
        <p:nvSpPr>
          <p:cNvPr id="197" name="Google Shape;197;g2b5f2ec8e54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7096793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g2b5f2ec8e54_0_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sz="1200">
              <a:solidFill>
                <a:srgbClr val="FF0000"/>
              </a:solidFill>
              <a:latin typeface="Calibri"/>
              <a:ea typeface="Calibri"/>
              <a:cs typeface="Calibri"/>
              <a:sym typeface="Calibri"/>
            </a:endParaRPr>
          </a:p>
        </p:txBody>
      </p:sp>
      <p:sp>
        <p:nvSpPr>
          <p:cNvPr id="197" name="Google Shape;197;g2b5f2ec8e54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4198671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g2b5f2ec8e54_0_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304800" algn="l" rtl="0">
              <a:spcBef>
                <a:spcPts val="0"/>
              </a:spcBef>
              <a:spcAft>
                <a:spcPts val="0"/>
              </a:spcAft>
              <a:buClr>
                <a:schemeClr val="dk1"/>
              </a:buClr>
              <a:buSzPts val="1200"/>
              <a:buFont typeface="Calibri"/>
              <a:buChar char="●"/>
            </a:pPr>
            <a:r>
              <a:rPr lang="en-US" sz="1200">
                <a:solidFill>
                  <a:schemeClr val="dk1"/>
                </a:solidFill>
                <a:latin typeface="Calibri"/>
                <a:ea typeface="Calibri"/>
                <a:cs typeface="Calibri"/>
                <a:sym typeface="Calibri"/>
              </a:rPr>
              <a:t>Home fires or forest fires</a:t>
            </a:r>
          </a:p>
          <a:p>
            <a:pPr marL="914400" lvl="1" indent="-304800" algn="l" rtl="0">
              <a:spcBef>
                <a:spcPts val="0"/>
              </a:spcBef>
              <a:spcAft>
                <a:spcPts val="0"/>
              </a:spcAft>
              <a:buClr>
                <a:schemeClr val="dk1"/>
              </a:buClr>
              <a:buSzPts val="1200"/>
              <a:buFont typeface="Calibri"/>
              <a:buChar char="○"/>
            </a:pPr>
            <a:r>
              <a:rPr lang="en-US" sz="1200">
                <a:solidFill>
                  <a:schemeClr val="dk1"/>
                </a:solidFill>
                <a:latin typeface="Calibri"/>
                <a:ea typeface="Calibri"/>
                <a:cs typeface="Calibri"/>
                <a:sym typeface="Calibri"/>
              </a:rPr>
              <a:t>Fire is fast, hot, and dark. Most fires can be prevented</a:t>
            </a:r>
          </a:p>
        </p:txBody>
      </p:sp>
      <p:sp>
        <p:nvSpPr>
          <p:cNvPr id="197" name="Google Shape;197;g2b5f2ec8e54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47470703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lvl="0" indent="0" algn="l" rtl="0">
              <a:lnSpc>
                <a:spcPct val="115000"/>
              </a:lnSpc>
              <a:spcBef>
                <a:spcPts val="0"/>
              </a:spcBef>
              <a:spcAft>
                <a:spcPts val="0"/>
              </a:spcAft>
              <a:buClr>
                <a:schemeClr val="dk1"/>
              </a:buClr>
              <a:buSzPts val="1100"/>
              <a:buFont typeface="Arial"/>
              <a:buNone/>
            </a:pPr>
            <a:r>
              <a:rPr lang="en-US" sz="1100">
                <a:solidFill>
                  <a:schemeClr val="dk1"/>
                </a:solidFill>
                <a:latin typeface="Calibri"/>
                <a:ea typeface="Calibri"/>
                <a:cs typeface="Calibri"/>
                <a:sym typeface="Calibri"/>
              </a:rPr>
              <a:t>Explain to the students that it is important to be informed and that there are two weather terms that everyone needs to be familiar with.</a:t>
            </a:r>
          </a:p>
          <a:p>
            <a:endParaRPr lang="en-US"/>
          </a:p>
        </p:txBody>
      </p:sp>
    </p:spTree>
    <p:extLst>
      <p:ext uri="{BB962C8B-B14F-4D97-AF65-F5344CB8AC3E}">
        <p14:creationId xmlns:p14="http://schemas.microsoft.com/office/powerpoint/2010/main" val="209466917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2"/>
        <p:cNvGrpSpPr/>
        <p:nvPr/>
      </p:nvGrpSpPr>
      <p:grpSpPr>
        <a:xfrm>
          <a:off x="0" y="0"/>
          <a:ext cx="0" cy="0"/>
          <a:chOff x="0" y="0"/>
          <a:chExt cx="0" cy="0"/>
        </a:xfrm>
      </p:grpSpPr>
      <p:sp>
        <p:nvSpPr>
          <p:cNvPr id="343" name="Google Shape;343;g2b4d25589ec_0_62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SzPts val="1100"/>
              <a:buNone/>
            </a:pPr>
            <a:r>
              <a:rPr lang="en" sz="1200">
                <a:solidFill>
                  <a:schemeClr val="dk1"/>
                </a:solidFill>
                <a:latin typeface="Calibri"/>
                <a:ea typeface="Calibri"/>
                <a:cs typeface="Calibri"/>
                <a:sym typeface="Calibri"/>
              </a:rPr>
              <a:t>Explain to the students that it is important to be informed and that there are two weather terms that everyone needs to be familiar with.</a:t>
            </a:r>
            <a:endParaRPr sz="1200">
              <a:solidFill>
                <a:schemeClr val="dk1"/>
              </a:solidFill>
              <a:latin typeface="Calibri"/>
              <a:ea typeface="Calibri"/>
              <a:cs typeface="Calibri"/>
              <a:sym typeface="Calibri"/>
            </a:endParaRPr>
          </a:p>
          <a:p>
            <a:pPr marL="457200" lvl="0" indent="-304800" algn="l" rtl="0">
              <a:lnSpc>
                <a:spcPct val="115000"/>
              </a:lnSpc>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Weather </a:t>
            </a:r>
            <a:r>
              <a:rPr lang="en" sz="1200" b="1">
                <a:solidFill>
                  <a:schemeClr val="dk1"/>
                </a:solidFill>
                <a:latin typeface="Calibri"/>
                <a:ea typeface="Calibri"/>
                <a:cs typeface="Calibri"/>
                <a:sym typeface="Calibri"/>
              </a:rPr>
              <a:t>watch </a:t>
            </a:r>
            <a:r>
              <a:rPr lang="en" sz="1200">
                <a:solidFill>
                  <a:schemeClr val="dk1"/>
                </a:solidFill>
                <a:latin typeface="Calibri"/>
                <a:ea typeface="Calibri"/>
                <a:cs typeface="Calibri"/>
                <a:sym typeface="Calibri"/>
              </a:rPr>
              <a:t>- means there is a risk of the bad weather happening.</a:t>
            </a:r>
            <a:endParaRPr sz="1200">
              <a:solidFill>
                <a:schemeClr val="dk1"/>
              </a:solidFill>
              <a:latin typeface="Calibri"/>
              <a:ea typeface="Calibri"/>
              <a:cs typeface="Calibri"/>
              <a:sym typeface="Calibri"/>
            </a:endParaRPr>
          </a:p>
          <a:p>
            <a:pPr marL="457200" lvl="0" indent="-304800" algn="l" rtl="0">
              <a:lnSpc>
                <a:spcPct val="115000"/>
              </a:lnSpc>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Weather </a:t>
            </a:r>
            <a:r>
              <a:rPr lang="en" sz="1200" b="1">
                <a:solidFill>
                  <a:schemeClr val="dk1"/>
                </a:solidFill>
                <a:latin typeface="Calibri"/>
                <a:ea typeface="Calibri"/>
                <a:cs typeface="Calibri"/>
                <a:sym typeface="Calibri"/>
              </a:rPr>
              <a:t>warning </a:t>
            </a:r>
            <a:r>
              <a:rPr lang="en" sz="1200">
                <a:solidFill>
                  <a:schemeClr val="dk1"/>
                </a:solidFill>
                <a:latin typeface="Calibri"/>
                <a:ea typeface="Calibri"/>
                <a:cs typeface="Calibri"/>
                <a:sym typeface="Calibri"/>
              </a:rPr>
              <a:t>- means the bad weather is already occurring/ happening.</a:t>
            </a:r>
            <a:endParaRPr sz="1200">
              <a:solidFill>
                <a:schemeClr val="dk1"/>
              </a:solidFill>
              <a:latin typeface="Calibri"/>
              <a:ea typeface="Calibri"/>
              <a:cs typeface="Calibri"/>
              <a:sym typeface="Calibri"/>
            </a:endParaRPr>
          </a:p>
          <a:p>
            <a:pPr marL="0" lvl="0" indent="0" algn="l" rtl="0">
              <a:lnSpc>
                <a:spcPct val="115000"/>
              </a:lnSpc>
              <a:spcBef>
                <a:spcPts val="0"/>
              </a:spcBef>
              <a:spcAft>
                <a:spcPts val="0"/>
              </a:spcAft>
              <a:buSzPts val="1100"/>
              <a:buNone/>
            </a:pPr>
            <a:endParaRPr sz="1200">
              <a:solidFill>
                <a:schemeClr val="dk1"/>
              </a:solidFill>
              <a:latin typeface="Calibri"/>
              <a:ea typeface="Calibri"/>
              <a:cs typeface="Calibri"/>
              <a:sym typeface="Calibri"/>
            </a:endParaRPr>
          </a:p>
          <a:p>
            <a:pPr marL="0" lvl="0" indent="0" algn="l" rtl="0">
              <a:lnSpc>
                <a:spcPct val="115000"/>
              </a:lnSpc>
              <a:spcBef>
                <a:spcPts val="0"/>
              </a:spcBef>
              <a:spcAft>
                <a:spcPts val="0"/>
              </a:spcAft>
              <a:buSzPts val="1100"/>
              <a:buNone/>
            </a:pPr>
            <a:r>
              <a:rPr lang="en" sz="1200">
                <a:solidFill>
                  <a:schemeClr val="dk1"/>
                </a:solidFill>
                <a:latin typeface="Calibri"/>
                <a:ea typeface="Calibri"/>
                <a:cs typeface="Calibri"/>
                <a:sym typeface="Calibri"/>
              </a:rPr>
              <a:t>Tell the students “we can know what to expect by watching the weather channel, checking the weather on our phones, or asking an adult” </a:t>
            </a:r>
            <a:endParaRPr sz="120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100"/>
              <a:buNone/>
            </a:pPr>
            <a:endParaRPr/>
          </a:p>
        </p:txBody>
      </p:sp>
      <p:sp>
        <p:nvSpPr>
          <p:cNvPr id="344" name="Google Shape;344;g2b4d25589ec_0_6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p:cNvGrpSpPr/>
        <p:nvPr/>
      </p:nvGrpSpPr>
      <p:grpSpPr>
        <a:xfrm>
          <a:off x="0" y="0"/>
          <a:ext cx="0" cy="0"/>
          <a:chOff x="0" y="0"/>
          <a:chExt cx="0" cy="0"/>
        </a:xfrm>
      </p:grpSpPr>
      <p:sp>
        <p:nvSpPr>
          <p:cNvPr id="256" name="Google Shape;256;g2b5f2ec8e54_0_4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38100" lvl="0" indent="0" algn="l" rtl="0">
              <a:spcBef>
                <a:spcPts val="0"/>
              </a:spcBef>
              <a:spcAft>
                <a:spcPts val="0"/>
              </a:spcAft>
              <a:buSzPts val="1100"/>
              <a:buNone/>
            </a:pPr>
            <a:r>
              <a:rPr lang="en-US" sz="1200">
                <a:solidFill>
                  <a:schemeClr val="dk1"/>
                </a:solidFill>
                <a:latin typeface="Calibri"/>
                <a:ea typeface="Calibri"/>
                <a:cs typeface="Calibri"/>
                <a:sym typeface="Calibri"/>
              </a:rPr>
              <a:t>“Let’s practice understanding the weather channel. I am going to tell you a weather forecast and you will explain to me what it means.” </a:t>
            </a:r>
          </a:p>
          <a:p>
            <a:pPr marL="38100" lvl="0" indent="0" algn="l" rtl="0">
              <a:spcBef>
                <a:spcPts val="0"/>
              </a:spcBef>
              <a:spcAft>
                <a:spcPts val="0"/>
              </a:spcAft>
              <a:buSzPts val="1100"/>
              <a:buNone/>
            </a:pPr>
            <a:endParaRPr lang="en-US" sz="1200">
              <a:solidFill>
                <a:schemeClr val="dk1"/>
              </a:solidFill>
              <a:latin typeface="Calibri"/>
              <a:ea typeface="Calibri"/>
              <a:cs typeface="Calibri"/>
              <a:sym typeface="Calibri"/>
            </a:endParaRPr>
          </a:p>
          <a:p>
            <a:pPr marL="38100" lvl="0" indent="0" algn="l" rtl="0">
              <a:spcBef>
                <a:spcPts val="0"/>
              </a:spcBef>
              <a:spcAft>
                <a:spcPts val="0"/>
              </a:spcAft>
              <a:buSzPts val="1100"/>
              <a:buNone/>
            </a:pPr>
            <a:r>
              <a:rPr lang="en-US" sz="1200">
                <a:solidFill>
                  <a:schemeClr val="dk1"/>
                </a:solidFill>
                <a:latin typeface="Calibri"/>
                <a:ea typeface="Calibri"/>
                <a:cs typeface="Calibri"/>
                <a:sym typeface="Calibri"/>
              </a:rPr>
              <a:t>Show the </a:t>
            </a:r>
            <a:r>
              <a:rPr lang="en-US" sz="1200" err="1">
                <a:solidFill>
                  <a:schemeClr val="dk1"/>
                </a:solidFill>
                <a:latin typeface="Calibri"/>
                <a:ea typeface="Calibri"/>
                <a:cs typeface="Calibri"/>
                <a:sym typeface="Calibri"/>
              </a:rPr>
              <a:t>powerpoint</a:t>
            </a:r>
            <a:r>
              <a:rPr lang="en-US" sz="1200">
                <a:solidFill>
                  <a:schemeClr val="dk1"/>
                </a:solidFill>
                <a:latin typeface="Calibri"/>
                <a:ea typeface="Calibri"/>
                <a:cs typeface="Calibri"/>
                <a:sym typeface="Calibri"/>
              </a:rPr>
              <a:t> slides or read the scenarios and ask students what the forecast means</a:t>
            </a:r>
          </a:p>
          <a:p>
            <a:pPr marL="0" lvl="0" indent="0" algn="l" rtl="0">
              <a:spcBef>
                <a:spcPts val="0"/>
              </a:spcBef>
              <a:spcAft>
                <a:spcPts val="0"/>
              </a:spcAft>
              <a:buSzPts val="1100"/>
              <a:buNone/>
            </a:pPr>
            <a:endParaRPr lang="en-US" sz="120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100"/>
              <a:buNone/>
            </a:pPr>
            <a:endParaRPr lang="en-US" sz="1200"/>
          </a:p>
        </p:txBody>
      </p:sp>
      <p:sp>
        <p:nvSpPr>
          <p:cNvPr id="257" name="Google Shape;257;g2b5f2ec8e54_0_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90556560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1"/>
        <p:cNvGrpSpPr/>
        <p:nvPr/>
      </p:nvGrpSpPr>
      <p:grpSpPr>
        <a:xfrm>
          <a:off x="0" y="0"/>
          <a:ext cx="0" cy="0"/>
          <a:chOff x="0" y="0"/>
          <a:chExt cx="0" cy="0"/>
        </a:xfrm>
      </p:grpSpPr>
      <p:sp>
        <p:nvSpPr>
          <p:cNvPr id="362" name="Google Shape;362;g2b4d25589ec_0_64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304800" algn="l" rtl="0">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Tornado watch at 3:00</a:t>
            </a:r>
            <a:endParaRPr sz="1200">
              <a:solidFill>
                <a:schemeClr val="dk1"/>
              </a:solidFill>
              <a:latin typeface="Calibri"/>
              <a:ea typeface="Calibri"/>
              <a:cs typeface="Calibri"/>
              <a:sym typeface="Calibri"/>
            </a:endParaRPr>
          </a:p>
          <a:p>
            <a:pPr marL="0" lvl="0" indent="0" algn="l" rtl="0">
              <a:spcBef>
                <a:spcPts val="0"/>
              </a:spcBef>
              <a:spcAft>
                <a:spcPts val="0"/>
              </a:spcAft>
              <a:buNone/>
            </a:pPr>
            <a:endParaRPr sz="120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100"/>
              <a:buNone/>
            </a:pPr>
            <a:endParaRPr/>
          </a:p>
        </p:txBody>
      </p:sp>
      <p:sp>
        <p:nvSpPr>
          <p:cNvPr id="363" name="Google Shape;363;g2b4d25589ec_0_6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1"/>
        <p:cNvGrpSpPr/>
        <p:nvPr/>
      </p:nvGrpSpPr>
      <p:grpSpPr>
        <a:xfrm>
          <a:off x="0" y="0"/>
          <a:ext cx="0" cy="0"/>
          <a:chOff x="0" y="0"/>
          <a:chExt cx="0" cy="0"/>
        </a:xfrm>
      </p:grpSpPr>
      <p:sp>
        <p:nvSpPr>
          <p:cNvPr id="362" name="Google Shape;362;g2b4d25589ec_0_64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304800" algn="l" rtl="0">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Tornado watch at 3:00</a:t>
            </a:r>
            <a:endParaRPr sz="1200">
              <a:solidFill>
                <a:schemeClr val="dk1"/>
              </a:solidFill>
              <a:latin typeface="Calibri"/>
              <a:ea typeface="Calibri"/>
              <a:cs typeface="Calibri"/>
              <a:sym typeface="Calibri"/>
            </a:endParaRPr>
          </a:p>
          <a:p>
            <a:pPr marL="0" lvl="0" indent="0" algn="l" rtl="0">
              <a:spcBef>
                <a:spcPts val="0"/>
              </a:spcBef>
              <a:spcAft>
                <a:spcPts val="0"/>
              </a:spcAft>
              <a:buNone/>
            </a:pPr>
            <a:endParaRPr sz="120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100"/>
              <a:buNone/>
            </a:pPr>
            <a:endParaRPr/>
          </a:p>
        </p:txBody>
      </p:sp>
      <p:sp>
        <p:nvSpPr>
          <p:cNvPr id="363" name="Google Shape;363;g2b4d25589ec_0_6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93789609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1"/>
        <p:cNvGrpSpPr/>
        <p:nvPr/>
      </p:nvGrpSpPr>
      <p:grpSpPr>
        <a:xfrm>
          <a:off x="0" y="0"/>
          <a:ext cx="0" cy="0"/>
          <a:chOff x="0" y="0"/>
          <a:chExt cx="0" cy="0"/>
        </a:xfrm>
      </p:grpSpPr>
      <p:sp>
        <p:nvSpPr>
          <p:cNvPr id="362" name="Google Shape;362;g2b4d25589ec_0_64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304800" algn="l" rtl="0">
              <a:spcBef>
                <a:spcPts val="0"/>
              </a:spcBef>
              <a:spcAft>
                <a:spcPts val="0"/>
              </a:spcAft>
              <a:buClr>
                <a:schemeClr val="dk1"/>
              </a:buClr>
              <a:buSzPts val="1200"/>
              <a:buFont typeface="Calibri"/>
              <a:buChar char="●"/>
            </a:pPr>
            <a:r>
              <a:rPr lang="en-US" sz="1200">
                <a:solidFill>
                  <a:schemeClr val="dk1"/>
                </a:solidFill>
                <a:latin typeface="Calibri"/>
                <a:ea typeface="Calibri"/>
                <a:cs typeface="Calibri"/>
                <a:sym typeface="Calibri"/>
              </a:rPr>
              <a:t>Flood watch in Clifford City tomorrow at 5:00 pm until 2:00 am</a:t>
            </a:r>
          </a:p>
          <a:p>
            <a:pPr marL="457200" lvl="0" indent="0" algn="l" rtl="0">
              <a:spcBef>
                <a:spcPts val="0"/>
              </a:spcBef>
              <a:spcAft>
                <a:spcPts val="0"/>
              </a:spcAft>
              <a:buNone/>
            </a:pPr>
            <a:endParaRPr lang="en-US" sz="120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100"/>
              <a:buNone/>
            </a:pPr>
            <a:endParaRPr lang="en-US" sz="1200"/>
          </a:p>
        </p:txBody>
      </p:sp>
      <p:sp>
        <p:nvSpPr>
          <p:cNvPr id="363" name="Google Shape;363;g2b4d25589ec_0_6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34437819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1"/>
        <p:cNvGrpSpPr/>
        <p:nvPr/>
      </p:nvGrpSpPr>
      <p:grpSpPr>
        <a:xfrm>
          <a:off x="0" y="0"/>
          <a:ext cx="0" cy="0"/>
          <a:chOff x="0" y="0"/>
          <a:chExt cx="0" cy="0"/>
        </a:xfrm>
      </p:grpSpPr>
      <p:sp>
        <p:nvSpPr>
          <p:cNvPr id="362" name="Google Shape;362;g2b4d25589ec_0_64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304800" algn="l" rtl="0">
              <a:spcBef>
                <a:spcPts val="0"/>
              </a:spcBef>
              <a:spcAft>
                <a:spcPts val="0"/>
              </a:spcAft>
              <a:buClr>
                <a:schemeClr val="dk1"/>
              </a:buClr>
              <a:buSzPts val="1200"/>
              <a:buFont typeface="Calibri"/>
              <a:buChar char="●"/>
            </a:pPr>
            <a:r>
              <a:rPr lang="en-US" sz="1200">
                <a:solidFill>
                  <a:schemeClr val="dk1"/>
                </a:solidFill>
                <a:latin typeface="Calibri"/>
                <a:ea typeface="Calibri"/>
                <a:cs typeface="Calibri"/>
                <a:sym typeface="Calibri"/>
              </a:rPr>
              <a:t>Flood watch in Clifford City tomorrow at 5:00 pm until 2:00 am</a:t>
            </a:r>
          </a:p>
          <a:p>
            <a:pPr marL="457200" lvl="0" indent="0" algn="l" rtl="0">
              <a:spcBef>
                <a:spcPts val="0"/>
              </a:spcBef>
              <a:spcAft>
                <a:spcPts val="0"/>
              </a:spcAft>
              <a:buNone/>
            </a:pPr>
            <a:endParaRPr lang="en-US" sz="120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100"/>
              <a:buNone/>
            </a:pPr>
            <a:endParaRPr lang="en-US" sz="1200"/>
          </a:p>
        </p:txBody>
      </p:sp>
      <p:sp>
        <p:nvSpPr>
          <p:cNvPr id="363" name="Google Shape;363;g2b4d25589ec_0_6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64360055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1"/>
        <p:cNvGrpSpPr/>
        <p:nvPr/>
      </p:nvGrpSpPr>
      <p:grpSpPr>
        <a:xfrm>
          <a:off x="0" y="0"/>
          <a:ext cx="0" cy="0"/>
          <a:chOff x="0" y="0"/>
          <a:chExt cx="0" cy="0"/>
        </a:xfrm>
      </p:grpSpPr>
      <p:sp>
        <p:nvSpPr>
          <p:cNvPr id="362" name="Google Shape;362;g2b4d25589ec_0_64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304800" algn="l" rtl="0">
              <a:spcBef>
                <a:spcPts val="0"/>
              </a:spcBef>
              <a:spcAft>
                <a:spcPts val="0"/>
              </a:spcAft>
              <a:buClr>
                <a:schemeClr val="dk1"/>
              </a:buClr>
              <a:buSzPts val="1200"/>
              <a:buFont typeface="Calibri"/>
              <a:buChar char="●"/>
            </a:pPr>
            <a:r>
              <a:rPr lang="en-US" sz="1200">
                <a:solidFill>
                  <a:schemeClr val="dk1"/>
                </a:solidFill>
                <a:latin typeface="Calibri"/>
                <a:ea typeface="Calibri"/>
                <a:cs typeface="Calibri"/>
                <a:sym typeface="Calibri"/>
              </a:rPr>
              <a:t>Thunderstorm and Hail warning in Steven City</a:t>
            </a:r>
          </a:p>
          <a:p>
            <a:pPr marL="457200" lvl="0" indent="0" algn="l" rtl="0">
              <a:spcBef>
                <a:spcPts val="0"/>
              </a:spcBef>
              <a:spcAft>
                <a:spcPts val="0"/>
              </a:spcAft>
              <a:buNone/>
            </a:pPr>
            <a:endParaRPr lang="en-US" sz="120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100"/>
              <a:buNone/>
            </a:pPr>
            <a:endParaRPr lang="en-US" sz="1200"/>
          </a:p>
        </p:txBody>
      </p:sp>
      <p:sp>
        <p:nvSpPr>
          <p:cNvPr id="363" name="Google Shape;363;g2b4d25589ec_0_6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05398428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1"/>
        <p:cNvGrpSpPr/>
        <p:nvPr/>
      </p:nvGrpSpPr>
      <p:grpSpPr>
        <a:xfrm>
          <a:off x="0" y="0"/>
          <a:ext cx="0" cy="0"/>
          <a:chOff x="0" y="0"/>
          <a:chExt cx="0" cy="0"/>
        </a:xfrm>
      </p:grpSpPr>
      <p:sp>
        <p:nvSpPr>
          <p:cNvPr id="422" name="Google Shape;422;g2b4d25589ec_0_66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200">
                <a:solidFill>
                  <a:schemeClr val="dk1"/>
                </a:solidFill>
                <a:latin typeface="Calibri"/>
                <a:ea typeface="Calibri"/>
                <a:cs typeface="Calibri"/>
                <a:sym typeface="Calibri"/>
              </a:rPr>
              <a:t>Tell the students “now that you know how to understand the weather we are going to talk about what to do in these situation to keep yourself safe”</a:t>
            </a:r>
            <a:endParaRPr sz="120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100"/>
              <a:buNone/>
            </a:pPr>
            <a:endParaRPr/>
          </a:p>
        </p:txBody>
      </p:sp>
      <p:sp>
        <p:nvSpPr>
          <p:cNvPr id="423" name="Google Shape;423;g2b4d25589ec_0_66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3"/>
        <p:cNvGrpSpPr/>
        <p:nvPr/>
      </p:nvGrpSpPr>
      <p:grpSpPr>
        <a:xfrm>
          <a:off x="0" y="0"/>
          <a:ext cx="0" cy="0"/>
          <a:chOff x="0" y="0"/>
          <a:chExt cx="0" cy="0"/>
        </a:xfrm>
      </p:grpSpPr>
      <p:sp>
        <p:nvSpPr>
          <p:cNvPr id="434" name="Google Shape;434;g2b5c1b15e9b_0_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SzPts val="1100"/>
              <a:buNone/>
            </a:pPr>
            <a:r>
              <a:rPr lang="en" sz="1200">
                <a:solidFill>
                  <a:schemeClr val="dk1"/>
                </a:solidFill>
                <a:latin typeface="Calibri"/>
                <a:ea typeface="Calibri"/>
                <a:cs typeface="Calibri"/>
                <a:sym typeface="Calibri"/>
              </a:rPr>
              <a:t>At school</a:t>
            </a:r>
            <a:endParaRPr sz="1200">
              <a:solidFill>
                <a:schemeClr val="dk1"/>
              </a:solidFill>
              <a:latin typeface="Calibri"/>
              <a:ea typeface="Calibri"/>
              <a:cs typeface="Calibri"/>
              <a:sym typeface="Calibri"/>
            </a:endParaRPr>
          </a:p>
          <a:p>
            <a:pPr marL="457200" lvl="0" indent="-304800" algn="l" rtl="0">
              <a:spcBef>
                <a:spcPts val="0"/>
              </a:spcBef>
              <a:spcAft>
                <a:spcPts val="0"/>
              </a:spcAft>
              <a:buClr>
                <a:schemeClr val="dk1"/>
              </a:buClr>
              <a:buSzPts val="1200"/>
              <a:buFont typeface="Calibri"/>
              <a:buAutoNum type="arabicPeriod"/>
            </a:pPr>
            <a:r>
              <a:rPr lang="en" sz="1200">
                <a:solidFill>
                  <a:schemeClr val="dk1"/>
                </a:solidFill>
                <a:latin typeface="Calibri"/>
                <a:ea typeface="Calibri"/>
                <a:cs typeface="Calibri"/>
                <a:sym typeface="Calibri"/>
              </a:rPr>
              <a:t>Listen to the adults- it is your teacher's job to keep you safe and know all the safety procedures at school</a:t>
            </a:r>
            <a:endParaRPr sz="1200">
              <a:solidFill>
                <a:schemeClr val="dk1"/>
              </a:solidFill>
              <a:latin typeface="Calibri"/>
              <a:ea typeface="Calibri"/>
              <a:cs typeface="Calibri"/>
              <a:sym typeface="Calibri"/>
            </a:endParaRPr>
          </a:p>
          <a:p>
            <a:pPr marL="457200" lvl="0" indent="-304800" algn="l" rtl="0">
              <a:spcBef>
                <a:spcPts val="0"/>
              </a:spcBef>
              <a:spcAft>
                <a:spcPts val="0"/>
              </a:spcAft>
              <a:buClr>
                <a:schemeClr val="dk1"/>
              </a:buClr>
              <a:buSzPts val="1200"/>
              <a:buFont typeface="Calibri"/>
              <a:buAutoNum type="arabicPeriod"/>
            </a:pPr>
            <a:r>
              <a:rPr lang="en" sz="1200">
                <a:solidFill>
                  <a:schemeClr val="dk1"/>
                </a:solidFill>
                <a:latin typeface="Calibri"/>
                <a:ea typeface="Calibri"/>
                <a:cs typeface="Calibri"/>
                <a:sym typeface="Calibri"/>
              </a:rPr>
              <a:t>Stay calm and follow directions</a:t>
            </a:r>
            <a:endParaRPr sz="120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100"/>
              <a:buNone/>
            </a:pPr>
            <a:endParaRPr/>
          </a:p>
        </p:txBody>
      </p:sp>
      <p:sp>
        <p:nvSpPr>
          <p:cNvPr id="435" name="Google Shape;435;g2b5c1b15e9b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5"/>
        <p:cNvGrpSpPr/>
        <p:nvPr/>
      </p:nvGrpSpPr>
      <p:grpSpPr>
        <a:xfrm>
          <a:off x="0" y="0"/>
          <a:ext cx="0" cy="0"/>
          <a:chOff x="0" y="0"/>
          <a:chExt cx="0" cy="0"/>
        </a:xfrm>
      </p:grpSpPr>
      <p:sp>
        <p:nvSpPr>
          <p:cNvPr id="446" name="Google Shape;446;g2b5c1b15e9b_0_1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a:solidFill>
                  <a:schemeClr val="dk1"/>
                </a:solidFill>
                <a:latin typeface="Calibri"/>
                <a:ea typeface="Calibri"/>
                <a:cs typeface="Calibri"/>
                <a:sym typeface="Calibri"/>
              </a:rPr>
              <a:t>At home</a:t>
            </a:r>
            <a:endParaRPr sz="1200">
              <a:solidFill>
                <a:schemeClr val="dk1"/>
              </a:solidFill>
              <a:latin typeface="Calibri"/>
              <a:ea typeface="Calibri"/>
              <a:cs typeface="Calibri"/>
              <a:sym typeface="Calibri"/>
            </a:endParaRPr>
          </a:p>
          <a:p>
            <a:pPr marL="457200" lvl="0" indent="-304800" algn="l" rtl="0">
              <a:spcBef>
                <a:spcPts val="0"/>
              </a:spcBef>
              <a:spcAft>
                <a:spcPts val="0"/>
              </a:spcAft>
              <a:buClr>
                <a:schemeClr val="dk1"/>
              </a:buClr>
              <a:buSzPts val="1200"/>
              <a:buFont typeface="Calibri"/>
              <a:buAutoNum type="arabicPeriod"/>
            </a:pPr>
            <a:r>
              <a:rPr lang="en" sz="1200">
                <a:solidFill>
                  <a:schemeClr val="dk1"/>
                </a:solidFill>
                <a:latin typeface="Calibri"/>
                <a:ea typeface="Calibri"/>
                <a:cs typeface="Calibri"/>
                <a:sym typeface="Calibri"/>
              </a:rPr>
              <a:t>Listen to adults</a:t>
            </a:r>
            <a:endParaRPr sz="1200">
              <a:solidFill>
                <a:schemeClr val="dk1"/>
              </a:solidFill>
              <a:latin typeface="Calibri"/>
              <a:ea typeface="Calibri"/>
              <a:cs typeface="Calibri"/>
              <a:sym typeface="Calibri"/>
            </a:endParaRPr>
          </a:p>
          <a:p>
            <a:pPr marL="457200" lvl="0" indent="-304800" algn="l" rtl="0">
              <a:spcBef>
                <a:spcPts val="0"/>
              </a:spcBef>
              <a:spcAft>
                <a:spcPts val="0"/>
              </a:spcAft>
              <a:buClr>
                <a:schemeClr val="dk1"/>
              </a:buClr>
              <a:buSzPts val="1200"/>
              <a:buFont typeface="Calibri"/>
              <a:buAutoNum type="arabicPeriod"/>
            </a:pPr>
            <a:r>
              <a:rPr lang="en" sz="1200">
                <a:solidFill>
                  <a:schemeClr val="dk1"/>
                </a:solidFill>
                <a:latin typeface="Calibri"/>
                <a:ea typeface="Calibri"/>
                <a:cs typeface="Calibri"/>
                <a:sym typeface="Calibri"/>
              </a:rPr>
              <a:t>Stay calm and follow directions</a:t>
            </a:r>
            <a:endParaRPr sz="1200">
              <a:solidFill>
                <a:schemeClr val="dk1"/>
              </a:solidFill>
              <a:latin typeface="Calibri"/>
              <a:ea typeface="Calibri"/>
              <a:cs typeface="Calibri"/>
              <a:sym typeface="Calibri"/>
            </a:endParaRPr>
          </a:p>
          <a:p>
            <a:pPr marL="457200" lvl="0" indent="-304800" algn="l" rtl="0">
              <a:spcBef>
                <a:spcPts val="0"/>
              </a:spcBef>
              <a:spcAft>
                <a:spcPts val="0"/>
              </a:spcAft>
              <a:buClr>
                <a:schemeClr val="dk1"/>
              </a:buClr>
              <a:buSzPts val="1200"/>
              <a:buFont typeface="Calibri"/>
              <a:buAutoNum type="arabicPeriod"/>
            </a:pPr>
            <a:r>
              <a:rPr lang="en" sz="1200">
                <a:solidFill>
                  <a:schemeClr val="dk1"/>
                </a:solidFill>
                <a:latin typeface="Calibri"/>
                <a:ea typeface="Calibri"/>
                <a:cs typeface="Calibri"/>
                <a:sym typeface="Calibri"/>
              </a:rPr>
              <a:t>Talk with an adult at home about what to do when there is a weather related emergency at home - every home is built differently, it is important to have a plan for what to do in your own home</a:t>
            </a:r>
            <a:endParaRPr sz="1200">
              <a:solidFill>
                <a:schemeClr val="dk1"/>
              </a:solidFill>
              <a:latin typeface="Calibri"/>
              <a:ea typeface="Calibri"/>
              <a:cs typeface="Calibri"/>
              <a:sym typeface="Calibri"/>
            </a:endParaRPr>
          </a:p>
          <a:p>
            <a:pPr marL="914400" lvl="1" indent="-304800" algn="l" rtl="0">
              <a:spcBef>
                <a:spcPts val="0"/>
              </a:spcBef>
              <a:spcAft>
                <a:spcPts val="0"/>
              </a:spcAft>
              <a:buClr>
                <a:schemeClr val="dk1"/>
              </a:buClr>
              <a:buSzPts val="1200"/>
              <a:buFont typeface="Calibri"/>
              <a:buAutoNum type="alphaLcPeriod"/>
            </a:pPr>
            <a:r>
              <a:rPr lang="en" sz="1200">
                <a:solidFill>
                  <a:schemeClr val="dk1"/>
                </a:solidFill>
                <a:latin typeface="Calibri"/>
                <a:ea typeface="Calibri"/>
                <a:cs typeface="Calibri"/>
                <a:sym typeface="Calibri"/>
              </a:rPr>
              <a:t>Have a plan with your parents for if you are ever home alone</a:t>
            </a:r>
            <a:endParaRPr sz="1200">
              <a:solidFill>
                <a:schemeClr val="dk1"/>
              </a:solidFill>
              <a:latin typeface="Calibri"/>
              <a:ea typeface="Calibri"/>
              <a:cs typeface="Calibri"/>
              <a:sym typeface="Calibri"/>
            </a:endParaRPr>
          </a:p>
          <a:p>
            <a:pPr marL="457200" lvl="0" indent="-304800" algn="l" rtl="0">
              <a:spcBef>
                <a:spcPts val="0"/>
              </a:spcBef>
              <a:spcAft>
                <a:spcPts val="0"/>
              </a:spcAft>
              <a:buClr>
                <a:schemeClr val="dk1"/>
              </a:buClr>
              <a:buSzPts val="1200"/>
              <a:buFont typeface="Calibri"/>
              <a:buAutoNum type="arabicPeriod"/>
            </a:pPr>
            <a:r>
              <a:rPr lang="en" sz="1200">
                <a:solidFill>
                  <a:schemeClr val="dk1"/>
                </a:solidFill>
                <a:latin typeface="Calibri"/>
                <a:ea typeface="Calibri"/>
                <a:cs typeface="Calibri"/>
                <a:sym typeface="Calibri"/>
              </a:rPr>
              <a:t>Change the smoke detector batteries 2x a year and make sure it is working once a month</a:t>
            </a:r>
            <a:endParaRPr sz="120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100"/>
              <a:buNone/>
            </a:pPr>
            <a:endParaRPr/>
          </a:p>
        </p:txBody>
      </p:sp>
      <p:sp>
        <p:nvSpPr>
          <p:cNvPr id="447" name="Google Shape;447;g2b5c1b15e9b_0_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7"/>
        <p:cNvGrpSpPr/>
        <p:nvPr/>
      </p:nvGrpSpPr>
      <p:grpSpPr>
        <a:xfrm>
          <a:off x="0" y="0"/>
          <a:ext cx="0" cy="0"/>
          <a:chOff x="0" y="0"/>
          <a:chExt cx="0" cy="0"/>
        </a:xfrm>
      </p:grpSpPr>
      <p:sp>
        <p:nvSpPr>
          <p:cNvPr id="458" name="Google Shape;458;g2b5c1b15e9b_0_2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200">
                <a:solidFill>
                  <a:schemeClr val="dk1"/>
                </a:solidFill>
                <a:latin typeface="Calibri"/>
                <a:ea typeface="Calibri"/>
                <a:cs typeface="Calibri"/>
                <a:sym typeface="Calibri"/>
              </a:rPr>
              <a:t>Explain to the students that “when we stay calm during these emergencies we can then respond to them with the appropriate safety precautions”</a:t>
            </a:r>
            <a:endParaRPr sz="12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2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 sz="1200">
                <a:solidFill>
                  <a:schemeClr val="dk1"/>
                </a:solidFill>
                <a:latin typeface="Calibri"/>
                <a:ea typeface="Calibri"/>
                <a:cs typeface="Calibri"/>
                <a:sym typeface="Calibri"/>
              </a:rPr>
              <a:t>Tell the students “we are going to review each weather related emergency again and this time talk about what we can do to keep ourselves safe”</a:t>
            </a:r>
            <a:endParaRPr/>
          </a:p>
        </p:txBody>
      </p:sp>
      <p:sp>
        <p:nvSpPr>
          <p:cNvPr id="459" name="Google Shape;459;g2b5c1b15e9b_0_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6"/>
        <p:cNvGrpSpPr/>
        <p:nvPr/>
      </p:nvGrpSpPr>
      <p:grpSpPr>
        <a:xfrm>
          <a:off x="0" y="0"/>
          <a:ext cx="0" cy="0"/>
          <a:chOff x="0" y="0"/>
          <a:chExt cx="0" cy="0"/>
        </a:xfrm>
      </p:grpSpPr>
      <p:sp>
        <p:nvSpPr>
          <p:cNvPr id="467" name="Google Shape;467;g2b5c1b15e9b_0_3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200" u="sng">
                <a:solidFill>
                  <a:schemeClr val="dk1"/>
                </a:solidFill>
                <a:latin typeface="Calibri"/>
                <a:ea typeface="Calibri"/>
                <a:cs typeface="Calibri"/>
                <a:sym typeface="Calibri"/>
              </a:rPr>
              <a:t>Calling 911:</a:t>
            </a:r>
            <a:endParaRPr sz="1200" u="sng">
              <a:solidFill>
                <a:schemeClr val="dk1"/>
              </a:solidFill>
              <a:latin typeface="Calibri"/>
              <a:ea typeface="Calibri"/>
              <a:cs typeface="Calibri"/>
              <a:sym typeface="Calibri"/>
            </a:endParaRPr>
          </a:p>
          <a:p>
            <a:pPr marL="457200" lvl="0" indent="-304800" algn="l" rtl="0">
              <a:lnSpc>
                <a:spcPct val="115000"/>
              </a:lnSpc>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911 is used for emergencies when we need police, fire and rescue</a:t>
            </a:r>
            <a:endParaRPr sz="1200">
              <a:solidFill>
                <a:schemeClr val="dk1"/>
              </a:solidFill>
              <a:latin typeface="Calibri"/>
              <a:ea typeface="Calibri"/>
              <a:cs typeface="Calibri"/>
              <a:sym typeface="Calibri"/>
            </a:endParaRPr>
          </a:p>
          <a:p>
            <a:pPr marL="457200" lvl="0" indent="-304800" algn="l" rtl="0">
              <a:lnSpc>
                <a:spcPct val="115000"/>
              </a:lnSpc>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 The dispatcher will answer the phone and ask what is your emergency?</a:t>
            </a:r>
            <a:endParaRPr sz="1200">
              <a:solidFill>
                <a:schemeClr val="dk1"/>
              </a:solidFill>
              <a:latin typeface="Calibri"/>
              <a:ea typeface="Calibri"/>
              <a:cs typeface="Calibri"/>
              <a:sym typeface="Calibri"/>
            </a:endParaRPr>
          </a:p>
          <a:p>
            <a:pPr marL="457200" lvl="0" indent="-304800" algn="l" rtl="0">
              <a:lnSpc>
                <a:spcPct val="115000"/>
              </a:lnSpc>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 Speak clearly and no head nodding</a:t>
            </a:r>
            <a:endParaRPr sz="1200">
              <a:solidFill>
                <a:schemeClr val="dk1"/>
              </a:solidFill>
              <a:latin typeface="Calibri"/>
              <a:ea typeface="Calibri"/>
              <a:cs typeface="Calibri"/>
              <a:sym typeface="Calibri"/>
            </a:endParaRPr>
          </a:p>
          <a:p>
            <a:pPr marL="457200" lvl="0" indent="-304800" algn="l" rtl="0">
              <a:lnSpc>
                <a:spcPct val="115000"/>
              </a:lnSpc>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Know your name, address and phone number</a:t>
            </a:r>
            <a:endParaRPr sz="1200">
              <a:solidFill>
                <a:schemeClr val="dk1"/>
              </a:solidFill>
              <a:latin typeface="Calibri"/>
              <a:ea typeface="Calibri"/>
              <a:cs typeface="Calibri"/>
              <a:sym typeface="Calibri"/>
            </a:endParaRPr>
          </a:p>
          <a:p>
            <a:pPr marL="457200" lvl="0" indent="-304800" algn="l" rtl="0">
              <a:lnSpc>
                <a:spcPct val="115000"/>
              </a:lnSpc>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Stay on the phone until the dispatcher tells you to hang up</a:t>
            </a:r>
            <a:endParaRPr sz="1200">
              <a:solidFill>
                <a:schemeClr val="dk1"/>
              </a:solidFill>
              <a:latin typeface="Calibri"/>
              <a:ea typeface="Calibri"/>
              <a:cs typeface="Calibri"/>
              <a:sym typeface="Calibri"/>
            </a:endParaRPr>
          </a:p>
        </p:txBody>
      </p:sp>
      <p:sp>
        <p:nvSpPr>
          <p:cNvPr id="468" name="Google Shape;468;g2b5c1b15e9b_0_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8"/>
        <p:cNvGrpSpPr/>
        <p:nvPr/>
      </p:nvGrpSpPr>
      <p:grpSpPr>
        <a:xfrm>
          <a:off x="0" y="0"/>
          <a:ext cx="0" cy="0"/>
          <a:chOff x="0" y="0"/>
          <a:chExt cx="0" cy="0"/>
        </a:xfrm>
      </p:grpSpPr>
      <p:sp>
        <p:nvSpPr>
          <p:cNvPr id="479" name="Google Shape;479;g2b5c1b15e9b_0_4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200" u="sng" dirty="0">
                <a:solidFill>
                  <a:schemeClr val="dk1"/>
                </a:solidFill>
                <a:latin typeface="Calibri"/>
                <a:ea typeface="Calibri"/>
                <a:cs typeface="Calibri"/>
                <a:sym typeface="Calibri"/>
              </a:rPr>
              <a:t>Thunderstorms:</a:t>
            </a:r>
            <a:endParaRPr sz="1200" u="sng" dirty="0">
              <a:solidFill>
                <a:schemeClr val="dk1"/>
              </a:solidFill>
              <a:latin typeface="Calibri"/>
              <a:ea typeface="Calibri"/>
              <a:cs typeface="Calibri"/>
              <a:sym typeface="Calibri"/>
            </a:endParaRPr>
          </a:p>
          <a:p>
            <a:pPr marL="457200" lvl="0" indent="-304800" algn="l" rtl="0">
              <a:lnSpc>
                <a:spcPct val="115000"/>
              </a:lnSpc>
              <a:spcBef>
                <a:spcPts val="0"/>
              </a:spcBef>
              <a:spcAft>
                <a:spcPts val="0"/>
              </a:spcAft>
              <a:buClr>
                <a:schemeClr val="dk1"/>
              </a:buClr>
              <a:buSzPts val="1200"/>
              <a:buFont typeface="Calibri"/>
              <a:buChar char="●"/>
            </a:pPr>
            <a:r>
              <a:rPr lang="en" sz="1200" dirty="0">
                <a:solidFill>
                  <a:schemeClr val="dk1"/>
                </a:solidFill>
                <a:latin typeface="Calibri"/>
                <a:ea typeface="Calibri"/>
                <a:cs typeface="Calibri"/>
                <a:sym typeface="Calibri"/>
              </a:rPr>
              <a:t>Stay inside -  It’s not safe to be outside when lightning is near. If you hear thunder, then that means that lightning is close. </a:t>
            </a:r>
            <a:endParaRPr sz="1200" dirty="0">
              <a:solidFill>
                <a:schemeClr val="dk1"/>
              </a:solidFill>
              <a:latin typeface="Calibri"/>
              <a:ea typeface="Calibri"/>
              <a:cs typeface="Calibri"/>
              <a:sym typeface="Calibri"/>
            </a:endParaRPr>
          </a:p>
          <a:p>
            <a:pPr marL="457200" lvl="0" indent="-304800" algn="l" rtl="0">
              <a:lnSpc>
                <a:spcPct val="115000"/>
              </a:lnSpc>
              <a:spcBef>
                <a:spcPts val="0"/>
              </a:spcBef>
              <a:spcAft>
                <a:spcPts val="0"/>
              </a:spcAft>
              <a:buClr>
                <a:schemeClr val="dk1"/>
              </a:buClr>
              <a:buSzPts val="1200"/>
              <a:buFont typeface="Calibri"/>
              <a:buChar char="●"/>
            </a:pPr>
            <a:r>
              <a:rPr lang="en" sz="1200" dirty="0">
                <a:solidFill>
                  <a:schemeClr val="dk1"/>
                </a:solidFill>
                <a:latin typeface="Calibri"/>
                <a:ea typeface="Calibri"/>
                <a:cs typeface="Calibri"/>
                <a:sym typeface="Calibri"/>
              </a:rPr>
              <a:t>Remember, "When thunder roars, go indoors!"</a:t>
            </a:r>
            <a:endParaRPr sz="1200" dirty="0">
              <a:solidFill>
                <a:schemeClr val="dk1"/>
              </a:solidFill>
              <a:latin typeface="Calibri"/>
              <a:ea typeface="Calibri"/>
              <a:cs typeface="Calibri"/>
              <a:sym typeface="Calibri"/>
            </a:endParaRPr>
          </a:p>
          <a:p>
            <a:pPr marL="457200" lvl="0" indent="-304800" algn="l" rtl="0">
              <a:lnSpc>
                <a:spcPct val="115000"/>
              </a:lnSpc>
              <a:spcBef>
                <a:spcPts val="0"/>
              </a:spcBef>
              <a:spcAft>
                <a:spcPts val="0"/>
              </a:spcAft>
              <a:buClr>
                <a:schemeClr val="dk1"/>
              </a:buClr>
              <a:buSzPts val="1200"/>
              <a:buFont typeface="Calibri"/>
              <a:buChar char="●"/>
            </a:pPr>
            <a:r>
              <a:rPr lang="en" sz="1200" dirty="0">
                <a:solidFill>
                  <a:schemeClr val="dk1"/>
                </a:solidFill>
                <a:latin typeface="Calibri"/>
                <a:ea typeface="Calibri"/>
                <a:cs typeface="Calibri"/>
                <a:sym typeface="Calibri"/>
              </a:rPr>
              <a:t>Avoid running water (shower, wash dishes) and anything that plugs into the wall</a:t>
            </a:r>
            <a:endParaRPr sz="1200" dirty="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100"/>
              <a:buNone/>
            </a:pPr>
            <a:endParaRPr dirty="0"/>
          </a:p>
        </p:txBody>
      </p:sp>
      <p:sp>
        <p:nvSpPr>
          <p:cNvPr id="480" name="Google Shape;480;g2b5c1b15e9b_0_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0"/>
        <p:cNvGrpSpPr/>
        <p:nvPr/>
      </p:nvGrpSpPr>
      <p:grpSpPr>
        <a:xfrm>
          <a:off x="0" y="0"/>
          <a:ext cx="0" cy="0"/>
          <a:chOff x="0" y="0"/>
          <a:chExt cx="0" cy="0"/>
        </a:xfrm>
      </p:grpSpPr>
      <p:sp>
        <p:nvSpPr>
          <p:cNvPr id="491" name="Google Shape;491;g2b5c1b15e9b_0_5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200" u="sng">
                <a:solidFill>
                  <a:schemeClr val="dk1"/>
                </a:solidFill>
                <a:latin typeface="Calibri"/>
                <a:ea typeface="Calibri"/>
                <a:cs typeface="Calibri"/>
                <a:sym typeface="Calibri"/>
              </a:rPr>
              <a:t>Tornados:</a:t>
            </a:r>
            <a:endParaRPr sz="1200" u="sng">
              <a:solidFill>
                <a:schemeClr val="dk1"/>
              </a:solidFill>
              <a:latin typeface="Calibri"/>
              <a:ea typeface="Calibri"/>
              <a:cs typeface="Calibri"/>
              <a:sym typeface="Calibri"/>
            </a:endParaRPr>
          </a:p>
          <a:p>
            <a:pPr marL="457200" lvl="0" indent="-304800" algn="l" rtl="0">
              <a:lnSpc>
                <a:spcPct val="115000"/>
              </a:lnSpc>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At home: Go to the basement or a small interior room on the lowest floor like a closet or bathroom</a:t>
            </a:r>
            <a:endParaRPr sz="1200">
              <a:solidFill>
                <a:schemeClr val="dk1"/>
              </a:solidFill>
              <a:latin typeface="Calibri"/>
              <a:ea typeface="Calibri"/>
              <a:cs typeface="Calibri"/>
              <a:sym typeface="Calibri"/>
            </a:endParaRPr>
          </a:p>
          <a:p>
            <a:pPr marL="457200" lvl="0" indent="-304800" algn="l" rtl="0">
              <a:lnSpc>
                <a:spcPct val="115000"/>
              </a:lnSpc>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At school: sit facing the wall. Put your head on the floor and cover it with your hands. Tuck your feet under your body</a:t>
            </a:r>
            <a:endParaRPr sz="1200">
              <a:solidFill>
                <a:schemeClr val="dk1"/>
              </a:solidFill>
              <a:latin typeface="Calibri"/>
              <a:ea typeface="Calibri"/>
              <a:cs typeface="Calibri"/>
              <a:sym typeface="Calibri"/>
            </a:endParaRPr>
          </a:p>
          <a:p>
            <a:pPr marL="457200" lvl="0" indent="-304800" algn="l" rtl="0">
              <a:lnSpc>
                <a:spcPct val="115000"/>
              </a:lnSpc>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Stay away from windows, outside walls and doors</a:t>
            </a:r>
            <a:endParaRPr sz="1200">
              <a:solidFill>
                <a:schemeClr val="dk1"/>
              </a:solidFill>
              <a:latin typeface="Calibri"/>
              <a:ea typeface="Calibri"/>
              <a:cs typeface="Calibri"/>
              <a:sym typeface="Calibri"/>
            </a:endParaRPr>
          </a:p>
          <a:p>
            <a:pPr marL="457200" lvl="0" indent="-304800" algn="l" rtl="0">
              <a:lnSpc>
                <a:spcPct val="115000"/>
              </a:lnSpc>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Protect your head and neck from flying debris</a:t>
            </a:r>
            <a:endParaRPr sz="1200" u="sng">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100"/>
              <a:buNone/>
            </a:pPr>
            <a:endParaRPr/>
          </a:p>
        </p:txBody>
      </p:sp>
      <p:sp>
        <p:nvSpPr>
          <p:cNvPr id="492" name="Google Shape;492;g2b5c1b15e9b_0_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2"/>
        <p:cNvGrpSpPr/>
        <p:nvPr/>
      </p:nvGrpSpPr>
      <p:grpSpPr>
        <a:xfrm>
          <a:off x="0" y="0"/>
          <a:ext cx="0" cy="0"/>
          <a:chOff x="0" y="0"/>
          <a:chExt cx="0" cy="0"/>
        </a:xfrm>
      </p:grpSpPr>
      <p:sp>
        <p:nvSpPr>
          <p:cNvPr id="503" name="Google Shape;503;g2b5c1b15e9b_0_6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304800" algn="l" rtl="0">
              <a:lnSpc>
                <a:spcPct val="115000"/>
              </a:lnSpc>
              <a:spcBef>
                <a:spcPts val="0"/>
              </a:spcBef>
              <a:spcAft>
                <a:spcPts val="0"/>
              </a:spcAft>
              <a:buClr>
                <a:schemeClr val="dk1"/>
              </a:buClr>
              <a:buSzPts val="1200"/>
              <a:buFont typeface="Calibri"/>
              <a:buChar char="●"/>
            </a:pPr>
            <a:r>
              <a:rPr lang="en" sz="1200" u="sng">
                <a:solidFill>
                  <a:schemeClr val="dk1"/>
                </a:solidFill>
                <a:latin typeface="Calibri"/>
                <a:ea typeface="Calibri"/>
                <a:cs typeface="Calibri"/>
                <a:sym typeface="Calibri"/>
              </a:rPr>
              <a:t>Fire emergencies:</a:t>
            </a:r>
            <a:endParaRPr sz="1200" u="sng">
              <a:solidFill>
                <a:schemeClr val="dk1"/>
              </a:solidFill>
              <a:latin typeface="Calibri"/>
              <a:ea typeface="Calibri"/>
              <a:cs typeface="Calibri"/>
              <a:sym typeface="Calibri"/>
            </a:endParaRPr>
          </a:p>
          <a:p>
            <a:pPr marL="457200" lvl="0" indent="-304800" algn="l" rtl="0">
              <a:lnSpc>
                <a:spcPct val="115000"/>
              </a:lnSpc>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Fire escape plan: Create a fire escape plan and practice it twice a year. Mark your family’s calendar to remind everyone.</a:t>
            </a:r>
            <a:endParaRPr sz="1200">
              <a:solidFill>
                <a:schemeClr val="dk1"/>
              </a:solidFill>
              <a:latin typeface="Calibri"/>
              <a:ea typeface="Calibri"/>
              <a:cs typeface="Calibri"/>
              <a:sym typeface="Calibri"/>
            </a:endParaRPr>
          </a:p>
          <a:p>
            <a:pPr marL="0" lvl="0" indent="0" algn="l" rtl="0">
              <a:lnSpc>
                <a:spcPct val="115000"/>
              </a:lnSpc>
              <a:spcBef>
                <a:spcPts val="0"/>
              </a:spcBef>
              <a:spcAft>
                <a:spcPts val="0"/>
              </a:spcAft>
              <a:buNone/>
            </a:pPr>
            <a:endParaRPr sz="1200">
              <a:solidFill>
                <a:schemeClr val="dk1"/>
              </a:solidFill>
              <a:latin typeface="Calibri"/>
              <a:ea typeface="Calibri"/>
              <a:cs typeface="Calibri"/>
              <a:sym typeface="Calibri"/>
            </a:endParaRPr>
          </a:p>
          <a:p>
            <a:pPr marL="0" lvl="0" indent="0" algn="l" rtl="0">
              <a:lnSpc>
                <a:spcPct val="115000"/>
              </a:lnSpc>
              <a:spcBef>
                <a:spcPts val="0"/>
              </a:spcBef>
              <a:spcAft>
                <a:spcPts val="0"/>
              </a:spcAft>
              <a:buNone/>
            </a:pPr>
            <a:endParaRPr sz="1200">
              <a:solidFill>
                <a:schemeClr val="dk1"/>
              </a:solidFill>
              <a:latin typeface="Calibri"/>
              <a:ea typeface="Calibri"/>
              <a:cs typeface="Calibri"/>
              <a:sym typeface="Calibri"/>
            </a:endParaRPr>
          </a:p>
          <a:p>
            <a:pPr marL="914400" lvl="1" indent="-304800" algn="l" rtl="0">
              <a:lnSpc>
                <a:spcPct val="115000"/>
              </a:lnSpc>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Two ways out: Have two ways to get out of each room. A window might be a second way if the door is blocked by fire or smoke.</a:t>
            </a:r>
            <a:endParaRPr sz="1200">
              <a:solidFill>
                <a:schemeClr val="dk1"/>
              </a:solidFill>
              <a:latin typeface="Calibri"/>
              <a:ea typeface="Calibri"/>
              <a:cs typeface="Calibri"/>
              <a:sym typeface="Calibri"/>
            </a:endParaRPr>
          </a:p>
          <a:p>
            <a:pPr marL="914400" lvl="1" indent="-304800" algn="l" rtl="0">
              <a:lnSpc>
                <a:spcPct val="115000"/>
              </a:lnSpc>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Feel your way out: Practice feeling your way out of the house in the dark or with your eyes closed.</a:t>
            </a:r>
            <a:endParaRPr sz="1200">
              <a:solidFill>
                <a:schemeClr val="dk1"/>
              </a:solidFill>
              <a:latin typeface="Calibri"/>
              <a:ea typeface="Calibri"/>
              <a:cs typeface="Calibri"/>
              <a:sym typeface="Calibri"/>
            </a:endParaRPr>
          </a:p>
          <a:p>
            <a:pPr marL="914400" lvl="1" indent="-304800" algn="l" rtl="0">
              <a:lnSpc>
                <a:spcPct val="115000"/>
              </a:lnSpc>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Don’t hide: Don’t hide from firefighters! They are there to help you.</a:t>
            </a:r>
            <a:endParaRPr sz="1200">
              <a:solidFill>
                <a:schemeClr val="dk1"/>
              </a:solidFill>
              <a:latin typeface="Calibri"/>
              <a:ea typeface="Calibri"/>
              <a:cs typeface="Calibri"/>
              <a:sym typeface="Calibri"/>
            </a:endParaRPr>
          </a:p>
          <a:p>
            <a:pPr marL="914400" lvl="1" indent="-304800" algn="l" rtl="0">
              <a:lnSpc>
                <a:spcPct val="115000"/>
              </a:lnSpc>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Get low and go! Crawl under smoke to an exit. Heavy smoke and deadly gasses rise to the ceiling.</a:t>
            </a:r>
            <a:endParaRPr sz="1200">
              <a:solidFill>
                <a:schemeClr val="dk1"/>
              </a:solidFill>
              <a:latin typeface="Calibri"/>
              <a:ea typeface="Calibri"/>
              <a:cs typeface="Calibri"/>
              <a:sym typeface="Calibri"/>
            </a:endParaRPr>
          </a:p>
          <a:p>
            <a:pPr marL="914400" lvl="1" indent="-304800" algn="l" rtl="0">
              <a:lnSpc>
                <a:spcPct val="115000"/>
              </a:lnSpc>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 Feel first!: Feel the doorknob and door before opening it. If either is hot, leave the door closed and use the second way out.</a:t>
            </a:r>
            <a:endParaRPr sz="1200">
              <a:solidFill>
                <a:schemeClr val="dk1"/>
              </a:solidFill>
              <a:latin typeface="Calibri"/>
              <a:ea typeface="Calibri"/>
              <a:cs typeface="Calibri"/>
              <a:sym typeface="Calibri"/>
            </a:endParaRPr>
          </a:p>
          <a:p>
            <a:pPr marL="914400" lvl="1" indent="-304800" algn="l" rtl="0">
              <a:lnSpc>
                <a:spcPct val="115000"/>
              </a:lnSpc>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Get to your meeting spot: If you are the first one out of a burning building, wait at the emergency meeting spot you and your family decided on and call 911.</a:t>
            </a:r>
            <a:endParaRPr sz="1200">
              <a:solidFill>
                <a:schemeClr val="dk1"/>
              </a:solidFill>
              <a:latin typeface="Calibri"/>
              <a:ea typeface="Calibri"/>
              <a:cs typeface="Calibri"/>
              <a:sym typeface="Calibri"/>
            </a:endParaRPr>
          </a:p>
          <a:p>
            <a:pPr marL="914400" lvl="1" indent="-304800" algn="l" rtl="0">
              <a:lnSpc>
                <a:spcPct val="115000"/>
              </a:lnSpc>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Don’t go back into any building unless a firefighter says it is safe</a:t>
            </a:r>
            <a:endParaRPr sz="1200">
              <a:solidFill>
                <a:schemeClr val="dk1"/>
              </a:solidFill>
              <a:latin typeface="Calibri"/>
              <a:ea typeface="Calibri"/>
              <a:cs typeface="Calibri"/>
              <a:sym typeface="Calibri"/>
            </a:endParaRPr>
          </a:p>
          <a:p>
            <a:pPr marL="914400" lvl="1" indent="-304800" algn="l" rtl="0">
              <a:lnSpc>
                <a:spcPct val="115000"/>
              </a:lnSpc>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Stop, drop, and roll: If you have fire on your clothes, stop, drop, and roll! Stop where you are: if you run, the fire may spread. Drop to the ground and cover your face with your hands. Then roll over and over, or back and forth, until the fire is out.</a:t>
            </a:r>
            <a:endParaRPr sz="1200">
              <a:solidFill>
                <a:schemeClr val="dk1"/>
              </a:solidFill>
              <a:latin typeface="Calibri"/>
              <a:ea typeface="Calibri"/>
              <a:cs typeface="Calibri"/>
              <a:sym typeface="Calibri"/>
            </a:endParaRPr>
          </a:p>
          <a:p>
            <a:pPr marL="0" lvl="0" indent="0" algn="l" rtl="0">
              <a:lnSpc>
                <a:spcPct val="115000"/>
              </a:lnSpc>
              <a:spcBef>
                <a:spcPts val="0"/>
              </a:spcBef>
              <a:spcAft>
                <a:spcPts val="0"/>
              </a:spcAft>
              <a:buNone/>
            </a:pPr>
            <a:endParaRPr sz="1200">
              <a:solidFill>
                <a:schemeClr val="dk1"/>
              </a:solidFill>
              <a:latin typeface="Calibri"/>
              <a:ea typeface="Calibri"/>
              <a:cs typeface="Calibri"/>
              <a:sym typeface="Calibri"/>
            </a:endParaRPr>
          </a:p>
          <a:p>
            <a:pPr marL="457200" lvl="0" indent="0" algn="l" rtl="0">
              <a:lnSpc>
                <a:spcPct val="115000"/>
              </a:lnSpc>
              <a:spcBef>
                <a:spcPts val="0"/>
              </a:spcBef>
              <a:spcAft>
                <a:spcPts val="0"/>
              </a:spcAft>
              <a:buNone/>
            </a:pPr>
            <a:endParaRPr sz="1200" u="sng">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100"/>
              <a:buNone/>
            </a:pPr>
            <a:endParaRPr/>
          </a:p>
        </p:txBody>
      </p:sp>
      <p:sp>
        <p:nvSpPr>
          <p:cNvPr id="504" name="Google Shape;504;g2b5c1b15e9b_0_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4"/>
        <p:cNvGrpSpPr/>
        <p:nvPr/>
      </p:nvGrpSpPr>
      <p:grpSpPr>
        <a:xfrm>
          <a:off x="0" y="0"/>
          <a:ext cx="0" cy="0"/>
          <a:chOff x="0" y="0"/>
          <a:chExt cx="0" cy="0"/>
        </a:xfrm>
      </p:grpSpPr>
      <p:sp>
        <p:nvSpPr>
          <p:cNvPr id="515" name="Google Shape;515;g2b5dbbe3641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endParaRPr sz="1200">
              <a:solidFill>
                <a:schemeClr val="dk1"/>
              </a:solidFill>
              <a:latin typeface="Calibri"/>
              <a:ea typeface="Calibri"/>
              <a:cs typeface="Calibri"/>
              <a:sym typeface="Calibri"/>
            </a:endParaRPr>
          </a:p>
          <a:p>
            <a:pPr marL="0" lvl="0" indent="0" algn="l" rtl="0">
              <a:lnSpc>
                <a:spcPct val="115000"/>
              </a:lnSpc>
              <a:spcBef>
                <a:spcPts val="0"/>
              </a:spcBef>
              <a:spcAft>
                <a:spcPts val="0"/>
              </a:spcAft>
              <a:buNone/>
            </a:pPr>
            <a:r>
              <a:rPr lang="en" sz="1200">
                <a:solidFill>
                  <a:schemeClr val="dk1"/>
                </a:solidFill>
                <a:latin typeface="Calibri"/>
                <a:ea typeface="Calibri"/>
                <a:cs typeface="Calibri"/>
                <a:sym typeface="Calibri"/>
              </a:rPr>
              <a:t>Two ways out: Have two ways to get out of each room. A window might be a second way if the door is blocked by fire or smoke.</a:t>
            </a:r>
            <a:endParaRPr sz="1200">
              <a:solidFill>
                <a:schemeClr val="dk1"/>
              </a:solidFill>
              <a:latin typeface="Calibri"/>
              <a:ea typeface="Calibri"/>
              <a:cs typeface="Calibri"/>
              <a:sym typeface="Calibri"/>
            </a:endParaRPr>
          </a:p>
          <a:p>
            <a:pPr marL="0" lvl="0" indent="0" algn="l" rtl="0">
              <a:lnSpc>
                <a:spcPct val="115000"/>
              </a:lnSpc>
              <a:spcBef>
                <a:spcPts val="0"/>
              </a:spcBef>
              <a:spcAft>
                <a:spcPts val="0"/>
              </a:spcAft>
              <a:buNone/>
            </a:pPr>
            <a:r>
              <a:rPr lang="en" sz="1200">
                <a:solidFill>
                  <a:schemeClr val="dk1"/>
                </a:solidFill>
                <a:latin typeface="Calibri"/>
                <a:ea typeface="Calibri"/>
                <a:cs typeface="Calibri"/>
                <a:sym typeface="Calibri"/>
              </a:rPr>
              <a:t>Feel your way out: Practice feeling your way out of the house in the dark or with your eyes closed.</a:t>
            </a:r>
            <a:endParaRPr sz="1200">
              <a:solidFill>
                <a:schemeClr val="dk1"/>
              </a:solidFill>
              <a:latin typeface="Calibri"/>
              <a:ea typeface="Calibri"/>
              <a:cs typeface="Calibri"/>
              <a:sym typeface="Calibri"/>
            </a:endParaRPr>
          </a:p>
        </p:txBody>
      </p:sp>
      <p:sp>
        <p:nvSpPr>
          <p:cNvPr id="516" name="Google Shape;516;g2b5dbbe3641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6"/>
        <p:cNvGrpSpPr/>
        <p:nvPr/>
      </p:nvGrpSpPr>
      <p:grpSpPr>
        <a:xfrm>
          <a:off x="0" y="0"/>
          <a:ext cx="0" cy="0"/>
          <a:chOff x="0" y="0"/>
          <a:chExt cx="0" cy="0"/>
        </a:xfrm>
      </p:grpSpPr>
      <p:sp>
        <p:nvSpPr>
          <p:cNvPr id="527" name="Google Shape;527;g2b5dbbe3641_0_2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200">
                <a:solidFill>
                  <a:schemeClr val="dk1"/>
                </a:solidFill>
                <a:latin typeface="Calibri"/>
                <a:ea typeface="Calibri"/>
                <a:cs typeface="Calibri"/>
                <a:sym typeface="Calibri"/>
              </a:rPr>
              <a:t>Don’t hide: Don’t hide from firefighters! They are there to help you.</a:t>
            </a:r>
            <a:endParaRPr/>
          </a:p>
        </p:txBody>
      </p:sp>
      <p:sp>
        <p:nvSpPr>
          <p:cNvPr id="528" name="Google Shape;528;g2b5dbbe3641_0_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8"/>
        <p:cNvGrpSpPr/>
        <p:nvPr/>
      </p:nvGrpSpPr>
      <p:grpSpPr>
        <a:xfrm>
          <a:off x="0" y="0"/>
          <a:ext cx="0" cy="0"/>
          <a:chOff x="0" y="0"/>
          <a:chExt cx="0" cy="0"/>
        </a:xfrm>
      </p:grpSpPr>
      <p:sp>
        <p:nvSpPr>
          <p:cNvPr id="539" name="Google Shape;539;g2b5dbbe3641_0_3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endParaRPr sz="1200">
              <a:solidFill>
                <a:schemeClr val="dk1"/>
              </a:solidFill>
              <a:latin typeface="Calibri"/>
              <a:ea typeface="Calibri"/>
              <a:cs typeface="Calibri"/>
              <a:sym typeface="Calibri"/>
            </a:endParaRPr>
          </a:p>
          <a:p>
            <a:pPr marL="0" lvl="0" indent="0" algn="l" rtl="0">
              <a:lnSpc>
                <a:spcPct val="115000"/>
              </a:lnSpc>
              <a:spcBef>
                <a:spcPts val="0"/>
              </a:spcBef>
              <a:spcAft>
                <a:spcPts val="0"/>
              </a:spcAft>
              <a:buNone/>
            </a:pPr>
            <a:r>
              <a:rPr lang="en" sz="1200">
                <a:solidFill>
                  <a:schemeClr val="dk1"/>
                </a:solidFill>
                <a:latin typeface="Calibri"/>
                <a:ea typeface="Calibri"/>
                <a:cs typeface="Calibri"/>
                <a:sym typeface="Calibri"/>
              </a:rPr>
              <a:t>Get low and go! Crawl under smoke to an exit. Heavy smoke and deadly gasses rise to the ceiling.</a:t>
            </a:r>
            <a:endParaRPr sz="1200">
              <a:solidFill>
                <a:schemeClr val="dk1"/>
              </a:solidFill>
              <a:latin typeface="Calibri"/>
              <a:ea typeface="Calibri"/>
              <a:cs typeface="Calibri"/>
              <a:sym typeface="Calibri"/>
            </a:endParaRPr>
          </a:p>
          <a:p>
            <a:pPr marL="914400" lvl="0" indent="0" algn="l" rtl="0">
              <a:lnSpc>
                <a:spcPct val="115000"/>
              </a:lnSpc>
              <a:spcBef>
                <a:spcPts val="0"/>
              </a:spcBef>
              <a:spcAft>
                <a:spcPts val="0"/>
              </a:spcAft>
              <a:buNone/>
            </a:pPr>
            <a:endParaRPr sz="1200">
              <a:solidFill>
                <a:schemeClr val="dk1"/>
              </a:solidFill>
              <a:latin typeface="Calibri"/>
              <a:ea typeface="Calibri"/>
              <a:cs typeface="Calibri"/>
              <a:sym typeface="Calibri"/>
            </a:endParaRPr>
          </a:p>
          <a:p>
            <a:pPr marL="0" lvl="0" indent="0" algn="l" rtl="0">
              <a:lnSpc>
                <a:spcPct val="115000"/>
              </a:lnSpc>
              <a:spcBef>
                <a:spcPts val="0"/>
              </a:spcBef>
              <a:spcAft>
                <a:spcPts val="0"/>
              </a:spcAft>
              <a:buNone/>
            </a:pPr>
            <a:endParaRPr sz="1200">
              <a:solidFill>
                <a:schemeClr val="dk1"/>
              </a:solidFill>
              <a:latin typeface="Calibri"/>
              <a:ea typeface="Calibri"/>
              <a:cs typeface="Calibri"/>
              <a:sym typeface="Calibri"/>
            </a:endParaRPr>
          </a:p>
          <a:p>
            <a:pPr marL="457200" lvl="0" indent="0" algn="l" rtl="0">
              <a:lnSpc>
                <a:spcPct val="115000"/>
              </a:lnSpc>
              <a:spcBef>
                <a:spcPts val="0"/>
              </a:spcBef>
              <a:spcAft>
                <a:spcPts val="0"/>
              </a:spcAft>
              <a:buNone/>
            </a:pPr>
            <a:endParaRPr sz="1200" u="sng">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100"/>
              <a:buNone/>
            </a:pPr>
            <a:endParaRPr/>
          </a:p>
        </p:txBody>
      </p:sp>
      <p:sp>
        <p:nvSpPr>
          <p:cNvPr id="540" name="Google Shape;540;g2b5dbbe3641_0_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0"/>
        <p:cNvGrpSpPr/>
        <p:nvPr/>
      </p:nvGrpSpPr>
      <p:grpSpPr>
        <a:xfrm>
          <a:off x="0" y="0"/>
          <a:ext cx="0" cy="0"/>
          <a:chOff x="0" y="0"/>
          <a:chExt cx="0" cy="0"/>
        </a:xfrm>
      </p:grpSpPr>
      <p:sp>
        <p:nvSpPr>
          <p:cNvPr id="551" name="Google Shape;551;g2b5dbbe3641_0_4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200">
                <a:solidFill>
                  <a:schemeClr val="dk1"/>
                </a:solidFill>
                <a:latin typeface="Calibri"/>
                <a:ea typeface="Calibri"/>
                <a:cs typeface="Calibri"/>
                <a:sym typeface="Calibri"/>
              </a:rPr>
              <a:t> Feel first!: Feel the doorknob and door before opening it. If either is hot, leave the door closed and use the second way out.</a:t>
            </a:r>
            <a:endParaRPr/>
          </a:p>
        </p:txBody>
      </p:sp>
      <p:sp>
        <p:nvSpPr>
          <p:cNvPr id="552" name="Google Shape;552;g2b5dbbe3641_0_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2"/>
        <p:cNvGrpSpPr/>
        <p:nvPr/>
      </p:nvGrpSpPr>
      <p:grpSpPr>
        <a:xfrm>
          <a:off x="0" y="0"/>
          <a:ext cx="0" cy="0"/>
          <a:chOff x="0" y="0"/>
          <a:chExt cx="0" cy="0"/>
        </a:xfrm>
      </p:grpSpPr>
      <p:sp>
        <p:nvSpPr>
          <p:cNvPr id="563" name="Google Shape;563;g2b5dbbe3641_0_6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endParaRPr sz="1200">
              <a:solidFill>
                <a:schemeClr val="dk1"/>
              </a:solidFill>
              <a:latin typeface="Calibri"/>
              <a:ea typeface="Calibri"/>
              <a:cs typeface="Calibri"/>
              <a:sym typeface="Calibri"/>
            </a:endParaRPr>
          </a:p>
          <a:p>
            <a:pPr marL="0" lvl="0" indent="0" algn="l" rtl="0">
              <a:lnSpc>
                <a:spcPct val="115000"/>
              </a:lnSpc>
              <a:spcBef>
                <a:spcPts val="0"/>
              </a:spcBef>
              <a:spcAft>
                <a:spcPts val="0"/>
              </a:spcAft>
              <a:buNone/>
            </a:pPr>
            <a:r>
              <a:rPr lang="en" sz="1200">
                <a:solidFill>
                  <a:schemeClr val="dk1"/>
                </a:solidFill>
                <a:latin typeface="Calibri"/>
                <a:ea typeface="Calibri"/>
                <a:cs typeface="Calibri"/>
                <a:sym typeface="Calibri"/>
              </a:rPr>
              <a:t>Get to your meeting spot: If you are the first one out of a burning building, wait at the emergency meeting spot you and your family decided on and call 911.</a:t>
            </a:r>
            <a:endParaRPr sz="120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100"/>
              <a:buNone/>
            </a:pPr>
            <a:endParaRPr/>
          </a:p>
        </p:txBody>
      </p:sp>
      <p:sp>
        <p:nvSpPr>
          <p:cNvPr id="564" name="Google Shape;564;g2b5dbbe3641_0_6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4"/>
        <p:cNvGrpSpPr/>
        <p:nvPr/>
      </p:nvGrpSpPr>
      <p:grpSpPr>
        <a:xfrm>
          <a:off x="0" y="0"/>
          <a:ext cx="0" cy="0"/>
          <a:chOff x="0" y="0"/>
          <a:chExt cx="0" cy="0"/>
        </a:xfrm>
      </p:grpSpPr>
      <p:sp>
        <p:nvSpPr>
          <p:cNvPr id="575" name="Google Shape;575;g2b5dbbe3641_0_5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200">
                <a:solidFill>
                  <a:schemeClr val="dk1"/>
                </a:solidFill>
                <a:latin typeface="Calibri"/>
                <a:ea typeface="Calibri"/>
                <a:cs typeface="Calibri"/>
                <a:sym typeface="Calibri"/>
              </a:rPr>
              <a:t>Don’t go back into any building unless a firefighter says it is safe</a:t>
            </a:r>
            <a:endParaRPr sz="120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100"/>
              <a:buNone/>
            </a:pPr>
            <a:endParaRPr/>
          </a:p>
        </p:txBody>
      </p:sp>
      <p:sp>
        <p:nvSpPr>
          <p:cNvPr id="576" name="Google Shape;576;g2b5dbbe3641_0_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6"/>
        <p:cNvGrpSpPr/>
        <p:nvPr/>
      </p:nvGrpSpPr>
      <p:grpSpPr>
        <a:xfrm>
          <a:off x="0" y="0"/>
          <a:ext cx="0" cy="0"/>
          <a:chOff x="0" y="0"/>
          <a:chExt cx="0" cy="0"/>
        </a:xfrm>
      </p:grpSpPr>
      <p:sp>
        <p:nvSpPr>
          <p:cNvPr id="587" name="Google Shape;587;g2b5dbbe3641_0_7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200">
                <a:solidFill>
                  <a:schemeClr val="dk1"/>
                </a:solidFill>
                <a:latin typeface="Calibri"/>
                <a:ea typeface="Calibri"/>
                <a:cs typeface="Calibri"/>
                <a:sym typeface="Calibri"/>
              </a:rPr>
              <a:t>Stop, drop, and roll: If you have fire on your clothes, stop, drop, and roll! Stop where you are: if you run, the fire may spread. Drop to the ground and cover your face with your hands. Then roll over and over, or back and forth, until the fire is out.</a:t>
            </a:r>
            <a:endParaRPr sz="1200">
              <a:solidFill>
                <a:schemeClr val="dk1"/>
              </a:solidFill>
              <a:latin typeface="Calibri"/>
              <a:ea typeface="Calibri"/>
              <a:cs typeface="Calibri"/>
              <a:sym typeface="Calibri"/>
            </a:endParaRPr>
          </a:p>
          <a:p>
            <a:pPr marL="457200" lvl="0" indent="0" algn="l" rtl="0">
              <a:lnSpc>
                <a:spcPct val="115000"/>
              </a:lnSpc>
              <a:spcBef>
                <a:spcPts val="0"/>
              </a:spcBef>
              <a:spcAft>
                <a:spcPts val="0"/>
              </a:spcAft>
              <a:buNone/>
            </a:pPr>
            <a:endParaRPr sz="1200" u="sng">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100"/>
              <a:buNone/>
            </a:pPr>
            <a:endParaRPr/>
          </a:p>
        </p:txBody>
      </p:sp>
      <p:sp>
        <p:nvSpPr>
          <p:cNvPr id="588" name="Google Shape;588;g2b5dbbe3641_0_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p:cNvGrpSpPr/>
        <p:nvPr/>
      </p:nvGrpSpPr>
      <p:grpSpPr>
        <a:xfrm>
          <a:off x="0" y="0"/>
          <a:ext cx="0" cy="0"/>
          <a:chOff x="0" y="0"/>
          <a:chExt cx="0" cy="0"/>
        </a:xfrm>
      </p:grpSpPr>
      <p:sp>
        <p:nvSpPr>
          <p:cNvPr id="256" name="Google Shape;256;g2b5f2ec8e54_0_4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200">
                <a:solidFill>
                  <a:schemeClr val="dk1"/>
                </a:solidFill>
                <a:latin typeface="Calibri"/>
                <a:ea typeface="Calibri"/>
                <a:cs typeface="Calibri"/>
                <a:sym typeface="Calibri"/>
              </a:rPr>
              <a:t>Ask the students if they want to practice stop, drop, and roll. The students can make a circle and practice one at a time stop, drop, and roll.</a:t>
            </a:r>
          </a:p>
          <a:p>
            <a:pPr marL="0" lvl="0" indent="0" algn="l" rtl="0">
              <a:spcBef>
                <a:spcPts val="0"/>
              </a:spcBef>
              <a:spcAft>
                <a:spcPts val="0"/>
              </a:spcAft>
              <a:buSzPts val="1100"/>
              <a:buNone/>
            </a:pPr>
            <a:endParaRPr lang="en-US" sz="120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100"/>
              <a:buNone/>
            </a:pPr>
            <a:endParaRPr lang="en-US" sz="1200"/>
          </a:p>
        </p:txBody>
      </p:sp>
      <p:sp>
        <p:nvSpPr>
          <p:cNvPr id="257" name="Google Shape;257;g2b5f2ec8e54_0_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20333956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8"/>
        <p:cNvGrpSpPr/>
        <p:nvPr/>
      </p:nvGrpSpPr>
      <p:grpSpPr>
        <a:xfrm>
          <a:off x="0" y="0"/>
          <a:ext cx="0" cy="0"/>
          <a:chOff x="0" y="0"/>
          <a:chExt cx="0" cy="0"/>
        </a:xfrm>
      </p:grpSpPr>
      <p:sp>
        <p:nvSpPr>
          <p:cNvPr id="609" name="Google Shape;609;g2b5fe21b94e_0_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200">
                <a:solidFill>
                  <a:schemeClr val="dk1"/>
                </a:solidFill>
                <a:latin typeface="Calibri"/>
                <a:ea typeface="Calibri"/>
                <a:cs typeface="Calibri"/>
                <a:sym typeface="Calibri"/>
              </a:rPr>
              <a:t>Tell the students “remember, emergency is when something serious, dangerous, and unexpected has happened and help is needed immediately”</a:t>
            </a:r>
            <a:endParaRPr sz="12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2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 sz="1200">
                <a:solidFill>
                  <a:schemeClr val="dk1"/>
                </a:solidFill>
                <a:latin typeface="Calibri"/>
                <a:ea typeface="Calibri"/>
                <a:cs typeface="Calibri"/>
                <a:sym typeface="Calibri"/>
              </a:rPr>
              <a:t>Explain to the students again that “At school it is important to listen to your teacher and teachers know all the safety plans to keep you safe. At home it is important that everyone has a safety plan that everyone who lives in the home knows.” </a:t>
            </a:r>
            <a:endParaRPr sz="12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2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 sz="1200">
                <a:solidFill>
                  <a:schemeClr val="dk1"/>
                </a:solidFill>
                <a:latin typeface="Calibri"/>
                <a:ea typeface="Calibri"/>
                <a:cs typeface="Calibri"/>
                <a:sym typeface="Calibri"/>
              </a:rPr>
              <a:t>Tell the students “I have a job for them to go home and make a plan with their families.” Pass out the </a:t>
            </a:r>
            <a:r>
              <a:rPr lang="en" sz="1200" u="sng">
                <a:solidFill>
                  <a:srgbClr val="1155CC"/>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make a plan</a:t>
            </a:r>
            <a:r>
              <a:rPr lang="en" sz="1200">
                <a:solidFill>
                  <a:schemeClr val="dk1"/>
                </a:solidFill>
                <a:latin typeface="Calibri"/>
                <a:ea typeface="Calibri"/>
                <a:cs typeface="Calibri"/>
                <a:sym typeface="Calibri"/>
              </a:rPr>
              <a:t> handout for the students to go over with their families (</a:t>
            </a:r>
            <a:r>
              <a:rPr lang="en" sz="1200">
                <a:solidFill>
                  <a:srgbClr val="FF0000"/>
                </a:solidFill>
                <a:latin typeface="Calibri"/>
                <a:ea typeface="Calibri"/>
                <a:cs typeface="Calibri"/>
                <a:sym typeface="Calibri"/>
              </a:rPr>
              <a:t>Please see the make a planhandout) </a:t>
            </a:r>
            <a:endParaRPr sz="1200">
              <a:solidFill>
                <a:srgbClr val="FF0000"/>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200">
              <a:solidFill>
                <a:schemeClr val="dk1"/>
              </a:solidFill>
              <a:latin typeface="Calibri"/>
              <a:ea typeface="Calibri"/>
              <a:cs typeface="Calibri"/>
              <a:sym typeface="Calibri"/>
            </a:endParaRPr>
          </a:p>
        </p:txBody>
      </p:sp>
      <p:sp>
        <p:nvSpPr>
          <p:cNvPr id="610" name="Google Shape;610;g2b5fe21b94e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56"/>
        <p:cNvGrpSpPr/>
        <p:nvPr/>
      </p:nvGrpSpPr>
      <p:grpSpPr>
        <a:xfrm>
          <a:off x="0" y="0"/>
          <a:ext cx="0" cy="0"/>
          <a:chOff x="0" y="0"/>
          <a:chExt cx="0" cy="0"/>
        </a:xfrm>
      </p:grpSpPr>
      <p:sp>
        <p:nvSpPr>
          <p:cNvPr id="57" name="Google Shape;57;p14"/>
          <p:cNvSpPr txBox="1">
            <a:spLocks noGrp="1"/>
          </p:cNvSpPr>
          <p:nvPr>
            <p:ph type="ctrTitle"/>
          </p:nvPr>
        </p:nvSpPr>
        <p:spPr>
          <a:xfrm>
            <a:off x="1143000" y="841772"/>
            <a:ext cx="6858000" cy="1790700"/>
          </a:xfrm>
          <a:prstGeom prst="rect">
            <a:avLst/>
          </a:prstGeom>
          <a:noFill/>
          <a:ln>
            <a:noFill/>
          </a:ln>
        </p:spPr>
        <p:txBody>
          <a:bodyPr spcFirstLastPara="1" wrap="square" lIns="68575" tIns="34275" rIns="68575" bIns="34275" anchor="b" anchorCtr="0">
            <a:normAutofit/>
          </a:bodyPr>
          <a:lstStyle>
            <a:lvl1pPr lvl="0" algn="ctr" rtl="0">
              <a:lnSpc>
                <a:spcPct val="90000"/>
              </a:lnSpc>
              <a:spcBef>
                <a:spcPts val="0"/>
              </a:spcBef>
              <a:spcAft>
                <a:spcPts val="0"/>
              </a:spcAft>
              <a:buClr>
                <a:schemeClr val="dk1"/>
              </a:buClr>
              <a:buSzPts val="4500"/>
              <a:buFont typeface="Calibri"/>
              <a:buNone/>
              <a:defRPr sz="4500"/>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58" name="Google Shape;58;p14"/>
          <p:cNvSpPr txBox="1">
            <a:spLocks noGrp="1"/>
          </p:cNvSpPr>
          <p:nvPr>
            <p:ph type="subTitle" idx="1"/>
          </p:nvPr>
        </p:nvSpPr>
        <p:spPr>
          <a:xfrm>
            <a:off x="1143000" y="2701529"/>
            <a:ext cx="6858000" cy="1241700"/>
          </a:xfrm>
          <a:prstGeom prst="rect">
            <a:avLst/>
          </a:prstGeom>
          <a:noFill/>
          <a:ln>
            <a:noFill/>
          </a:ln>
        </p:spPr>
        <p:txBody>
          <a:bodyPr spcFirstLastPara="1" wrap="square" lIns="68575" tIns="34275" rIns="68575" bIns="34275" anchor="t" anchorCtr="0">
            <a:normAutofit/>
          </a:bodyPr>
          <a:lstStyle>
            <a:lvl1pPr lvl="0" algn="ctr" rtl="0">
              <a:lnSpc>
                <a:spcPct val="90000"/>
              </a:lnSpc>
              <a:spcBef>
                <a:spcPts val="800"/>
              </a:spcBef>
              <a:spcAft>
                <a:spcPts val="0"/>
              </a:spcAft>
              <a:buClr>
                <a:schemeClr val="dk1"/>
              </a:buClr>
              <a:buSzPts val="1800"/>
              <a:buNone/>
              <a:defRPr sz="1800"/>
            </a:lvl1pPr>
            <a:lvl2pPr lvl="1" algn="ctr" rtl="0">
              <a:lnSpc>
                <a:spcPct val="90000"/>
              </a:lnSpc>
              <a:spcBef>
                <a:spcPts val="400"/>
              </a:spcBef>
              <a:spcAft>
                <a:spcPts val="0"/>
              </a:spcAft>
              <a:buClr>
                <a:schemeClr val="dk1"/>
              </a:buClr>
              <a:buSzPts val="1500"/>
              <a:buNone/>
              <a:defRPr sz="1500"/>
            </a:lvl2pPr>
            <a:lvl3pPr lvl="2" algn="ctr" rtl="0">
              <a:lnSpc>
                <a:spcPct val="90000"/>
              </a:lnSpc>
              <a:spcBef>
                <a:spcPts val="400"/>
              </a:spcBef>
              <a:spcAft>
                <a:spcPts val="0"/>
              </a:spcAft>
              <a:buClr>
                <a:schemeClr val="dk1"/>
              </a:buClr>
              <a:buSzPts val="1400"/>
              <a:buNone/>
              <a:defRPr sz="1400"/>
            </a:lvl3pPr>
            <a:lvl4pPr lvl="3" algn="ctr" rtl="0">
              <a:lnSpc>
                <a:spcPct val="90000"/>
              </a:lnSpc>
              <a:spcBef>
                <a:spcPts val="400"/>
              </a:spcBef>
              <a:spcAft>
                <a:spcPts val="0"/>
              </a:spcAft>
              <a:buClr>
                <a:schemeClr val="dk1"/>
              </a:buClr>
              <a:buSzPts val="1200"/>
              <a:buNone/>
              <a:defRPr sz="1200"/>
            </a:lvl4pPr>
            <a:lvl5pPr lvl="4" algn="ctr" rtl="0">
              <a:lnSpc>
                <a:spcPct val="90000"/>
              </a:lnSpc>
              <a:spcBef>
                <a:spcPts val="400"/>
              </a:spcBef>
              <a:spcAft>
                <a:spcPts val="0"/>
              </a:spcAft>
              <a:buClr>
                <a:schemeClr val="dk1"/>
              </a:buClr>
              <a:buSzPts val="1200"/>
              <a:buNone/>
              <a:defRPr sz="1200"/>
            </a:lvl5pPr>
            <a:lvl6pPr lvl="5" algn="ctr" rtl="0">
              <a:lnSpc>
                <a:spcPct val="90000"/>
              </a:lnSpc>
              <a:spcBef>
                <a:spcPts val="400"/>
              </a:spcBef>
              <a:spcAft>
                <a:spcPts val="0"/>
              </a:spcAft>
              <a:buClr>
                <a:schemeClr val="dk1"/>
              </a:buClr>
              <a:buSzPts val="1200"/>
              <a:buNone/>
              <a:defRPr sz="1200"/>
            </a:lvl6pPr>
            <a:lvl7pPr lvl="6" algn="ctr" rtl="0">
              <a:lnSpc>
                <a:spcPct val="90000"/>
              </a:lnSpc>
              <a:spcBef>
                <a:spcPts val="400"/>
              </a:spcBef>
              <a:spcAft>
                <a:spcPts val="0"/>
              </a:spcAft>
              <a:buClr>
                <a:schemeClr val="dk1"/>
              </a:buClr>
              <a:buSzPts val="1200"/>
              <a:buNone/>
              <a:defRPr sz="1200"/>
            </a:lvl7pPr>
            <a:lvl8pPr lvl="7" algn="ctr" rtl="0">
              <a:lnSpc>
                <a:spcPct val="90000"/>
              </a:lnSpc>
              <a:spcBef>
                <a:spcPts val="400"/>
              </a:spcBef>
              <a:spcAft>
                <a:spcPts val="0"/>
              </a:spcAft>
              <a:buClr>
                <a:schemeClr val="dk1"/>
              </a:buClr>
              <a:buSzPts val="1200"/>
              <a:buNone/>
              <a:defRPr sz="1200"/>
            </a:lvl8pPr>
            <a:lvl9pPr lvl="8" algn="ctr" rtl="0">
              <a:lnSpc>
                <a:spcPct val="90000"/>
              </a:lnSpc>
              <a:spcBef>
                <a:spcPts val="400"/>
              </a:spcBef>
              <a:spcAft>
                <a:spcPts val="0"/>
              </a:spcAft>
              <a:buClr>
                <a:schemeClr val="dk1"/>
              </a:buClr>
              <a:buSzPts val="1200"/>
              <a:buNone/>
              <a:defRPr sz="1200"/>
            </a:lvl9pPr>
          </a:lstStyle>
          <a:p>
            <a:endParaRPr/>
          </a:p>
        </p:txBody>
      </p:sp>
      <p:sp>
        <p:nvSpPr>
          <p:cNvPr id="59" name="Google Shape;59;p14"/>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60" name="Google Shape;60;p14"/>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61" name="Google Shape;61;p14"/>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62"/>
        <p:cNvGrpSpPr/>
        <p:nvPr/>
      </p:nvGrpSpPr>
      <p:grpSpPr>
        <a:xfrm>
          <a:off x="0" y="0"/>
          <a:ext cx="0" cy="0"/>
          <a:chOff x="0" y="0"/>
          <a:chExt cx="0" cy="0"/>
        </a:xfrm>
      </p:grpSpPr>
      <p:sp>
        <p:nvSpPr>
          <p:cNvPr id="63" name="Google Shape;63;p15"/>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64" name="Google Shape;64;p15"/>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400"/>
              </a:spcBef>
              <a:spcAft>
                <a:spcPts val="0"/>
              </a:spcAft>
              <a:buClr>
                <a:schemeClr val="dk1"/>
              </a:buClr>
              <a:buSzPts val="1400"/>
              <a:buChar char="•"/>
              <a:defRPr/>
            </a:lvl2pPr>
            <a:lvl3pPr marL="1371600" lvl="2" indent="-317500" algn="l" rtl="0">
              <a:lnSpc>
                <a:spcPct val="90000"/>
              </a:lnSpc>
              <a:spcBef>
                <a:spcPts val="400"/>
              </a:spcBef>
              <a:spcAft>
                <a:spcPts val="0"/>
              </a:spcAft>
              <a:buClr>
                <a:schemeClr val="dk1"/>
              </a:buClr>
              <a:buSzPts val="1400"/>
              <a:buChar char="•"/>
              <a:defRPr/>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65" name="Google Shape;65;p15"/>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66" name="Google Shape;66;p15"/>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67" name="Google Shape;67;p15"/>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68"/>
        <p:cNvGrpSpPr/>
        <p:nvPr/>
      </p:nvGrpSpPr>
      <p:grpSpPr>
        <a:xfrm>
          <a:off x="0" y="0"/>
          <a:ext cx="0" cy="0"/>
          <a:chOff x="0" y="0"/>
          <a:chExt cx="0" cy="0"/>
        </a:xfrm>
      </p:grpSpPr>
      <p:sp>
        <p:nvSpPr>
          <p:cNvPr id="69" name="Google Shape;69;p16"/>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70" name="Google Shape;70;p16"/>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71" name="Google Shape;71;p16"/>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72" name="Google Shape;72;p16"/>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73"/>
        <p:cNvGrpSpPr/>
        <p:nvPr/>
      </p:nvGrpSpPr>
      <p:grpSpPr>
        <a:xfrm>
          <a:off x="0" y="0"/>
          <a:ext cx="0" cy="0"/>
          <a:chOff x="0" y="0"/>
          <a:chExt cx="0" cy="0"/>
        </a:xfrm>
      </p:grpSpPr>
      <p:sp>
        <p:nvSpPr>
          <p:cNvPr id="74" name="Google Shape;74;p17"/>
          <p:cNvSpPr txBox="1">
            <a:spLocks noGrp="1"/>
          </p:cNvSpPr>
          <p:nvPr>
            <p:ph type="title"/>
          </p:nvPr>
        </p:nvSpPr>
        <p:spPr>
          <a:xfrm>
            <a:off x="623888" y="1282303"/>
            <a:ext cx="7886700" cy="2139600"/>
          </a:xfrm>
          <a:prstGeom prst="rect">
            <a:avLst/>
          </a:prstGeom>
          <a:noFill/>
          <a:ln>
            <a:noFill/>
          </a:ln>
        </p:spPr>
        <p:txBody>
          <a:bodyPr spcFirstLastPara="1" wrap="square" lIns="68575" tIns="34275" rIns="68575" bIns="34275" anchor="b" anchorCtr="0">
            <a:normAutofit/>
          </a:bodyPr>
          <a:lstStyle>
            <a:lvl1pPr lvl="0" algn="l" rtl="0">
              <a:lnSpc>
                <a:spcPct val="90000"/>
              </a:lnSpc>
              <a:spcBef>
                <a:spcPts val="0"/>
              </a:spcBef>
              <a:spcAft>
                <a:spcPts val="0"/>
              </a:spcAft>
              <a:buClr>
                <a:schemeClr val="dk1"/>
              </a:buClr>
              <a:buSzPts val="4500"/>
              <a:buFont typeface="Calibri"/>
              <a:buNone/>
              <a:defRPr sz="4500"/>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75" name="Google Shape;75;p17"/>
          <p:cNvSpPr txBox="1">
            <a:spLocks noGrp="1"/>
          </p:cNvSpPr>
          <p:nvPr>
            <p:ph type="body" idx="1"/>
          </p:nvPr>
        </p:nvSpPr>
        <p:spPr>
          <a:xfrm>
            <a:off x="623888" y="3442097"/>
            <a:ext cx="7886700" cy="1125300"/>
          </a:xfrm>
          <a:prstGeom prst="rect">
            <a:avLst/>
          </a:prstGeom>
          <a:noFill/>
          <a:ln>
            <a:noFill/>
          </a:ln>
        </p:spPr>
        <p:txBody>
          <a:bodyPr spcFirstLastPara="1" wrap="square" lIns="68575" tIns="34275" rIns="68575" bIns="34275" anchor="t" anchorCtr="0">
            <a:normAutofit/>
          </a:bodyPr>
          <a:lstStyle>
            <a:lvl1pPr marL="457200" lvl="0" indent="-228600" algn="l" rtl="0">
              <a:lnSpc>
                <a:spcPct val="90000"/>
              </a:lnSpc>
              <a:spcBef>
                <a:spcPts val="800"/>
              </a:spcBef>
              <a:spcAft>
                <a:spcPts val="0"/>
              </a:spcAft>
              <a:buClr>
                <a:srgbClr val="888888"/>
              </a:buClr>
              <a:buSzPts val="1800"/>
              <a:buNone/>
              <a:defRPr sz="1800">
                <a:solidFill>
                  <a:srgbClr val="888888"/>
                </a:solidFill>
              </a:defRPr>
            </a:lvl1pPr>
            <a:lvl2pPr marL="914400" lvl="1" indent="-228600" algn="l" rtl="0">
              <a:lnSpc>
                <a:spcPct val="90000"/>
              </a:lnSpc>
              <a:spcBef>
                <a:spcPts val="400"/>
              </a:spcBef>
              <a:spcAft>
                <a:spcPts val="0"/>
              </a:spcAft>
              <a:buClr>
                <a:srgbClr val="888888"/>
              </a:buClr>
              <a:buSzPts val="1500"/>
              <a:buNone/>
              <a:defRPr sz="1500">
                <a:solidFill>
                  <a:srgbClr val="888888"/>
                </a:solidFill>
              </a:defRPr>
            </a:lvl2pPr>
            <a:lvl3pPr marL="1371600" lvl="2" indent="-228600" algn="l" rtl="0">
              <a:lnSpc>
                <a:spcPct val="90000"/>
              </a:lnSpc>
              <a:spcBef>
                <a:spcPts val="400"/>
              </a:spcBef>
              <a:spcAft>
                <a:spcPts val="0"/>
              </a:spcAft>
              <a:buClr>
                <a:srgbClr val="888888"/>
              </a:buClr>
              <a:buSzPts val="1400"/>
              <a:buNone/>
              <a:defRPr sz="1400">
                <a:solidFill>
                  <a:srgbClr val="888888"/>
                </a:solidFill>
              </a:defRPr>
            </a:lvl3pPr>
            <a:lvl4pPr marL="1828800" lvl="3" indent="-228600" algn="l" rtl="0">
              <a:lnSpc>
                <a:spcPct val="90000"/>
              </a:lnSpc>
              <a:spcBef>
                <a:spcPts val="400"/>
              </a:spcBef>
              <a:spcAft>
                <a:spcPts val="0"/>
              </a:spcAft>
              <a:buClr>
                <a:srgbClr val="888888"/>
              </a:buClr>
              <a:buSzPts val="1200"/>
              <a:buNone/>
              <a:defRPr sz="1200">
                <a:solidFill>
                  <a:srgbClr val="888888"/>
                </a:solidFill>
              </a:defRPr>
            </a:lvl4pPr>
            <a:lvl5pPr marL="2286000" lvl="4" indent="-228600" algn="l" rtl="0">
              <a:lnSpc>
                <a:spcPct val="90000"/>
              </a:lnSpc>
              <a:spcBef>
                <a:spcPts val="400"/>
              </a:spcBef>
              <a:spcAft>
                <a:spcPts val="0"/>
              </a:spcAft>
              <a:buClr>
                <a:srgbClr val="888888"/>
              </a:buClr>
              <a:buSzPts val="1200"/>
              <a:buNone/>
              <a:defRPr sz="1200">
                <a:solidFill>
                  <a:srgbClr val="888888"/>
                </a:solidFill>
              </a:defRPr>
            </a:lvl5pPr>
            <a:lvl6pPr marL="2743200" lvl="5" indent="-228600" algn="l" rtl="0">
              <a:lnSpc>
                <a:spcPct val="90000"/>
              </a:lnSpc>
              <a:spcBef>
                <a:spcPts val="400"/>
              </a:spcBef>
              <a:spcAft>
                <a:spcPts val="0"/>
              </a:spcAft>
              <a:buClr>
                <a:srgbClr val="888888"/>
              </a:buClr>
              <a:buSzPts val="1200"/>
              <a:buNone/>
              <a:defRPr sz="1200">
                <a:solidFill>
                  <a:srgbClr val="888888"/>
                </a:solidFill>
              </a:defRPr>
            </a:lvl6pPr>
            <a:lvl7pPr marL="3200400" lvl="6" indent="-228600" algn="l" rtl="0">
              <a:lnSpc>
                <a:spcPct val="90000"/>
              </a:lnSpc>
              <a:spcBef>
                <a:spcPts val="400"/>
              </a:spcBef>
              <a:spcAft>
                <a:spcPts val="0"/>
              </a:spcAft>
              <a:buClr>
                <a:srgbClr val="888888"/>
              </a:buClr>
              <a:buSzPts val="1200"/>
              <a:buNone/>
              <a:defRPr sz="1200">
                <a:solidFill>
                  <a:srgbClr val="888888"/>
                </a:solidFill>
              </a:defRPr>
            </a:lvl7pPr>
            <a:lvl8pPr marL="3657600" lvl="7" indent="-228600" algn="l" rtl="0">
              <a:lnSpc>
                <a:spcPct val="90000"/>
              </a:lnSpc>
              <a:spcBef>
                <a:spcPts val="400"/>
              </a:spcBef>
              <a:spcAft>
                <a:spcPts val="0"/>
              </a:spcAft>
              <a:buClr>
                <a:srgbClr val="888888"/>
              </a:buClr>
              <a:buSzPts val="1200"/>
              <a:buNone/>
              <a:defRPr sz="1200">
                <a:solidFill>
                  <a:srgbClr val="888888"/>
                </a:solidFill>
              </a:defRPr>
            </a:lvl8pPr>
            <a:lvl9pPr marL="4114800" lvl="8" indent="-228600" algn="l" rtl="0">
              <a:lnSpc>
                <a:spcPct val="90000"/>
              </a:lnSpc>
              <a:spcBef>
                <a:spcPts val="400"/>
              </a:spcBef>
              <a:spcAft>
                <a:spcPts val="0"/>
              </a:spcAft>
              <a:buClr>
                <a:srgbClr val="888888"/>
              </a:buClr>
              <a:buSzPts val="1200"/>
              <a:buNone/>
              <a:defRPr sz="1200">
                <a:solidFill>
                  <a:srgbClr val="888888"/>
                </a:solidFill>
              </a:defRPr>
            </a:lvl9pPr>
          </a:lstStyle>
          <a:p>
            <a:endParaRPr/>
          </a:p>
        </p:txBody>
      </p:sp>
      <p:sp>
        <p:nvSpPr>
          <p:cNvPr id="76" name="Google Shape;76;p17"/>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77" name="Google Shape;77;p17"/>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78" name="Google Shape;78;p17"/>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79"/>
        <p:cNvGrpSpPr/>
        <p:nvPr/>
      </p:nvGrpSpPr>
      <p:grpSpPr>
        <a:xfrm>
          <a:off x="0" y="0"/>
          <a:ext cx="0" cy="0"/>
          <a:chOff x="0" y="0"/>
          <a:chExt cx="0" cy="0"/>
        </a:xfrm>
      </p:grpSpPr>
      <p:sp>
        <p:nvSpPr>
          <p:cNvPr id="80" name="Google Shape;80;p18"/>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81" name="Google Shape;81;p18"/>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82" name="Google Shape;82;p18"/>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83"/>
        <p:cNvGrpSpPr/>
        <p:nvPr/>
      </p:nvGrpSpPr>
      <p:grpSpPr>
        <a:xfrm>
          <a:off x="0" y="0"/>
          <a:ext cx="0" cy="0"/>
          <a:chOff x="0" y="0"/>
          <a:chExt cx="0" cy="0"/>
        </a:xfrm>
      </p:grpSpPr>
      <p:sp>
        <p:nvSpPr>
          <p:cNvPr id="84" name="Google Shape;84;p19"/>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85" name="Google Shape;85;p19"/>
          <p:cNvSpPr txBox="1">
            <a:spLocks noGrp="1"/>
          </p:cNvSpPr>
          <p:nvPr>
            <p:ph type="body" idx="1"/>
          </p:nvPr>
        </p:nvSpPr>
        <p:spPr>
          <a:xfrm>
            <a:off x="628650" y="1369219"/>
            <a:ext cx="3886200" cy="32634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400"/>
              </a:spcBef>
              <a:spcAft>
                <a:spcPts val="0"/>
              </a:spcAft>
              <a:buClr>
                <a:schemeClr val="dk1"/>
              </a:buClr>
              <a:buSzPts val="1400"/>
              <a:buChar char="•"/>
              <a:defRPr/>
            </a:lvl2pPr>
            <a:lvl3pPr marL="1371600" lvl="2" indent="-317500" algn="l" rtl="0">
              <a:lnSpc>
                <a:spcPct val="90000"/>
              </a:lnSpc>
              <a:spcBef>
                <a:spcPts val="400"/>
              </a:spcBef>
              <a:spcAft>
                <a:spcPts val="0"/>
              </a:spcAft>
              <a:buClr>
                <a:schemeClr val="dk1"/>
              </a:buClr>
              <a:buSzPts val="1400"/>
              <a:buChar char="•"/>
              <a:defRPr/>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86" name="Google Shape;86;p19"/>
          <p:cNvSpPr txBox="1">
            <a:spLocks noGrp="1"/>
          </p:cNvSpPr>
          <p:nvPr>
            <p:ph type="body" idx="2"/>
          </p:nvPr>
        </p:nvSpPr>
        <p:spPr>
          <a:xfrm>
            <a:off x="4629150" y="1369219"/>
            <a:ext cx="3886200" cy="32634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400"/>
              </a:spcBef>
              <a:spcAft>
                <a:spcPts val="0"/>
              </a:spcAft>
              <a:buClr>
                <a:schemeClr val="dk1"/>
              </a:buClr>
              <a:buSzPts val="1400"/>
              <a:buChar char="•"/>
              <a:defRPr/>
            </a:lvl2pPr>
            <a:lvl3pPr marL="1371600" lvl="2" indent="-317500" algn="l" rtl="0">
              <a:lnSpc>
                <a:spcPct val="90000"/>
              </a:lnSpc>
              <a:spcBef>
                <a:spcPts val="400"/>
              </a:spcBef>
              <a:spcAft>
                <a:spcPts val="0"/>
              </a:spcAft>
              <a:buClr>
                <a:schemeClr val="dk1"/>
              </a:buClr>
              <a:buSzPts val="1400"/>
              <a:buChar char="•"/>
              <a:defRPr/>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87" name="Google Shape;87;p19"/>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88" name="Google Shape;88;p19"/>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89" name="Google Shape;89;p19"/>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90"/>
        <p:cNvGrpSpPr/>
        <p:nvPr/>
      </p:nvGrpSpPr>
      <p:grpSpPr>
        <a:xfrm>
          <a:off x="0" y="0"/>
          <a:ext cx="0" cy="0"/>
          <a:chOff x="0" y="0"/>
          <a:chExt cx="0" cy="0"/>
        </a:xfrm>
      </p:grpSpPr>
      <p:sp>
        <p:nvSpPr>
          <p:cNvPr id="91" name="Google Shape;91;p20"/>
          <p:cNvSpPr txBox="1">
            <a:spLocks noGrp="1"/>
          </p:cNvSpPr>
          <p:nvPr>
            <p:ph type="title"/>
          </p:nvPr>
        </p:nvSpPr>
        <p:spPr>
          <a:xfrm>
            <a:off x="629841" y="273844"/>
            <a:ext cx="7886700" cy="9942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92" name="Google Shape;92;p20"/>
          <p:cNvSpPr txBox="1">
            <a:spLocks noGrp="1"/>
          </p:cNvSpPr>
          <p:nvPr>
            <p:ph type="body" idx="1"/>
          </p:nvPr>
        </p:nvSpPr>
        <p:spPr>
          <a:xfrm>
            <a:off x="629841" y="1260872"/>
            <a:ext cx="3868500" cy="618000"/>
          </a:xfrm>
          <a:prstGeom prst="rect">
            <a:avLst/>
          </a:prstGeom>
          <a:noFill/>
          <a:ln>
            <a:noFill/>
          </a:ln>
        </p:spPr>
        <p:txBody>
          <a:bodyPr spcFirstLastPara="1" wrap="square" lIns="68575" tIns="34275" rIns="68575" bIns="34275" anchor="b" anchorCtr="0">
            <a:normAutofit/>
          </a:bodyPr>
          <a:lstStyle>
            <a:lvl1pPr marL="457200" lvl="0" indent="-228600" algn="l" rtl="0">
              <a:lnSpc>
                <a:spcPct val="90000"/>
              </a:lnSpc>
              <a:spcBef>
                <a:spcPts val="800"/>
              </a:spcBef>
              <a:spcAft>
                <a:spcPts val="0"/>
              </a:spcAft>
              <a:buClr>
                <a:schemeClr val="dk1"/>
              </a:buClr>
              <a:buSzPts val="1800"/>
              <a:buNone/>
              <a:defRPr sz="1800" b="1"/>
            </a:lvl1pPr>
            <a:lvl2pPr marL="914400" lvl="1" indent="-228600" algn="l" rtl="0">
              <a:lnSpc>
                <a:spcPct val="90000"/>
              </a:lnSpc>
              <a:spcBef>
                <a:spcPts val="400"/>
              </a:spcBef>
              <a:spcAft>
                <a:spcPts val="0"/>
              </a:spcAft>
              <a:buClr>
                <a:schemeClr val="dk1"/>
              </a:buClr>
              <a:buSzPts val="1500"/>
              <a:buNone/>
              <a:defRPr sz="1500" b="1"/>
            </a:lvl2pPr>
            <a:lvl3pPr marL="1371600" lvl="2" indent="-228600" algn="l" rtl="0">
              <a:lnSpc>
                <a:spcPct val="90000"/>
              </a:lnSpc>
              <a:spcBef>
                <a:spcPts val="400"/>
              </a:spcBef>
              <a:spcAft>
                <a:spcPts val="0"/>
              </a:spcAft>
              <a:buClr>
                <a:schemeClr val="dk1"/>
              </a:buClr>
              <a:buSzPts val="1400"/>
              <a:buNone/>
              <a:defRPr sz="1400" b="1"/>
            </a:lvl3pPr>
            <a:lvl4pPr marL="1828800" lvl="3" indent="-228600" algn="l" rtl="0">
              <a:lnSpc>
                <a:spcPct val="90000"/>
              </a:lnSpc>
              <a:spcBef>
                <a:spcPts val="400"/>
              </a:spcBef>
              <a:spcAft>
                <a:spcPts val="0"/>
              </a:spcAft>
              <a:buClr>
                <a:schemeClr val="dk1"/>
              </a:buClr>
              <a:buSzPts val="1200"/>
              <a:buNone/>
              <a:defRPr sz="1200" b="1"/>
            </a:lvl4pPr>
            <a:lvl5pPr marL="2286000" lvl="4" indent="-228600" algn="l" rtl="0">
              <a:lnSpc>
                <a:spcPct val="90000"/>
              </a:lnSpc>
              <a:spcBef>
                <a:spcPts val="400"/>
              </a:spcBef>
              <a:spcAft>
                <a:spcPts val="0"/>
              </a:spcAft>
              <a:buClr>
                <a:schemeClr val="dk1"/>
              </a:buClr>
              <a:buSzPts val="1200"/>
              <a:buNone/>
              <a:defRPr sz="1200" b="1"/>
            </a:lvl5pPr>
            <a:lvl6pPr marL="2743200" lvl="5" indent="-228600" algn="l" rtl="0">
              <a:lnSpc>
                <a:spcPct val="90000"/>
              </a:lnSpc>
              <a:spcBef>
                <a:spcPts val="400"/>
              </a:spcBef>
              <a:spcAft>
                <a:spcPts val="0"/>
              </a:spcAft>
              <a:buClr>
                <a:schemeClr val="dk1"/>
              </a:buClr>
              <a:buSzPts val="1200"/>
              <a:buNone/>
              <a:defRPr sz="1200" b="1"/>
            </a:lvl6pPr>
            <a:lvl7pPr marL="3200400" lvl="6" indent="-228600" algn="l" rtl="0">
              <a:lnSpc>
                <a:spcPct val="90000"/>
              </a:lnSpc>
              <a:spcBef>
                <a:spcPts val="400"/>
              </a:spcBef>
              <a:spcAft>
                <a:spcPts val="0"/>
              </a:spcAft>
              <a:buClr>
                <a:schemeClr val="dk1"/>
              </a:buClr>
              <a:buSzPts val="1200"/>
              <a:buNone/>
              <a:defRPr sz="1200" b="1"/>
            </a:lvl7pPr>
            <a:lvl8pPr marL="3657600" lvl="7" indent="-228600" algn="l" rtl="0">
              <a:lnSpc>
                <a:spcPct val="90000"/>
              </a:lnSpc>
              <a:spcBef>
                <a:spcPts val="400"/>
              </a:spcBef>
              <a:spcAft>
                <a:spcPts val="0"/>
              </a:spcAft>
              <a:buClr>
                <a:schemeClr val="dk1"/>
              </a:buClr>
              <a:buSzPts val="1200"/>
              <a:buNone/>
              <a:defRPr sz="1200" b="1"/>
            </a:lvl8pPr>
            <a:lvl9pPr marL="4114800" lvl="8" indent="-228600" algn="l" rtl="0">
              <a:lnSpc>
                <a:spcPct val="90000"/>
              </a:lnSpc>
              <a:spcBef>
                <a:spcPts val="400"/>
              </a:spcBef>
              <a:spcAft>
                <a:spcPts val="0"/>
              </a:spcAft>
              <a:buClr>
                <a:schemeClr val="dk1"/>
              </a:buClr>
              <a:buSzPts val="1200"/>
              <a:buNone/>
              <a:defRPr sz="1200" b="1"/>
            </a:lvl9pPr>
          </a:lstStyle>
          <a:p>
            <a:endParaRPr/>
          </a:p>
        </p:txBody>
      </p:sp>
      <p:sp>
        <p:nvSpPr>
          <p:cNvPr id="93" name="Google Shape;93;p20"/>
          <p:cNvSpPr txBox="1">
            <a:spLocks noGrp="1"/>
          </p:cNvSpPr>
          <p:nvPr>
            <p:ph type="body" idx="2"/>
          </p:nvPr>
        </p:nvSpPr>
        <p:spPr>
          <a:xfrm>
            <a:off x="629841" y="1878806"/>
            <a:ext cx="3868500" cy="27636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400"/>
              </a:spcBef>
              <a:spcAft>
                <a:spcPts val="0"/>
              </a:spcAft>
              <a:buClr>
                <a:schemeClr val="dk1"/>
              </a:buClr>
              <a:buSzPts val="1400"/>
              <a:buChar char="•"/>
              <a:defRPr/>
            </a:lvl2pPr>
            <a:lvl3pPr marL="1371600" lvl="2" indent="-317500" algn="l" rtl="0">
              <a:lnSpc>
                <a:spcPct val="90000"/>
              </a:lnSpc>
              <a:spcBef>
                <a:spcPts val="400"/>
              </a:spcBef>
              <a:spcAft>
                <a:spcPts val="0"/>
              </a:spcAft>
              <a:buClr>
                <a:schemeClr val="dk1"/>
              </a:buClr>
              <a:buSzPts val="1400"/>
              <a:buChar char="•"/>
              <a:defRPr/>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94" name="Google Shape;94;p20"/>
          <p:cNvSpPr txBox="1">
            <a:spLocks noGrp="1"/>
          </p:cNvSpPr>
          <p:nvPr>
            <p:ph type="body" idx="3"/>
          </p:nvPr>
        </p:nvSpPr>
        <p:spPr>
          <a:xfrm>
            <a:off x="4629150" y="1260872"/>
            <a:ext cx="3887400" cy="618000"/>
          </a:xfrm>
          <a:prstGeom prst="rect">
            <a:avLst/>
          </a:prstGeom>
          <a:noFill/>
          <a:ln>
            <a:noFill/>
          </a:ln>
        </p:spPr>
        <p:txBody>
          <a:bodyPr spcFirstLastPara="1" wrap="square" lIns="68575" tIns="34275" rIns="68575" bIns="34275" anchor="b" anchorCtr="0">
            <a:normAutofit/>
          </a:bodyPr>
          <a:lstStyle>
            <a:lvl1pPr marL="457200" lvl="0" indent="-228600" algn="l" rtl="0">
              <a:lnSpc>
                <a:spcPct val="90000"/>
              </a:lnSpc>
              <a:spcBef>
                <a:spcPts val="800"/>
              </a:spcBef>
              <a:spcAft>
                <a:spcPts val="0"/>
              </a:spcAft>
              <a:buClr>
                <a:schemeClr val="dk1"/>
              </a:buClr>
              <a:buSzPts val="1800"/>
              <a:buNone/>
              <a:defRPr sz="1800" b="1"/>
            </a:lvl1pPr>
            <a:lvl2pPr marL="914400" lvl="1" indent="-228600" algn="l" rtl="0">
              <a:lnSpc>
                <a:spcPct val="90000"/>
              </a:lnSpc>
              <a:spcBef>
                <a:spcPts val="400"/>
              </a:spcBef>
              <a:spcAft>
                <a:spcPts val="0"/>
              </a:spcAft>
              <a:buClr>
                <a:schemeClr val="dk1"/>
              </a:buClr>
              <a:buSzPts val="1500"/>
              <a:buNone/>
              <a:defRPr sz="1500" b="1"/>
            </a:lvl2pPr>
            <a:lvl3pPr marL="1371600" lvl="2" indent="-228600" algn="l" rtl="0">
              <a:lnSpc>
                <a:spcPct val="90000"/>
              </a:lnSpc>
              <a:spcBef>
                <a:spcPts val="400"/>
              </a:spcBef>
              <a:spcAft>
                <a:spcPts val="0"/>
              </a:spcAft>
              <a:buClr>
                <a:schemeClr val="dk1"/>
              </a:buClr>
              <a:buSzPts val="1400"/>
              <a:buNone/>
              <a:defRPr sz="1400" b="1"/>
            </a:lvl3pPr>
            <a:lvl4pPr marL="1828800" lvl="3" indent="-228600" algn="l" rtl="0">
              <a:lnSpc>
                <a:spcPct val="90000"/>
              </a:lnSpc>
              <a:spcBef>
                <a:spcPts val="400"/>
              </a:spcBef>
              <a:spcAft>
                <a:spcPts val="0"/>
              </a:spcAft>
              <a:buClr>
                <a:schemeClr val="dk1"/>
              </a:buClr>
              <a:buSzPts val="1200"/>
              <a:buNone/>
              <a:defRPr sz="1200" b="1"/>
            </a:lvl4pPr>
            <a:lvl5pPr marL="2286000" lvl="4" indent="-228600" algn="l" rtl="0">
              <a:lnSpc>
                <a:spcPct val="90000"/>
              </a:lnSpc>
              <a:spcBef>
                <a:spcPts val="400"/>
              </a:spcBef>
              <a:spcAft>
                <a:spcPts val="0"/>
              </a:spcAft>
              <a:buClr>
                <a:schemeClr val="dk1"/>
              </a:buClr>
              <a:buSzPts val="1200"/>
              <a:buNone/>
              <a:defRPr sz="1200" b="1"/>
            </a:lvl5pPr>
            <a:lvl6pPr marL="2743200" lvl="5" indent="-228600" algn="l" rtl="0">
              <a:lnSpc>
                <a:spcPct val="90000"/>
              </a:lnSpc>
              <a:spcBef>
                <a:spcPts val="400"/>
              </a:spcBef>
              <a:spcAft>
                <a:spcPts val="0"/>
              </a:spcAft>
              <a:buClr>
                <a:schemeClr val="dk1"/>
              </a:buClr>
              <a:buSzPts val="1200"/>
              <a:buNone/>
              <a:defRPr sz="1200" b="1"/>
            </a:lvl6pPr>
            <a:lvl7pPr marL="3200400" lvl="6" indent="-228600" algn="l" rtl="0">
              <a:lnSpc>
                <a:spcPct val="90000"/>
              </a:lnSpc>
              <a:spcBef>
                <a:spcPts val="400"/>
              </a:spcBef>
              <a:spcAft>
                <a:spcPts val="0"/>
              </a:spcAft>
              <a:buClr>
                <a:schemeClr val="dk1"/>
              </a:buClr>
              <a:buSzPts val="1200"/>
              <a:buNone/>
              <a:defRPr sz="1200" b="1"/>
            </a:lvl7pPr>
            <a:lvl8pPr marL="3657600" lvl="7" indent="-228600" algn="l" rtl="0">
              <a:lnSpc>
                <a:spcPct val="90000"/>
              </a:lnSpc>
              <a:spcBef>
                <a:spcPts val="400"/>
              </a:spcBef>
              <a:spcAft>
                <a:spcPts val="0"/>
              </a:spcAft>
              <a:buClr>
                <a:schemeClr val="dk1"/>
              </a:buClr>
              <a:buSzPts val="1200"/>
              <a:buNone/>
              <a:defRPr sz="1200" b="1"/>
            </a:lvl8pPr>
            <a:lvl9pPr marL="4114800" lvl="8" indent="-228600" algn="l" rtl="0">
              <a:lnSpc>
                <a:spcPct val="90000"/>
              </a:lnSpc>
              <a:spcBef>
                <a:spcPts val="400"/>
              </a:spcBef>
              <a:spcAft>
                <a:spcPts val="0"/>
              </a:spcAft>
              <a:buClr>
                <a:schemeClr val="dk1"/>
              </a:buClr>
              <a:buSzPts val="1200"/>
              <a:buNone/>
              <a:defRPr sz="1200" b="1"/>
            </a:lvl9pPr>
          </a:lstStyle>
          <a:p>
            <a:endParaRPr/>
          </a:p>
        </p:txBody>
      </p:sp>
      <p:sp>
        <p:nvSpPr>
          <p:cNvPr id="95" name="Google Shape;95;p20"/>
          <p:cNvSpPr txBox="1">
            <a:spLocks noGrp="1"/>
          </p:cNvSpPr>
          <p:nvPr>
            <p:ph type="body" idx="4"/>
          </p:nvPr>
        </p:nvSpPr>
        <p:spPr>
          <a:xfrm>
            <a:off x="4629150" y="1878806"/>
            <a:ext cx="3887400" cy="27636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400"/>
              </a:spcBef>
              <a:spcAft>
                <a:spcPts val="0"/>
              </a:spcAft>
              <a:buClr>
                <a:schemeClr val="dk1"/>
              </a:buClr>
              <a:buSzPts val="1400"/>
              <a:buChar char="•"/>
              <a:defRPr/>
            </a:lvl2pPr>
            <a:lvl3pPr marL="1371600" lvl="2" indent="-317500" algn="l" rtl="0">
              <a:lnSpc>
                <a:spcPct val="90000"/>
              </a:lnSpc>
              <a:spcBef>
                <a:spcPts val="400"/>
              </a:spcBef>
              <a:spcAft>
                <a:spcPts val="0"/>
              </a:spcAft>
              <a:buClr>
                <a:schemeClr val="dk1"/>
              </a:buClr>
              <a:buSzPts val="1400"/>
              <a:buChar char="•"/>
              <a:defRPr/>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96" name="Google Shape;96;p20"/>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97" name="Google Shape;97;p20"/>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98" name="Google Shape;98;p20"/>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99"/>
        <p:cNvGrpSpPr/>
        <p:nvPr/>
      </p:nvGrpSpPr>
      <p:grpSpPr>
        <a:xfrm>
          <a:off x="0" y="0"/>
          <a:ext cx="0" cy="0"/>
          <a:chOff x="0" y="0"/>
          <a:chExt cx="0" cy="0"/>
        </a:xfrm>
      </p:grpSpPr>
      <p:sp>
        <p:nvSpPr>
          <p:cNvPr id="100" name="Google Shape;100;p21"/>
          <p:cNvSpPr txBox="1">
            <a:spLocks noGrp="1"/>
          </p:cNvSpPr>
          <p:nvPr>
            <p:ph type="title"/>
          </p:nvPr>
        </p:nvSpPr>
        <p:spPr>
          <a:xfrm>
            <a:off x="629841" y="342900"/>
            <a:ext cx="2949000" cy="1200300"/>
          </a:xfrm>
          <a:prstGeom prst="rect">
            <a:avLst/>
          </a:prstGeom>
          <a:noFill/>
          <a:ln>
            <a:noFill/>
          </a:ln>
        </p:spPr>
        <p:txBody>
          <a:bodyPr spcFirstLastPara="1" wrap="square" lIns="68575" tIns="34275" rIns="68575" bIns="34275" anchor="b" anchorCtr="0">
            <a:normAutofit/>
          </a:bodyPr>
          <a:lstStyle>
            <a:lvl1pPr lvl="0" algn="l" rtl="0">
              <a:lnSpc>
                <a:spcPct val="90000"/>
              </a:lnSpc>
              <a:spcBef>
                <a:spcPts val="0"/>
              </a:spcBef>
              <a:spcAft>
                <a:spcPts val="0"/>
              </a:spcAft>
              <a:buClr>
                <a:schemeClr val="dk1"/>
              </a:buClr>
              <a:buSzPts val="2400"/>
              <a:buFont typeface="Calibri"/>
              <a:buNone/>
              <a:defRPr sz="2400"/>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01" name="Google Shape;101;p21"/>
          <p:cNvSpPr txBox="1">
            <a:spLocks noGrp="1"/>
          </p:cNvSpPr>
          <p:nvPr>
            <p:ph type="body" idx="1"/>
          </p:nvPr>
        </p:nvSpPr>
        <p:spPr>
          <a:xfrm>
            <a:off x="3887391" y="740569"/>
            <a:ext cx="4629300" cy="3655200"/>
          </a:xfrm>
          <a:prstGeom prst="rect">
            <a:avLst/>
          </a:prstGeom>
          <a:noFill/>
          <a:ln>
            <a:noFill/>
          </a:ln>
        </p:spPr>
        <p:txBody>
          <a:bodyPr spcFirstLastPara="1" wrap="square" lIns="68575" tIns="34275" rIns="68575" bIns="34275" anchor="t" anchorCtr="0">
            <a:normAutofit/>
          </a:bodyPr>
          <a:lstStyle>
            <a:lvl1pPr marL="457200" lvl="0" indent="-381000" algn="l" rtl="0">
              <a:lnSpc>
                <a:spcPct val="90000"/>
              </a:lnSpc>
              <a:spcBef>
                <a:spcPts val="800"/>
              </a:spcBef>
              <a:spcAft>
                <a:spcPts val="0"/>
              </a:spcAft>
              <a:buClr>
                <a:schemeClr val="dk1"/>
              </a:buClr>
              <a:buSzPts val="2400"/>
              <a:buChar char="•"/>
              <a:defRPr sz="2400"/>
            </a:lvl1pPr>
            <a:lvl2pPr marL="914400" lvl="1" indent="-361950" algn="l" rtl="0">
              <a:lnSpc>
                <a:spcPct val="90000"/>
              </a:lnSpc>
              <a:spcBef>
                <a:spcPts val="400"/>
              </a:spcBef>
              <a:spcAft>
                <a:spcPts val="0"/>
              </a:spcAft>
              <a:buClr>
                <a:schemeClr val="dk1"/>
              </a:buClr>
              <a:buSzPts val="2100"/>
              <a:buChar char="•"/>
              <a:defRPr sz="2100"/>
            </a:lvl2pPr>
            <a:lvl3pPr marL="1371600" lvl="2" indent="-342900" algn="l" rtl="0">
              <a:lnSpc>
                <a:spcPct val="90000"/>
              </a:lnSpc>
              <a:spcBef>
                <a:spcPts val="400"/>
              </a:spcBef>
              <a:spcAft>
                <a:spcPts val="0"/>
              </a:spcAft>
              <a:buClr>
                <a:schemeClr val="dk1"/>
              </a:buClr>
              <a:buSzPts val="1800"/>
              <a:buChar char="•"/>
              <a:defRPr sz="1800"/>
            </a:lvl3pPr>
            <a:lvl4pPr marL="1828800" lvl="3" indent="-323850" algn="l" rtl="0">
              <a:lnSpc>
                <a:spcPct val="90000"/>
              </a:lnSpc>
              <a:spcBef>
                <a:spcPts val="400"/>
              </a:spcBef>
              <a:spcAft>
                <a:spcPts val="0"/>
              </a:spcAft>
              <a:buClr>
                <a:schemeClr val="dk1"/>
              </a:buClr>
              <a:buSzPts val="1500"/>
              <a:buChar char="•"/>
              <a:defRPr sz="1500"/>
            </a:lvl4pPr>
            <a:lvl5pPr marL="2286000" lvl="4" indent="-323850" algn="l" rtl="0">
              <a:lnSpc>
                <a:spcPct val="90000"/>
              </a:lnSpc>
              <a:spcBef>
                <a:spcPts val="400"/>
              </a:spcBef>
              <a:spcAft>
                <a:spcPts val="0"/>
              </a:spcAft>
              <a:buClr>
                <a:schemeClr val="dk1"/>
              </a:buClr>
              <a:buSzPts val="1500"/>
              <a:buChar char="•"/>
              <a:defRPr sz="1500"/>
            </a:lvl5pPr>
            <a:lvl6pPr marL="2743200" lvl="5" indent="-323850" algn="l" rtl="0">
              <a:lnSpc>
                <a:spcPct val="90000"/>
              </a:lnSpc>
              <a:spcBef>
                <a:spcPts val="400"/>
              </a:spcBef>
              <a:spcAft>
                <a:spcPts val="0"/>
              </a:spcAft>
              <a:buClr>
                <a:schemeClr val="dk1"/>
              </a:buClr>
              <a:buSzPts val="1500"/>
              <a:buChar char="•"/>
              <a:defRPr sz="1500"/>
            </a:lvl6pPr>
            <a:lvl7pPr marL="3200400" lvl="6" indent="-323850" algn="l" rtl="0">
              <a:lnSpc>
                <a:spcPct val="90000"/>
              </a:lnSpc>
              <a:spcBef>
                <a:spcPts val="400"/>
              </a:spcBef>
              <a:spcAft>
                <a:spcPts val="0"/>
              </a:spcAft>
              <a:buClr>
                <a:schemeClr val="dk1"/>
              </a:buClr>
              <a:buSzPts val="1500"/>
              <a:buChar char="•"/>
              <a:defRPr sz="1500"/>
            </a:lvl7pPr>
            <a:lvl8pPr marL="3657600" lvl="7" indent="-323850" algn="l" rtl="0">
              <a:lnSpc>
                <a:spcPct val="90000"/>
              </a:lnSpc>
              <a:spcBef>
                <a:spcPts val="400"/>
              </a:spcBef>
              <a:spcAft>
                <a:spcPts val="0"/>
              </a:spcAft>
              <a:buClr>
                <a:schemeClr val="dk1"/>
              </a:buClr>
              <a:buSzPts val="1500"/>
              <a:buChar char="•"/>
              <a:defRPr sz="1500"/>
            </a:lvl8pPr>
            <a:lvl9pPr marL="4114800" lvl="8" indent="-323850" algn="l" rtl="0">
              <a:lnSpc>
                <a:spcPct val="90000"/>
              </a:lnSpc>
              <a:spcBef>
                <a:spcPts val="400"/>
              </a:spcBef>
              <a:spcAft>
                <a:spcPts val="0"/>
              </a:spcAft>
              <a:buClr>
                <a:schemeClr val="dk1"/>
              </a:buClr>
              <a:buSzPts val="1500"/>
              <a:buChar char="•"/>
              <a:defRPr sz="1500"/>
            </a:lvl9pPr>
          </a:lstStyle>
          <a:p>
            <a:endParaRPr/>
          </a:p>
        </p:txBody>
      </p:sp>
      <p:sp>
        <p:nvSpPr>
          <p:cNvPr id="102" name="Google Shape;102;p21"/>
          <p:cNvSpPr txBox="1">
            <a:spLocks noGrp="1"/>
          </p:cNvSpPr>
          <p:nvPr>
            <p:ph type="body" idx="2"/>
          </p:nvPr>
        </p:nvSpPr>
        <p:spPr>
          <a:xfrm>
            <a:off x="629841" y="1543050"/>
            <a:ext cx="2949000" cy="2858700"/>
          </a:xfrm>
          <a:prstGeom prst="rect">
            <a:avLst/>
          </a:prstGeom>
          <a:noFill/>
          <a:ln>
            <a:noFill/>
          </a:ln>
        </p:spPr>
        <p:txBody>
          <a:bodyPr spcFirstLastPara="1" wrap="square" lIns="68575" tIns="34275" rIns="68575" bIns="34275" anchor="t" anchorCtr="0">
            <a:normAutofit/>
          </a:bodyPr>
          <a:lstStyle>
            <a:lvl1pPr marL="457200" lvl="0" indent="-228600" algn="l" rtl="0">
              <a:lnSpc>
                <a:spcPct val="90000"/>
              </a:lnSpc>
              <a:spcBef>
                <a:spcPts val="800"/>
              </a:spcBef>
              <a:spcAft>
                <a:spcPts val="0"/>
              </a:spcAft>
              <a:buClr>
                <a:schemeClr val="dk1"/>
              </a:buClr>
              <a:buSzPts val="1200"/>
              <a:buNone/>
              <a:defRPr sz="1200"/>
            </a:lvl1pPr>
            <a:lvl2pPr marL="914400" lvl="1" indent="-228600" algn="l" rtl="0">
              <a:lnSpc>
                <a:spcPct val="90000"/>
              </a:lnSpc>
              <a:spcBef>
                <a:spcPts val="400"/>
              </a:spcBef>
              <a:spcAft>
                <a:spcPts val="0"/>
              </a:spcAft>
              <a:buClr>
                <a:schemeClr val="dk1"/>
              </a:buClr>
              <a:buSzPts val="1100"/>
              <a:buNone/>
              <a:defRPr sz="1100"/>
            </a:lvl2pPr>
            <a:lvl3pPr marL="1371600" lvl="2" indent="-228600" algn="l" rtl="0">
              <a:lnSpc>
                <a:spcPct val="90000"/>
              </a:lnSpc>
              <a:spcBef>
                <a:spcPts val="400"/>
              </a:spcBef>
              <a:spcAft>
                <a:spcPts val="0"/>
              </a:spcAft>
              <a:buClr>
                <a:schemeClr val="dk1"/>
              </a:buClr>
              <a:buSzPts val="900"/>
              <a:buNone/>
              <a:defRPr sz="900"/>
            </a:lvl3pPr>
            <a:lvl4pPr marL="1828800" lvl="3" indent="-228600" algn="l" rtl="0">
              <a:lnSpc>
                <a:spcPct val="90000"/>
              </a:lnSpc>
              <a:spcBef>
                <a:spcPts val="400"/>
              </a:spcBef>
              <a:spcAft>
                <a:spcPts val="0"/>
              </a:spcAft>
              <a:buClr>
                <a:schemeClr val="dk1"/>
              </a:buClr>
              <a:buSzPts val="800"/>
              <a:buNone/>
              <a:defRPr sz="800"/>
            </a:lvl4pPr>
            <a:lvl5pPr marL="2286000" lvl="4" indent="-228600" algn="l" rtl="0">
              <a:lnSpc>
                <a:spcPct val="90000"/>
              </a:lnSpc>
              <a:spcBef>
                <a:spcPts val="400"/>
              </a:spcBef>
              <a:spcAft>
                <a:spcPts val="0"/>
              </a:spcAft>
              <a:buClr>
                <a:schemeClr val="dk1"/>
              </a:buClr>
              <a:buSzPts val="800"/>
              <a:buNone/>
              <a:defRPr sz="800"/>
            </a:lvl5pPr>
            <a:lvl6pPr marL="2743200" lvl="5" indent="-228600" algn="l" rtl="0">
              <a:lnSpc>
                <a:spcPct val="90000"/>
              </a:lnSpc>
              <a:spcBef>
                <a:spcPts val="400"/>
              </a:spcBef>
              <a:spcAft>
                <a:spcPts val="0"/>
              </a:spcAft>
              <a:buClr>
                <a:schemeClr val="dk1"/>
              </a:buClr>
              <a:buSzPts val="800"/>
              <a:buNone/>
              <a:defRPr sz="800"/>
            </a:lvl6pPr>
            <a:lvl7pPr marL="3200400" lvl="6" indent="-228600" algn="l" rtl="0">
              <a:lnSpc>
                <a:spcPct val="90000"/>
              </a:lnSpc>
              <a:spcBef>
                <a:spcPts val="400"/>
              </a:spcBef>
              <a:spcAft>
                <a:spcPts val="0"/>
              </a:spcAft>
              <a:buClr>
                <a:schemeClr val="dk1"/>
              </a:buClr>
              <a:buSzPts val="800"/>
              <a:buNone/>
              <a:defRPr sz="800"/>
            </a:lvl7pPr>
            <a:lvl8pPr marL="3657600" lvl="7" indent="-228600" algn="l" rtl="0">
              <a:lnSpc>
                <a:spcPct val="90000"/>
              </a:lnSpc>
              <a:spcBef>
                <a:spcPts val="400"/>
              </a:spcBef>
              <a:spcAft>
                <a:spcPts val="0"/>
              </a:spcAft>
              <a:buClr>
                <a:schemeClr val="dk1"/>
              </a:buClr>
              <a:buSzPts val="800"/>
              <a:buNone/>
              <a:defRPr sz="800"/>
            </a:lvl8pPr>
            <a:lvl9pPr marL="4114800" lvl="8" indent="-228600" algn="l" rtl="0">
              <a:lnSpc>
                <a:spcPct val="90000"/>
              </a:lnSpc>
              <a:spcBef>
                <a:spcPts val="400"/>
              </a:spcBef>
              <a:spcAft>
                <a:spcPts val="0"/>
              </a:spcAft>
              <a:buClr>
                <a:schemeClr val="dk1"/>
              </a:buClr>
              <a:buSzPts val="800"/>
              <a:buNone/>
              <a:defRPr sz="800"/>
            </a:lvl9pPr>
          </a:lstStyle>
          <a:p>
            <a:endParaRPr/>
          </a:p>
        </p:txBody>
      </p:sp>
      <p:sp>
        <p:nvSpPr>
          <p:cNvPr id="103" name="Google Shape;103;p21"/>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04" name="Google Shape;104;p21"/>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05" name="Google Shape;105;p21"/>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06"/>
        <p:cNvGrpSpPr/>
        <p:nvPr/>
      </p:nvGrpSpPr>
      <p:grpSpPr>
        <a:xfrm>
          <a:off x="0" y="0"/>
          <a:ext cx="0" cy="0"/>
          <a:chOff x="0" y="0"/>
          <a:chExt cx="0" cy="0"/>
        </a:xfrm>
      </p:grpSpPr>
      <p:sp>
        <p:nvSpPr>
          <p:cNvPr id="107" name="Google Shape;107;p22"/>
          <p:cNvSpPr txBox="1">
            <a:spLocks noGrp="1"/>
          </p:cNvSpPr>
          <p:nvPr>
            <p:ph type="title"/>
          </p:nvPr>
        </p:nvSpPr>
        <p:spPr>
          <a:xfrm>
            <a:off x="629841" y="342900"/>
            <a:ext cx="2949000" cy="1200300"/>
          </a:xfrm>
          <a:prstGeom prst="rect">
            <a:avLst/>
          </a:prstGeom>
          <a:noFill/>
          <a:ln>
            <a:noFill/>
          </a:ln>
        </p:spPr>
        <p:txBody>
          <a:bodyPr spcFirstLastPara="1" wrap="square" lIns="68575" tIns="34275" rIns="68575" bIns="34275" anchor="b" anchorCtr="0">
            <a:normAutofit/>
          </a:bodyPr>
          <a:lstStyle>
            <a:lvl1pPr lvl="0" algn="l" rtl="0">
              <a:lnSpc>
                <a:spcPct val="90000"/>
              </a:lnSpc>
              <a:spcBef>
                <a:spcPts val="0"/>
              </a:spcBef>
              <a:spcAft>
                <a:spcPts val="0"/>
              </a:spcAft>
              <a:buClr>
                <a:schemeClr val="dk1"/>
              </a:buClr>
              <a:buSzPts val="2400"/>
              <a:buFont typeface="Calibri"/>
              <a:buNone/>
              <a:defRPr sz="2400"/>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08" name="Google Shape;108;p22"/>
          <p:cNvSpPr>
            <a:spLocks noGrp="1"/>
          </p:cNvSpPr>
          <p:nvPr>
            <p:ph type="pic" idx="2"/>
          </p:nvPr>
        </p:nvSpPr>
        <p:spPr>
          <a:xfrm>
            <a:off x="3887391" y="740569"/>
            <a:ext cx="4629300" cy="3655200"/>
          </a:xfrm>
          <a:prstGeom prst="rect">
            <a:avLst/>
          </a:prstGeom>
          <a:noFill/>
          <a:ln>
            <a:noFill/>
          </a:ln>
        </p:spPr>
      </p:sp>
      <p:sp>
        <p:nvSpPr>
          <p:cNvPr id="109" name="Google Shape;109;p22"/>
          <p:cNvSpPr txBox="1">
            <a:spLocks noGrp="1"/>
          </p:cNvSpPr>
          <p:nvPr>
            <p:ph type="body" idx="1"/>
          </p:nvPr>
        </p:nvSpPr>
        <p:spPr>
          <a:xfrm>
            <a:off x="629841" y="1543050"/>
            <a:ext cx="2949000" cy="2858700"/>
          </a:xfrm>
          <a:prstGeom prst="rect">
            <a:avLst/>
          </a:prstGeom>
          <a:noFill/>
          <a:ln>
            <a:noFill/>
          </a:ln>
        </p:spPr>
        <p:txBody>
          <a:bodyPr spcFirstLastPara="1" wrap="square" lIns="68575" tIns="34275" rIns="68575" bIns="34275" anchor="t" anchorCtr="0">
            <a:normAutofit/>
          </a:bodyPr>
          <a:lstStyle>
            <a:lvl1pPr marL="457200" lvl="0" indent="-228600" algn="l" rtl="0">
              <a:lnSpc>
                <a:spcPct val="90000"/>
              </a:lnSpc>
              <a:spcBef>
                <a:spcPts val="800"/>
              </a:spcBef>
              <a:spcAft>
                <a:spcPts val="0"/>
              </a:spcAft>
              <a:buClr>
                <a:schemeClr val="dk1"/>
              </a:buClr>
              <a:buSzPts val="1200"/>
              <a:buNone/>
              <a:defRPr sz="1200"/>
            </a:lvl1pPr>
            <a:lvl2pPr marL="914400" lvl="1" indent="-228600" algn="l" rtl="0">
              <a:lnSpc>
                <a:spcPct val="90000"/>
              </a:lnSpc>
              <a:spcBef>
                <a:spcPts val="400"/>
              </a:spcBef>
              <a:spcAft>
                <a:spcPts val="0"/>
              </a:spcAft>
              <a:buClr>
                <a:schemeClr val="dk1"/>
              </a:buClr>
              <a:buSzPts val="1100"/>
              <a:buNone/>
              <a:defRPr sz="1100"/>
            </a:lvl2pPr>
            <a:lvl3pPr marL="1371600" lvl="2" indent="-228600" algn="l" rtl="0">
              <a:lnSpc>
                <a:spcPct val="90000"/>
              </a:lnSpc>
              <a:spcBef>
                <a:spcPts val="400"/>
              </a:spcBef>
              <a:spcAft>
                <a:spcPts val="0"/>
              </a:spcAft>
              <a:buClr>
                <a:schemeClr val="dk1"/>
              </a:buClr>
              <a:buSzPts val="900"/>
              <a:buNone/>
              <a:defRPr sz="900"/>
            </a:lvl3pPr>
            <a:lvl4pPr marL="1828800" lvl="3" indent="-228600" algn="l" rtl="0">
              <a:lnSpc>
                <a:spcPct val="90000"/>
              </a:lnSpc>
              <a:spcBef>
                <a:spcPts val="400"/>
              </a:spcBef>
              <a:spcAft>
                <a:spcPts val="0"/>
              </a:spcAft>
              <a:buClr>
                <a:schemeClr val="dk1"/>
              </a:buClr>
              <a:buSzPts val="800"/>
              <a:buNone/>
              <a:defRPr sz="800"/>
            </a:lvl4pPr>
            <a:lvl5pPr marL="2286000" lvl="4" indent="-228600" algn="l" rtl="0">
              <a:lnSpc>
                <a:spcPct val="90000"/>
              </a:lnSpc>
              <a:spcBef>
                <a:spcPts val="400"/>
              </a:spcBef>
              <a:spcAft>
                <a:spcPts val="0"/>
              </a:spcAft>
              <a:buClr>
                <a:schemeClr val="dk1"/>
              </a:buClr>
              <a:buSzPts val="800"/>
              <a:buNone/>
              <a:defRPr sz="800"/>
            </a:lvl5pPr>
            <a:lvl6pPr marL="2743200" lvl="5" indent="-228600" algn="l" rtl="0">
              <a:lnSpc>
                <a:spcPct val="90000"/>
              </a:lnSpc>
              <a:spcBef>
                <a:spcPts val="400"/>
              </a:spcBef>
              <a:spcAft>
                <a:spcPts val="0"/>
              </a:spcAft>
              <a:buClr>
                <a:schemeClr val="dk1"/>
              </a:buClr>
              <a:buSzPts val="800"/>
              <a:buNone/>
              <a:defRPr sz="800"/>
            </a:lvl6pPr>
            <a:lvl7pPr marL="3200400" lvl="6" indent="-228600" algn="l" rtl="0">
              <a:lnSpc>
                <a:spcPct val="90000"/>
              </a:lnSpc>
              <a:spcBef>
                <a:spcPts val="400"/>
              </a:spcBef>
              <a:spcAft>
                <a:spcPts val="0"/>
              </a:spcAft>
              <a:buClr>
                <a:schemeClr val="dk1"/>
              </a:buClr>
              <a:buSzPts val="800"/>
              <a:buNone/>
              <a:defRPr sz="800"/>
            </a:lvl7pPr>
            <a:lvl8pPr marL="3657600" lvl="7" indent="-228600" algn="l" rtl="0">
              <a:lnSpc>
                <a:spcPct val="90000"/>
              </a:lnSpc>
              <a:spcBef>
                <a:spcPts val="400"/>
              </a:spcBef>
              <a:spcAft>
                <a:spcPts val="0"/>
              </a:spcAft>
              <a:buClr>
                <a:schemeClr val="dk1"/>
              </a:buClr>
              <a:buSzPts val="800"/>
              <a:buNone/>
              <a:defRPr sz="800"/>
            </a:lvl8pPr>
            <a:lvl9pPr marL="4114800" lvl="8" indent="-228600" algn="l" rtl="0">
              <a:lnSpc>
                <a:spcPct val="90000"/>
              </a:lnSpc>
              <a:spcBef>
                <a:spcPts val="400"/>
              </a:spcBef>
              <a:spcAft>
                <a:spcPts val="0"/>
              </a:spcAft>
              <a:buClr>
                <a:schemeClr val="dk1"/>
              </a:buClr>
              <a:buSzPts val="800"/>
              <a:buNone/>
              <a:defRPr sz="800"/>
            </a:lvl9pPr>
          </a:lstStyle>
          <a:p>
            <a:endParaRPr/>
          </a:p>
        </p:txBody>
      </p:sp>
      <p:sp>
        <p:nvSpPr>
          <p:cNvPr id="110" name="Google Shape;110;p22"/>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11" name="Google Shape;111;p22"/>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12" name="Google Shape;112;p22"/>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13"/>
        <p:cNvGrpSpPr/>
        <p:nvPr/>
      </p:nvGrpSpPr>
      <p:grpSpPr>
        <a:xfrm>
          <a:off x="0" y="0"/>
          <a:ext cx="0" cy="0"/>
          <a:chOff x="0" y="0"/>
          <a:chExt cx="0" cy="0"/>
        </a:xfrm>
      </p:grpSpPr>
      <p:sp>
        <p:nvSpPr>
          <p:cNvPr id="114" name="Google Shape;114;p23"/>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15" name="Google Shape;115;p23"/>
          <p:cNvSpPr txBox="1">
            <a:spLocks noGrp="1"/>
          </p:cNvSpPr>
          <p:nvPr>
            <p:ph type="body" idx="1"/>
          </p:nvPr>
        </p:nvSpPr>
        <p:spPr>
          <a:xfrm rot="5400000">
            <a:off x="2940300" y="-942431"/>
            <a:ext cx="3263400" cy="78867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400"/>
              </a:spcBef>
              <a:spcAft>
                <a:spcPts val="0"/>
              </a:spcAft>
              <a:buClr>
                <a:schemeClr val="dk1"/>
              </a:buClr>
              <a:buSzPts val="1400"/>
              <a:buChar char="•"/>
              <a:defRPr/>
            </a:lvl2pPr>
            <a:lvl3pPr marL="1371600" lvl="2" indent="-317500" algn="l" rtl="0">
              <a:lnSpc>
                <a:spcPct val="90000"/>
              </a:lnSpc>
              <a:spcBef>
                <a:spcPts val="400"/>
              </a:spcBef>
              <a:spcAft>
                <a:spcPts val="0"/>
              </a:spcAft>
              <a:buClr>
                <a:schemeClr val="dk1"/>
              </a:buClr>
              <a:buSzPts val="1400"/>
              <a:buChar char="•"/>
              <a:defRPr/>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116" name="Google Shape;116;p23"/>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17" name="Google Shape;117;p23"/>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18" name="Google Shape;118;p23"/>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19"/>
        <p:cNvGrpSpPr/>
        <p:nvPr/>
      </p:nvGrpSpPr>
      <p:grpSpPr>
        <a:xfrm>
          <a:off x="0" y="0"/>
          <a:ext cx="0" cy="0"/>
          <a:chOff x="0" y="0"/>
          <a:chExt cx="0" cy="0"/>
        </a:xfrm>
      </p:grpSpPr>
      <p:sp>
        <p:nvSpPr>
          <p:cNvPr id="120" name="Google Shape;120;p24"/>
          <p:cNvSpPr txBox="1">
            <a:spLocks noGrp="1"/>
          </p:cNvSpPr>
          <p:nvPr>
            <p:ph type="title"/>
          </p:nvPr>
        </p:nvSpPr>
        <p:spPr>
          <a:xfrm rot="5400000">
            <a:off x="5350050" y="1467544"/>
            <a:ext cx="4359000" cy="19716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21" name="Google Shape;121;p24"/>
          <p:cNvSpPr txBox="1">
            <a:spLocks noGrp="1"/>
          </p:cNvSpPr>
          <p:nvPr>
            <p:ph type="body" idx="1"/>
          </p:nvPr>
        </p:nvSpPr>
        <p:spPr>
          <a:xfrm rot="5400000">
            <a:off x="1349475" y="-447056"/>
            <a:ext cx="4359000" cy="58008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chemeClr val="dk1"/>
              </a:buClr>
              <a:buSzPts val="1400"/>
              <a:buChar char="•"/>
              <a:defRPr/>
            </a:lvl1pPr>
            <a:lvl2pPr marL="914400" lvl="1" indent="-317500" algn="l" rtl="0">
              <a:lnSpc>
                <a:spcPct val="90000"/>
              </a:lnSpc>
              <a:spcBef>
                <a:spcPts val="400"/>
              </a:spcBef>
              <a:spcAft>
                <a:spcPts val="0"/>
              </a:spcAft>
              <a:buClr>
                <a:schemeClr val="dk1"/>
              </a:buClr>
              <a:buSzPts val="1400"/>
              <a:buChar char="•"/>
              <a:defRPr/>
            </a:lvl2pPr>
            <a:lvl3pPr marL="1371600" lvl="2" indent="-317500" algn="l" rtl="0">
              <a:lnSpc>
                <a:spcPct val="90000"/>
              </a:lnSpc>
              <a:spcBef>
                <a:spcPts val="400"/>
              </a:spcBef>
              <a:spcAft>
                <a:spcPts val="0"/>
              </a:spcAft>
              <a:buClr>
                <a:schemeClr val="dk1"/>
              </a:buClr>
              <a:buSzPts val="1400"/>
              <a:buChar char="•"/>
              <a:defRPr/>
            </a:lvl3pPr>
            <a:lvl4pPr marL="1828800" lvl="3" indent="-317500" algn="l" rtl="0">
              <a:lnSpc>
                <a:spcPct val="90000"/>
              </a:lnSpc>
              <a:spcBef>
                <a:spcPts val="400"/>
              </a:spcBef>
              <a:spcAft>
                <a:spcPts val="0"/>
              </a:spcAft>
              <a:buClr>
                <a:schemeClr val="dk1"/>
              </a:buClr>
              <a:buSzPts val="1400"/>
              <a:buChar char="•"/>
              <a:defRPr/>
            </a:lvl4pPr>
            <a:lvl5pPr marL="2286000" lvl="4" indent="-317500" algn="l" rtl="0">
              <a:lnSpc>
                <a:spcPct val="90000"/>
              </a:lnSpc>
              <a:spcBef>
                <a:spcPts val="400"/>
              </a:spcBef>
              <a:spcAft>
                <a:spcPts val="0"/>
              </a:spcAft>
              <a:buClr>
                <a:schemeClr val="dk1"/>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122" name="Google Shape;122;p24"/>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23" name="Google Shape;123;p24"/>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rtl="0">
              <a:lnSpc>
                <a:spcPct val="100000"/>
              </a:lnSpc>
              <a:spcBef>
                <a:spcPts val="0"/>
              </a:spcBef>
              <a:spcAft>
                <a:spcPts val="0"/>
              </a:spcAft>
              <a:buSzPts val="1100"/>
              <a:buNone/>
              <a:defRPr/>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sp>
        <p:nvSpPr>
          <p:cNvPr id="124" name="Google Shape;124;p24"/>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2DB5BE-F605-A5CF-0D7D-88F219D7AAB8}"/>
              </a:ext>
            </a:extLst>
          </p:cNvPr>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C74FCA84-994A-3DFA-596D-E4F2735249BF}"/>
              </a:ext>
            </a:extLst>
          </p:cNvPr>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E622458E-77CC-C575-BE9D-3702A4DE6954}"/>
              </a:ext>
            </a:extLst>
          </p:cNvPr>
          <p:cNvSpPr>
            <a:spLocks noGrp="1"/>
          </p:cNvSpPr>
          <p:nvPr>
            <p:ph type="dt" sz="half" idx="10"/>
          </p:nvPr>
        </p:nvSpPr>
        <p:spPr/>
        <p:txBody>
          <a:bodyPr/>
          <a:lstStyle/>
          <a:p>
            <a:fld id="{19C3F6B1-1C61-4635-A09D-AD8A54010B14}" type="datetimeFigureOut">
              <a:rPr lang="en-US" smtClean="0"/>
              <a:t>7/22/2024</a:t>
            </a:fld>
            <a:endParaRPr lang="en-US"/>
          </a:p>
        </p:txBody>
      </p:sp>
      <p:sp>
        <p:nvSpPr>
          <p:cNvPr id="5" name="Footer Placeholder 4">
            <a:extLst>
              <a:ext uri="{FF2B5EF4-FFF2-40B4-BE49-F238E27FC236}">
                <a16:creationId xmlns:a16="http://schemas.microsoft.com/office/drawing/2014/main" id="{803F2A3D-F6C0-3214-1949-5002066CAE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266A76B-E3D0-E89D-D0CE-81C02C86BCA8}"/>
              </a:ext>
            </a:extLst>
          </p:cNvPr>
          <p:cNvSpPr>
            <a:spLocks noGrp="1"/>
          </p:cNvSpPr>
          <p:nvPr>
            <p:ph type="sldNum" sz="quarter" idx="12"/>
          </p:nvPr>
        </p:nvSpPr>
        <p:spPr/>
        <p:txBody>
          <a:bodyPr/>
          <a:lstStyle/>
          <a:p>
            <a:fld id="{AC626C07-D6F0-4DBA-8789-FC3F6135B11C}" type="slidenum">
              <a:rPr lang="en-US" smtClean="0"/>
              <a:t>‹#›</a:t>
            </a:fld>
            <a:endParaRPr lang="en-US"/>
          </a:p>
        </p:txBody>
      </p:sp>
    </p:spTree>
    <p:extLst>
      <p:ext uri="{BB962C8B-B14F-4D97-AF65-F5344CB8AC3E}">
        <p14:creationId xmlns:p14="http://schemas.microsoft.com/office/powerpoint/2010/main" val="29151856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2DB5BE-F605-A5CF-0D7D-88F219D7AAB8}"/>
              </a:ext>
            </a:extLst>
          </p:cNvPr>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C74FCA84-994A-3DFA-596D-E4F2735249BF}"/>
              </a:ext>
            </a:extLst>
          </p:cNvPr>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E622458E-77CC-C575-BE9D-3702A4DE6954}"/>
              </a:ext>
            </a:extLst>
          </p:cNvPr>
          <p:cNvSpPr>
            <a:spLocks noGrp="1"/>
          </p:cNvSpPr>
          <p:nvPr>
            <p:ph type="dt" sz="half" idx="10"/>
          </p:nvPr>
        </p:nvSpPr>
        <p:spPr/>
        <p:txBody>
          <a:bodyPr/>
          <a:lstStyle/>
          <a:p>
            <a:fld id="{19C3F6B1-1C61-4635-A09D-AD8A54010B14}" type="datetimeFigureOut">
              <a:rPr lang="en-US" smtClean="0"/>
              <a:t>7/22/2024</a:t>
            </a:fld>
            <a:endParaRPr lang="en-US"/>
          </a:p>
        </p:txBody>
      </p:sp>
      <p:sp>
        <p:nvSpPr>
          <p:cNvPr id="5" name="Footer Placeholder 4">
            <a:extLst>
              <a:ext uri="{FF2B5EF4-FFF2-40B4-BE49-F238E27FC236}">
                <a16:creationId xmlns:a16="http://schemas.microsoft.com/office/drawing/2014/main" id="{803F2A3D-F6C0-3214-1949-5002066CAE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266A76B-E3D0-E89D-D0CE-81C02C86BCA8}"/>
              </a:ext>
            </a:extLst>
          </p:cNvPr>
          <p:cNvSpPr>
            <a:spLocks noGrp="1"/>
          </p:cNvSpPr>
          <p:nvPr>
            <p:ph type="sldNum" sz="quarter" idx="12"/>
          </p:nvPr>
        </p:nvSpPr>
        <p:spPr/>
        <p:txBody>
          <a:bodyPr/>
          <a:lstStyle/>
          <a:p>
            <a:fld id="{AC626C07-D6F0-4DBA-8789-FC3F6135B11C}" type="slidenum">
              <a:rPr lang="en-US" smtClean="0"/>
              <a:t>‹#›</a:t>
            </a:fld>
            <a:endParaRPr lang="en-US"/>
          </a:p>
        </p:txBody>
      </p:sp>
      <p:sp useBgFill="1">
        <p:nvSpPr>
          <p:cNvPr id="7" name="Rectangle 6">
            <a:extLst>
              <a:ext uri="{FF2B5EF4-FFF2-40B4-BE49-F238E27FC236}">
                <a16:creationId xmlns:a16="http://schemas.microsoft.com/office/drawing/2014/main" id="{2A896B6F-3733-4183-35CB-262E317B3920}"/>
              </a:ext>
              <a:ext uri="{C183D7F6-B498-43B3-948B-1728B52AA6E4}">
                <adec:decorative xmlns:adec="http://schemas.microsoft.com/office/drawing/2017/decorative" val="1"/>
              </a:ext>
            </a:extLst>
          </p:cNvPr>
          <p:cNvSpPr/>
          <p:nvPr userDrawn="1">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Right Triangle 7">
            <a:extLst>
              <a:ext uri="{FF2B5EF4-FFF2-40B4-BE49-F238E27FC236}">
                <a16:creationId xmlns:a16="http://schemas.microsoft.com/office/drawing/2014/main" id="{3623742E-2C6D-460B-28F3-AD6A9B14A6F5}"/>
              </a:ext>
              <a:ext uri="{C183D7F6-B498-43B3-948B-1728B52AA6E4}">
                <adec:decorative xmlns:adec="http://schemas.microsoft.com/office/drawing/2017/decorative" val="1"/>
              </a:ext>
            </a:extLst>
          </p:cNvPr>
          <p:cNvSpPr/>
          <p:nvPr userDrawn="1">
            <p:extLst>
              <p:ext uri="{386F3935-93C4-4BCD-93E2-E3B085C9AB24}">
                <p16:designElem xmlns:p16="http://schemas.microsoft.com/office/powerpoint/2015/main" val="1"/>
              </p:ext>
            </p:extLst>
          </p:nvPr>
        </p:nvSpPr>
        <p:spPr>
          <a:xfrm flipH="1">
            <a:off x="6432540" y="2501900"/>
            <a:ext cx="2468880" cy="24003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 name="Rectangle 8">
            <a:extLst>
              <a:ext uri="{FF2B5EF4-FFF2-40B4-BE49-F238E27FC236}">
                <a16:creationId xmlns:a16="http://schemas.microsoft.com/office/drawing/2014/main" id="{8C016A96-D70B-06FC-FAD8-A296EABB7496}"/>
              </a:ext>
              <a:ext uri="{C183D7F6-B498-43B3-948B-1728B52AA6E4}">
                <adec:decorative xmlns:adec="http://schemas.microsoft.com/office/drawing/2017/decorative" val="1"/>
              </a:ext>
            </a:extLst>
          </p:cNvPr>
          <p:cNvSpPr/>
          <p:nvPr userDrawn="1">
            <p:extLst>
              <p:ext uri="{386F3935-93C4-4BCD-93E2-E3B085C9AB24}">
                <p16:designElem xmlns:p16="http://schemas.microsoft.com/office/powerpoint/2015/main" val="1"/>
              </p:ext>
            </p:extLst>
          </p:nvPr>
        </p:nvSpPr>
        <p:spPr>
          <a:xfrm>
            <a:off x="481331" y="467456"/>
            <a:ext cx="8178790" cy="420591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 name="Title 1">
            <a:extLst>
              <a:ext uri="{FF2B5EF4-FFF2-40B4-BE49-F238E27FC236}">
                <a16:creationId xmlns:a16="http://schemas.microsoft.com/office/drawing/2014/main" id="{A3570E59-B761-67F7-263C-B44AF872B2DE}"/>
              </a:ext>
            </a:extLst>
          </p:cNvPr>
          <p:cNvSpPr txBox="1">
            <a:spLocks/>
          </p:cNvSpPr>
          <p:nvPr userDrawn="1"/>
        </p:nvSpPr>
        <p:spPr>
          <a:xfrm>
            <a:off x="723900" y="1037646"/>
            <a:ext cx="4444492" cy="2375633"/>
          </a:xfrm>
          <a:prstGeom prst="rect">
            <a:avLst/>
          </a:prstGeom>
        </p:spPr>
        <p:txBody>
          <a:bodyPr vert="horz" lIns="68580" tIns="34290" rIns="68580" bIns="3429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sz="7200"/>
              <a:t>Title</a:t>
            </a:r>
          </a:p>
        </p:txBody>
      </p:sp>
      <p:pic>
        <p:nvPicPr>
          <p:cNvPr id="11" name="Picture 10" descr="A bee with wings and a shield&#10;&#10;Description automatically generated with medium confidence">
            <a:extLst>
              <a:ext uri="{FF2B5EF4-FFF2-40B4-BE49-F238E27FC236}">
                <a16:creationId xmlns:a16="http://schemas.microsoft.com/office/drawing/2014/main" id="{62D8BC2A-DD1F-353E-F223-EEF5525260E2}"/>
              </a:ext>
            </a:extLst>
          </p:cNvPr>
          <p:cNvPicPr>
            <a:picLocks noChangeAspect="1"/>
          </p:cNvPicPr>
          <p:nvPr userDrawn="1"/>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5699355" y="1657106"/>
            <a:ext cx="1867062" cy="1867062"/>
          </a:xfrm>
          <a:prstGeom prst="rect">
            <a:avLst/>
          </a:prstGeom>
        </p:spPr>
      </p:pic>
    </p:spTree>
    <p:extLst>
      <p:ext uri="{BB962C8B-B14F-4D97-AF65-F5344CB8AC3E}">
        <p14:creationId xmlns:p14="http://schemas.microsoft.com/office/powerpoint/2010/main" val="291518563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A36129-0272-A08E-DFAA-0CF7D54EE18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0AE8BAE-E56F-9C9B-6CA3-038CA492EFF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E6A0E40-2A17-A2F5-3BC6-2DD90858F8DA}"/>
              </a:ext>
            </a:extLst>
          </p:cNvPr>
          <p:cNvSpPr>
            <a:spLocks noGrp="1"/>
          </p:cNvSpPr>
          <p:nvPr>
            <p:ph type="dt" sz="half" idx="10"/>
          </p:nvPr>
        </p:nvSpPr>
        <p:spPr/>
        <p:txBody>
          <a:bodyPr/>
          <a:lstStyle/>
          <a:p>
            <a:fld id="{19C3F6B1-1C61-4635-A09D-AD8A54010B14}" type="datetimeFigureOut">
              <a:rPr lang="en-US" smtClean="0"/>
              <a:t>7/22/2024</a:t>
            </a:fld>
            <a:endParaRPr lang="en-US"/>
          </a:p>
        </p:txBody>
      </p:sp>
      <p:sp>
        <p:nvSpPr>
          <p:cNvPr id="5" name="Footer Placeholder 4">
            <a:extLst>
              <a:ext uri="{FF2B5EF4-FFF2-40B4-BE49-F238E27FC236}">
                <a16:creationId xmlns:a16="http://schemas.microsoft.com/office/drawing/2014/main" id="{A1B1B8D6-DD35-13F1-0392-D8D4DB1E6C9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F8B7818-8208-CAD6-EAD1-7922CED1A10E}"/>
              </a:ext>
            </a:extLst>
          </p:cNvPr>
          <p:cNvSpPr>
            <a:spLocks noGrp="1"/>
          </p:cNvSpPr>
          <p:nvPr>
            <p:ph type="sldNum" sz="quarter" idx="12"/>
          </p:nvPr>
        </p:nvSpPr>
        <p:spPr/>
        <p:txBody>
          <a:bodyPr/>
          <a:lstStyle/>
          <a:p>
            <a:fld id="{AC626C07-D6F0-4DBA-8789-FC3F6135B11C}" type="slidenum">
              <a:rPr lang="en-US" smtClean="0"/>
              <a:t>‹#›</a:t>
            </a:fld>
            <a:endParaRPr lang="en-US"/>
          </a:p>
        </p:txBody>
      </p:sp>
    </p:spTree>
    <p:extLst>
      <p:ext uri="{BB962C8B-B14F-4D97-AF65-F5344CB8AC3E}">
        <p14:creationId xmlns:p14="http://schemas.microsoft.com/office/powerpoint/2010/main" val="8909343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7AABF6-66D1-108D-E462-CAFC804189CF}"/>
              </a:ext>
            </a:extLst>
          </p:cNvPr>
          <p:cNvSpPr>
            <a:spLocks noGrp="1"/>
          </p:cNvSpPr>
          <p:nvPr>
            <p:ph type="title"/>
          </p:nvPr>
        </p:nvSpPr>
        <p:spPr>
          <a:xfrm>
            <a:off x="623888" y="1282304"/>
            <a:ext cx="7886700" cy="2139553"/>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574041F0-D530-430A-3C40-5689BD6CB4E5}"/>
              </a:ext>
            </a:extLst>
          </p:cNvPr>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F86FA3C-E4D3-D2D0-781B-E80D576FA2E2}"/>
              </a:ext>
            </a:extLst>
          </p:cNvPr>
          <p:cNvSpPr>
            <a:spLocks noGrp="1"/>
          </p:cNvSpPr>
          <p:nvPr>
            <p:ph type="dt" sz="half" idx="10"/>
          </p:nvPr>
        </p:nvSpPr>
        <p:spPr/>
        <p:txBody>
          <a:bodyPr/>
          <a:lstStyle/>
          <a:p>
            <a:fld id="{19C3F6B1-1C61-4635-A09D-AD8A54010B14}" type="datetimeFigureOut">
              <a:rPr lang="en-US" smtClean="0"/>
              <a:t>7/22/2024</a:t>
            </a:fld>
            <a:endParaRPr lang="en-US"/>
          </a:p>
        </p:txBody>
      </p:sp>
      <p:sp>
        <p:nvSpPr>
          <p:cNvPr id="5" name="Footer Placeholder 4">
            <a:extLst>
              <a:ext uri="{FF2B5EF4-FFF2-40B4-BE49-F238E27FC236}">
                <a16:creationId xmlns:a16="http://schemas.microsoft.com/office/drawing/2014/main" id="{78D17CC9-9AFC-E2CE-C62F-203F214264E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66DF121-B04A-7162-FB97-462E9BE7F322}"/>
              </a:ext>
            </a:extLst>
          </p:cNvPr>
          <p:cNvSpPr>
            <a:spLocks noGrp="1"/>
          </p:cNvSpPr>
          <p:nvPr>
            <p:ph type="sldNum" sz="quarter" idx="12"/>
          </p:nvPr>
        </p:nvSpPr>
        <p:spPr/>
        <p:txBody>
          <a:bodyPr/>
          <a:lstStyle/>
          <a:p>
            <a:fld id="{AC626C07-D6F0-4DBA-8789-FC3F6135B11C}" type="slidenum">
              <a:rPr lang="en-US" smtClean="0"/>
              <a:t>‹#›</a:t>
            </a:fld>
            <a:endParaRPr lang="en-US"/>
          </a:p>
        </p:txBody>
      </p:sp>
    </p:spTree>
    <p:extLst>
      <p:ext uri="{BB962C8B-B14F-4D97-AF65-F5344CB8AC3E}">
        <p14:creationId xmlns:p14="http://schemas.microsoft.com/office/powerpoint/2010/main" val="78328628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C0808A-FADD-6856-4857-57B7534A89A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38E1283-F228-E79B-DC60-E0CA5A3ECCAF}"/>
              </a:ext>
            </a:extLst>
          </p:cNvPr>
          <p:cNvSpPr>
            <a:spLocks noGrp="1"/>
          </p:cNvSpPr>
          <p:nvPr>
            <p:ph sz="half" idx="1"/>
          </p:nvPr>
        </p:nvSpPr>
        <p:spPr>
          <a:xfrm>
            <a:off x="6286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DD5F453-E1B3-B84C-70F8-BE932E7376D3}"/>
              </a:ext>
            </a:extLst>
          </p:cNvPr>
          <p:cNvSpPr>
            <a:spLocks noGrp="1"/>
          </p:cNvSpPr>
          <p:nvPr>
            <p:ph sz="half" idx="2"/>
          </p:nvPr>
        </p:nvSpPr>
        <p:spPr>
          <a:xfrm>
            <a:off x="46291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71D8DD1-FE5B-280A-8BB8-54968142E60F}"/>
              </a:ext>
            </a:extLst>
          </p:cNvPr>
          <p:cNvSpPr>
            <a:spLocks noGrp="1"/>
          </p:cNvSpPr>
          <p:nvPr>
            <p:ph type="dt" sz="half" idx="10"/>
          </p:nvPr>
        </p:nvSpPr>
        <p:spPr/>
        <p:txBody>
          <a:bodyPr/>
          <a:lstStyle/>
          <a:p>
            <a:fld id="{19C3F6B1-1C61-4635-A09D-AD8A54010B14}" type="datetimeFigureOut">
              <a:rPr lang="en-US" smtClean="0"/>
              <a:t>7/22/2024</a:t>
            </a:fld>
            <a:endParaRPr lang="en-US"/>
          </a:p>
        </p:txBody>
      </p:sp>
      <p:sp>
        <p:nvSpPr>
          <p:cNvPr id="6" name="Footer Placeholder 5">
            <a:extLst>
              <a:ext uri="{FF2B5EF4-FFF2-40B4-BE49-F238E27FC236}">
                <a16:creationId xmlns:a16="http://schemas.microsoft.com/office/drawing/2014/main" id="{88F00AE9-12D5-3BF5-B9DE-9B6DDC94EA7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0265873-5337-7DF8-4A80-F8EDD3FAB4B7}"/>
              </a:ext>
            </a:extLst>
          </p:cNvPr>
          <p:cNvSpPr>
            <a:spLocks noGrp="1"/>
          </p:cNvSpPr>
          <p:nvPr>
            <p:ph type="sldNum" sz="quarter" idx="12"/>
          </p:nvPr>
        </p:nvSpPr>
        <p:spPr/>
        <p:txBody>
          <a:bodyPr/>
          <a:lstStyle/>
          <a:p>
            <a:fld id="{AC626C07-D6F0-4DBA-8789-FC3F6135B11C}" type="slidenum">
              <a:rPr lang="en-US" smtClean="0"/>
              <a:t>‹#›</a:t>
            </a:fld>
            <a:endParaRPr lang="en-US"/>
          </a:p>
        </p:txBody>
      </p:sp>
    </p:spTree>
    <p:extLst>
      <p:ext uri="{BB962C8B-B14F-4D97-AF65-F5344CB8AC3E}">
        <p14:creationId xmlns:p14="http://schemas.microsoft.com/office/powerpoint/2010/main" val="107288846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CF95E9-0250-A613-EE0F-999BEBB037C5}"/>
              </a:ext>
            </a:extLst>
          </p:cNvPr>
          <p:cNvSpPr>
            <a:spLocks noGrp="1"/>
          </p:cNvSpPr>
          <p:nvPr>
            <p:ph type="title"/>
          </p:nvPr>
        </p:nvSpPr>
        <p:spPr>
          <a:xfrm>
            <a:off x="629841" y="273844"/>
            <a:ext cx="7886700" cy="994172"/>
          </a:xfrm>
        </p:spPr>
        <p:txBody>
          <a:bodyPr/>
          <a:lstStyle/>
          <a:p>
            <a:r>
              <a:rPr lang="en-US"/>
              <a:t>Click to edit Master title style</a:t>
            </a:r>
          </a:p>
        </p:txBody>
      </p:sp>
      <p:sp>
        <p:nvSpPr>
          <p:cNvPr id="3" name="Text Placeholder 2">
            <a:extLst>
              <a:ext uri="{FF2B5EF4-FFF2-40B4-BE49-F238E27FC236}">
                <a16:creationId xmlns:a16="http://schemas.microsoft.com/office/drawing/2014/main" id="{25D1E1CA-A0DD-E5CB-5108-76C40447CAD4}"/>
              </a:ext>
            </a:extLst>
          </p:cNvPr>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68AB0E3A-9419-9343-9D6C-DF5EAA0E3946}"/>
              </a:ext>
            </a:extLst>
          </p:cNvPr>
          <p:cNvSpPr>
            <a:spLocks noGrp="1"/>
          </p:cNvSpPr>
          <p:nvPr>
            <p:ph sz="half" idx="2"/>
          </p:nvPr>
        </p:nvSpPr>
        <p:spPr>
          <a:xfrm>
            <a:off x="629842" y="1878806"/>
            <a:ext cx="3868340"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004EAAB-84AE-7D2E-5349-15DFF129DF49}"/>
              </a:ext>
            </a:extLst>
          </p:cNvPr>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3419F477-88A7-0570-7857-5F02B856C2D9}"/>
              </a:ext>
            </a:extLst>
          </p:cNvPr>
          <p:cNvSpPr>
            <a:spLocks noGrp="1"/>
          </p:cNvSpPr>
          <p:nvPr>
            <p:ph sz="quarter" idx="4"/>
          </p:nvPr>
        </p:nvSpPr>
        <p:spPr>
          <a:xfrm>
            <a:off x="4629150" y="1878806"/>
            <a:ext cx="3887391"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9809060-81C0-A538-6068-7EBDD2F34391}"/>
              </a:ext>
            </a:extLst>
          </p:cNvPr>
          <p:cNvSpPr>
            <a:spLocks noGrp="1"/>
          </p:cNvSpPr>
          <p:nvPr>
            <p:ph type="dt" sz="half" idx="10"/>
          </p:nvPr>
        </p:nvSpPr>
        <p:spPr/>
        <p:txBody>
          <a:bodyPr/>
          <a:lstStyle/>
          <a:p>
            <a:fld id="{19C3F6B1-1C61-4635-A09D-AD8A54010B14}" type="datetimeFigureOut">
              <a:rPr lang="en-US" smtClean="0"/>
              <a:t>7/22/2024</a:t>
            </a:fld>
            <a:endParaRPr lang="en-US"/>
          </a:p>
        </p:txBody>
      </p:sp>
      <p:sp>
        <p:nvSpPr>
          <p:cNvPr id="8" name="Footer Placeholder 7">
            <a:extLst>
              <a:ext uri="{FF2B5EF4-FFF2-40B4-BE49-F238E27FC236}">
                <a16:creationId xmlns:a16="http://schemas.microsoft.com/office/drawing/2014/main" id="{B8D406BA-785C-D50B-426D-A8DD82136B9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0B98A89-99F3-6880-338C-AF7A01B0D847}"/>
              </a:ext>
            </a:extLst>
          </p:cNvPr>
          <p:cNvSpPr>
            <a:spLocks noGrp="1"/>
          </p:cNvSpPr>
          <p:nvPr>
            <p:ph type="sldNum" sz="quarter" idx="12"/>
          </p:nvPr>
        </p:nvSpPr>
        <p:spPr/>
        <p:txBody>
          <a:bodyPr/>
          <a:lstStyle/>
          <a:p>
            <a:fld id="{AC626C07-D6F0-4DBA-8789-FC3F6135B11C}" type="slidenum">
              <a:rPr lang="en-US" smtClean="0"/>
              <a:t>‹#›</a:t>
            </a:fld>
            <a:endParaRPr lang="en-US"/>
          </a:p>
        </p:txBody>
      </p:sp>
    </p:spTree>
    <p:extLst>
      <p:ext uri="{BB962C8B-B14F-4D97-AF65-F5344CB8AC3E}">
        <p14:creationId xmlns:p14="http://schemas.microsoft.com/office/powerpoint/2010/main" val="198788609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97C968-3D43-DC24-30CE-F9EC1C54716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3EE7880-3AAB-95FE-56D8-2F0D2BA70ED7}"/>
              </a:ext>
            </a:extLst>
          </p:cNvPr>
          <p:cNvSpPr>
            <a:spLocks noGrp="1"/>
          </p:cNvSpPr>
          <p:nvPr>
            <p:ph type="dt" sz="half" idx="10"/>
          </p:nvPr>
        </p:nvSpPr>
        <p:spPr/>
        <p:txBody>
          <a:bodyPr/>
          <a:lstStyle/>
          <a:p>
            <a:fld id="{19C3F6B1-1C61-4635-A09D-AD8A54010B14}" type="datetimeFigureOut">
              <a:rPr lang="en-US" smtClean="0"/>
              <a:t>7/22/2024</a:t>
            </a:fld>
            <a:endParaRPr lang="en-US"/>
          </a:p>
        </p:txBody>
      </p:sp>
      <p:sp>
        <p:nvSpPr>
          <p:cNvPr id="4" name="Footer Placeholder 3">
            <a:extLst>
              <a:ext uri="{FF2B5EF4-FFF2-40B4-BE49-F238E27FC236}">
                <a16:creationId xmlns:a16="http://schemas.microsoft.com/office/drawing/2014/main" id="{CA3FB418-877D-8583-E6A1-D8182187AD2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74FD6C7-6BD5-4EA3-DC3F-E67A02B05AB4}"/>
              </a:ext>
            </a:extLst>
          </p:cNvPr>
          <p:cNvSpPr>
            <a:spLocks noGrp="1"/>
          </p:cNvSpPr>
          <p:nvPr>
            <p:ph type="sldNum" sz="quarter" idx="12"/>
          </p:nvPr>
        </p:nvSpPr>
        <p:spPr/>
        <p:txBody>
          <a:bodyPr/>
          <a:lstStyle/>
          <a:p>
            <a:fld id="{AC626C07-D6F0-4DBA-8789-FC3F6135B11C}" type="slidenum">
              <a:rPr lang="en-US" smtClean="0"/>
              <a:t>‹#›</a:t>
            </a:fld>
            <a:endParaRPr lang="en-US"/>
          </a:p>
        </p:txBody>
      </p:sp>
    </p:spTree>
    <p:extLst>
      <p:ext uri="{BB962C8B-B14F-4D97-AF65-F5344CB8AC3E}">
        <p14:creationId xmlns:p14="http://schemas.microsoft.com/office/powerpoint/2010/main" val="134888818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97C968-3D43-DC24-30CE-F9EC1C54716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3EE7880-3AAB-95FE-56D8-2F0D2BA70ED7}"/>
              </a:ext>
            </a:extLst>
          </p:cNvPr>
          <p:cNvSpPr>
            <a:spLocks noGrp="1"/>
          </p:cNvSpPr>
          <p:nvPr>
            <p:ph type="dt" sz="half" idx="10"/>
          </p:nvPr>
        </p:nvSpPr>
        <p:spPr/>
        <p:txBody>
          <a:bodyPr/>
          <a:lstStyle/>
          <a:p>
            <a:fld id="{19C3F6B1-1C61-4635-A09D-AD8A54010B14}" type="datetimeFigureOut">
              <a:rPr lang="en-US" smtClean="0"/>
              <a:t>7/22/2024</a:t>
            </a:fld>
            <a:endParaRPr lang="en-US"/>
          </a:p>
        </p:txBody>
      </p:sp>
      <p:sp>
        <p:nvSpPr>
          <p:cNvPr id="4" name="Footer Placeholder 3">
            <a:extLst>
              <a:ext uri="{FF2B5EF4-FFF2-40B4-BE49-F238E27FC236}">
                <a16:creationId xmlns:a16="http://schemas.microsoft.com/office/drawing/2014/main" id="{CA3FB418-877D-8583-E6A1-D8182187AD2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74FD6C7-6BD5-4EA3-DC3F-E67A02B05AB4}"/>
              </a:ext>
            </a:extLst>
          </p:cNvPr>
          <p:cNvSpPr>
            <a:spLocks noGrp="1"/>
          </p:cNvSpPr>
          <p:nvPr>
            <p:ph type="sldNum" sz="quarter" idx="12"/>
          </p:nvPr>
        </p:nvSpPr>
        <p:spPr/>
        <p:txBody>
          <a:bodyPr/>
          <a:lstStyle/>
          <a:p>
            <a:fld id="{AC626C07-D6F0-4DBA-8789-FC3F6135B11C}" type="slidenum">
              <a:rPr lang="en-US" smtClean="0"/>
              <a:t>‹#›</a:t>
            </a:fld>
            <a:endParaRPr lang="en-US"/>
          </a:p>
        </p:txBody>
      </p:sp>
      <p:sp useBgFill="1">
        <p:nvSpPr>
          <p:cNvPr id="6" name="Rectangle 5">
            <a:extLst>
              <a:ext uri="{FF2B5EF4-FFF2-40B4-BE49-F238E27FC236}">
                <a16:creationId xmlns:a16="http://schemas.microsoft.com/office/drawing/2014/main" id="{1CDB689B-DC84-B7EC-C49D-FDFB9503E225}"/>
              </a:ext>
              <a:ext uri="{C183D7F6-B498-43B3-948B-1728B52AA6E4}">
                <adec:decorative xmlns:adec="http://schemas.microsoft.com/office/drawing/2017/decorative" val="1"/>
              </a:ext>
            </a:extLst>
          </p:cNvPr>
          <p:cNvSpPr/>
          <p:nvPr userDrawn="1">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7" name="Freeform: Shape 6">
            <a:extLst>
              <a:ext uri="{FF2B5EF4-FFF2-40B4-BE49-F238E27FC236}">
                <a16:creationId xmlns:a16="http://schemas.microsoft.com/office/drawing/2014/main" id="{3EDB6212-2723-E765-4B3D-FC11548C56AA}"/>
              </a:ext>
              <a:ext uri="{C183D7F6-B498-43B3-948B-1728B52AA6E4}">
                <adec:decorative xmlns:adec="http://schemas.microsoft.com/office/drawing/2017/decorative" val="1"/>
              </a:ext>
            </a:extLst>
          </p:cNvPr>
          <p:cNvSpPr/>
          <p:nvPr userDrawn="1">
            <p:extLst>
              <p:ext uri="{386F3935-93C4-4BCD-93E2-E3B085C9AB24}">
                <p16:designElem xmlns:p16="http://schemas.microsoft.com/office/powerpoint/2015/main" val="1"/>
              </p:ext>
            </p:extLst>
          </p:nvPr>
        </p:nvSpPr>
        <p:spPr>
          <a:xfrm>
            <a:off x="241299" y="241300"/>
            <a:ext cx="8660121" cy="4660901"/>
          </a:xfrm>
          <a:custGeom>
            <a:avLst/>
            <a:gdLst>
              <a:gd name="connsiteX0" fmla="*/ 0 w 11546828"/>
              <a:gd name="connsiteY0" fmla="*/ 0 h 6214534"/>
              <a:gd name="connsiteX1" fmla="*/ 7965430 w 11546828"/>
              <a:gd name="connsiteY1" fmla="*/ 0 h 6214534"/>
              <a:gd name="connsiteX2" fmla="*/ 7965430 w 11546828"/>
              <a:gd name="connsiteY2" fmla="*/ 1786 h 6214534"/>
              <a:gd name="connsiteX3" fmla="*/ 11546828 w 11546828"/>
              <a:gd name="connsiteY3" fmla="*/ 1786 h 6214534"/>
              <a:gd name="connsiteX4" fmla="*/ 11546828 w 11546828"/>
              <a:gd name="connsiteY4" fmla="*/ 2866740 h 6214534"/>
              <a:gd name="connsiteX5" fmla="*/ 11225095 w 11546828"/>
              <a:gd name="connsiteY5" fmla="*/ 3179536 h 6214534"/>
              <a:gd name="connsiteX6" fmla="*/ 11225095 w 11546828"/>
              <a:gd name="connsiteY6" fmla="*/ 301542 h 6214534"/>
              <a:gd name="connsiteX7" fmla="*/ 320042 w 11546828"/>
              <a:gd name="connsiteY7" fmla="*/ 301542 h 6214534"/>
              <a:gd name="connsiteX8" fmla="*/ 320042 w 11546828"/>
              <a:gd name="connsiteY8" fmla="*/ 5909424 h 6214534"/>
              <a:gd name="connsiteX9" fmla="*/ 8417210 w 11546828"/>
              <a:gd name="connsiteY9" fmla="*/ 5909424 h 6214534"/>
              <a:gd name="connsiteX10" fmla="*/ 8103383 w 11546828"/>
              <a:gd name="connsiteY10" fmla="*/ 6214534 h 6214534"/>
              <a:gd name="connsiteX11" fmla="*/ 7222929 w 11546828"/>
              <a:gd name="connsiteY11" fmla="*/ 6214534 h 6214534"/>
              <a:gd name="connsiteX12" fmla="*/ 7222929 w 11546828"/>
              <a:gd name="connsiteY12" fmla="*/ 6212748 h 6214534"/>
              <a:gd name="connsiteX13" fmla="*/ 0 w 11546828"/>
              <a:gd name="connsiteY13" fmla="*/ 6212748 h 6214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546828" h="6214534">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chemeClr val="tx1">
              <a:lumMod val="50000"/>
              <a:lumOff val="50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8" name="Right Triangle 7">
            <a:extLst>
              <a:ext uri="{FF2B5EF4-FFF2-40B4-BE49-F238E27FC236}">
                <a16:creationId xmlns:a16="http://schemas.microsoft.com/office/drawing/2014/main" id="{9255A8AD-A897-0463-064A-F7C0AC848A46}"/>
              </a:ext>
              <a:ext uri="{C183D7F6-B498-43B3-948B-1728B52AA6E4}">
                <adec:decorative xmlns:adec="http://schemas.microsoft.com/office/drawing/2017/decorative" val="1"/>
              </a:ext>
            </a:extLst>
          </p:cNvPr>
          <p:cNvSpPr/>
          <p:nvPr userDrawn="1">
            <p:extLst>
              <p:ext uri="{386F3935-93C4-4BCD-93E2-E3B085C9AB24}">
                <p16:designElem xmlns:p16="http://schemas.microsoft.com/office/powerpoint/2015/main" val="1"/>
              </p:ext>
            </p:extLst>
          </p:nvPr>
        </p:nvSpPr>
        <p:spPr>
          <a:xfrm flipH="1">
            <a:off x="6432540" y="2501900"/>
            <a:ext cx="2468880" cy="24003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 name="Rectangle 8">
            <a:extLst>
              <a:ext uri="{FF2B5EF4-FFF2-40B4-BE49-F238E27FC236}">
                <a16:creationId xmlns:a16="http://schemas.microsoft.com/office/drawing/2014/main" id="{DAC08EF6-5C21-839B-98D2-4974A5129533}"/>
              </a:ext>
              <a:ext uri="{C183D7F6-B498-43B3-948B-1728B52AA6E4}">
                <adec:decorative xmlns:adec="http://schemas.microsoft.com/office/drawing/2017/decorative" val="1"/>
              </a:ext>
            </a:extLst>
          </p:cNvPr>
          <p:cNvSpPr/>
          <p:nvPr userDrawn="1">
            <p:extLst>
              <p:ext uri="{386F3935-93C4-4BCD-93E2-E3B085C9AB24}">
                <p16:designElem xmlns:p16="http://schemas.microsoft.com/office/powerpoint/2015/main" val="1"/>
              </p:ext>
            </p:extLst>
          </p:nvPr>
        </p:nvSpPr>
        <p:spPr>
          <a:xfrm>
            <a:off x="481331" y="467456"/>
            <a:ext cx="8178790" cy="4205912"/>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 name="Title 1">
            <a:extLst>
              <a:ext uri="{FF2B5EF4-FFF2-40B4-BE49-F238E27FC236}">
                <a16:creationId xmlns:a16="http://schemas.microsoft.com/office/drawing/2014/main" id="{D2D1034B-5668-D326-BF2B-7531E2DA2D40}"/>
              </a:ext>
            </a:extLst>
          </p:cNvPr>
          <p:cNvSpPr txBox="1">
            <a:spLocks/>
          </p:cNvSpPr>
          <p:nvPr userDrawn="1"/>
        </p:nvSpPr>
        <p:spPr>
          <a:xfrm>
            <a:off x="757518" y="1037645"/>
            <a:ext cx="4554250" cy="3131375"/>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en-US" sz="3450" b="1"/>
              <a:t>Quote</a:t>
            </a:r>
            <a:endParaRPr lang="en-US" sz="3450"/>
          </a:p>
        </p:txBody>
      </p:sp>
      <p:cxnSp>
        <p:nvCxnSpPr>
          <p:cNvPr id="11" name="Straight Connector 10">
            <a:extLst>
              <a:ext uri="{FF2B5EF4-FFF2-40B4-BE49-F238E27FC236}">
                <a16:creationId xmlns:a16="http://schemas.microsoft.com/office/drawing/2014/main" id="{49DF0C22-EA4A-D0DF-6279-27DD61D6F222}"/>
              </a:ext>
              <a:ext uri="{C183D7F6-B498-43B3-948B-1728B52AA6E4}">
                <adec:decorative xmlns:adec="http://schemas.microsoft.com/office/drawing/2017/decorative" val="1"/>
              </a:ext>
            </a:extLst>
          </p:cNvPr>
          <p:cNvCxnSpPr/>
          <p:nvPr userDrawn="1">
            <p:extLst>
              <p:ext uri="{386F3935-93C4-4BCD-93E2-E3B085C9AB24}">
                <p16:designElem xmlns:p16="http://schemas.microsoft.com/office/powerpoint/2015/main" val="1"/>
              </p:ext>
            </p:extLst>
          </p:nvPr>
        </p:nvCxnSpPr>
        <p:spPr>
          <a:xfrm>
            <a:off x="5650992" y="1389648"/>
            <a:ext cx="0" cy="2427371"/>
          </a:xfrm>
          <a:prstGeom prst="line">
            <a:avLst/>
          </a:prstGeom>
          <a:ln w="19050" cap="sq">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pic>
        <p:nvPicPr>
          <p:cNvPr id="12" name="Picture 11" descr="A bee with wings and a shield&#10;&#10;Description automatically generated with medium confidence">
            <a:extLst>
              <a:ext uri="{FF2B5EF4-FFF2-40B4-BE49-F238E27FC236}">
                <a16:creationId xmlns:a16="http://schemas.microsoft.com/office/drawing/2014/main" id="{65386119-FD8D-4C87-CB36-CF253C90E04C}"/>
              </a:ext>
            </a:extLst>
          </p:cNvPr>
          <p:cNvPicPr>
            <a:picLocks noChangeAspect="1"/>
          </p:cNvPicPr>
          <p:nvPr userDrawn="1"/>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7666980" y="3692811"/>
            <a:ext cx="952418" cy="952418"/>
          </a:xfrm>
          <a:prstGeom prst="rect">
            <a:avLst/>
          </a:prstGeom>
        </p:spPr>
      </p:pic>
    </p:spTree>
    <p:extLst>
      <p:ext uri="{BB962C8B-B14F-4D97-AF65-F5344CB8AC3E}">
        <p14:creationId xmlns:p14="http://schemas.microsoft.com/office/powerpoint/2010/main" val="134888818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46175A6-AD47-CC27-609E-E55D6C1852E8}"/>
              </a:ext>
            </a:extLst>
          </p:cNvPr>
          <p:cNvSpPr>
            <a:spLocks noGrp="1"/>
          </p:cNvSpPr>
          <p:nvPr>
            <p:ph type="dt" sz="half" idx="10"/>
          </p:nvPr>
        </p:nvSpPr>
        <p:spPr/>
        <p:txBody>
          <a:bodyPr/>
          <a:lstStyle/>
          <a:p>
            <a:fld id="{19C3F6B1-1C61-4635-A09D-AD8A54010B14}" type="datetimeFigureOut">
              <a:rPr lang="en-US" smtClean="0"/>
              <a:t>7/22/2024</a:t>
            </a:fld>
            <a:endParaRPr lang="en-US"/>
          </a:p>
        </p:txBody>
      </p:sp>
      <p:sp>
        <p:nvSpPr>
          <p:cNvPr id="3" name="Footer Placeholder 2">
            <a:extLst>
              <a:ext uri="{FF2B5EF4-FFF2-40B4-BE49-F238E27FC236}">
                <a16:creationId xmlns:a16="http://schemas.microsoft.com/office/drawing/2014/main" id="{DE0885C1-069E-B32C-12F1-3C8C1721306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9F812E2-8C93-9293-E2AC-6F78DFA7AF24}"/>
              </a:ext>
            </a:extLst>
          </p:cNvPr>
          <p:cNvSpPr>
            <a:spLocks noGrp="1"/>
          </p:cNvSpPr>
          <p:nvPr>
            <p:ph type="sldNum" sz="quarter" idx="12"/>
          </p:nvPr>
        </p:nvSpPr>
        <p:spPr/>
        <p:txBody>
          <a:bodyPr/>
          <a:lstStyle/>
          <a:p>
            <a:fld id="{AC626C07-D6F0-4DBA-8789-FC3F6135B11C}" type="slidenum">
              <a:rPr lang="en-US" smtClean="0"/>
              <a:t>‹#›</a:t>
            </a:fld>
            <a:endParaRPr lang="en-US"/>
          </a:p>
        </p:txBody>
      </p:sp>
    </p:spTree>
    <p:extLst>
      <p:ext uri="{BB962C8B-B14F-4D97-AF65-F5344CB8AC3E}">
        <p14:creationId xmlns:p14="http://schemas.microsoft.com/office/powerpoint/2010/main" val="223701799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38C308-145E-D165-6015-1633CA42ADF1}"/>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F06E3AE3-0A52-5114-7547-ECCD40D343D1}"/>
              </a:ext>
            </a:extLst>
          </p:cNvPr>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7006986-BA4E-8EB1-84B7-E1EC03B9E234}"/>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833B2474-FE76-26A7-9440-04E095860CD5}"/>
              </a:ext>
            </a:extLst>
          </p:cNvPr>
          <p:cNvSpPr>
            <a:spLocks noGrp="1"/>
          </p:cNvSpPr>
          <p:nvPr>
            <p:ph type="dt" sz="half" idx="10"/>
          </p:nvPr>
        </p:nvSpPr>
        <p:spPr/>
        <p:txBody>
          <a:bodyPr/>
          <a:lstStyle/>
          <a:p>
            <a:fld id="{19C3F6B1-1C61-4635-A09D-AD8A54010B14}" type="datetimeFigureOut">
              <a:rPr lang="en-US" smtClean="0"/>
              <a:t>7/22/2024</a:t>
            </a:fld>
            <a:endParaRPr lang="en-US"/>
          </a:p>
        </p:txBody>
      </p:sp>
      <p:sp>
        <p:nvSpPr>
          <p:cNvPr id="6" name="Footer Placeholder 5">
            <a:extLst>
              <a:ext uri="{FF2B5EF4-FFF2-40B4-BE49-F238E27FC236}">
                <a16:creationId xmlns:a16="http://schemas.microsoft.com/office/drawing/2014/main" id="{CAB51BE3-402D-B96B-D07B-41DB5608631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FBEB0AA-3296-0C34-BC67-220D5E928551}"/>
              </a:ext>
            </a:extLst>
          </p:cNvPr>
          <p:cNvSpPr>
            <a:spLocks noGrp="1"/>
          </p:cNvSpPr>
          <p:nvPr>
            <p:ph type="sldNum" sz="quarter" idx="12"/>
          </p:nvPr>
        </p:nvSpPr>
        <p:spPr/>
        <p:txBody>
          <a:bodyPr/>
          <a:lstStyle/>
          <a:p>
            <a:fld id="{AC626C07-D6F0-4DBA-8789-FC3F6135B11C}" type="slidenum">
              <a:rPr lang="en-US" smtClean="0"/>
              <a:t>‹#›</a:t>
            </a:fld>
            <a:endParaRPr lang="en-US"/>
          </a:p>
        </p:txBody>
      </p:sp>
    </p:spTree>
    <p:extLst>
      <p:ext uri="{BB962C8B-B14F-4D97-AF65-F5344CB8AC3E}">
        <p14:creationId xmlns:p14="http://schemas.microsoft.com/office/powerpoint/2010/main" val="332306712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28DFD-4564-E7F6-E49E-6BB25A15DA48}"/>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092319DD-B4BB-B0C5-AE4E-FB5A448CFDF1}"/>
              </a:ext>
            </a:extLst>
          </p:cNvPr>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16EC5FE0-4BFE-554A-77ED-62C90B17C929}"/>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2E3ECA7D-E084-CB37-8B9A-BFA029CCA581}"/>
              </a:ext>
            </a:extLst>
          </p:cNvPr>
          <p:cNvSpPr>
            <a:spLocks noGrp="1"/>
          </p:cNvSpPr>
          <p:nvPr>
            <p:ph type="dt" sz="half" idx="10"/>
          </p:nvPr>
        </p:nvSpPr>
        <p:spPr/>
        <p:txBody>
          <a:bodyPr/>
          <a:lstStyle/>
          <a:p>
            <a:fld id="{19C3F6B1-1C61-4635-A09D-AD8A54010B14}" type="datetimeFigureOut">
              <a:rPr lang="en-US" smtClean="0"/>
              <a:t>7/22/2024</a:t>
            </a:fld>
            <a:endParaRPr lang="en-US"/>
          </a:p>
        </p:txBody>
      </p:sp>
      <p:sp>
        <p:nvSpPr>
          <p:cNvPr id="6" name="Footer Placeholder 5">
            <a:extLst>
              <a:ext uri="{FF2B5EF4-FFF2-40B4-BE49-F238E27FC236}">
                <a16:creationId xmlns:a16="http://schemas.microsoft.com/office/drawing/2014/main" id="{F5B5B04D-CF43-6DC0-E0A1-2D97F835532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4713128-095D-8CAC-CD16-443FA94778A9}"/>
              </a:ext>
            </a:extLst>
          </p:cNvPr>
          <p:cNvSpPr>
            <a:spLocks noGrp="1"/>
          </p:cNvSpPr>
          <p:nvPr>
            <p:ph type="sldNum" sz="quarter" idx="12"/>
          </p:nvPr>
        </p:nvSpPr>
        <p:spPr/>
        <p:txBody>
          <a:bodyPr/>
          <a:lstStyle/>
          <a:p>
            <a:fld id="{AC626C07-D6F0-4DBA-8789-FC3F6135B11C}" type="slidenum">
              <a:rPr lang="en-US" smtClean="0"/>
              <a:t>‹#›</a:t>
            </a:fld>
            <a:endParaRPr lang="en-US"/>
          </a:p>
        </p:txBody>
      </p:sp>
    </p:spTree>
    <p:extLst>
      <p:ext uri="{BB962C8B-B14F-4D97-AF65-F5344CB8AC3E}">
        <p14:creationId xmlns:p14="http://schemas.microsoft.com/office/powerpoint/2010/main" val="280565236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956713-6B23-692A-7D19-55F5769325A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499C733-89F9-C682-24D1-2ED839C461B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6EABCA5-DEF0-BD5E-2EE5-D5997B60FDA0}"/>
              </a:ext>
            </a:extLst>
          </p:cNvPr>
          <p:cNvSpPr>
            <a:spLocks noGrp="1"/>
          </p:cNvSpPr>
          <p:nvPr>
            <p:ph type="dt" sz="half" idx="10"/>
          </p:nvPr>
        </p:nvSpPr>
        <p:spPr/>
        <p:txBody>
          <a:bodyPr/>
          <a:lstStyle/>
          <a:p>
            <a:fld id="{19C3F6B1-1C61-4635-A09D-AD8A54010B14}" type="datetimeFigureOut">
              <a:rPr lang="en-US" smtClean="0"/>
              <a:t>7/22/2024</a:t>
            </a:fld>
            <a:endParaRPr lang="en-US"/>
          </a:p>
        </p:txBody>
      </p:sp>
      <p:sp>
        <p:nvSpPr>
          <p:cNvPr id="5" name="Footer Placeholder 4">
            <a:extLst>
              <a:ext uri="{FF2B5EF4-FFF2-40B4-BE49-F238E27FC236}">
                <a16:creationId xmlns:a16="http://schemas.microsoft.com/office/drawing/2014/main" id="{06FB4D03-58A2-7EDB-86DD-167CE241A54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306B026-499C-2B24-A050-94ADB7EE0B0C}"/>
              </a:ext>
            </a:extLst>
          </p:cNvPr>
          <p:cNvSpPr>
            <a:spLocks noGrp="1"/>
          </p:cNvSpPr>
          <p:nvPr>
            <p:ph type="sldNum" sz="quarter" idx="12"/>
          </p:nvPr>
        </p:nvSpPr>
        <p:spPr/>
        <p:txBody>
          <a:bodyPr/>
          <a:lstStyle/>
          <a:p>
            <a:fld id="{AC626C07-D6F0-4DBA-8789-FC3F6135B11C}" type="slidenum">
              <a:rPr lang="en-US" smtClean="0"/>
              <a:t>‹#›</a:t>
            </a:fld>
            <a:endParaRPr lang="en-US"/>
          </a:p>
        </p:txBody>
      </p:sp>
    </p:spTree>
    <p:extLst>
      <p:ext uri="{BB962C8B-B14F-4D97-AF65-F5344CB8AC3E}">
        <p14:creationId xmlns:p14="http://schemas.microsoft.com/office/powerpoint/2010/main" val="42244295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ED103A8-BE0D-C773-AC63-6C4158C051D2}"/>
              </a:ext>
            </a:extLst>
          </p:cNvPr>
          <p:cNvSpPr>
            <a:spLocks noGrp="1"/>
          </p:cNvSpPr>
          <p:nvPr>
            <p:ph type="title" orient="vert"/>
          </p:nvPr>
        </p:nvSpPr>
        <p:spPr>
          <a:xfrm>
            <a:off x="6543675" y="273844"/>
            <a:ext cx="1971675" cy="4358879"/>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52B24D8-A3E4-744E-8B20-9C27FD11D93C}"/>
              </a:ext>
            </a:extLst>
          </p:cNvPr>
          <p:cNvSpPr>
            <a:spLocks noGrp="1"/>
          </p:cNvSpPr>
          <p:nvPr>
            <p:ph type="body" orient="vert" idx="1"/>
          </p:nvPr>
        </p:nvSpPr>
        <p:spPr>
          <a:xfrm>
            <a:off x="628650" y="273844"/>
            <a:ext cx="5800725" cy="435887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5170714-2547-B334-F28B-472DECC46251}"/>
              </a:ext>
            </a:extLst>
          </p:cNvPr>
          <p:cNvSpPr>
            <a:spLocks noGrp="1"/>
          </p:cNvSpPr>
          <p:nvPr>
            <p:ph type="dt" sz="half" idx="10"/>
          </p:nvPr>
        </p:nvSpPr>
        <p:spPr/>
        <p:txBody>
          <a:bodyPr/>
          <a:lstStyle/>
          <a:p>
            <a:fld id="{19C3F6B1-1C61-4635-A09D-AD8A54010B14}" type="datetimeFigureOut">
              <a:rPr lang="en-US" smtClean="0"/>
              <a:t>7/22/2024</a:t>
            </a:fld>
            <a:endParaRPr lang="en-US"/>
          </a:p>
        </p:txBody>
      </p:sp>
      <p:sp>
        <p:nvSpPr>
          <p:cNvPr id="5" name="Footer Placeholder 4">
            <a:extLst>
              <a:ext uri="{FF2B5EF4-FFF2-40B4-BE49-F238E27FC236}">
                <a16:creationId xmlns:a16="http://schemas.microsoft.com/office/drawing/2014/main" id="{EDC2318E-F025-2A5C-09DF-35F9C7875DE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7F26688-F3AE-0B29-E100-A1DE98861487}"/>
              </a:ext>
            </a:extLst>
          </p:cNvPr>
          <p:cNvSpPr>
            <a:spLocks noGrp="1"/>
          </p:cNvSpPr>
          <p:nvPr>
            <p:ph type="sldNum" sz="quarter" idx="12"/>
          </p:nvPr>
        </p:nvSpPr>
        <p:spPr/>
        <p:txBody>
          <a:bodyPr/>
          <a:lstStyle/>
          <a:p>
            <a:fld id="{AC626C07-D6F0-4DBA-8789-FC3F6135B11C}" type="slidenum">
              <a:rPr lang="en-US" smtClean="0"/>
              <a:t>‹#›</a:t>
            </a:fld>
            <a:endParaRPr lang="en-US"/>
          </a:p>
        </p:txBody>
      </p:sp>
    </p:spTree>
    <p:extLst>
      <p:ext uri="{BB962C8B-B14F-4D97-AF65-F5344CB8AC3E}">
        <p14:creationId xmlns:p14="http://schemas.microsoft.com/office/powerpoint/2010/main" val="349307145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Blank">
  <p:cSld name="1_Blank">
    <p:spTree>
      <p:nvGrpSpPr>
        <p:cNvPr id="1" name="Shape 53"/>
        <p:cNvGrpSpPr/>
        <p:nvPr/>
      </p:nvGrpSpPr>
      <p:grpSpPr>
        <a:xfrm>
          <a:off x="0" y="0"/>
          <a:ext cx="0" cy="0"/>
          <a:chOff x="0" y="0"/>
          <a:chExt cx="0" cy="0"/>
        </a:xfrm>
      </p:grpSpPr>
    </p:spTree>
    <p:extLst>
      <p:ext uri="{BB962C8B-B14F-4D97-AF65-F5344CB8AC3E}">
        <p14:creationId xmlns:p14="http://schemas.microsoft.com/office/powerpoint/2010/main" val="260501126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Essential Question">
  <p:cSld name="Essential Question">
    <p:spTree>
      <p:nvGrpSpPr>
        <p:cNvPr id="1" name="Shape 11"/>
        <p:cNvGrpSpPr/>
        <p:nvPr/>
      </p:nvGrpSpPr>
      <p:grpSpPr>
        <a:xfrm>
          <a:off x="0" y="0"/>
          <a:ext cx="0" cy="0"/>
          <a:chOff x="0" y="0"/>
          <a:chExt cx="0" cy="0"/>
        </a:xfrm>
      </p:grpSpPr>
      <p:sp>
        <p:nvSpPr>
          <p:cNvPr id="12" name="Google Shape;12;p3"/>
          <p:cNvSpPr txBox="1">
            <a:spLocks noGrp="1"/>
          </p:cNvSpPr>
          <p:nvPr>
            <p:ph type="title"/>
          </p:nvPr>
        </p:nvSpPr>
        <p:spPr>
          <a:xfrm>
            <a:off x="0" y="1231400"/>
            <a:ext cx="9144000" cy="621000"/>
          </a:xfrm>
          <a:prstGeom prst="rect">
            <a:avLst/>
          </a:prstGeom>
          <a:noFill/>
          <a:ln>
            <a:noFill/>
          </a:ln>
        </p:spPr>
        <p:txBody>
          <a:bodyPr spcFirstLastPara="1" wrap="square" lIns="91425" tIns="91425" rIns="91425" bIns="91425" anchor="t" anchorCtr="0">
            <a:noAutofit/>
          </a:bodyPr>
          <a:lstStyle>
            <a:lvl1pPr lvl="0" algn="ctr">
              <a:spcBef>
                <a:spcPts val="0"/>
              </a:spcBef>
              <a:spcAft>
                <a:spcPts val="0"/>
              </a:spcAft>
              <a:buNone/>
              <a:defRPr sz="3000">
                <a:latin typeface="Rubik"/>
                <a:ea typeface="Rubik"/>
                <a:cs typeface="Rubik"/>
                <a:sym typeface="Rubik"/>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a:endParaRPr/>
          </a:p>
        </p:txBody>
      </p:sp>
      <p:sp>
        <p:nvSpPr>
          <p:cNvPr id="13" name="Google Shape;13;p3"/>
          <p:cNvSpPr txBox="1"/>
          <p:nvPr/>
        </p:nvSpPr>
        <p:spPr>
          <a:xfrm>
            <a:off x="-10950" y="2081350"/>
            <a:ext cx="9165900" cy="1351200"/>
          </a:xfrm>
          <a:prstGeom prst="rect">
            <a:avLst/>
          </a:prstGeom>
          <a:noFill/>
          <a:ln>
            <a:noFill/>
          </a:ln>
        </p:spPr>
        <p:txBody>
          <a:bodyPr spcFirstLastPara="1" wrap="square" lIns="91425" tIns="91425" rIns="91425" bIns="91425" anchor="t" anchorCtr="0">
            <a:noAutofit/>
          </a:bodyPr>
          <a:lstStyle/>
          <a:p>
            <a:pPr marL="0" lvl="0" indent="0" algn="ctr" rtl="0">
              <a:lnSpc>
                <a:spcPct val="110000"/>
              </a:lnSpc>
              <a:spcBef>
                <a:spcPts val="0"/>
              </a:spcBef>
              <a:spcAft>
                <a:spcPts val="0"/>
              </a:spcAft>
              <a:buClr>
                <a:srgbClr val="FF8855"/>
              </a:buClr>
              <a:buSzPts val="1600"/>
              <a:buFont typeface="Lato"/>
              <a:buNone/>
            </a:pPr>
            <a:endParaRPr sz="2400">
              <a:latin typeface="Indie Flower"/>
              <a:ea typeface="Indie Flower"/>
              <a:cs typeface="Indie Flower"/>
              <a:sym typeface="Indie Flower"/>
            </a:endParaRPr>
          </a:p>
        </p:txBody>
      </p:sp>
      <p:sp>
        <p:nvSpPr>
          <p:cNvPr id="14" name="Google Shape;14;p3"/>
          <p:cNvSpPr txBox="1">
            <a:spLocks noGrp="1"/>
          </p:cNvSpPr>
          <p:nvPr>
            <p:ph type="body" idx="1"/>
          </p:nvPr>
        </p:nvSpPr>
        <p:spPr>
          <a:xfrm>
            <a:off x="0" y="2223050"/>
            <a:ext cx="9144000" cy="969900"/>
          </a:xfrm>
          <a:prstGeom prst="rect">
            <a:avLst/>
          </a:prstGeom>
          <a:noFill/>
          <a:ln>
            <a:noFill/>
          </a:ln>
        </p:spPr>
        <p:txBody>
          <a:bodyPr spcFirstLastPara="1" wrap="square" lIns="91425" tIns="91425" rIns="91425" bIns="91425" anchor="t" anchorCtr="0">
            <a:noAutofit/>
          </a:bodyPr>
          <a:lstStyle>
            <a:lvl1pPr marL="457189" lvl="0" indent="-380990" algn="ctr">
              <a:spcBef>
                <a:spcPts val="0"/>
              </a:spcBef>
              <a:spcAft>
                <a:spcPts val="0"/>
              </a:spcAft>
              <a:buClr>
                <a:srgbClr val="44AA00"/>
              </a:buClr>
              <a:buSzPts val="2400"/>
              <a:buFont typeface="Indie Flower"/>
              <a:buChar char="●"/>
              <a:defRPr sz="2400" b="1">
                <a:solidFill>
                  <a:srgbClr val="44AA00"/>
                </a:solidFill>
                <a:latin typeface="Indie Flower"/>
                <a:ea typeface="Indie Flower"/>
                <a:cs typeface="Indie Flower"/>
                <a:sym typeface="Indie Flower"/>
              </a:defRPr>
            </a:lvl1pPr>
            <a:lvl2pPr marL="914378" lvl="1" indent="-380990" algn="ctr">
              <a:spcBef>
                <a:spcPts val="0"/>
              </a:spcBef>
              <a:spcAft>
                <a:spcPts val="0"/>
              </a:spcAft>
              <a:buClr>
                <a:srgbClr val="44AA00"/>
              </a:buClr>
              <a:buSzPts val="2400"/>
              <a:buFont typeface="Indie Flower"/>
              <a:buChar char="○"/>
              <a:defRPr sz="2400" b="1">
                <a:solidFill>
                  <a:srgbClr val="44AA00"/>
                </a:solidFill>
                <a:latin typeface="Indie Flower"/>
                <a:ea typeface="Indie Flower"/>
                <a:cs typeface="Indie Flower"/>
                <a:sym typeface="Indie Flower"/>
              </a:defRPr>
            </a:lvl2pPr>
            <a:lvl3pPr marL="1371566" lvl="2" indent="-380990" algn="ctr">
              <a:spcBef>
                <a:spcPts val="0"/>
              </a:spcBef>
              <a:spcAft>
                <a:spcPts val="0"/>
              </a:spcAft>
              <a:buClr>
                <a:srgbClr val="44AA00"/>
              </a:buClr>
              <a:buSzPts val="2400"/>
              <a:buFont typeface="Indie Flower"/>
              <a:buChar char="■"/>
              <a:defRPr sz="2400" b="1">
                <a:solidFill>
                  <a:srgbClr val="44AA00"/>
                </a:solidFill>
                <a:latin typeface="Indie Flower"/>
                <a:ea typeface="Indie Flower"/>
                <a:cs typeface="Indie Flower"/>
                <a:sym typeface="Indie Flower"/>
              </a:defRPr>
            </a:lvl3pPr>
            <a:lvl4pPr marL="1828754" lvl="3" indent="-380990" algn="ctr">
              <a:spcBef>
                <a:spcPts val="0"/>
              </a:spcBef>
              <a:spcAft>
                <a:spcPts val="0"/>
              </a:spcAft>
              <a:buClr>
                <a:srgbClr val="44AA00"/>
              </a:buClr>
              <a:buSzPts val="2400"/>
              <a:buFont typeface="Indie Flower"/>
              <a:buChar char="●"/>
              <a:defRPr sz="2400" b="1">
                <a:solidFill>
                  <a:srgbClr val="44AA00"/>
                </a:solidFill>
                <a:latin typeface="Indie Flower"/>
                <a:ea typeface="Indie Flower"/>
                <a:cs typeface="Indie Flower"/>
                <a:sym typeface="Indie Flower"/>
              </a:defRPr>
            </a:lvl4pPr>
            <a:lvl5pPr marL="2285943" lvl="4" indent="-380990" algn="ctr">
              <a:spcBef>
                <a:spcPts val="0"/>
              </a:spcBef>
              <a:spcAft>
                <a:spcPts val="0"/>
              </a:spcAft>
              <a:buClr>
                <a:srgbClr val="44AA00"/>
              </a:buClr>
              <a:buSzPts val="2400"/>
              <a:buFont typeface="Indie Flower"/>
              <a:buChar char="○"/>
              <a:defRPr sz="2400" b="1">
                <a:solidFill>
                  <a:srgbClr val="44AA00"/>
                </a:solidFill>
                <a:latin typeface="Indie Flower"/>
                <a:ea typeface="Indie Flower"/>
                <a:cs typeface="Indie Flower"/>
                <a:sym typeface="Indie Flower"/>
              </a:defRPr>
            </a:lvl5pPr>
            <a:lvl6pPr marL="2743132" lvl="5" indent="-380990" algn="ctr">
              <a:spcBef>
                <a:spcPts val="0"/>
              </a:spcBef>
              <a:spcAft>
                <a:spcPts val="0"/>
              </a:spcAft>
              <a:buClr>
                <a:srgbClr val="44AA00"/>
              </a:buClr>
              <a:buSzPts val="2400"/>
              <a:buFont typeface="Indie Flower"/>
              <a:buChar char="■"/>
              <a:defRPr sz="2400" b="1">
                <a:solidFill>
                  <a:srgbClr val="44AA00"/>
                </a:solidFill>
                <a:latin typeface="Indie Flower"/>
                <a:ea typeface="Indie Flower"/>
                <a:cs typeface="Indie Flower"/>
                <a:sym typeface="Indie Flower"/>
              </a:defRPr>
            </a:lvl6pPr>
            <a:lvl7pPr marL="3200320" lvl="6" indent="-380990" algn="ctr">
              <a:spcBef>
                <a:spcPts val="0"/>
              </a:spcBef>
              <a:spcAft>
                <a:spcPts val="0"/>
              </a:spcAft>
              <a:buClr>
                <a:srgbClr val="44AA00"/>
              </a:buClr>
              <a:buSzPts val="2400"/>
              <a:buFont typeface="Indie Flower"/>
              <a:buChar char="●"/>
              <a:defRPr sz="2400" b="1">
                <a:solidFill>
                  <a:srgbClr val="44AA00"/>
                </a:solidFill>
                <a:latin typeface="Indie Flower"/>
                <a:ea typeface="Indie Flower"/>
                <a:cs typeface="Indie Flower"/>
                <a:sym typeface="Indie Flower"/>
              </a:defRPr>
            </a:lvl7pPr>
            <a:lvl8pPr marL="3657509" lvl="7" indent="-380990" algn="ctr">
              <a:spcBef>
                <a:spcPts val="0"/>
              </a:spcBef>
              <a:spcAft>
                <a:spcPts val="0"/>
              </a:spcAft>
              <a:buClr>
                <a:srgbClr val="44AA00"/>
              </a:buClr>
              <a:buSzPts val="2400"/>
              <a:buFont typeface="Indie Flower"/>
              <a:buChar char="○"/>
              <a:defRPr sz="2400" b="1">
                <a:solidFill>
                  <a:srgbClr val="44AA00"/>
                </a:solidFill>
                <a:latin typeface="Indie Flower"/>
                <a:ea typeface="Indie Flower"/>
                <a:cs typeface="Indie Flower"/>
                <a:sym typeface="Indie Flower"/>
              </a:defRPr>
            </a:lvl8pPr>
            <a:lvl9pPr marL="4114697" lvl="8" indent="-380990" algn="ctr">
              <a:spcBef>
                <a:spcPts val="0"/>
              </a:spcBef>
              <a:spcAft>
                <a:spcPts val="0"/>
              </a:spcAft>
              <a:buClr>
                <a:srgbClr val="44AA00"/>
              </a:buClr>
              <a:buSzPts val="2400"/>
              <a:buFont typeface="Indie Flower"/>
              <a:buChar char="■"/>
              <a:defRPr sz="2400" b="1">
                <a:solidFill>
                  <a:srgbClr val="44AA00"/>
                </a:solidFill>
                <a:latin typeface="Indie Flower"/>
                <a:ea typeface="Indie Flower"/>
                <a:cs typeface="Indie Flower"/>
                <a:sym typeface="Indie Flower"/>
              </a:defRPr>
            </a:lvl9pPr>
          </a:lstStyle>
          <a:p>
            <a:endParaRPr/>
          </a:p>
        </p:txBody>
      </p:sp>
    </p:spTree>
    <p:extLst>
      <p:ext uri="{BB962C8B-B14F-4D97-AF65-F5344CB8AC3E}">
        <p14:creationId xmlns:p14="http://schemas.microsoft.com/office/powerpoint/2010/main" val="29982723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6" Type="http://schemas.openxmlformats.org/officeDocument/2006/relationships/theme" Target="../theme/theme2.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marR="0" lvl="0" algn="l" rtl="0">
              <a:lnSpc>
                <a:spcPct val="90000"/>
              </a:lnSpc>
              <a:spcBef>
                <a:spcPts val="0"/>
              </a:spcBef>
              <a:spcAft>
                <a:spcPts val="0"/>
              </a:spcAft>
              <a:buClr>
                <a:schemeClr val="dk1"/>
              </a:buClr>
              <a:buSzPts val="3300"/>
              <a:buFont typeface="Calibri"/>
              <a:buNone/>
              <a:defRPr sz="33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endParaRPr/>
          </a:p>
        </p:txBody>
      </p:sp>
      <p:sp>
        <p:nvSpPr>
          <p:cNvPr id="52" name="Google Shape;52;p13"/>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rmAutofit/>
          </a:bodyPr>
          <a:lstStyle>
            <a:lvl1pPr marL="457200" marR="0" lvl="0" indent="-361950" algn="l" rtl="0">
              <a:lnSpc>
                <a:spcPct val="90000"/>
              </a:lnSpc>
              <a:spcBef>
                <a:spcPts val="80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L="1828800" marR="0" lvl="3"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L="2286000" marR="0" lvl="4"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53" name="Google Shape;53;p13"/>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marR="0" lvl="0" algn="l" rtl="0">
              <a:lnSpc>
                <a:spcPct val="100000"/>
              </a:lnSpc>
              <a:spcBef>
                <a:spcPts val="0"/>
              </a:spcBef>
              <a:spcAft>
                <a:spcPts val="0"/>
              </a:spcAft>
              <a:buClr>
                <a:srgbClr val="000000"/>
              </a:buClr>
              <a:buSzPts val="1100"/>
              <a:buFont typeface="Arial"/>
              <a:buNone/>
              <a:defRPr sz="9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9pPr>
          </a:lstStyle>
          <a:p>
            <a:endParaRPr/>
          </a:p>
        </p:txBody>
      </p:sp>
      <p:sp>
        <p:nvSpPr>
          <p:cNvPr id="54" name="Google Shape;54;p13"/>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marR="0" lvl="0" algn="ctr" rtl="0">
              <a:lnSpc>
                <a:spcPct val="100000"/>
              </a:lnSpc>
              <a:spcBef>
                <a:spcPts val="0"/>
              </a:spcBef>
              <a:spcAft>
                <a:spcPts val="0"/>
              </a:spcAft>
              <a:buClr>
                <a:srgbClr val="000000"/>
              </a:buClr>
              <a:buSzPts val="1100"/>
              <a:buFont typeface="Arial"/>
              <a:buNone/>
              <a:defRPr sz="9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9pPr>
          </a:lstStyle>
          <a:p>
            <a:endParaRPr/>
          </a:p>
        </p:txBody>
      </p:sp>
      <p:sp>
        <p:nvSpPr>
          <p:cNvPr id="55" name="Google Shape;55;p13"/>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85" r:id="rId1"/>
    <p:sldLayoutId id="2147483686" r:id="rId2"/>
    <p:sldLayoutId id="2147483687" r:id="rId3"/>
    <p:sldLayoutId id="2147483662" r:id="rId4"/>
    <p:sldLayoutId id="2147483663" r:id="rId5"/>
    <p:sldLayoutId id="2147483674" r:id="rId6"/>
    <p:sldLayoutId id="2147483680" r:id="rId7"/>
    <p:sldLayoutId id="2147483666" r:id="rId8"/>
    <p:sldLayoutId id="2147483667" r:id="rId9"/>
    <p:sldLayoutId id="2147483668" r:id="rId10"/>
    <p:sldLayoutId id="214748366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8E34CE9-38DF-BFCC-189F-04F84DE6EA9C}"/>
              </a:ext>
            </a:extLst>
          </p:cNvPr>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7DD6DFA-85AB-54F7-5FD6-56FCD0A5C6BF}"/>
              </a:ext>
            </a:extLst>
          </p:cNvPr>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AB810F2-FAC7-724D-317F-9D98998E0E36}"/>
              </a:ext>
            </a:extLst>
          </p:cNvPr>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19C3F6B1-1C61-4635-A09D-AD8A54010B14}" type="datetimeFigureOut">
              <a:rPr lang="en-US" smtClean="0"/>
              <a:t>7/22/2024</a:t>
            </a:fld>
            <a:endParaRPr lang="en-US"/>
          </a:p>
        </p:txBody>
      </p:sp>
      <p:sp>
        <p:nvSpPr>
          <p:cNvPr id="5" name="Footer Placeholder 4">
            <a:extLst>
              <a:ext uri="{FF2B5EF4-FFF2-40B4-BE49-F238E27FC236}">
                <a16:creationId xmlns:a16="http://schemas.microsoft.com/office/drawing/2014/main" id="{B262C5BB-1F34-0323-ED7E-1E31083788E7}"/>
              </a:ext>
            </a:extLst>
          </p:cNvPr>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AE5BAC3-190F-3962-CA34-E600F8620328}"/>
              </a:ext>
            </a:extLst>
          </p:cNvPr>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AC626C07-D6F0-4DBA-8789-FC3F6135B11C}" type="slidenum">
              <a:rPr lang="en-US" smtClean="0"/>
              <a:t>‹#›</a:t>
            </a:fld>
            <a:endParaRPr lang="en-US"/>
          </a:p>
        </p:txBody>
      </p:sp>
    </p:spTree>
    <p:extLst>
      <p:ext uri="{BB962C8B-B14F-4D97-AF65-F5344CB8AC3E}">
        <p14:creationId xmlns:p14="http://schemas.microsoft.com/office/powerpoint/2010/main" val="4062626676"/>
      </p:ext>
    </p:extLst>
  </p:cSld>
  <p:clrMap bg1="lt1" tx1="dk1" bg2="lt2" tx2="dk2" accent1="accent1" accent2="accent2" accent3="accent3" accent4="accent4" accent5="accent5" accent6="accent6" hlink="hlink" folHlink="folHlink"/>
  <p:sldLayoutIdLst>
    <p:sldLayoutId id="2147483649" r:id="rId1"/>
    <p:sldLayoutId id="2147483664" r:id="rId2"/>
    <p:sldLayoutId id="2147483650" r:id="rId3"/>
    <p:sldLayoutId id="2147483651" r:id="rId4"/>
    <p:sldLayoutId id="2147483652" r:id="rId5"/>
    <p:sldLayoutId id="2147483653" r:id="rId6"/>
    <p:sldLayoutId id="2147483654" r:id="rId7"/>
    <p:sldLayoutId id="2147483665" r:id="rId8"/>
    <p:sldLayoutId id="2147483655" r:id="rId9"/>
    <p:sldLayoutId id="2147483656" r:id="rId10"/>
    <p:sldLayoutId id="2147483657" r:id="rId11"/>
    <p:sldLayoutId id="2147483658" r:id="rId12"/>
    <p:sldLayoutId id="2147483659" r:id="rId13"/>
    <p:sldLayoutId id="2147483660" r:id="rId14"/>
    <p:sldLayoutId id="2147483661"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14.xml"/><Relationship Id="rId1" Type="http://schemas.openxmlformats.org/officeDocument/2006/relationships/tags" Target="../tags/tag3.xml"/><Relationship Id="rId5" Type="http://schemas.microsoft.com/office/2007/relationships/hdphoto" Target="../media/hdphoto1.wdp"/><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14.xml"/><Relationship Id="rId1" Type="http://schemas.openxmlformats.org/officeDocument/2006/relationships/tags" Target="../tags/tag4.xml"/><Relationship Id="rId5" Type="http://schemas.microsoft.com/office/2007/relationships/hdphoto" Target="../media/hdphoto1.wdp"/><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14.xml"/><Relationship Id="rId1" Type="http://schemas.openxmlformats.org/officeDocument/2006/relationships/tags" Target="../tags/tag5.xml"/><Relationship Id="rId5" Type="http://schemas.microsoft.com/office/2007/relationships/hdphoto" Target="../media/hdphoto1.wdp"/><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14.xml"/><Relationship Id="rId1" Type="http://schemas.openxmlformats.org/officeDocument/2006/relationships/tags" Target="../tags/tag6.xml"/><Relationship Id="rId5" Type="http://schemas.microsoft.com/office/2007/relationships/hdphoto" Target="../media/hdphoto1.wdp"/><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2.xml"/><Relationship Id="rId1" Type="http://schemas.openxmlformats.org/officeDocument/2006/relationships/tags" Target="../tags/tag7.xml"/><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tags" Target="../tags/tag8.xml"/><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4.xml"/><Relationship Id="rId7" Type="http://schemas.openxmlformats.org/officeDocument/2006/relationships/image" Target="../media/image8.jpeg"/><Relationship Id="rId2" Type="http://schemas.openxmlformats.org/officeDocument/2006/relationships/slideLayout" Target="../slideLayouts/slideLayout1.xml"/><Relationship Id="rId1" Type="http://schemas.openxmlformats.org/officeDocument/2006/relationships/tags" Target="../tags/tag9.xml"/><Relationship Id="rId6" Type="http://schemas.openxmlformats.org/officeDocument/2006/relationships/image" Target="../media/image7.jpeg"/><Relationship Id="rId5" Type="http://schemas.openxmlformats.org/officeDocument/2006/relationships/image" Target="../media/image1.png"/><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xml"/><Relationship Id="rId1" Type="http://schemas.openxmlformats.org/officeDocument/2006/relationships/tags" Target="../tags/tag10.xml"/><Relationship Id="rId5" Type="http://schemas.openxmlformats.org/officeDocument/2006/relationships/image" Target="../media/image9.jpeg"/><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xml"/><Relationship Id="rId1" Type="http://schemas.openxmlformats.org/officeDocument/2006/relationships/tags" Target="../tags/tag11.xml"/><Relationship Id="rId5" Type="http://schemas.openxmlformats.org/officeDocument/2006/relationships/image" Target="../media/image9.jpeg"/><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xml"/><Relationship Id="rId1" Type="http://schemas.openxmlformats.org/officeDocument/2006/relationships/tags" Target="../tags/tag12.xml"/><Relationship Id="rId5" Type="http://schemas.openxmlformats.org/officeDocument/2006/relationships/image" Target="../media/image10.jpeg"/><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xml"/><Relationship Id="rId1" Type="http://schemas.openxmlformats.org/officeDocument/2006/relationships/tags" Target="../tags/tag13.xml"/><Relationship Id="rId5" Type="http://schemas.openxmlformats.org/officeDocument/2006/relationships/image" Target="../media/image11.jpeg"/><Relationship Id="rId4" Type="http://schemas.openxmlformats.org/officeDocument/2006/relationships/image" Target="../media/image1.png"/></Relationships>
</file>

<file path=ppt/slides/_rels/slide13.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notesSlide" Target="../notesSlides/notesSlide9.xml"/><Relationship Id="rId7" Type="http://schemas.openxmlformats.org/officeDocument/2006/relationships/image" Target="../media/image6.png"/><Relationship Id="rId2" Type="http://schemas.openxmlformats.org/officeDocument/2006/relationships/slideLayout" Target="../slideLayouts/slideLayout1.xml"/><Relationship Id="rId1" Type="http://schemas.openxmlformats.org/officeDocument/2006/relationships/tags" Target="../tags/tag14.xml"/><Relationship Id="rId6" Type="http://schemas.openxmlformats.org/officeDocument/2006/relationships/image" Target="../media/image12.jpeg"/><Relationship Id="rId5" Type="http://schemas.microsoft.com/office/2007/relationships/hdphoto" Target="../media/hdphoto1.wdp"/><Relationship Id="rId4" Type="http://schemas.openxmlformats.org/officeDocument/2006/relationships/image" Target="../media/image1.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xml"/><Relationship Id="rId1" Type="http://schemas.openxmlformats.org/officeDocument/2006/relationships/tags" Target="../tags/tag15.xml"/><Relationship Id="rId5" Type="http://schemas.openxmlformats.org/officeDocument/2006/relationships/image" Target="../media/image13.jpeg"/><Relationship Id="rId4" Type="http://schemas.openxmlformats.org/officeDocument/2006/relationships/image" Target="../media/image1.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xml"/><Relationship Id="rId1" Type="http://schemas.openxmlformats.org/officeDocument/2006/relationships/tags" Target="../tags/tag16.xml"/><Relationship Id="rId5" Type="http://schemas.openxmlformats.org/officeDocument/2006/relationships/image" Target="../media/image13.jpeg"/><Relationship Id="rId4" Type="http://schemas.openxmlformats.org/officeDocument/2006/relationships/image" Target="../media/image1.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xml"/><Relationship Id="rId1" Type="http://schemas.openxmlformats.org/officeDocument/2006/relationships/tags" Target="../tags/tag17.xml"/><Relationship Id="rId5" Type="http://schemas.openxmlformats.org/officeDocument/2006/relationships/image" Target="../media/image14.png"/><Relationship Id="rId4" Type="http://schemas.openxmlformats.org/officeDocument/2006/relationships/image" Target="../media/image1.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xml"/><Relationship Id="rId1" Type="http://schemas.openxmlformats.org/officeDocument/2006/relationships/tags" Target="../tags/tag18.xml"/><Relationship Id="rId5" Type="http://schemas.openxmlformats.org/officeDocument/2006/relationships/image" Target="../media/image15.png"/><Relationship Id="rId4" Type="http://schemas.openxmlformats.org/officeDocument/2006/relationships/image" Target="../media/image1.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xml"/><Relationship Id="rId1" Type="http://schemas.openxmlformats.org/officeDocument/2006/relationships/tags" Target="../tags/tag19.xml"/><Relationship Id="rId5" Type="http://schemas.openxmlformats.org/officeDocument/2006/relationships/image" Target="../media/image16.png"/><Relationship Id="rId4" Type="http://schemas.openxmlformats.org/officeDocument/2006/relationships/image" Target="../media/image1.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xml"/><Relationship Id="rId1" Type="http://schemas.openxmlformats.org/officeDocument/2006/relationships/tags" Target="../tags/tag20.xml"/><Relationship Id="rId5" Type="http://schemas.openxmlformats.org/officeDocument/2006/relationships/image" Target="../media/image16.png"/><Relationship Id="rId4" Type="http://schemas.openxmlformats.org/officeDocument/2006/relationships/image" Target="../media/image1.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6.xml"/><Relationship Id="rId7" Type="http://schemas.openxmlformats.org/officeDocument/2006/relationships/image" Target="../media/image18.png"/><Relationship Id="rId2" Type="http://schemas.openxmlformats.org/officeDocument/2006/relationships/slideLayout" Target="../slideLayouts/slideLayout1.xml"/><Relationship Id="rId1" Type="http://schemas.openxmlformats.org/officeDocument/2006/relationships/tags" Target="../tags/tag21.xml"/><Relationship Id="rId6" Type="http://schemas.openxmlformats.org/officeDocument/2006/relationships/image" Target="../media/image17.png"/><Relationship Id="rId5" Type="http://schemas.microsoft.com/office/2007/relationships/hdphoto" Target="../media/hdphoto1.wdp"/><Relationship Id="rId4" Type="http://schemas.openxmlformats.org/officeDocument/2006/relationships/image" Target="../media/image1.png"/></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2.xml"/><Relationship Id="rId1" Type="http://schemas.openxmlformats.org/officeDocument/2006/relationships/tags" Target="../tags/tag22.xml"/><Relationship Id="rId5" Type="http://schemas.openxmlformats.org/officeDocument/2006/relationships/image" Target="../media/image1.png"/><Relationship Id="rId4" Type="http://schemas.openxmlformats.org/officeDocument/2006/relationships/image" Target="../media/image19.png"/></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3.xml"/><Relationship Id="rId4" Type="http://schemas.openxmlformats.org/officeDocument/2006/relationships/image" Target="../media/image20.png"/></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3.xml"/><Relationship Id="rId4" Type="http://schemas.openxmlformats.org/officeDocument/2006/relationships/image" Target="../media/image21.jpeg"/></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3.xml"/><Relationship Id="rId4" Type="http://schemas.openxmlformats.org/officeDocument/2006/relationships/image" Target="../media/image22.jpeg"/></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3.xml"/><Relationship Id="rId4" Type="http://schemas.openxmlformats.org/officeDocument/2006/relationships/image" Target="../media/image23.jpeg"/></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3.xml"/><Relationship Id="rId4" Type="http://schemas.openxmlformats.org/officeDocument/2006/relationships/image" Target="../media/image24.jpeg"/></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3.xml"/><Relationship Id="rId4" Type="http://schemas.openxmlformats.org/officeDocument/2006/relationships/image" Target="../media/image17.png"/></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3.xml"/><Relationship Id="rId4" Type="http://schemas.openxmlformats.org/officeDocument/2006/relationships/image" Target="../media/image25.jpeg"/></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3.xml"/><Relationship Id="rId4" Type="http://schemas.openxmlformats.org/officeDocument/2006/relationships/image" Target="../media/image26.png"/></Relationships>
</file>

<file path=ppt/slides/_rels/slide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0.xml"/><Relationship Id="rId1" Type="http://schemas.openxmlformats.org/officeDocument/2006/relationships/slideLayout" Target="../slideLayouts/slideLayout3.xml"/><Relationship Id="rId4" Type="http://schemas.openxmlformats.org/officeDocument/2006/relationships/image" Target="../media/image27.png"/></Relationships>
</file>

<file path=ppt/slides/_rels/slide3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1.xml"/><Relationship Id="rId1" Type="http://schemas.openxmlformats.org/officeDocument/2006/relationships/slideLayout" Target="../slideLayouts/slideLayout3.xml"/><Relationship Id="rId4" Type="http://schemas.openxmlformats.org/officeDocument/2006/relationships/image" Target="../media/image1.png"/></Relationships>
</file>

<file path=ppt/slides/_rels/slide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2.xml"/><Relationship Id="rId1" Type="http://schemas.openxmlformats.org/officeDocument/2006/relationships/slideLayout" Target="../slideLayouts/slideLayout3.xml"/><Relationship Id="rId4" Type="http://schemas.openxmlformats.org/officeDocument/2006/relationships/image" Target="../media/image29.png"/></Relationships>
</file>

<file path=ppt/slides/_rels/slide3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3.xml"/><Relationship Id="rId1" Type="http://schemas.openxmlformats.org/officeDocument/2006/relationships/slideLayout" Target="../slideLayouts/slideLayout3.xml"/><Relationship Id="rId4" Type="http://schemas.openxmlformats.org/officeDocument/2006/relationships/image" Target="../media/image30.png"/></Relationships>
</file>

<file path=ppt/slides/_rels/slide3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4.xml"/><Relationship Id="rId1" Type="http://schemas.openxmlformats.org/officeDocument/2006/relationships/slideLayout" Target="../slideLayouts/slideLayout3.xml"/><Relationship Id="rId4" Type="http://schemas.openxmlformats.org/officeDocument/2006/relationships/image" Target="../media/image31.png"/></Relationships>
</file>

<file path=ppt/slides/_rels/slide3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5.xml"/><Relationship Id="rId1" Type="http://schemas.openxmlformats.org/officeDocument/2006/relationships/slideLayout" Target="../slideLayouts/slideLayout3.xml"/><Relationship Id="rId4" Type="http://schemas.openxmlformats.org/officeDocument/2006/relationships/image" Target="../media/image32.png"/></Relationships>
</file>

<file path=ppt/slides/_rels/slide4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6.xml"/><Relationship Id="rId1" Type="http://schemas.openxmlformats.org/officeDocument/2006/relationships/slideLayout" Target="../slideLayouts/slideLayout3.xml"/><Relationship Id="rId4" Type="http://schemas.openxmlformats.org/officeDocument/2006/relationships/image" Target="../media/image33.png"/></Relationships>
</file>

<file path=ppt/slides/_rels/slide4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7.xml"/><Relationship Id="rId1" Type="http://schemas.openxmlformats.org/officeDocument/2006/relationships/slideLayout" Target="../slideLayouts/slideLayout3.xml"/><Relationship Id="rId4" Type="http://schemas.openxmlformats.org/officeDocument/2006/relationships/image" Target="../media/image34.png"/></Relationships>
</file>

<file path=ppt/slides/_rels/slide4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8.xml"/><Relationship Id="rId1" Type="http://schemas.openxmlformats.org/officeDocument/2006/relationships/slideLayout" Target="../slideLayouts/slideLayout3.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12.xml"/><Relationship Id="rId1" Type="http://schemas.openxmlformats.org/officeDocument/2006/relationships/tags" Target="../tags/tag23.xml"/><Relationship Id="rId4" Type="http://schemas.openxmlformats.org/officeDocument/2006/relationships/image" Target="../media/image1.png"/></Relationships>
</file>

<file path=ppt/slides/_rels/slide4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28"/>
        <p:cNvGrpSpPr/>
        <p:nvPr/>
      </p:nvGrpSpPr>
      <p:grpSpPr>
        <a:xfrm>
          <a:off x="0" y="0"/>
          <a:ext cx="0" cy="0"/>
          <a:chOff x="0" y="0"/>
          <a:chExt cx="0" cy="0"/>
        </a:xfrm>
      </p:grpSpPr>
      <p:sp>
        <p:nvSpPr>
          <p:cNvPr id="129" name="Google Shape;129;p25"/>
          <p:cNvSpPr/>
          <p:nvPr/>
        </p:nvSpPr>
        <p:spPr>
          <a:xfrm>
            <a:off x="0" y="0"/>
            <a:ext cx="9144000" cy="5143500"/>
          </a:xfrm>
          <a:prstGeom prst="rect">
            <a:avLst/>
          </a:prstGeom>
          <a:solidFill>
            <a:schemeClr val="l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130" name="Google Shape;130;p25"/>
          <p:cNvSpPr/>
          <p:nvPr/>
        </p:nvSpPr>
        <p:spPr>
          <a:xfrm flipH="1">
            <a:off x="6432420" y="2501900"/>
            <a:ext cx="2469000" cy="2400300"/>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131" name="Google Shape;131;p25"/>
          <p:cNvSpPr/>
          <p:nvPr/>
        </p:nvSpPr>
        <p:spPr>
          <a:xfrm>
            <a:off x="481331" y="467456"/>
            <a:ext cx="8178900" cy="4206000"/>
          </a:xfrm>
          <a:prstGeom prst="rect">
            <a:avLst/>
          </a:prstGeom>
          <a:noFill/>
          <a:ln w="19050" cap="flat" cmpd="sng">
            <a:solidFill>
              <a:srgbClr val="3F3F3F"/>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132" name="Google Shape;132;p25"/>
          <p:cNvSpPr txBox="1">
            <a:spLocks noGrp="1"/>
          </p:cNvSpPr>
          <p:nvPr>
            <p:ph type="ctrTitle"/>
          </p:nvPr>
        </p:nvSpPr>
        <p:spPr>
          <a:xfrm>
            <a:off x="687369" y="1473794"/>
            <a:ext cx="5185675" cy="2375700"/>
          </a:xfrm>
          <a:prstGeom prst="rect">
            <a:avLst/>
          </a:prstGeom>
          <a:noFill/>
          <a:ln>
            <a:noFill/>
          </a:ln>
        </p:spPr>
        <p:txBody>
          <a:bodyPr spcFirstLastPara="1" wrap="square" lIns="68575" tIns="34275" rIns="68575" bIns="34275" anchor="t" anchorCtr="0">
            <a:normAutofit fontScale="90000"/>
          </a:bodyPr>
          <a:lstStyle/>
          <a:p>
            <a:pPr algn="r">
              <a:buSzPct val="100000"/>
            </a:pPr>
            <a:r>
              <a:rPr lang="en" sz="6700" dirty="0"/>
              <a:t>Emergency Preparedness</a:t>
            </a:r>
            <a:br>
              <a:rPr lang="en" sz="6000" dirty="0"/>
            </a:br>
            <a:r>
              <a:rPr lang="en-US" sz="4400" dirty="0"/>
              <a:t>Third Grade Lesson 1</a:t>
            </a:r>
            <a:br>
              <a:rPr lang="en-US" sz="4400" dirty="0"/>
            </a:br>
            <a:endParaRPr lang="en-US" sz="4400" dirty="0"/>
          </a:p>
        </p:txBody>
      </p:sp>
      <p:pic>
        <p:nvPicPr>
          <p:cNvPr id="133" name="Google Shape;133;p25" descr="A bee with wings and a shield&#10;&#10;Description automatically generated with medium confidence"/>
          <p:cNvPicPr preferRelativeResize="0"/>
          <p:nvPr/>
        </p:nvPicPr>
        <p:blipFill rotWithShape="1">
          <a:blip r:embed="rId4">
            <a:alphaModFix/>
          </a:blip>
          <a:srcRect/>
          <a:stretch/>
        </p:blipFill>
        <p:spPr>
          <a:xfrm>
            <a:off x="5796402" y="1473794"/>
            <a:ext cx="1867062" cy="1867062"/>
          </a:xfrm>
          <a:prstGeom prst="rect">
            <a:avLst/>
          </a:prstGeom>
          <a:noFill/>
          <a:ln>
            <a:noFill/>
          </a:ln>
        </p:spPr>
      </p:pic>
    </p:spTree>
    <p:custDataLst>
      <p:tags r:id="rId1"/>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ight Triangle 13">
            <a:extLst>
              <a:ext uri="{FF2B5EF4-FFF2-40B4-BE49-F238E27FC236}">
                <a16:creationId xmlns:a16="http://schemas.microsoft.com/office/drawing/2014/main" id="{4463BBA0-2E9D-416F-81C7-29B07957DD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432540" y="2501900"/>
            <a:ext cx="2468880" cy="24003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a:endParaRPr lang="en-US" sz="1013"/>
          </a:p>
        </p:txBody>
      </p:sp>
      <p:sp>
        <p:nvSpPr>
          <p:cNvPr id="2" name="Title 1">
            <a:extLst>
              <a:ext uri="{FF2B5EF4-FFF2-40B4-BE49-F238E27FC236}">
                <a16:creationId xmlns:a16="http://schemas.microsoft.com/office/drawing/2014/main" id="{12137CD7-C57B-0BF1-899C-1C2FF3446DC7}"/>
              </a:ext>
            </a:extLst>
          </p:cNvPr>
          <p:cNvSpPr>
            <a:spLocks noGrp="1"/>
          </p:cNvSpPr>
          <p:nvPr>
            <p:ph type="title"/>
          </p:nvPr>
        </p:nvSpPr>
        <p:spPr>
          <a:xfrm>
            <a:off x="132043" y="119310"/>
            <a:ext cx="4111762" cy="3114780"/>
          </a:xfrm>
        </p:spPr>
        <p:txBody>
          <a:bodyPr vert="horz" lIns="68580" tIns="34290" rIns="68580" bIns="34290" rtlCol="0" anchor="t">
            <a:no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US" sz="4400" dirty="0"/>
              <a:t>Be aware of your surroundings, respect others’ space, and stay in your own area.</a:t>
            </a:r>
            <a:endParaRPr lang="en-US" sz="4400" dirty="0">
              <a:ea typeface="Calibri"/>
              <a:cs typeface="Calibri"/>
            </a:endParaRPr>
          </a:p>
        </p:txBody>
      </p:sp>
      <p:pic>
        <p:nvPicPr>
          <p:cNvPr id="1026" name="Picture 2">
            <a:extLst>
              <a:ext uri="{FF2B5EF4-FFF2-40B4-BE49-F238E27FC236}">
                <a16:creationId xmlns:a16="http://schemas.microsoft.com/office/drawing/2014/main" id="{79E1C6A1-6197-E95D-F628-5DF52B028A3F}"/>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bwMode="auto">
          <a:xfrm>
            <a:off x="3046221" y="717356"/>
            <a:ext cx="4350359" cy="3710536"/>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A bee with wings and a shield&#10;&#10;Description automatically generated with medium confidence">
            <a:extLst>
              <a:ext uri="{FF2B5EF4-FFF2-40B4-BE49-F238E27FC236}">
                <a16:creationId xmlns:a16="http://schemas.microsoft.com/office/drawing/2014/main" id="{F2A86C28-58A0-B4AC-ED28-7FAA2B9E18B6}"/>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7666980" y="3692811"/>
            <a:ext cx="952418" cy="952418"/>
          </a:xfrm>
          <a:prstGeom prst="rect">
            <a:avLst/>
          </a:prstGeom>
        </p:spPr>
      </p:pic>
      <p:sp>
        <p:nvSpPr>
          <p:cNvPr id="10" name="Rectangle 9">
            <a:extLst>
              <a:ext uri="{FF2B5EF4-FFF2-40B4-BE49-F238E27FC236}">
                <a16:creationId xmlns:a16="http://schemas.microsoft.com/office/drawing/2014/main" id="{8958C052-BF98-406C-A48F-3754C1EB39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0772" y="3410190"/>
            <a:ext cx="3017520" cy="13716"/>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4518570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ight Triangle 9">
            <a:extLst>
              <a:ext uri="{FF2B5EF4-FFF2-40B4-BE49-F238E27FC236}">
                <a16:creationId xmlns:a16="http://schemas.microsoft.com/office/drawing/2014/main" id="{0D19FED3-4213-4A4A-B911-AE1599C92F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432540" y="2501900"/>
            <a:ext cx="2468880" cy="24003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a:endParaRPr lang="en-US" sz="1013"/>
          </a:p>
        </p:txBody>
      </p:sp>
      <p:sp>
        <p:nvSpPr>
          <p:cNvPr id="12" name="Rectangle 11">
            <a:extLst>
              <a:ext uri="{FF2B5EF4-FFF2-40B4-BE49-F238E27FC236}">
                <a16:creationId xmlns:a16="http://schemas.microsoft.com/office/drawing/2014/main" id="{3459FD59-CFAA-4856-A9E7-BE0E72C527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0772" y="3410190"/>
            <a:ext cx="3017520" cy="13716"/>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2137CD7-C57B-0BF1-899C-1C2FF3446DC7}"/>
              </a:ext>
            </a:extLst>
          </p:cNvPr>
          <p:cNvSpPr>
            <a:spLocks noGrp="1"/>
          </p:cNvSpPr>
          <p:nvPr>
            <p:ph type="title"/>
          </p:nvPr>
        </p:nvSpPr>
        <p:spPr>
          <a:xfrm>
            <a:off x="99694" y="162442"/>
            <a:ext cx="4376179" cy="1842385"/>
          </a:xfrm>
        </p:spPr>
        <p:txBody>
          <a:bodyPr vert="horz" lIns="68580" tIns="34290" rIns="68580" bIns="34290" rtlCol="0" anchor="t">
            <a:no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US" sz="4400" kern="1200">
                <a:latin typeface="Calibri"/>
                <a:cs typeface="Calibri"/>
              </a:rPr>
              <a:t>Use indoor voices, be mindful of noise levels.</a:t>
            </a:r>
            <a:endParaRPr lang="en-US" sz="4400" kern="1200">
              <a:latin typeface="Calibri"/>
              <a:ea typeface="Calibri"/>
              <a:cs typeface="Calibri"/>
            </a:endParaRPr>
          </a:p>
        </p:txBody>
      </p:sp>
      <p:pic>
        <p:nvPicPr>
          <p:cNvPr id="2050" name="Picture 2">
            <a:extLst>
              <a:ext uri="{FF2B5EF4-FFF2-40B4-BE49-F238E27FC236}">
                <a16:creationId xmlns:a16="http://schemas.microsoft.com/office/drawing/2014/main" id="{A9003557-2282-99BF-9F91-A59862BB8591}"/>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tretch>
            <a:fillRect/>
          </a:stretch>
        </p:blipFill>
        <p:spPr bwMode="auto">
          <a:xfrm>
            <a:off x="3638551" y="1028325"/>
            <a:ext cx="3460652" cy="295211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A bee with wings and a shield&#10;&#10;Description automatically generated with medium confidence">
            <a:extLst>
              <a:ext uri="{FF2B5EF4-FFF2-40B4-BE49-F238E27FC236}">
                <a16:creationId xmlns:a16="http://schemas.microsoft.com/office/drawing/2014/main" id="{B6547DB8-27EE-F738-F70F-CF0988A85C87}"/>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7666980" y="3692811"/>
            <a:ext cx="952418" cy="952418"/>
          </a:xfrm>
          <a:prstGeom prst="rect">
            <a:avLst/>
          </a:prstGeom>
        </p:spPr>
      </p:pic>
    </p:spTree>
    <p:custDataLst>
      <p:tags r:id="rId1"/>
    </p:custDataLst>
    <p:extLst>
      <p:ext uri="{BB962C8B-B14F-4D97-AF65-F5344CB8AC3E}">
        <p14:creationId xmlns:p14="http://schemas.microsoft.com/office/powerpoint/2010/main" val="1317663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ight Triangle 9">
            <a:extLst>
              <a:ext uri="{FF2B5EF4-FFF2-40B4-BE49-F238E27FC236}">
                <a16:creationId xmlns:a16="http://schemas.microsoft.com/office/drawing/2014/main" id="{1475C0C0-62A0-4C27-B9B0-00789C6E55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432540" y="2501900"/>
            <a:ext cx="2468880" cy="24003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a:endParaRPr lang="en-US" sz="1013"/>
          </a:p>
        </p:txBody>
      </p:sp>
      <p:sp>
        <p:nvSpPr>
          <p:cNvPr id="12" name="Rectangle 11">
            <a:extLst>
              <a:ext uri="{FF2B5EF4-FFF2-40B4-BE49-F238E27FC236}">
                <a16:creationId xmlns:a16="http://schemas.microsoft.com/office/drawing/2014/main" id="{E7A752FA-B32F-4F65-A25B-F480FCF332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0772" y="3410190"/>
            <a:ext cx="3017520" cy="13716"/>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2137CD7-C57B-0BF1-899C-1C2FF3446DC7}"/>
              </a:ext>
            </a:extLst>
          </p:cNvPr>
          <p:cNvSpPr>
            <a:spLocks noGrp="1"/>
          </p:cNvSpPr>
          <p:nvPr>
            <p:ph type="title"/>
          </p:nvPr>
        </p:nvSpPr>
        <p:spPr>
          <a:xfrm>
            <a:off x="185957" y="130093"/>
            <a:ext cx="3655803" cy="2403101"/>
          </a:xfrm>
        </p:spPr>
        <p:txBody>
          <a:bodyPr vert="horz" lIns="68580" tIns="34290" rIns="68580" bIns="34290" rtlCol="0" anchor="t">
            <a:no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US" sz="4400" kern="1200">
                <a:latin typeface="Calibri"/>
                <a:cs typeface="Calibri"/>
              </a:rPr>
              <a:t>Keep our </a:t>
            </a:r>
            <a:r>
              <a:rPr lang="en-US" sz="4400">
                <a:latin typeface="Calibri"/>
                <a:cs typeface="Calibri"/>
              </a:rPr>
              <a:t>eyes</a:t>
            </a:r>
            <a:r>
              <a:rPr lang="en-US" sz="4400" kern="1200">
                <a:latin typeface="Calibri"/>
                <a:cs typeface="Calibri"/>
              </a:rPr>
              <a:t> and ears open! And be ready to participate!</a:t>
            </a:r>
            <a:endParaRPr lang="en-US" sz="4400" kern="1200">
              <a:latin typeface="Calibri"/>
              <a:ea typeface="Calibri"/>
              <a:cs typeface="Calibri"/>
            </a:endParaRPr>
          </a:p>
        </p:txBody>
      </p:sp>
      <p:pic>
        <p:nvPicPr>
          <p:cNvPr id="3074" name="Picture 2">
            <a:extLst>
              <a:ext uri="{FF2B5EF4-FFF2-40B4-BE49-F238E27FC236}">
                <a16:creationId xmlns:a16="http://schemas.microsoft.com/office/drawing/2014/main" id="{83A5E89B-CCA6-90CB-A232-C721D0B4B6F1}"/>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3967709" y="1381891"/>
            <a:ext cx="2795348" cy="2385896"/>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A bee with wings and a shield&#10;&#10;Description automatically generated with medium confidence">
            <a:extLst>
              <a:ext uri="{FF2B5EF4-FFF2-40B4-BE49-F238E27FC236}">
                <a16:creationId xmlns:a16="http://schemas.microsoft.com/office/drawing/2014/main" id="{6323C7CC-F097-3CF9-C4C1-5BD730907840}"/>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7666980" y="3692811"/>
            <a:ext cx="952418" cy="952418"/>
          </a:xfrm>
          <a:prstGeom prst="rect">
            <a:avLst/>
          </a:prstGeom>
        </p:spPr>
      </p:pic>
    </p:spTree>
    <p:custDataLst>
      <p:tags r:id="rId1"/>
    </p:custDataLst>
    <p:extLst>
      <p:ext uri="{BB962C8B-B14F-4D97-AF65-F5344CB8AC3E}">
        <p14:creationId xmlns:p14="http://schemas.microsoft.com/office/powerpoint/2010/main" val="15041235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ight Triangle 9">
            <a:extLst>
              <a:ext uri="{FF2B5EF4-FFF2-40B4-BE49-F238E27FC236}">
                <a16:creationId xmlns:a16="http://schemas.microsoft.com/office/drawing/2014/main" id="{55D22BAC-D87F-49A6-9F35-19B1063328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432540" y="2501900"/>
            <a:ext cx="2468880" cy="24003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a:endParaRPr lang="en-US" sz="1013"/>
          </a:p>
        </p:txBody>
      </p:sp>
      <p:sp>
        <p:nvSpPr>
          <p:cNvPr id="12" name="Rectangle 11">
            <a:extLst>
              <a:ext uri="{FF2B5EF4-FFF2-40B4-BE49-F238E27FC236}">
                <a16:creationId xmlns:a16="http://schemas.microsoft.com/office/drawing/2014/main" id="{6FCBD628-A470-4DAD-BBA3-F153867BB8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0772" y="3410190"/>
            <a:ext cx="3017520" cy="13716"/>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2137CD7-C57B-0BF1-899C-1C2FF3446DC7}"/>
              </a:ext>
            </a:extLst>
          </p:cNvPr>
          <p:cNvSpPr>
            <a:spLocks noGrp="1"/>
          </p:cNvSpPr>
          <p:nvPr>
            <p:ph type="title"/>
          </p:nvPr>
        </p:nvSpPr>
        <p:spPr>
          <a:xfrm>
            <a:off x="132043" y="130093"/>
            <a:ext cx="3882770" cy="3136346"/>
          </a:xfrm>
        </p:spPr>
        <p:txBody>
          <a:bodyPr vert="horz" lIns="68580" tIns="34290" rIns="68580" bIns="34290" rtlCol="0" anchor="t">
            <a:no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US" sz="4400" kern="1200">
                <a:latin typeface="Calibri"/>
                <a:cs typeface="Calibri"/>
              </a:rPr>
              <a:t>Be prepared to problem solve, ask questions, and contribute to the lesson.</a:t>
            </a:r>
            <a:endParaRPr lang="en-US" sz="4400" kern="1200">
              <a:latin typeface="Calibri"/>
              <a:ea typeface="Calibri"/>
              <a:cs typeface="Calibri"/>
            </a:endParaRPr>
          </a:p>
        </p:txBody>
      </p:sp>
      <p:pic>
        <p:nvPicPr>
          <p:cNvPr id="4098" name="Picture 2">
            <a:extLst>
              <a:ext uri="{FF2B5EF4-FFF2-40B4-BE49-F238E27FC236}">
                <a16:creationId xmlns:a16="http://schemas.microsoft.com/office/drawing/2014/main" id="{77AAC474-9D59-2616-9D17-E0233C54DF13}"/>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3179129" y="712927"/>
            <a:ext cx="4204160" cy="3582058"/>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A bee with wings and a shield&#10;&#10;Description automatically generated with medium confidence">
            <a:extLst>
              <a:ext uri="{FF2B5EF4-FFF2-40B4-BE49-F238E27FC236}">
                <a16:creationId xmlns:a16="http://schemas.microsoft.com/office/drawing/2014/main" id="{0BA74BFE-1DAD-3D6B-7730-D27B18A85F8C}"/>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7666980" y="3692811"/>
            <a:ext cx="952418" cy="952418"/>
          </a:xfrm>
          <a:prstGeom prst="rect">
            <a:avLst/>
          </a:prstGeom>
        </p:spPr>
      </p:pic>
    </p:spTree>
    <p:custDataLst>
      <p:tags r:id="rId1"/>
    </p:custDataLst>
    <p:extLst>
      <p:ext uri="{BB962C8B-B14F-4D97-AF65-F5344CB8AC3E}">
        <p14:creationId xmlns:p14="http://schemas.microsoft.com/office/powerpoint/2010/main" val="21054219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58"/>
        <p:cNvGrpSpPr/>
        <p:nvPr/>
      </p:nvGrpSpPr>
      <p:grpSpPr>
        <a:xfrm>
          <a:off x="0" y="0"/>
          <a:ext cx="0" cy="0"/>
          <a:chOff x="0" y="0"/>
          <a:chExt cx="0" cy="0"/>
        </a:xfrm>
      </p:grpSpPr>
      <p:sp>
        <p:nvSpPr>
          <p:cNvPr id="262" name="Google Shape;262;p38"/>
          <p:cNvSpPr txBox="1">
            <a:spLocks noGrp="1"/>
          </p:cNvSpPr>
          <p:nvPr>
            <p:ph type="ctrTitle"/>
          </p:nvPr>
        </p:nvSpPr>
        <p:spPr>
          <a:xfrm>
            <a:off x="878148" y="1575913"/>
            <a:ext cx="7127454" cy="1376655"/>
          </a:xfrm>
          <a:prstGeom prst="rect">
            <a:avLst/>
          </a:prstGeom>
          <a:noFill/>
          <a:ln>
            <a:noFill/>
          </a:ln>
        </p:spPr>
        <p:txBody>
          <a:bodyPr spcFirstLastPara="1" wrap="square" lIns="68575" tIns="34275" rIns="68575" bIns="34275" anchor="t" anchorCtr="0">
            <a:noAutofit/>
          </a:bodyPr>
          <a:lstStyle/>
          <a:p>
            <a:pPr marL="0" lvl="0" indent="0" rtl="0">
              <a:lnSpc>
                <a:spcPct val="100000"/>
              </a:lnSpc>
              <a:spcBef>
                <a:spcPts val="0"/>
              </a:spcBef>
              <a:spcAft>
                <a:spcPts val="0"/>
              </a:spcAft>
              <a:buClr>
                <a:schemeClr val="dk1"/>
              </a:buClr>
              <a:buSzPts val="1100"/>
              <a:buFont typeface="Arial"/>
              <a:buNone/>
            </a:pPr>
            <a:r>
              <a:rPr lang="en" sz="5400" b="1" dirty="0"/>
              <a:t>What is an emergency?</a:t>
            </a:r>
            <a:endParaRPr lang="en-US" sz="5400" b="1" dirty="0">
              <a:highlight>
                <a:srgbClr val="FFFFFF"/>
              </a:highlight>
            </a:endParaRPr>
          </a:p>
        </p:txBody>
      </p:sp>
      <p:grpSp>
        <p:nvGrpSpPr>
          <p:cNvPr id="2" name="Group 1">
            <a:extLst>
              <a:ext uri="{FF2B5EF4-FFF2-40B4-BE49-F238E27FC236}">
                <a16:creationId xmlns:a16="http://schemas.microsoft.com/office/drawing/2014/main" id="{47470B53-855F-BD71-61FC-8994CF425778}"/>
              </a:ext>
            </a:extLst>
          </p:cNvPr>
          <p:cNvGrpSpPr/>
          <p:nvPr/>
        </p:nvGrpSpPr>
        <p:grpSpPr>
          <a:xfrm>
            <a:off x="114077" y="1634800"/>
            <a:ext cx="869774" cy="736282"/>
            <a:chOff x="704088" y="681038"/>
            <a:chExt cx="869774" cy="736282"/>
          </a:xfrm>
        </p:grpSpPr>
        <p:sp>
          <p:nvSpPr>
            <p:cNvPr id="3" name="Rectangle 2">
              <a:extLst>
                <a:ext uri="{FF2B5EF4-FFF2-40B4-BE49-F238E27FC236}">
                  <a16:creationId xmlns:a16="http://schemas.microsoft.com/office/drawing/2014/main" id="{6CA076B1-155F-9824-05E7-70F6193CC411}"/>
                </a:ext>
              </a:extLst>
            </p:cNvPr>
            <p:cNvSpPr/>
            <p:nvPr/>
          </p:nvSpPr>
          <p:spPr>
            <a:xfrm>
              <a:off x="704088" y="681038"/>
              <a:ext cx="219456" cy="736282"/>
            </a:xfrm>
            <a:prstGeom prst="rect">
              <a:avLst/>
            </a:prstGeom>
            <a:solidFill>
              <a:srgbClr val="FFBA1A"/>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23BFA40B-512B-509F-2F19-2FA6BB7C0D70}"/>
                </a:ext>
              </a:extLst>
            </p:cNvPr>
            <p:cNvSpPr/>
            <p:nvPr/>
          </p:nvSpPr>
          <p:spPr>
            <a:xfrm>
              <a:off x="1029247" y="681038"/>
              <a:ext cx="219456" cy="736282"/>
            </a:xfrm>
            <a:prstGeom prst="rect">
              <a:avLst/>
            </a:prstGeom>
            <a:solidFill>
              <a:srgbClr val="FFBA1A"/>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F5B39997-67C2-571D-59CF-E1EE14B28C48}"/>
                </a:ext>
              </a:extLst>
            </p:cNvPr>
            <p:cNvSpPr/>
            <p:nvPr/>
          </p:nvSpPr>
          <p:spPr>
            <a:xfrm>
              <a:off x="1354406" y="681038"/>
              <a:ext cx="219456" cy="736282"/>
            </a:xfrm>
            <a:prstGeom prst="rect">
              <a:avLst/>
            </a:prstGeom>
            <a:solidFill>
              <a:srgbClr val="FFBA1A"/>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 name="Group 5">
            <a:extLst>
              <a:ext uri="{FF2B5EF4-FFF2-40B4-BE49-F238E27FC236}">
                <a16:creationId xmlns:a16="http://schemas.microsoft.com/office/drawing/2014/main" id="{5D21533D-34F3-0F0A-2FED-773BC4C8B61A}"/>
              </a:ext>
            </a:extLst>
          </p:cNvPr>
          <p:cNvGrpSpPr/>
          <p:nvPr/>
        </p:nvGrpSpPr>
        <p:grpSpPr>
          <a:xfrm>
            <a:off x="8111305" y="1634800"/>
            <a:ext cx="869774" cy="736282"/>
            <a:chOff x="704088" y="681038"/>
            <a:chExt cx="869774" cy="736282"/>
          </a:xfrm>
        </p:grpSpPr>
        <p:sp>
          <p:nvSpPr>
            <p:cNvPr id="7" name="Rectangle 6">
              <a:extLst>
                <a:ext uri="{FF2B5EF4-FFF2-40B4-BE49-F238E27FC236}">
                  <a16:creationId xmlns:a16="http://schemas.microsoft.com/office/drawing/2014/main" id="{F202D9ED-1771-7C7F-085A-D4AF73D190FA}"/>
                </a:ext>
              </a:extLst>
            </p:cNvPr>
            <p:cNvSpPr/>
            <p:nvPr/>
          </p:nvSpPr>
          <p:spPr>
            <a:xfrm>
              <a:off x="704088" y="681038"/>
              <a:ext cx="219456" cy="736282"/>
            </a:xfrm>
            <a:prstGeom prst="rect">
              <a:avLst/>
            </a:prstGeom>
            <a:solidFill>
              <a:srgbClr val="FFBA1A"/>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1DFA52CB-25FA-0B1A-413E-A12BC66A3118}"/>
                </a:ext>
              </a:extLst>
            </p:cNvPr>
            <p:cNvSpPr/>
            <p:nvPr/>
          </p:nvSpPr>
          <p:spPr>
            <a:xfrm>
              <a:off x="1029247" y="681038"/>
              <a:ext cx="219456" cy="736282"/>
            </a:xfrm>
            <a:prstGeom prst="rect">
              <a:avLst/>
            </a:prstGeom>
            <a:solidFill>
              <a:srgbClr val="FFBA1A"/>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7B6EE650-BFAF-C9AB-3D71-6C8192EC16D7}"/>
                </a:ext>
              </a:extLst>
            </p:cNvPr>
            <p:cNvSpPr/>
            <p:nvPr/>
          </p:nvSpPr>
          <p:spPr>
            <a:xfrm>
              <a:off x="1354406" y="681038"/>
              <a:ext cx="219456" cy="736282"/>
            </a:xfrm>
            <a:prstGeom prst="rect">
              <a:avLst/>
            </a:prstGeom>
            <a:solidFill>
              <a:srgbClr val="FFBA1A"/>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Rectangle 9">
            <a:extLst>
              <a:ext uri="{FF2B5EF4-FFF2-40B4-BE49-F238E27FC236}">
                <a16:creationId xmlns:a16="http://schemas.microsoft.com/office/drawing/2014/main" id="{97EF830F-47D4-8A04-88F9-C617E97C665D}"/>
              </a:ext>
            </a:extLst>
          </p:cNvPr>
          <p:cNvSpPr/>
          <p:nvPr/>
        </p:nvSpPr>
        <p:spPr>
          <a:xfrm>
            <a:off x="0" y="4010656"/>
            <a:ext cx="9144000" cy="1132844"/>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63" name="Google Shape;263;p38" descr="A bee with wings and a shield&#10;&#10;Description automatically generated with medium confidence"/>
          <p:cNvPicPr preferRelativeResize="0"/>
          <p:nvPr/>
        </p:nvPicPr>
        <p:blipFill rotWithShape="1">
          <a:blip r:embed="rId4">
            <a:alphaModFix/>
          </a:blip>
          <a:srcRect/>
          <a:stretch/>
        </p:blipFill>
        <p:spPr>
          <a:xfrm>
            <a:off x="3908496" y="3658478"/>
            <a:ext cx="1616979" cy="1640352"/>
          </a:xfrm>
          <a:prstGeom prst="rect">
            <a:avLst/>
          </a:prstGeom>
          <a:noFill/>
          <a:ln>
            <a:noFill/>
          </a:ln>
        </p:spPr>
      </p:pic>
    </p:spTree>
    <p:custDataLst>
      <p:tags r:id="rId1"/>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90"/>
        <p:cNvGrpSpPr/>
        <p:nvPr/>
      </p:nvGrpSpPr>
      <p:grpSpPr>
        <a:xfrm>
          <a:off x="0" y="0"/>
          <a:ext cx="0" cy="0"/>
          <a:chOff x="0" y="0"/>
          <a:chExt cx="0" cy="0"/>
        </a:xfrm>
      </p:grpSpPr>
      <p:sp>
        <p:nvSpPr>
          <p:cNvPr id="192" name="Google Shape;192;p31"/>
          <p:cNvSpPr/>
          <p:nvPr/>
        </p:nvSpPr>
        <p:spPr>
          <a:xfrm flipH="1">
            <a:off x="6432420" y="2501900"/>
            <a:ext cx="2469000" cy="2400300"/>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193" name="Google Shape;193;p31"/>
          <p:cNvSpPr/>
          <p:nvPr/>
        </p:nvSpPr>
        <p:spPr>
          <a:xfrm>
            <a:off x="481331" y="467456"/>
            <a:ext cx="8178900" cy="4206000"/>
          </a:xfrm>
          <a:prstGeom prst="rect">
            <a:avLst/>
          </a:prstGeom>
          <a:noFill/>
          <a:ln w="19050" cap="flat" cmpd="sng">
            <a:solidFill>
              <a:srgbClr val="3F3F3F"/>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194" name="Google Shape;194;p31"/>
          <p:cNvSpPr txBox="1">
            <a:spLocks noGrp="1"/>
          </p:cNvSpPr>
          <p:nvPr>
            <p:ph type="ctrTitle"/>
          </p:nvPr>
        </p:nvSpPr>
        <p:spPr>
          <a:xfrm>
            <a:off x="567416" y="551873"/>
            <a:ext cx="7675986" cy="2810095"/>
          </a:xfrm>
          <a:prstGeom prst="rect">
            <a:avLst/>
          </a:prstGeom>
          <a:noFill/>
          <a:ln>
            <a:noFill/>
          </a:ln>
        </p:spPr>
        <p:txBody>
          <a:bodyPr spcFirstLastPara="1" wrap="square" lIns="68575" tIns="34275" rIns="68575" bIns="34275" anchor="t" anchorCtr="0">
            <a:noAutofit/>
          </a:bodyPr>
          <a:lstStyle/>
          <a:p>
            <a:pPr marL="0" lvl="0" indent="0" rtl="0">
              <a:lnSpc>
                <a:spcPct val="100000"/>
              </a:lnSpc>
              <a:spcBef>
                <a:spcPts val="0"/>
              </a:spcBef>
              <a:spcAft>
                <a:spcPts val="0"/>
              </a:spcAft>
              <a:buClr>
                <a:schemeClr val="dk1"/>
              </a:buClr>
              <a:buSzPts val="1100"/>
              <a:buFont typeface="Arial"/>
              <a:buNone/>
            </a:pPr>
            <a:r>
              <a:rPr lang="en" sz="4400" dirty="0"/>
              <a:t>An </a:t>
            </a:r>
            <a:r>
              <a:rPr lang="en" sz="4400" b="1" dirty="0"/>
              <a:t>emergency </a:t>
            </a:r>
            <a:r>
              <a:rPr lang="en" sz="4400" dirty="0"/>
              <a:t>is when something serious, dangerous, and unexpected has happened and help is needed immediately.</a:t>
            </a:r>
            <a:endParaRPr lang="en-US" sz="4400" dirty="0"/>
          </a:p>
        </p:txBody>
      </p:sp>
      <p:pic>
        <p:nvPicPr>
          <p:cNvPr id="195" name="Google Shape;195;p31" descr="A bee with wings and a shield&#10;&#10;Description automatically generated with medium confidence"/>
          <p:cNvPicPr preferRelativeResize="0"/>
          <p:nvPr/>
        </p:nvPicPr>
        <p:blipFill rotWithShape="1">
          <a:blip r:embed="rId4">
            <a:alphaModFix/>
          </a:blip>
          <a:srcRect/>
          <a:stretch/>
        </p:blipFill>
        <p:spPr>
          <a:xfrm>
            <a:off x="7666980" y="3692811"/>
            <a:ext cx="952417" cy="952417"/>
          </a:xfrm>
          <a:prstGeom prst="rect">
            <a:avLst/>
          </a:prstGeom>
          <a:noFill/>
          <a:ln>
            <a:noFill/>
          </a:ln>
        </p:spPr>
      </p:pic>
    </p:spTree>
    <p:custDataLst>
      <p:tags r:id="rId1"/>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sp>
        <p:nvSpPr>
          <p:cNvPr id="2" name="Google Shape;180;p30">
            <a:extLst>
              <a:ext uri="{FF2B5EF4-FFF2-40B4-BE49-F238E27FC236}">
                <a16:creationId xmlns:a16="http://schemas.microsoft.com/office/drawing/2014/main" id="{65DBAA34-701C-24FC-0194-853D6FA00C1A}"/>
              </a:ext>
            </a:extLst>
          </p:cNvPr>
          <p:cNvSpPr/>
          <p:nvPr/>
        </p:nvSpPr>
        <p:spPr>
          <a:xfrm>
            <a:off x="241299" y="241300"/>
            <a:ext cx="8660121" cy="4660901"/>
          </a:xfrm>
          <a:custGeom>
            <a:avLst/>
            <a:gdLst/>
            <a:ahLst/>
            <a:cxnLst/>
            <a:rect l="l" t="t" r="r" b="b"/>
            <a:pathLst>
              <a:path w="11546828" h="6214534" extrusionOk="0">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rgbClr val="7F7F7F">
              <a:alpha val="24310"/>
            </a:srgbClr>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pic>
        <p:nvPicPr>
          <p:cNvPr id="10" name="Picture 9">
            <a:extLst>
              <a:ext uri="{FF2B5EF4-FFF2-40B4-BE49-F238E27FC236}">
                <a16:creationId xmlns:a16="http://schemas.microsoft.com/office/drawing/2014/main" id="{40547245-48B9-43C4-895F-26172F8053E0}"/>
              </a:ext>
            </a:extLst>
          </p:cNvPr>
          <p:cNvPicPr>
            <a:picLocks noChangeAspect="1"/>
          </p:cNvPicPr>
          <p:nvPr/>
        </p:nvPicPr>
        <p:blipFill>
          <a:blip r:embed="rId4"/>
          <a:srcRect/>
          <a:stretch/>
        </p:blipFill>
        <p:spPr>
          <a:xfrm>
            <a:off x="5918343" y="1719254"/>
            <a:ext cx="2304930" cy="2304930"/>
          </a:xfrm>
          <a:prstGeom prst="rect">
            <a:avLst/>
          </a:prstGeom>
          <a:ln>
            <a:solidFill>
              <a:schemeClr val="tx1"/>
            </a:solidFill>
          </a:ln>
          <a:effectLst>
            <a:outerShdw blurRad="50800" dist="38100" dir="2700000" algn="tl" rotWithShape="0">
              <a:prstClr val="black">
                <a:alpha val="40000"/>
              </a:prstClr>
            </a:outerShdw>
          </a:effectLst>
        </p:spPr>
      </p:pic>
      <p:sp>
        <p:nvSpPr>
          <p:cNvPr id="200" name="Google Shape;200;p32"/>
          <p:cNvSpPr/>
          <p:nvPr/>
        </p:nvSpPr>
        <p:spPr>
          <a:xfrm flipH="1">
            <a:off x="6432420" y="2501900"/>
            <a:ext cx="2469000" cy="2400300"/>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202" name="Google Shape;202;p32"/>
          <p:cNvSpPr txBox="1">
            <a:spLocks noGrp="1"/>
          </p:cNvSpPr>
          <p:nvPr>
            <p:ph type="ctrTitle"/>
          </p:nvPr>
        </p:nvSpPr>
        <p:spPr>
          <a:xfrm>
            <a:off x="482974" y="467139"/>
            <a:ext cx="8176886" cy="692980"/>
          </a:xfrm>
          <a:prstGeom prst="rect">
            <a:avLst/>
          </a:prstGeom>
          <a:noFill/>
          <a:ln>
            <a:noFill/>
          </a:ln>
        </p:spPr>
        <p:txBody>
          <a:bodyPr spcFirstLastPara="1" wrap="square" lIns="68575" tIns="34275" rIns="68575" bIns="34275" anchor="t" anchorCtr="0">
            <a:noAutofit/>
          </a:bodyPr>
          <a:lstStyle/>
          <a:p>
            <a:pPr marL="0" lvl="0" indent="0" rtl="0">
              <a:lnSpc>
                <a:spcPct val="100000"/>
              </a:lnSpc>
              <a:spcBef>
                <a:spcPts val="0"/>
              </a:spcBef>
              <a:spcAft>
                <a:spcPts val="0"/>
              </a:spcAft>
              <a:buNone/>
            </a:pPr>
            <a:r>
              <a:rPr lang="en-US" sz="4400" dirty="0"/>
              <a:t>What's the weather?</a:t>
            </a:r>
          </a:p>
        </p:txBody>
      </p:sp>
      <p:pic>
        <p:nvPicPr>
          <p:cNvPr id="203" name="Google Shape;203;p32" descr="A bee with wings and a shield&#10;&#10;Description automatically generated with medium confidence"/>
          <p:cNvPicPr preferRelativeResize="0"/>
          <p:nvPr/>
        </p:nvPicPr>
        <p:blipFill rotWithShape="1">
          <a:blip r:embed="rId5">
            <a:alphaModFix/>
          </a:blip>
          <a:srcRect/>
          <a:stretch/>
        </p:blipFill>
        <p:spPr>
          <a:xfrm>
            <a:off x="7666980" y="3692811"/>
            <a:ext cx="952417" cy="952417"/>
          </a:xfrm>
          <a:prstGeom prst="rect">
            <a:avLst/>
          </a:prstGeom>
          <a:noFill/>
          <a:ln>
            <a:noFill/>
          </a:ln>
        </p:spPr>
      </p:pic>
      <p:pic>
        <p:nvPicPr>
          <p:cNvPr id="8" name="Picture 7">
            <a:extLst>
              <a:ext uri="{FF2B5EF4-FFF2-40B4-BE49-F238E27FC236}">
                <a16:creationId xmlns:a16="http://schemas.microsoft.com/office/drawing/2014/main" id="{5FC9749E-3D0B-48B6-B791-C8129C3F5F63}"/>
              </a:ext>
            </a:extLst>
          </p:cNvPr>
          <p:cNvPicPr>
            <a:picLocks noChangeAspect="1"/>
          </p:cNvPicPr>
          <p:nvPr/>
        </p:nvPicPr>
        <p:blipFill>
          <a:blip r:embed="rId6"/>
          <a:srcRect/>
          <a:stretch/>
        </p:blipFill>
        <p:spPr>
          <a:xfrm>
            <a:off x="869943" y="1719254"/>
            <a:ext cx="2304930" cy="2304930"/>
          </a:xfrm>
          <a:prstGeom prst="rect">
            <a:avLst/>
          </a:prstGeom>
          <a:ln>
            <a:solidFill>
              <a:schemeClr val="tx1"/>
            </a:solidFill>
          </a:ln>
          <a:effectLst>
            <a:outerShdw blurRad="50800" dist="38100" dir="2700000" algn="tl" rotWithShape="0">
              <a:prstClr val="black">
                <a:alpha val="40000"/>
              </a:prstClr>
            </a:outerShdw>
          </a:effectLst>
        </p:spPr>
      </p:pic>
      <p:pic>
        <p:nvPicPr>
          <p:cNvPr id="9" name="Picture 8">
            <a:extLst>
              <a:ext uri="{FF2B5EF4-FFF2-40B4-BE49-F238E27FC236}">
                <a16:creationId xmlns:a16="http://schemas.microsoft.com/office/drawing/2014/main" id="{76D75259-E10B-4F01-89A9-60648840D690}"/>
              </a:ext>
            </a:extLst>
          </p:cNvPr>
          <p:cNvPicPr>
            <a:picLocks noChangeAspect="1"/>
          </p:cNvPicPr>
          <p:nvPr/>
        </p:nvPicPr>
        <p:blipFill>
          <a:blip r:embed="rId7"/>
          <a:srcRect/>
          <a:stretch/>
        </p:blipFill>
        <p:spPr>
          <a:xfrm>
            <a:off x="3440833" y="1719254"/>
            <a:ext cx="2304930" cy="2304930"/>
          </a:xfrm>
          <a:prstGeom prst="rect">
            <a:avLst/>
          </a:prstGeom>
          <a:ln>
            <a:solidFill>
              <a:schemeClr val="tx1"/>
            </a:solidFill>
          </a:ln>
          <a:effectLst>
            <a:outerShdw blurRad="50800" dist="38100" dir="2700000" algn="tl" rotWithShape="0">
              <a:prstClr val="black">
                <a:alpha val="40000"/>
              </a:prstClr>
            </a:outerShdw>
          </a:effectLst>
        </p:spPr>
      </p:pic>
    </p:spTree>
    <p:custDataLst>
      <p:tags r:id="rId1"/>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lumMod val="50000"/>
            <a:lumOff val="50000"/>
          </a:schemeClr>
        </a:solidFill>
        <a:effectLst/>
      </p:bgPr>
    </p:bg>
    <p:spTree>
      <p:nvGrpSpPr>
        <p:cNvPr id="1" name="Shape 198"/>
        <p:cNvGrpSpPr/>
        <p:nvPr/>
      </p:nvGrpSpPr>
      <p:grpSpPr>
        <a:xfrm>
          <a:off x="0" y="0"/>
          <a:ext cx="0" cy="0"/>
          <a:chOff x="0" y="0"/>
          <a:chExt cx="0" cy="0"/>
        </a:xfrm>
      </p:grpSpPr>
      <p:sp>
        <p:nvSpPr>
          <p:cNvPr id="200" name="Google Shape;200;p32"/>
          <p:cNvSpPr/>
          <p:nvPr/>
        </p:nvSpPr>
        <p:spPr>
          <a:xfrm flipH="1">
            <a:off x="6432420" y="2501900"/>
            <a:ext cx="2469000" cy="2400300"/>
          </a:xfrm>
          <a:prstGeom prst="rtTriangle">
            <a:avLst/>
          </a:prstGeom>
          <a:solidFill>
            <a:srgbClr val="3C729E"/>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pic>
        <p:nvPicPr>
          <p:cNvPr id="203" name="Google Shape;203;p32" descr="A bee with wings and a shield&#10;&#10;Description automatically generated with medium confidence"/>
          <p:cNvPicPr preferRelativeResize="0"/>
          <p:nvPr/>
        </p:nvPicPr>
        <p:blipFill rotWithShape="1">
          <a:blip r:embed="rId4">
            <a:alphaModFix/>
          </a:blip>
          <a:srcRect/>
          <a:stretch/>
        </p:blipFill>
        <p:spPr>
          <a:xfrm>
            <a:off x="7666980" y="3692811"/>
            <a:ext cx="952417" cy="952417"/>
          </a:xfrm>
          <a:prstGeom prst="rect">
            <a:avLst/>
          </a:prstGeom>
          <a:noFill/>
          <a:ln>
            <a:noFill/>
          </a:ln>
        </p:spPr>
      </p:pic>
      <p:sp>
        <p:nvSpPr>
          <p:cNvPr id="2" name="Google Shape;180;p30">
            <a:extLst>
              <a:ext uri="{FF2B5EF4-FFF2-40B4-BE49-F238E27FC236}">
                <a16:creationId xmlns:a16="http://schemas.microsoft.com/office/drawing/2014/main" id="{65DBAA34-701C-24FC-0194-853D6FA00C1A}"/>
              </a:ext>
            </a:extLst>
          </p:cNvPr>
          <p:cNvSpPr/>
          <p:nvPr/>
        </p:nvSpPr>
        <p:spPr>
          <a:xfrm>
            <a:off x="241299" y="241300"/>
            <a:ext cx="8660121" cy="4660901"/>
          </a:xfrm>
          <a:custGeom>
            <a:avLst/>
            <a:gdLst/>
            <a:ahLst/>
            <a:cxnLst/>
            <a:rect l="l" t="t" r="r" b="b"/>
            <a:pathLst>
              <a:path w="11546828" h="6214534" extrusionOk="0">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rgbClr val="FFBF17">
              <a:alpha val="50000"/>
            </a:srgbClr>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pic>
        <p:nvPicPr>
          <p:cNvPr id="10" name="Picture 9">
            <a:extLst>
              <a:ext uri="{FF2B5EF4-FFF2-40B4-BE49-F238E27FC236}">
                <a16:creationId xmlns:a16="http://schemas.microsoft.com/office/drawing/2014/main" id="{BC13FB8F-AF81-4E1E-8A9A-B55758CE6EA1}"/>
              </a:ext>
            </a:extLst>
          </p:cNvPr>
          <p:cNvPicPr>
            <a:picLocks noChangeAspect="1"/>
          </p:cNvPicPr>
          <p:nvPr/>
        </p:nvPicPr>
        <p:blipFill>
          <a:blip r:embed="rId5"/>
          <a:srcRect/>
          <a:stretch/>
        </p:blipFill>
        <p:spPr>
          <a:xfrm>
            <a:off x="2744749" y="745140"/>
            <a:ext cx="3653219" cy="3653219"/>
          </a:xfrm>
          <a:prstGeom prst="rect">
            <a:avLst/>
          </a:prstGeom>
          <a:ln>
            <a:solidFill>
              <a:schemeClr val="tx1"/>
            </a:solidFill>
          </a:ln>
          <a:effectLst>
            <a:outerShdw blurRad="50800" dist="38100" dir="2700000" algn="tl" rotWithShape="0">
              <a:prstClr val="black">
                <a:alpha val="40000"/>
              </a:prstClr>
            </a:outerShdw>
          </a:effectLst>
        </p:spPr>
      </p:pic>
    </p:spTree>
    <p:custDataLst>
      <p:tags r:id="rId1"/>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lumMod val="50000"/>
            <a:lumOff val="50000"/>
          </a:schemeClr>
        </a:solidFill>
        <a:effectLst/>
      </p:bgPr>
    </p:bg>
    <p:spTree>
      <p:nvGrpSpPr>
        <p:cNvPr id="1" name="Shape 198"/>
        <p:cNvGrpSpPr/>
        <p:nvPr/>
      </p:nvGrpSpPr>
      <p:grpSpPr>
        <a:xfrm>
          <a:off x="0" y="0"/>
          <a:ext cx="0" cy="0"/>
          <a:chOff x="0" y="0"/>
          <a:chExt cx="0" cy="0"/>
        </a:xfrm>
      </p:grpSpPr>
      <p:sp>
        <p:nvSpPr>
          <p:cNvPr id="7" name="Google Shape;180;p30">
            <a:extLst>
              <a:ext uri="{FF2B5EF4-FFF2-40B4-BE49-F238E27FC236}">
                <a16:creationId xmlns:a16="http://schemas.microsoft.com/office/drawing/2014/main" id="{CFBC9922-70A1-4B83-9860-F74BF4B95623}"/>
              </a:ext>
            </a:extLst>
          </p:cNvPr>
          <p:cNvSpPr/>
          <p:nvPr/>
        </p:nvSpPr>
        <p:spPr>
          <a:xfrm>
            <a:off x="241299" y="241300"/>
            <a:ext cx="8660121" cy="4660901"/>
          </a:xfrm>
          <a:custGeom>
            <a:avLst/>
            <a:gdLst/>
            <a:ahLst/>
            <a:cxnLst/>
            <a:rect l="l" t="t" r="r" b="b"/>
            <a:pathLst>
              <a:path w="11546828" h="6214534" extrusionOk="0">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rgbClr val="FFBF17">
              <a:alpha val="50000"/>
            </a:srgbClr>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200" name="Google Shape;200;p32"/>
          <p:cNvSpPr/>
          <p:nvPr/>
        </p:nvSpPr>
        <p:spPr>
          <a:xfrm flipH="1">
            <a:off x="6432420" y="2501900"/>
            <a:ext cx="2469000" cy="2400300"/>
          </a:xfrm>
          <a:prstGeom prst="rtTriangle">
            <a:avLst/>
          </a:prstGeom>
          <a:solidFill>
            <a:srgbClr val="3C729E"/>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pic>
        <p:nvPicPr>
          <p:cNvPr id="203" name="Google Shape;203;p32" descr="A bee with wings and a shield&#10;&#10;Description automatically generated with medium confidence"/>
          <p:cNvPicPr preferRelativeResize="0"/>
          <p:nvPr/>
        </p:nvPicPr>
        <p:blipFill rotWithShape="1">
          <a:blip r:embed="rId4">
            <a:alphaModFix/>
          </a:blip>
          <a:srcRect/>
          <a:stretch/>
        </p:blipFill>
        <p:spPr>
          <a:xfrm>
            <a:off x="7666980" y="3692811"/>
            <a:ext cx="952417" cy="952417"/>
          </a:xfrm>
          <a:prstGeom prst="rect">
            <a:avLst/>
          </a:prstGeom>
          <a:noFill/>
          <a:ln>
            <a:noFill/>
          </a:ln>
        </p:spPr>
      </p:pic>
      <p:pic>
        <p:nvPicPr>
          <p:cNvPr id="3" name="Picture 2">
            <a:extLst>
              <a:ext uri="{FF2B5EF4-FFF2-40B4-BE49-F238E27FC236}">
                <a16:creationId xmlns:a16="http://schemas.microsoft.com/office/drawing/2014/main" id="{394F370C-AC76-115D-C99C-25C5D7E63F6A}"/>
              </a:ext>
            </a:extLst>
          </p:cNvPr>
          <p:cNvPicPr>
            <a:picLocks noChangeAspect="1"/>
          </p:cNvPicPr>
          <p:nvPr/>
        </p:nvPicPr>
        <p:blipFill>
          <a:blip r:embed="rId5"/>
          <a:srcRect/>
          <a:stretch/>
        </p:blipFill>
        <p:spPr>
          <a:xfrm>
            <a:off x="668342" y="1056853"/>
            <a:ext cx="2427657" cy="2427657"/>
          </a:xfrm>
          <a:prstGeom prst="rect">
            <a:avLst/>
          </a:prstGeom>
          <a:ln>
            <a:solidFill>
              <a:schemeClr val="tx1"/>
            </a:solidFill>
          </a:ln>
          <a:effectLst>
            <a:outerShdw blurRad="50800" dist="38100" dir="2700000" algn="tl" rotWithShape="0">
              <a:prstClr val="black">
                <a:alpha val="40000"/>
              </a:prstClr>
            </a:outerShdw>
          </a:effectLst>
        </p:spPr>
      </p:pic>
      <p:sp>
        <p:nvSpPr>
          <p:cNvPr id="9" name="TextBox 8">
            <a:extLst>
              <a:ext uri="{FF2B5EF4-FFF2-40B4-BE49-F238E27FC236}">
                <a16:creationId xmlns:a16="http://schemas.microsoft.com/office/drawing/2014/main" id="{122AC8AD-3FB3-4507-882D-84DB818F5A49}"/>
              </a:ext>
            </a:extLst>
          </p:cNvPr>
          <p:cNvSpPr txBox="1"/>
          <p:nvPr/>
        </p:nvSpPr>
        <p:spPr>
          <a:xfrm>
            <a:off x="3243599" y="1056854"/>
            <a:ext cx="5490849" cy="1938992"/>
          </a:xfrm>
          <a:prstGeom prst="rect">
            <a:avLst/>
          </a:prstGeom>
          <a:noFill/>
        </p:spPr>
        <p:txBody>
          <a:bodyPr wrap="square" lIns="91440" tIns="45720" rIns="91440" bIns="45720" anchor="t">
            <a:spAutoFit/>
          </a:bodyPr>
          <a:lstStyle/>
          <a:p>
            <a:r>
              <a:rPr lang="en-US" sz="4000">
                <a:solidFill>
                  <a:schemeClr val="bg1"/>
                </a:solidFill>
                <a:latin typeface="Calibri"/>
                <a:cs typeface="Calibri"/>
              </a:rPr>
              <a:t>During a thunderstorm there is lots of rain, lightning, wind, and hail.</a:t>
            </a:r>
          </a:p>
        </p:txBody>
      </p:sp>
    </p:spTree>
    <p:custDataLst>
      <p:tags r:id="rId1"/>
    </p:custDataLst>
    <p:extLst>
      <p:ext uri="{BB962C8B-B14F-4D97-AF65-F5344CB8AC3E}">
        <p14:creationId xmlns:p14="http://schemas.microsoft.com/office/powerpoint/2010/main" val="4555909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lumMod val="50000"/>
            <a:lumOff val="50000"/>
          </a:schemeClr>
        </a:solidFill>
        <a:effectLst/>
      </p:bgPr>
    </p:bg>
    <p:spTree>
      <p:nvGrpSpPr>
        <p:cNvPr id="1" name="Shape 198"/>
        <p:cNvGrpSpPr/>
        <p:nvPr/>
      </p:nvGrpSpPr>
      <p:grpSpPr>
        <a:xfrm>
          <a:off x="0" y="0"/>
          <a:ext cx="0" cy="0"/>
          <a:chOff x="0" y="0"/>
          <a:chExt cx="0" cy="0"/>
        </a:xfrm>
      </p:grpSpPr>
      <p:sp>
        <p:nvSpPr>
          <p:cNvPr id="200" name="Google Shape;200;p32"/>
          <p:cNvSpPr/>
          <p:nvPr/>
        </p:nvSpPr>
        <p:spPr>
          <a:xfrm flipH="1">
            <a:off x="6432420" y="2501900"/>
            <a:ext cx="2469000" cy="2400300"/>
          </a:xfrm>
          <a:prstGeom prst="rtTriangle">
            <a:avLst/>
          </a:prstGeom>
          <a:solidFill>
            <a:srgbClr val="3C729E"/>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pic>
        <p:nvPicPr>
          <p:cNvPr id="203" name="Google Shape;203;p32" descr="A bee with wings and a shield&#10;&#10;Description automatically generated with medium confidence"/>
          <p:cNvPicPr preferRelativeResize="0"/>
          <p:nvPr/>
        </p:nvPicPr>
        <p:blipFill rotWithShape="1">
          <a:blip r:embed="rId4">
            <a:alphaModFix/>
          </a:blip>
          <a:srcRect/>
          <a:stretch/>
        </p:blipFill>
        <p:spPr>
          <a:xfrm>
            <a:off x="7666980" y="3692811"/>
            <a:ext cx="952417" cy="952417"/>
          </a:xfrm>
          <a:prstGeom prst="rect">
            <a:avLst/>
          </a:prstGeom>
          <a:noFill/>
          <a:ln>
            <a:noFill/>
          </a:ln>
        </p:spPr>
      </p:pic>
      <p:pic>
        <p:nvPicPr>
          <p:cNvPr id="10" name="Picture 9">
            <a:extLst>
              <a:ext uri="{FF2B5EF4-FFF2-40B4-BE49-F238E27FC236}">
                <a16:creationId xmlns:a16="http://schemas.microsoft.com/office/drawing/2014/main" id="{BC13FB8F-AF81-4E1E-8A9A-B55758CE6EA1}"/>
              </a:ext>
            </a:extLst>
          </p:cNvPr>
          <p:cNvPicPr>
            <a:picLocks noChangeAspect="1"/>
          </p:cNvPicPr>
          <p:nvPr/>
        </p:nvPicPr>
        <p:blipFill>
          <a:blip r:embed="rId5"/>
          <a:srcRect/>
          <a:stretch/>
        </p:blipFill>
        <p:spPr>
          <a:xfrm>
            <a:off x="2744749" y="745140"/>
            <a:ext cx="3653219" cy="3653219"/>
          </a:xfrm>
          <a:prstGeom prst="rect">
            <a:avLst/>
          </a:prstGeom>
          <a:ln>
            <a:solidFill>
              <a:schemeClr val="tx1"/>
            </a:solidFill>
          </a:ln>
          <a:effectLst>
            <a:outerShdw blurRad="50800" dist="38100" dir="2700000" algn="tl" rotWithShape="0">
              <a:prstClr val="black">
                <a:alpha val="40000"/>
              </a:prstClr>
            </a:outerShdw>
          </a:effectLst>
        </p:spPr>
      </p:pic>
      <p:sp>
        <p:nvSpPr>
          <p:cNvPr id="8" name="Google Shape;180;p30">
            <a:extLst>
              <a:ext uri="{FF2B5EF4-FFF2-40B4-BE49-F238E27FC236}">
                <a16:creationId xmlns:a16="http://schemas.microsoft.com/office/drawing/2014/main" id="{93E9D012-31B1-4753-B0E9-43D4BE8F250D}"/>
              </a:ext>
            </a:extLst>
          </p:cNvPr>
          <p:cNvSpPr/>
          <p:nvPr/>
        </p:nvSpPr>
        <p:spPr>
          <a:xfrm>
            <a:off x="241299" y="241300"/>
            <a:ext cx="8660121" cy="4660901"/>
          </a:xfrm>
          <a:custGeom>
            <a:avLst/>
            <a:gdLst/>
            <a:ahLst/>
            <a:cxnLst/>
            <a:rect l="l" t="t" r="r" b="b"/>
            <a:pathLst>
              <a:path w="11546828" h="6214534" extrusionOk="0">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rgbClr val="FFBF17">
              <a:alpha val="50000"/>
            </a:srgbClr>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Tree>
    <p:custDataLst>
      <p:tags r:id="rId1"/>
    </p:custDataLst>
    <p:extLst>
      <p:ext uri="{BB962C8B-B14F-4D97-AF65-F5344CB8AC3E}">
        <p14:creationId xmlns:p14="http://schemas.microsoft.com/office/powerpoint/2010/main" val="5211523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lumMod val="50000"/>
            <a:lumOff val="50000"/>
          </a:schemeClr>
        </a:solidFill>
        <a:effectLst/>
      </p:bgPr>
    </p:bg>
    <p:spTree>
      <p:nvGrpSpPr>
        <p:cNvPr id="1" name="Shape 198"/>
        <p:cNvGrpSpPr/>
        <p:nvPr/>
      </p:nvGrpSpPr>
      <p:grpSpPr>
        <a:xfrm>
          <a:off x="0" y="0"/>
          <a:ext cx="0" cy="0"/>
          <a:chOff x="0" y="0"/>
          <a:chExt cx="0" cy="0"/>
        </a:xfrm>
      </p:grpSpPr>
      <p:sp>
        <p:nvSpPr>
          <p:cNvPr id="12" name="Google Shape;180;p30">
            <a:extLst>
              <a:ext uri="{FF2B5EF4-FFF2-40B4-BE49-F238E27FC236}">
                <a16:creationId xmlns:a16="http://schemas.microsoft.com/office/drawing/2014/main" id="{B9E86B05-2865-4774-9567-3AB2E3644FCB}"/>
              </a:ext>
            </a:extLst>
          </p:cNvPr>
          <p:cNvSpPr/>
          <p:nvPr/>
        </p:nvSpPr>
        <p:spPr>
          <a:xfrm>
            <a:off x="241299" y="241300"/>
            <a:ext cx="8660121" cy="4660901"/>
          </a:xfrm>
          <a:custGeom>
            <a:avLst/>
            <a:gdLst/>
            <a:ahLst/>
            <a:cxnLst/>
            <a:rect l="l" t="t" r="r" b="b"/>
            <a:pathLst>
              <a:path w="11546828" h="6214534" extrusionOk="0">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rgbClr val="FFBF17">
              <a:alpha val="50000"/>
            </a:srgbClr>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200" name="Google Shape;200;p32"/>
          <p:cNvSpPr/>
          <p:nvPr/>
        </p:nvSpPr>
        <p:spPr>
          <a:xfrm flipH="1">
            <a:off x="6432420" y="2501900"/>
            <a:ext cx="2469000" cy="2400300"/>
          </a:xfrm>
          <a:prstGeom prst="rtTriangle">
            <a:avLst/>
          </a:prstGeom>
          <a:solidFill>
            <a:srgbClr val="3C729E"/>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pic>
        <p:nvPicPr>
          <p:cNvPr id="203" name="Google Shape;203;p32" descr="A bee with wings and a shield&#10;&#10;Description automatically generated with medium confidence"/>
          <p:cNvPicPr preferRelativeResize="0"/>
          <p:nvPr/>
        </p:nvPicPr>
        <p:blipFill rotWithShape="1">
          <a:blip r:embed="rId4">
            <a:alphaModFix/>
          </a:blip>
          <a:srcRect/>
          <a:stretch/>
        </p:blipFill>
        <p:spPr>
          <a:xfrm>
            <a:off x="7666980" y="3692811"/>
            <a:ext cx="952417" cy="952417"/>
          </a:xfrm>
          <a:prstGeom prst="rect">
            <a:avLst/>
          </a:prstGeom>
          <a:noFill/>
          <a:ln>
            <a:noFill/>
          </a:ln>
        </p:spPr>
      </p:pic>
      <p:pic>
        <p:nvPicPr>
          <p:cNvPr id="3" name="Picture 2">
            <a:extLst>
              <a:ext uri="{FF2B5EF4-FFF2-40B4-BE49-F238E27FC236}">
                <a16:creationId xmlns:a16="http://schemas.microsoft.com/office/drawing/2014/main" id="{394F370C-AC76-115D-C99C-25C5D7E63F6A}"/>
              </a:ext>
            </a:extLst>
          </p:cNvPr>
          <p:cNvPicPr>
            <a:picLocks noChangeAspect="1"/>
          </p:cNvPicPr>
          <p:nvPr/>
        </p:nvPicPr>
        <p:blipFill>
          <a:blip r:embed="rId5"/>
          <a:srcRect/>
          <a:stretch/>
        </p:blipFill>
        <p:spPr>
          <a:xfrm>
            <a:off x="668342" y="1056853"/>
            <a:ext cx="2427657" cy="2427657"/>
          </a:xfrm>
          <a:prstGeom prst="rect">
            <a:avLst/>
          </a:prstGeom>
          <a:ln>
            <a:solidFill>
              <a:schemeClr val="tx1"/>
            </a:solidFill>
          </a:ln>
          <a:effectLst>
            <a:outerShdw blurRad="50800" dist="38100" dir="2700000" algn="tl" rotWithShape="0">
              <a:prstClr val="black">
                <a:alpha val="40000"/>
              </a:prstClr>
            </a:outerShdw>
          </a:effectLst>
        </p:spPr>
      </p:pic>
      <p:sp>
        <p:nvSpPr>
          <p:cNvPr id="9" name="TextBox 8">
            <a:extLst>
              <a:ext uri="{FF2B5EF4-FFF2-40B4-BE49-F238E27FC236}">
                <a16:creationId xmlns:a16="http://schemas.microsoft.com/office/drawing/2014/main" id="{122AC8AD-3FB3-4507-882D-84DB818F5A49}"/>
              </a:ext>
            </a:extLst>
          </p:cNvPr>
          <p:cNvSpPr txBox="1"/>
          <p:nvPr/>
        </p:nvSpPr>
        <p:spPr>
          <a:xfrm>
            <a:off x="3243599" y="1056854"/>
            <a:ext cx="5070312" cy="2554545"/>
          </a:xfrm>
          <a:prstGeom prst="rect">
            <a:avLst/>
          </a:prstGeom>
          <a:noFill/>
        </p:spPr>
        <p:txBody>
          <a:bodyPr wrap="square">
            <a:spAutoFit/>
          </a:bodyPr>
          <a:lstStyle/>
          <a:p>
            <a:r>
              <a:rPr lang="en" sz="4000" dirty="0">
                <a:solidFill>
                  <a:schemeClr val="bg1"/>
                </a:solidFill>
                <a:latin typeface="Calibri" panose="020F0502020204030204" pitchFamily="34" charset="0"/>
                <a:cs typeface="Calibri" panose="020F0502020204030204" pitchFamily="34" charset="0"/>
              </a:rPr>
              <a:t>A tornado is a spinning column of air. Tornados can cause lots of damage.</a:t>
            </a:r>
            <a:endParaRPr lang="en-US" sz="4000" dirty="0">
              <a:solidFill>
                <a:schemeClr val="bg1"/>
              </a:solidFill>
              <a:latin typeface="Calibri" panose="020F0502020204030204" pitchFamily="34" charset="0"/>
              <a:cs typeface="Calibri" panose="020F0502020204030204" pitchFamily="34" charset="0"/>
            </a:endParaRPr>
          </a:p>
        </p:txBody>
      </p:sp>
    </p:spTree>
    <p:custDataLst>
      <p:tags r:id="rId1"/>
    </p:custDataLst>
    <p:extLst>
      <p:ext uri="{BB962C8B-B14F-4D97-AF65-F5344CB8AC3E}">
        <p14:creationId xmlns:p14="http://schemas.microsoft.com/office/powerpoint/2010/main" val="28549718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C84F4CA-6E53-4E87-B61F-F7142FFA4067}"/>
              </a:ext>
            </a:extLst>
          </p:cNvPr>
          <p:cNvSpPr/>
          <p:nvPr/>
        </p:nvSpPr>
        <p:spPr>
          <a:xfrm>
            <a:off x="0" y="0"/>
            <a:ext cx="4223708" cy="5143501"/>
          </a:xfrm>
          <a:prstGeom prst="rect">
            <a:avLst/>
          </a:prstGeom>
          <a:solidFill>
            <a:srgbClr val="3C729E"/>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pic>
        <p:nvPicPr>
          <p:cNvPr id="4" name="Picture 3" descr="A bee with wings and a shield&#10;&#10;Description automatically generated with medium confidence">
            <a:extLst>
              <a:ext uri="{FF2B5EF4-FFF2-40B4-BE49-F238E27FC236}">
                <a16:creationId xmlns:a16="http://schemas.microsoft.com/office/drawing/2014/main" id="{702BAFBB-F51C-B202-903E-84DCC353F257}"/>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312568" y="3378616"/>
            <a:ext cx="1476341" cy="1486991"/>
          </a:xfrm>
          <a:prstGeom prst="rect">
            <a:avLst/>
          </a:prstGeom>
        </p:spPr>
      </p:pic>
      <p:sp>
        <p:nvSpPr>
          <p:cNvPr id="2" name="Title 1">
            <a:extLst>
              <a:ext uri="{FF2B5EF4-FFF2-40B4-BE49-F238E27FC236}">
                <a16:creationId xmlns:a16="http://schemas.microsoft.com/office/drawing/2014/main" id="{543BFF9E-BEB5-6427-046F-859A3AF8EAD9}"/>
              </a:ext>
            </a:extLst>
          </p:cNvPr>
          <p:cNvSpPr>
            <a:spLocks noGrp="1"/>
          </p:cNvSpPr>
          <p:nvPr>
            <p:ph type="ctrTitle"/>
          </p:nvPr>
        </p:nvSpPr>
        <p:spPr>
          <a:xfrm>
            <a:off x="286" y="480061"/>
            <a:ext cx="4097199" cy="3189323"/>
          </a:xfrm>
        </p:spPr>
        <p:txBody>
          <a:bodyPr spcFirstLastPara="1" vert="horz" wrap="square" lIns="68580" tIns="34290" rIns="68580" bIns="34290" rtlCol="0" anchor="ctr" anchorCtr="0">
            <a:normAutofit/>
          </a:bodyPr>
          <a:lstStyle/>
          <a:p>
            <a:r>
              <a:rPr lang="en-US" sz="4400" kern="1200" dirty="0">
                <a:solidFill>
                  <a:schemeClr val="bg1"/>
                </a:solidFill>
                <a:latin typeface="Calibri" panose="020F0502020204030204" pitchFamily="34" charset="0"/>
                <a:ea typeface="+mj-ea"/>
                <a:cs typeface="Calibri" panose="020F0502020204030204" pitchFamily="34" charset="0"/>
              </a:rPr>
              <a:t>Signs that may help you notice a tornado may be coming:</a:t>
            </a:r>
            <a:br>
              <a:rPr lang="en-US" sz="4400" kern="1200" dirty="0">
                <a:solidFill>
                  <a:schemeClr val="bg1"/>
                </a:solidFill>
                <a:latin typeface="Calibri" panose="020F0502020204030204" pitchFamily="34" charset="0"/>
                <a:ea typeface="+mj-ea"/>
                <a:cs typeface="Calibri" panose="020F0502020204030204" pitchFamily="34" charset="0"/>
              </a:rPr>
            </a:br>
            <a:r>
              <a:rPr lang="en-US" sz="4400" kern="1200" dirty="0">
                <a:solidFill>
                  <a:schemeClr val="bg1"/>
                </a:solidFill>
                <a:latin typeface="Calibri" panose="020F0502020204030204" pitchFamily="34" charset="0"/>
                <a:ea typeface="+mj-ea"/>
                <a:cs typeface="Calibri" panose="020F0502020204030204" pitchFamily="34" charset="0"/>
              </a:rPr>
              <a:t> </a:t>
            </a:r>
          </a:p>
        </p:txBody>
      </p:sp>
      <p:pic>
        <p:nvPicPr>
          <p:cNvPr id="6" name="Picture 5">
            <a:extLst>
              <a:ext uri="{FF2B5EF4-FFF2-40B4-BE49-F238E27FC236}">
                <a16:creationId xmlns:a16="http://schemas.microsoft.com/office/drawing/2014/main" id="{8F393A3C-691D-6A6A-1862-D7E563329C3F}"/>
              </a:ext>
            </a:extLst>
          </p:cNvPr>
          <p:cNvPicPr>
            <a:picLocks noChangeAspect="1"/>
          </p:cNvPicPr>
          <p:nvPr/>
        </p:nvPicPr>
        <p:blipFill>
          <a:blip r:embed="rId6"/>
          <a:srcRect/>
          <a:stretch/>
        </p:blipFill>
        <p:spPr>
          <a:xfrm>
            <a:off x="4420801" y="104154"/>
            <a:ext cx="1843199" cy="1843199"/>
          </a:xfrm>
          <a:prstGeom prst="rect">
            <a:avLst/>
          </a:prstGeom>
          <a:ln>
            <a:solidFill>
              <a:schemeClr val="tx1"/>
            </a:solidFill>
          </a:ln>
          <a:effectLst>
            <a:outerShdw blurRad="50800" dist="38100" dir="2700000" algn="tl" rotWithShape="0">
              <a:prstClr val="black">
                <a:alpha val="40000"/>
              </a:prstClr>
            </a:outerShdw>
          </a:effectLst>
        </p:spPr>
      </p:pic>
      <p:sp>
        <p:nvSpPr>
          <p:cNvPr id="3" name="TextBox 2">
            <a:extLst>
              <a:ext uri="{FF2B5EF4-FFF2-40B4-BE49-F238E27FC236}">
                <a16:creationId xmlns:a16="http://schemas.microsoft.com/office/drawing/2014/main" id="{141D08E5-9F4C-474B-9F32-C47DF7599B06}"/>
              </a:ext>
            </a:extLst>
          </p:cNvPr>
          <p:cNvSpPr txBox="1"/>
          <p:nvPr/>
        </p:nvSpPr>
        <p:spPr>
          <a:xfrm>
            <a:off x="6461093" y="480061"/>
            <a:ext cx="2269548" cy="830997"/>
          </a:xfrm>
          <a:prstGeom prst="rect">
            <a:avLst/>
          </a:prstGeom>
          <a:noFill/>
        </p:spPr>
        <p:txBody>
          <a:bodyPr wrap="square" rtlCol="0">
            <a:spAutoFit/>
          </a:bodyPr>
          <a:lstStyle/>
          <a:p>
            <a:r>
              <a:rPr lang="en-US" sz="2400" dirty="0">
                <a:latin typeface="Calibri" panose="020F0502020204030204" pitchFamily="34" charset="0"/>
                <a:cs typeface="Calibri" panose="020F0502020204030204" pitchFamily="34" charset="0"/>
              </a:rPr>
              <a:t>Dark or green-colored sky</a:t>
            </a:r>
          </a:p>
        </p:txBody>
      </p:sp>
      <p:pic>
        <p:nvPicPr>
          <p:cNvPr id="9" name="Picture 8">
            <a:extLst>
              <a:ext uri="{FF2B5EF4-FFF2-40B4-BE49-F238E27FC236}">
                <a16:creationId xmlns:a16="http://schemas.microsoft.com/office/drawing/2014/main" id="{D3FB403D-DB17-43CE-A0D5-3D22E580210B}"/>
              </a:ext>
            </a:extLst>
          </p:cNvPr>
          <p:cNvPicPr>
            <a:picLocks noChangeAspect="1"/>
          </p:cNvPicPr>
          <p:nvPr/>
        </p:nvPicPr>
        <p:blipFill>
          <a:blip r:embed="rId7"/>
          <a:srcRect/>
          <a:stretch/>
        </p:blipFill>
        <p:spPr>
          <a:xfrm>
            <a:off x="7209894" y="3196148"/>
            <a:ext cx="1843199" cy="1843199"/>
          </a:xfrm>
          <a:prstGeom prst="rect">
            <a:avLst/>
          </a:prstGeom>
          <a:ln>
            <a:solidFill>
              <a:schemeClr val="tx1"/>
            </a:solidFill>
          </a:ln>
          <a:effectLst>
            <a:outerShdw blurRad="50800" dist="38100" dir="2700000" algn="tl" rotWithShape="0">
              <a:prstClr val="black">
                <a:alpha val="40000"/>
              </a:prstClr>
            </a:outerShdw>
          </a:effectLst>
        </p:spPr>
      </p:pic>
      <p:pic>
        <p:nvPicPr>
          <p:cNvPr id="11" name="Picture 10">
            <a:extLst>
              <a:ext uri="{FF2B5EF4-FFF2-40B4-BE49-F238E27FC236}">
                <a16:creationId xmlns:a16="http://schemas.microsoft.com/office/drawing/2014/main" id="{D1E068CD-319F-4D88-AE3F-07EC1F0BE697}"/>
              </a:ext>
            </a:extLst>
          </p:cNvPr>
          <p:cNvPicPr>
            <a:picLocks noChangeAspect="1"/>
          </p:cNvPicPr>
          <p:nvPr/>
        </p:nvPicPr>
        <p:blipFill>
          <a:blip r:embed="rId8"/>
          <a:srcRect/>
          <a:stretch/>
        </p:blipFill>
        <p:spPr>
          <a:xfrm>
            <a:off x="5988233" y="1705749"/>
            <a:ext cx="1843199" cy="1843199"/>
          </a:xfrm>
          <a:prstGeom prst="rect">
            <a:avLst/>
          </a:prstGeom>
          <a:ln>
            <a:solidFill>
              <a:schemeClr val="tx1"/>
            </a:solidFill>
          </a:ln>
          <a:effectLst>
            <a:outerShdw blurRad="50800" dist="38100" dir="2700000" algn="tl" rotWithShape="0">
              <a:prstClr val="black">
                <a:alpha val="40000"/>
              </a:prstClr>
            </a:outerShdw>
          </a:effectLst>
        </p:spPr>
      </p:pic>
      <p:sp>
        <p:nvSpPr>
          <p:cNvPr id="12" name="TextBox 11">
            <a:extLst>
              <a:ext uri="{FF2B5EF4-FFF2-40B4-BE49-F238E27FC236}">
                <a16:creationId xmlns:a16="http://schemas.microsoft.com/office/drawing/2014/main" id="{66EF3429-5ADA-4190-8BB5-C63D3C31D926}"/>
              </a:ext>
            </a:extLst>
          </p:cNvPr>
          <p:cNvSpPr txBox="1"/>
          <p:nvPr/>
        </p:nvSpPr>
        <p:spPr>
          <a:xfrm>
            <a:off x="4423978" y="2381614"/>
            <a:ext cx="1325614" cy="830997"/>
          </a:xfrm>
          <a:prstGeom prst="rect">
            <a:avLst/>
          </a:prstGeom>
          <a:noFill/>
        </p:spPr>
        <p:txBody>
          <a:bodyPr wrap="square" lIns="91440" tIns="45720" rIns="91440" bIns="45720" rtlCol="0" anchor="t">
            <a:spAutoFit/>
          </a:bodyPr>
          <a:lstStyle/>
          <a:p>
            <a:pPr algn="r"/>
            <a:r>
              <a:rPr lang="en-US" sz="2400">
                <a:latin typeface="Calibri"/>
                <a:cs typeface="Calibri"/>
              </a:rPr>
              <a:t>Funnel</a:t>
            </a:r>
            <a:endParaRPr lang="en-US" sz="2400">
              <a:latin typeface="Calibri" panose="020F0502020204030204" pitchFamily="34" charset="0"/>
              <a:cs typeface="Calibri" panose="020F0502020204030204" pitchFamily="34" charset="0"/>
            </a:endParaRPr>
          </a:p>
          <a:p>
            <a:pPr algn="r"/>
            <a:r>
              <a:rPr lang="en-US" sz="2400">
                <a:latin typeface="Calibri"/>
                <a:cs typeface="Calibri"/>
              </a:rPr>
              <a:t>cloud</a:t>
            </a:r>
            <a:endParaRPr lang="en-US"/>
          </a:p>
        </p:txBody>
      </p:sp>
      <p:sp>
        <p:nvSpPr>
          <p:cNvPr id="13" name="TextBox 12">
            <a:extLst>
              <a:ext uri="{FF2B5EF4-FFF2-40B4-BE49-F238E27FC236}">
                <a16:creationId xmlns:a16="http://schemas.microsoft.com/office/drawing/2014/main" id="{6B5185B4-D864-4E72-8CB4-556BF9900AB9}"/>
              </a:ext>
            </a:extLst>
          </p:cNvPr>
          <p:cNvSpPr txBox="1"/>
          <p:nvPr/>
        </p:nvSpPr>
        <p:spPr>
          <a:xfrm>
            <a:off x="5535990" y="4211167"/>
            <a:ext cx="1512810" cy="461665"/>
          </a:xfrm>
          <a:prstGeom prst="rect">
            <a:avLst/>
          </a:prstGeom>
          <a:noFill/>
        </p:spPr>
        <p:txBody>
          <a:bodyPr wrap="square" rtlCol="0">
            <a:spAutoFit/>
          </a:bodyPr>
          <a:lstStyle/>
          <a:p>
            <a:pPr algn="r"/>
            <a:r>
              <a:rPr lang="en-US" sz="2400">
                <a:latin typeface="Calibri" panose="020F0502020204030204" pitchFamily="34" charset="0"/>
                <a:cs typeface="Calibri" panose="020F0502020204030204" pitchFamily="34" charset="0"/>
              </a:rPr>
              <a:t>Hail</a:t>
            </a:r>
          </a:p>
        </p:txBody>
      </p:sp>
    </p:spTree>
    <p:custDataLst>
      <p:tags r:id="rId1"/>
    </p:custDataLst>
    <p:extLst>
      <p:ext uri="{BB962C8B-B14F-4D97-AF65-F5344CB8AC3E}">
        <p14:creationId xmlns:p14="http://schemas.microsoft.com/office/powerpoint/2010/main" val="15235350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lumMod val="50000"/>
            <a:lumOff val="50000"/>
          </a:schemeClr>
        </a:solidFill>
        <a:effectLst/>
      </p:bgPr>
    </p:bg>
    <p:spTree>
      <p:nvGrpSpPr>
        <p:cNvPr id="1" name="Shape 198"/>
        <p:cNvGrpSpPr/>
        <p:nvPr/>
      </p:nvGrpSpPr>
      <p:grpSpPr>
        <a:xfrm>
          <a:off x="0" y="0"/>
          <a:ext cx="0" cy="0"/>
          <a:chOff x="0" y="0"/>
          <a:chExt cx="0" cy="0"/>
        </a:xfrm>
      </p:grpSpPr>
      <p:sp>
        <p:nvSpPr>
          <p:cNvPr id="200" name="Google Shape;200;p32"/>
          <p:cNvSpPr/>
          <p:nvPr/>
        </p:nvSpPr>
        <p:spPr>
          <a:xfrm flipH="1">
            <a:off x="6432420" y="2501900"/>
            <a:ext cx="2469000" cy="2400300"/>
          </a:xfrm>
          <a:prstGeom prst="rtTriangle">
            <a:avLst/>
          </a:prstGeom>
          <a:solidFill>
            <a:srgbClr val="3C729E"/>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pic>
        <p:nvPicPr>
          <p:cNvPr id="203" name="Google Shape;203;p32" descr="A bee with wings and a shield&#10;&#10;Description automatically generated with medium confidence"/>
          <p:cNvPicPr preferRelativeResize="0"/>
          <p:nvPr/>
        </p:nvPicPr>
        <p:blipFill rotWithShape="1">
          <a:blip r:embed="rId4">
            <a:alphaModFix/>
          </a:blip>
          <a:srcRect/>
          <a:stretch/>
        </p:blipFill>
        <p:spPr>
          <a:xfrm>
            <a:off x="7666980" y="3692811"/>
            <a:ext cx="952417" cy="952417"/>
          </a:xfrm>
          <a:prstGeom prst="rect">
            <a:avLst/>
          </a:prstGeom>
          <a:noFill/>
          <a:ln>
            <a:noFill/>
          </a:ln>
        </p:spPr>
      </p:pic>
      <p:pic>
        <p:nvPicPr>
          <p:cNvPr id="10" name="Picture 9">
            <a:extLst>
              <a:ext uri="{FF2B5EF4-FFF2-40B4-BE49-F238E27FC236}">
                <a16:creationId xmlns:a16="http://schemas.microsoft.com/office/drawing/2014/main" id="{BC13FB8F-AF81-4E1E-8A9A-B55758CE6EA1}"/>
              </a:ext>
            </a:extLst>
          </p:cNvPr>
          <p:cNvPicPr>
            <a:picLocks noChangeAspect="1"/>
          </p:cNvPicPr>
          <p:nvPr/>
        </p:nvPicPr>
        <p:blipFill>
          <a:blip r:embed="rId5"/>
          <a:srcRect/>
          <a:stretch/>
        </p:blipFill>
        <p:spPr>
          <a:xfrm>
            <a:off x="2744749" y="745140"/>
            <a:ext cx="3653219" cy="3653219"/>
          </a:xfrm>
          <a:prstGeom prst="rect">
            <a:avLst/>
          </a:prstGeom>
          <a:ln>
            <a:solidFill>
              <a:schemeClr val="tx1"/>
            </a:solidFill>
          </a:ln>
          <a:effectLst>
            <a:outerShdw blurRad="50800" dist="38100" dir="2700000" algn="tl" rotWithShape="0">
              <a:prstClr val="black">
                <a:alpha val="40000"/>
              </a:prstClr>
            </a:outerShdw>
          </a:effectLst>
        </p:spPr>
      </p:pic>
      <p:sp>
        <p:nvSpPr>
          <p:cNvPr id="8" name="Google Shape;180;p30">
            <a:extLst>
              <a:ext uri="{FF2B5EF4-FFF2-40B4-BE49-F238E27FC236}">
                <a16:creationId xmlns:a16="http://schemas.microsoft.com/office/drawing/2014/main" id="{93E9D012-31B1-4753-B0E9-43D4BE8F250D}"/>
              </a:ext>
            </a:extLst>
          </p:cNvPr>
          <p:cNvSpPr/>
          <p:nvPr/>
        </p:nvSpPr>
        <p:spPr>
          <a:xfrm>
            <a:off x="241299" y="241300"/>
            <a:ext cx="8660121" cy="4660901"/>
          </a:xfrm>
          <a:custGeom>
            <a:avLst/>
            <a:gdLst/>
            <a:ahLst/>
            <a:cxnLst/>
            <a:rect l="l" t="t" r="r" b="b"/>
            <a:pathLst>
              <a:path w="11546828" h="6214534" extrusionOk="0">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rgbClr val="FFBF17">
              <a:alpha val="50000"/>
            </a:srgbClr>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Tree>
    <p:custDataLst>
      <p:tags r:id="rId1"/>
    </p:custDataLst>
    <p:extLst>
      <p:ext uri="{BB962C8B-B14F-4D97-AF65-F5344CB8AC3E}">
        <p14:creationId xmlns:p14="http://schemas.microsoft.com/office/powerpoint/2010/main" val="4173830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lumMod val="50000"/>
            <a:lumOff val="50000"/>
          </a:schemeClr>
        </a:solidFill>
        <a:effectLst/>
      </p:bgPr>
    </p:bg>
    <p:spTree>
      <p:nvGrpSpPr>
        <p:cNvPr id="1" name="Shape 198"/>
        <p:cNvGrpSpPr/>
        <p:nvPr/>
      </p:nvGrpSpPr>
      <p:grpSpPr>
        <a:xfrm>
          <a:off x="0" y="0"/>
          <a:ext cx="0" cy="0"/>
          <a:chOff x="0" y="0"/>
          <a:chExt cx="0" cy="0"/>
        </a:xfrm>
      </p:grpSpPr>
      <p:sp>
        <p:nvSpPr>
          <p:cNvPr id="200" name="Google Shape;200;p32"/>
          <p:cNvSpPr/>
          <p:nvPr/>
        </p:nvSpPr>
        <p:spPr>
          <a:xfrm flipH="1">
            <a:off x="6432420" y="2501900"/>
            <a:ext cx="2469000" cy="2400300"/>
          </a:xfrm>
          <a:prstGeom prst="rtTriangle">
            <a:avLst/>
          </a:prstGeom>
          <a:solidFill>
            <a:srgbClr val="3C729E"/>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pic>
        <p:nvPicPr>
          <p:cNvPr id="203" name="Google Shape;203;p32" descr="A bee with wings and a shield&#10;&#10;Description automatically generated with medium confidence"/>
          <p:cNvPicPr preferRelativeResize="0"/>
          <p:nvPr/>
        </p:nvPicPr>
        <p:blipFill rotWithShape="1">
          <a:blip r:embed="rId4">
            <a:alphaModFix/>
          </a:blip>
          <a:srcRect/>
          <a:stretch/>
        </p:blipFill>
        <p:spPr>
          <a:xfrm>
            <a:off x="7666980" y="3692811"/>
            <a:ext cx="952417" cy="952417"/>
          </a:xfrm>
          <a:prstGeom prst="rect">
            <a:avLst/>
          </a:prstGeom>
          <a:noFill/>
          <a:ln>
            <a:noFill/>
          </a:ln>
        </p:spPr>
      </p:pic>
      <p:pic>
        <p:nvPicPr>
          <p:cNvPr id="3" name="Picture 2">
            <a:extLst>
              <a:ext uri="{FF2B5EF4-FFF2-40B4-BE49-F238E27FC236}">
                <a16:creationId xmlns:a16="http://schemas.microsoft.com/office/drawing/2014/main" id="{394F370C-AC76-115D-C99C-25C5D7E63F6A}"/>
              </a:ext>
            </a:extLst>
          </p:cNvPr>
          <p:cNvPicPr>
            <a:picLocks noChangeAspect="1"/>
          </p:cNvPicPr>
          <p:nvPr/>
        </p:nvPicPr>
        <p:blipFill>
          <a:blip r:embed="rId5"/>
          <a:srcRect/>
          <a:stretch/>
        </p:blipFill>
        <p:spPr>
          <a:xfrm>
            <a:off x="668342" y="1056853"/>
            <a:ext cx="2427657" cy="2427657"/>
          </a:xfrm>
          <a:prstGeom prst="rect">
            <a:avLst/>
          </a:prstGeom>
          <a:ln>
            <a:solidFill>
              <a:schemeClr val="tx1"/>
            </a:solidFill>
          </a:ln>
          <a:effectLst>
            <a:outerShdw blurRad="50800" dist="38100" dir="2700000" algn="tl" rotWithShape="0">
              <a:prstClr val="black">
                <a:alpha val="40000"/>
              </a:prstClr>
            </a:outerShdw>
          </a:effectLst>
        </p:spPr>
      </p:pic>
      <p:sp>
        <p:nvSpPr>
          <p:cNvPr id="9" name="TextBox 8">
            <a:extLst>
              <a:ext uri="{FF2B5EF4-FFF2-40B4-BE49-F238E27FC236}">
                <a16:creationId xmlns:a16="http://schemas.microsoft.com/office/drawing/2014/main" id="{122AC8AD-3FB3-4507-882D-84DB818F5A49}"/>
              </a:ext>
            </a:extLst>
          </p:cNvPr>
          <p:cNvSpPr txBox="1"/>
          <p:nvPr/>
        </p:nvSpPr>
        <p:spPr>
          <a:xfrm>
            <a:off x="3243599" y="1056854"/>
            <a:ext cx="5232057" cy="2554545"/>
          </a:xfrm>
          <a:prstGeom prst="rect">
            <a:avLst/>
          </a:prstGeom>
          <a:noFill/>
        </p:spPr>
        <p:txBody>
          <a:bodyPr wrap="square">
            <a:spAutoFit/>
          </a:bodyPr>
          <a:lstStyle/>
          <a:p>
            <a:r>
              <a:rPr lang="en-US" sz="4000" dirty="0">
                <a:solidFill>
                  <a:schemeClr val="bg1"/>
                </a:solidFill>
                <a:latin typeface="Calibri" panose="020F0502020204030204" pitchFamily="34" charset="0"/>
                <a:cs typeface="Calibri" panose="020F0502020204030204" pitchFamily="34" charset="0"/>
              </a:rPr>
              <a:t>A hurricane is a big storm that forms over the ocean and then comes to land.</a:t>
            </a:r>
          </a:p>
        </p:txBody>
      </p:sp>
      <p:sp>
        <p:nvSpPr>
          <p:cNvPr id="12" name="Google Shape;180;p30">
            <a:extLst>
              <a:ext uri="{FF2B5EF4-FFF2-40B4-BE49-F238E27FC236}">
                <a16:creationId xmlns:a16="http://schemas.microsoft.com/office/drawing/2014/main" id="{B9E86B05-2865-4774-9567-3AB2E3644FCB}"/>
              </a:ext>
            </a:extLst>
          </p:cNvPr>
          <p:cNvSpPr/>
          <p:nvPr/>
        </p:nvSpPr>
        <p:spPr>
          <a:xfrm>
            <a:off x="241299" y="241300"/>
            <a:ext cx="8660121" cy="4660901"/>
          </a:xfrm>
          <a:custGeom>
            <a:avLst/>
            <a:gdLst/>
            <a:ahLst/>
            <a:cxnLst/>
            <a:rect l="l" t="t" r="r" b="b"/>
            <a:pathLst>
              <a:path w="11546828" h="6214534" extrusionOk="0">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rgbClr val="FFBF17">
              <a:alpha val="50000"/>
            </a:srgbClr>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Tree>
    <p:custDataLst>
      <p:tags r:id="rId1"/>
    </p:custDataLst>
    <p:extLst>
      <p:ext uri="{BB962C8B-B14F-4D97-AF65-F5344CB8AC3E}">
        <p14:creationId xmlns:p14="http://schemas.microsoft.com/office/powerpoint/2010/main" val="34310753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lumMod val="50000"/>
            <a:lumOff val="50000"/>
          </a:schemeClr>
        </a:solidFill>
        <a:effectLst/>
      </p:bgPr>
    </p:bg>
    <p:spTree>
      <p:nvGrpSpPr>
        <p:cNvPr id="1" name="Shape 198"/>
        <p:cNvGrpSpPr/>
        <p:nvPr/>
      </p:nvGrpSpPr>
      <p:grpSpPr>
        <a:xfrm>
          <a:off x="0" y="0"/>
          <a:ext cx="0" cy="0"/>
          <a:chOff x="0" y="0"/>
          <a:chExt cx="0" cy="0"/>
        </a:xfrm>
      </p:grpSpPr>
      <p:sp>
        <p:nvSpPr>
          <p:cNvPr id="200" name="Google Shape;200;p32"/>
          <p:cNvSpPr/>
          <p:nvPr/>
        </p:nvSpPr>
        <p:spPr>
          <a:xfrm flipH="1">
            <a:off x="6432420" y="2501900"/>
            <a:ext cx="2469000" cy="2400300"/>
          </a:xfrm>
          <a:prstGeom prst="rtTriangle">
            <a:avLst/>
          </a:prstGeom>
          <a:solidFill>
            <a:srgbClr val="3C729E"/>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pic>
        <p:nvPicPr>
          <p:cNvPr id="203" name="Google Shape;203;p32" descr="A bee with wings and a shield&#10;&#10;Description automatically generated with medium confidence"/>
          <p:cNvPicPr preferRelativeResize="0"/>
          <p:nvPr/>
        </p:nvPicPr>
        <p:blipFill rotWithShape="1">
          <a:blip r:embed="rId4">
            <a:alphaModFix/>
          </a:blip>
          <a:srcRect/>
          <a:stretch/>
        </p:blipFill>
        <p:spPr>
          <a:xfrm>
            <a:off x="7666980" y="3692811"/>
            <a:ext cx="952417" cy="952417"/>
          </a:xfrm>
          <a:prstGeom prst="rect">
            <a:avLst/>
          </a:prstGeom>
          <a:noFill/>
          <a:ln>
            <a:noFill/>
          </a:ln>
        </p:spPr>
      </p:pic>
      <p:pic>
        <p:nvPicPr>
          <p:cNvPr id="3" name="Picture 2">
            <a:extLst>
              <a:ext uri="{FF2B5EF4-FFF2-40B4-BE49-F238E27FC236}">
                <a16:creationId xmlns:a16="http://schemas.microsoft.com/office/drawing/2014/main" id="{394F370C-AC76-115D-C99C-25C5D7E63F6A}"/>
              </a:ext>
            </a:extLst>
          </p:cNvPr>
          <p:cNvPicPr>
            <a:picLocks noChangeAspect="1"/>
          </p:cNvPicPr>
          <p:nvPr/>
        </p:nvPicPr>
        <p:blipFill>
          <a:blip r:embed="rId5"/>
          <a:srcRect/>
          <a:stretch/>
        </p:blipFill>
        <p:spPr>
          <a:xfrm>
            <a:off x="2284199" y="720129"/>
            <a:ext cx="3703241" cy="3703241"/>
          </a:xfrm>
          <a:prstGeom prst="rect">
            <a:avLst/>
          </a:prstGeom>
          <a:ln>
            <a:solidFill>
              <a:schemeClr val="tx1"/>
            </a:solidFill>
          </a:ln>
          <a:effectLst>
            <a:outerShdw blurRad="50800" dist="38100" dir="2700000" algn="tl" rotWithShape="0">
              <a:prstClr val="black">
                <a:alpha val="40000"/>
              </a:prstClr>
            </a:outerShdw>
          </a:effectLst>
        </p:spPr>
      </p:pic>
      <p:sp>
        <p:nvSpPr>
          <p:cNvPr id="8" name="Google Shape;180;p30">
            <a:extLst>
              <a:ext uri="{FF2B5EF4-FFF2-40B4-BE49-F238E27FC236}">
                <a16:creationId xmlns:a16="http://schemas.microsoft.com/office/drawing/2014/main" id="{93E9D012-31B1-4753-B0E9-43D4BE8F250D}"/>
              </a:ext>
            </a:extLst>
          </p:cNvPr>
          <p:cNvSpPr/>
          <p:nvPr/>
        </p:nvSpPr>
        <p:spPr>
          <a:xfrm>
            <a:off x="241299" y="241300"/>
            <a:ext cx="8660121" cy="4660901"/>
          </a:xfrm>
          <a:custGeom>
            <a:avLst/>
            <a:gdLst/>
            <a:ahLst/>
            <a:cxnLst/>
            <a:rect l="l" t="t" r="r" b="b"/>
            <a:pathLst>
              <a:path w="11546828" h="6214534" extrusionOk="0">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rgbClr val="FFBF17">
              <a:alpha val="50000"/>
            </a:srgbClr>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Tree>
    <p:custDataLst>
      <p:tags r:id="rId1"/>
    </p:custDataLst>
    <p:extLst>
      <p:ext uri="{BB962C8B-B14F-4D97-AF65-F5344CB8AC3E}">
        <p14:creationId xmlns:p14="http://schemas.microsoft.com/office/powerpoint/2010/main" val="9145493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lumMod val="50000"/>
            <a:lumOff val="50000"/>
          </a:schemeClr>
        </a:solidFill>
        <a:effectLst/>
      </p:bgPr>
    </p:bg>
    <p:spTree>
      <p:nvGrpSpPr>
        <p:cNvPr id="1" name="Shape 198"/>
        <p:cNvGrpSpPr/>
        <p:nvPr/>
      </p:nvGrpSpPr>
      <p:grpSpPr>
        <a:xfrm>
          <a:off x="0" y="0"/>
          <a:ext cx="0" cy="0"/>
          <a:chOff x="0" y="0"/>
          <a:chExt cx="0" cy="0"/>
        </a:xfrm>
      </p:grpSpPr>
      <p:sp>
        <p:nvSpPr>
          <p:cNvPr id="200" name="Google Shape;200;p32"/>
          <p:cNvSpPr/>
          <p:nvPr/>
        </p:nvSpPr>
        <p:spPr>
          <a:xfrm flipH="1">
            <a:off x="6432420" y="2501900"/>
            <a:ext cx="2469000" cy="2400300"/>
          </a:xfrm>
          <a:prstGeom prst="rtTriangle">
            <a:avLst/>
          </a:prstGeom>
          <a:solidFill>
            <a:srgbClr val="3C729E"/>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pic>
        <p:nvPicPr>
          <p:cNvPr id="203" name="Google Shape;203;p32" descr="A bee with wings and a shield&#10;&#10;Description automatically generated with medium confidence"/>
          <p:cNvPicPr preferRelativeResize="0"/>
          <p:nvPr/>
        </p:nvPicPr>
        <p:blipFill rotWithShape="1">
          <a:blip r:embed="rId4">
            <a:alphaModFix/>
          </a:blip>
          <a:srcRect/>
          <a:stretch/>
        </p:blipFill>
        <p:spPr>
          <a:xfrm>
            <a:off x="7666980" y="3692811"/>
            <a:ext cx="952417" cy="952417"/>
          </a:xfrm>
          <a:prstGeom prst="rect">
            <a:avLst/>
          </a:prstGeom>
          <a:noFill/>
          <a:ln>
            <a:noFill/>
          </a:ln>
        </p:spPr>
      </p:pic>
      <p:pic>
        <p:nvPicPr>
          <p:cNvPr id="3" name="Picture 2">
            <a:extLst>
              <a:ext uri="{FF2B5EF4-FFF2-40B4-BE49-F238E27FC236}">
                <a16:creationId xmlns:a16="http://schemas.microsoft.com/office/drawing/2014/main" id="{394F370C-AC76-115D-C99C-25C5D7E63F6A}"/>
              </a:ext>
            </a:extLst>
          </p:cNvPr>
          <p:cNvPicPr>
            <a:picLocks noChangeAspect="1"/>
          </p:cNvPicPr>
          <p:nvPr/>
        </p:nvPicPr>
        <p:blipFill>
          <a:blip r:embed="rId5"/>
          <a:srcRect/>
          <a:stretch/>
        </p:blipFill>
        <p:spPr>
          <a:xfrm>
            <a:off x="672201" y="1357921"/>
            <a:ext cx="2427657" cy="2427657"/>
          </a:xfrm>
          <a:prstGeom prst="rect">
            <a:avLst/>
          </a:prstGeom>
          <a:ln>
            <a:solidFill>
              <a:schemeClr val="tx1"/>
            </a:solidFill>
          </a:ln>
          <a:effectLst>
            <a:outerShdw blurRad="50800" dist="38100" dir="2700000" algn="tl" rotWithShape="0">
              <a:prstClr val="black">
                <a:alpha val="40000"/>
              </a:prstClr>
            </a:outerShdw>
          </a:effectLst>
        </p:spPr>
      </p:pic>
      <p:sp>
        <p:nvSpPr>
          <p:cNvPr id="9" name="TextBox 8">
            <a:extLst>
              <a:ext uri="{FF2B5EF4-FFF2-40B4-BE49-F238E27FC236}">
                <a16:creationId xmlns:a16="http://schemas.microsoft.com/office/drawing/2014/main" id="{122AC8AD-3FB3-4507-882D-84DB818F5A49}"/>
              </a:ext>
            </a:extLst>
          </p:cNvPr>
          <p:cNvSpPr txBox="1"/>
          <p:nvPr/>
        </p:nvSpPr>
        <p:spPr>
          <a:xfrm>
            <a:off x="3243599" y="1056854"/>
            <a:ext cx="5232057" cy="3170099"/>
          </a:xfrm>
          <a:prstGeom prst="rect">
            <a:avLst/>
          </a:prstGeom>
          <a:noFill/>
        </p:spPr>
        <p:txBody>
          <a:bodyPr wrap="square">
            <a:spAutoFit/>
          </a:bodyPr>
          <a:lstStyle/>
          <a:p>
            <a:r>
              <a:rPr lang="en-US" sz="4000">
                <a:solidFill>
                  <a:schemeClr val="bg1"/>
                </a:solidFill>
                <a:latin typeface="Calibri" panose="020F0502020204030204" pitchFamily="34" charset="0"/>
                <a:cs typeface="Calibri" panose="020F0502020204030204" pitchFamily="34" charset="0"/>
              </a:rPr>
              <a:t>During a flood, water covers land that is normally dry. Waters can be shallow or get very high.</a:t>
            </a:r>
          </a:p>
        </p:txBody>
      </p:sp>
      <p:sp>
        <p:nvSpPr>
          <p:cNvPr id="12" name="Google Shape;180;p30">
            <a:extLst>
              <a:ext uri="{FF2B5EF4-FFF2-40B4-BE49-F238E27FC236}">
                <a16:creationId xmlns:a16="http://schemas.microsoft.com/office/drawing/2014/main" id="{B9E86B05-2865-4774-9567-3AB2E3644FCB}"/>
              </a:ext>
            </a:extLst>
          </p:cNvPr>
          <p:cNvSpPr/>
          <p:nvPr/>
        </p:nvSpPr>
        <p:spPr>
          <a:xfrm>
            <a:off x="241299" y="241300"/>
            <a:ext cx="8660121" cy="4660901"/>
          </a:xfrm>
          <a:custGeom>
            <a:avLst/>
            <a:gdLst/>
            <a:ahLst/>
            <a:cxnLst/>
            <a:rect l="l" t="t" r="r" b="b"/>
            <a:pathLst>
              <a:path w="11546828" h="6214534" extrusionOk="0">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rgbClr val="FFBF17">
              <a:alpha val="50000"/>
            </a:srgbClr>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Tree>
    <p:custDataLst>
      <p:tags r:id="rId1"/>
    </p:custDataLst>
    <p:extLst>
      <p:ext uri="{BB962C8B-B14F-4D97-AF65-F5344CB8AC3E}">
        <p14:creationId xmlns:p14="http://schemas.microsoft.com/office/powerpoint/2010/main" val="11676181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lumMod val="50000"/>
            <a:lumOff val="50000"/>
          </a:schemeClr>
        </a:solidFill>
        <a:effectLst/>
      </p:bgPr>
    </p:bg>
    <p:spTree>
      <p:nvGrpSpPr>
        <p:cNvPr id="1" name="Shape 198"/>
        <p:cNvGrpSpPr/>
        <p:nvPr/>
      </p:nvGrpSpPr>
      <p:grpSpPr>
        <a:xfrm>
          <a:off x="0" y="0"/>
          <a:ext cx="0" cy="0"/>
          <a:chOff x="0" y="0"/>
          <a:chExt cx="0" cy="0"/>
        </a:xfrm>
      </p:grpSpPr>
      <p:sp>
        <p:nvSpPr>
          <p:cNvPr id="200" name="Google Shape;200;p32"/>
          <p:cNvSpPr/>
          <p:nvPr/>
        </p:nvSpPr>
        <p:spPr>
          <a:xfrm flipH="1">
            <a:off x="6432420" y="2501900"/>
            <a:ext cx="2469000" cy="2400300"/>
          </a:xfrm>
          <a:prstGeom prst="rtTriangle">
            <a:avLst/>
          </a:prstGeom>
          <a:solidFill>
            <a:srgbClr val="3C729E"/>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pic>
        <p:nvPicPr>
          <p:cNvPr id="203" name="Google Shape;203;p32" descr="A bee with wings and a shield&#10;&#10;Description automatically generated with medium confidence"/>
          <p:cNvPicPr preferRelativeResize="0"/>
          <p:nvPr/>
        </p:nvPicPr>
        <p:blipFill rotWithShape="1">
          <a:blip r:embed="rId4">
            <a:alphaModFix/>
          </a:blip>
          <a:srcRect/>
          <a:stretch/>
        </p:blipFill>
        <p:spPr>
          <a:xfrm>
            <a:off x="7666980" y="3692811"/>
            <a:ext cx="952417" cy="952417"/>
          </a:xfrm>
          <a:prstGeom prst="rect">
            <a:avLst/>
          </a:prstGeom>
          <a:noFill/>
          <a:ln>
            <a:noFill/>
          </a:ln>
        </p:spPr>
      </p:pic>
      <p:pic>
        <p:nvPicPr>
          <p:cNvPr id="10" name="Picture 9">
            <a:extLst>
              <a:ext uri="{FF2B5EF4-FFF2-40B4-BE49-F238E27FC236}">
                <a16:creationId xmlns:a16="http://schemas.microsoft.com/office/drawing/2014/main" id="{BC13FB8F-AF81-4E1E-8A9A-B55758CE6EA1}"/>
              </a:ext>
            </a:extLst>
          </p:cNvPr>
          <p:cNvPicPr>
            <a:picLocks noChangeAspect="1"/>
          </p:cNvPicPr>
          <p:nvPr/>
        </p:nvPicPr>
        <p:blipFill>
          <a:blip r:embed="rId5"/>
          <a:srcRect/>
          <a:stretch/>
        </p:blipFill>
        <p:spPr>
          <a:xfrm>
            <a:off x="2744749" y="745140"/>
            <a:ext cx="3653219" cy="3653219"/>
          </a:xfrm>
          <a:prstGeom prst="rect">
            <a:avLst/>
          </a:prstGeom>
          <a:ln>
            <a:solidFill>
              <a:schemeClr val="tx1"/>
            </a:solidFill>
          </a:ln>
          <a:effectLst>
            <a:outerShdw blurRad="50800" dist="38100" dir="2700000" algn="tl" rotWithShape="0">
              <a:prstClr val="black">
                <a:alpha val="40000"/>
              </a:prstClr>
            </a:outerShdw>
          </a:effectLst>
        </p:spPr>
      </p:pic>
      <p:sp>
        <p:nvSpPr>
          <p:cNvPr id="8" name="Google Shape;180;p30">
            <a:extLst>
              <a:ext uri="{FF2B5EF4-FFF2-40B4-BE49-F238E27FC236}">
                <a16:creationId xmlns:a16="http://schemas.microsoft.com/office/drawing/2014/main" id="{93E9D012-31B1-4753-B0E9-43D4BE8F250D}"/>
              </a:ext>
            </a:extLst>
          </p:cNvPr>
          <p:cNvSpPr/>
          <p:nvPr/>
        </p:nvSpPr>
        <p:spPr>
          <a:xfrm>
            <a:off x="241299" y="241300"/>
            <a:ext cx="8660121" cy="4660901"/>
          </a:xfrm>
          <a:custGeom>
            <a:avLst/>
            <a:gdLst/>
            <a:ahLst/>
            <a:cxnLst/>
            <a:rect l="l" t="t" r="r" b="b"/>
            <a:pathLst>
              <a:path w="11546828" h="6214534" extrusionOk="0">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rgbClr val="FFBF17">
              <a:alpha val="50000"/>
            </a:srgbClr>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Tree>
    <p:custDataLst>
      <p:tags r:id="rId1"/>
    </p:custDataLst>
    <p:extLst>
      <p:ext uri="{BB962C8B-B14F-4D97-AF65-F5344CB8AC3E}">
        <p14:creationId xmlns:p14="http://schemas.microsoft.com/office/powerpoint/2010/main" val="14126140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1">
            <a:lumMod val="50000"/>
            <a:lumOff val="50000"/>
          </a:schemeClr>
        </a:solidFill>
        <a:effectLst/>
      </p:bgPr>
    </p:bg>
    <p:spTree>
      <p:nvGrpSpPr>
        <p:cNvPr id="1" name="Shape 198"/>
        <p:cNvGrpSpPr/>
        <p:nvPr/>
      </p:nvGrpSpPr>
      <p:grpSpPr>
        <a:xfrm>
          <a:off x="0" y="0"/>
          <a:ext cx="0" cy="0"/>
          <a:chOff x="0" y="0"/>
          <a:chExt cx="0" cy="0"/>
        </a:xfrm>
      </p:grpSpPr>
      <p:sp>
        <p:nvSpPr>
          <p:cNvPr id="12" name="Google Shape;180;p30">
            <a:extLst>
              <a:ext uri="{FF2B5EF4-FFF2-40B4-BE49-F238E27FC236}">
                <a16:creationId xmlns:a16="http://schemas.microsoft.com/office/drawing/2014/main" id="{B9E86B05-2865-4774-9567-3AB2E3644FCB}"/>
              </a:ext>
            </a:extLst>
          </p:cNvPr>
          <p:cNvSpPr/>
          <p:nvPr/>
        </p:nvSpPr>
        <p:spPr>
          <a:xfrm>
            <a:off x="241299" y="241300"/>
            <a:ext cx="8660121" cy="4660901"/>
          </a:xfrm>
          <a:custGeom>
            <a:avLst/>
            <a:gdLst/>
            <a:ahLst/>
            <a:cxnLst/>
            <a:rect l="l" t="t" r="r" b="b"/>
            <a:pathLst>
              <a:path w="11546828" h="6214534" extrusionOk="0">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rgbClr val="FFBF17">
              <a:alpha val="50000"/>
            </a:srgbClr>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200" name="Google Shape;200;p32"/>
          <p:cNvSpPr/>
          <p:nvPr/>
        </p:nvSpPr>
        <p:spPr>
          <a:xfrm flipH="1">
            <a:off x="6432420" y="2501900"/>
            <a:ext cx="2469000" cy="2400300"/>
          </a:xfrm>
          <a:prstGeom prst="rtTriangle">
            <a:avLst/>
          </a:prstGeom>
          <a:solidFill>
            <a:srgbClr val="3C729E"/>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pic>
        <p:nvPicPr>
          <p:cNvPr id="203" name="Google Shape;203;p32" descr="A bee with wings and a shield&#10;&#10;Description automatically generated with medium confidence"/>
          <p:cNvPicPr preferRelativeResize="0"/>
          <p:nvPr/>
        </p:nvPicPr>
        <p:blipFill rotWithShape="1">
          <a:blip r:embed="rId4">
            <a:alphaModFix/>
          </a:blip>
          <a:srcRect/>
          <a:stretch/>
        </p:blipFill>
        <p:spPr>
          <a:xfrm>
            <a:off x="7666980" y="3692811"/>
            <a:ext cx="952417" cy="952417"/>
          </a:xfrm>
          <a:prstGeom prst="rect">
            <a:avLst/>
          </a:prstGeom>
          <a:noFill/>
          <a:ln>
            <a:noFill/>
          </a:ln>
        </p:spPr>
      </p:pic>
      <p:pic>
        <p:nvPicPr>
          <p:cNvPr id="3" name="Picture 2">
            <a:extLst>
              <a:ext uri="{FF2B5EF4-FFF2-40B4-BE49-F238E27FC236}">
                <a16:creationId xmlns:a16="http://schemas.microsoft.com/office/drawing/2014/main" id="{394F370C-AC76-115D-C99C-25C5D7E63F6A}"/>
              </a:ext>
            </a:extLst>
          </p:cNvPr>
          <p:cNvPicPr>
            <a:picLocks noChangeAspect="1"/>
          </p:cNvPicPr>
          <p:nvPr/>
        </p:nvPicPr>
        <p:blipFill>
          <a:blip r:embed="rId5"/>
          <a:srcRect/>
          <a:stretch/>
        </p:blipFill>
        <p:spPr>
          <a:xfrm>
            <a:off x="672201" y="1357921"/>
            <a:ext cx="2427657" cy="2427657"/>
          </a:xfrm>
          <a:prstGeom prst="rect">
            <a:avLst/>
          </a:prstGeom>
          <a:ln>
            <a:solidFill>
              <a:schemeClr val="tx1"/>
            </a:solidFill>
          </a:ln>
          <a:effectLst>
            <a:outerShdw blurRad="50800" dist="38100" dir="2700000" algn="tl" rotWithShape="0">
              <a:prstClr val="black">
                <a:alpha val="40000"/>
              </a:prstClr>
            </a:outerShdw>
          </a:effectLst>
        </p:spPr>
      </p:pic>
      <p:sp>
        <p:nvSpPr>
          <p:cNvPr id="9" name="TextBox 8">
            <a:extLst>
              <a:ext uri="{FF2B5EF4-FFF2-40B4-BE49-F238E27FC236}">
                <a16:creationId xmlns:a16="http://schemas.microsoft.com/office/drawing/2014/main" id="{122AC8AD-3FB3-4507-882D-84DB818F5A49}"/>
              </a:ext>
            </a:extLst>
          </p:cNvPr>
          <p:cNvSpPr txBox="1"/>
          <p:nvPr/>
        </p:nvSpPr>
        <p:spPr>
          <a:xfrm>
            <a:off x="3239742" y="1450689"/>
            <a:ext cx="4703690" cy="1323439"/>
          </a:xfrm>
          <a:prstGeom prst="rect">
            <a:avLst/>
          </a:prstGeom>
          <a:noFill/>
        </p:spPr>
        <p:txBody>
          <a:bodyPr wrap="square">
            <a:spAutoFit/>
          </a:bodyPr>
          <a:lstStyle/>
          <a:p>
            <a:r>
              <a:rPr lang="en-US" sz="4000">
                <a:solidFill>
                  <a:schemeClr val="bg1"/>
                </a:solidFill>
                <a:latin typeface="Calibri" panose="020F0502020204030204" pitchFamily="34" charset="0"/>
                <a:cs typeface="Calibri" panose="020F0502020204030204" pitchFamily="34" charset="0"/>
              </a:rPr>
              <a:t>Fires are hot, fast, and dark!</a:t>
            </a:r>
          </a:p>
        </p:txBody>
      </p:sp>
    </p:spTree>
    <p:custDataLst>
      <p:tags r:id="rId1"/>
    </p:custDataLst>
    <p:extLst>
      <p:ext uri="{BB962C8B-B14F-4D97-AF65-F5344CB8AC3E}">
        <p14:creationId xmlns:p14="http://schemas.microsoft.com/office/powerpoint/2010/main" val="9558785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C84F4CA-6E53-4E87-B61F-F7142FFA4067}"/>
              </a:ext>
            </a:extLst>
          </p:cNvPr>
          <p:cNvSpPr/>
          <p:nvPr/>
        </p:nvSpPr>
        <p:spPr>
          <a:xfrm>
            <a:off x="0" y="0"/>
            <a:ext cx="4223708" cy="5143501"/>
          </a:xfrm>
          <a:prstGeom prst="rect">
            <a:avLst/>
          </a:prstGeom>
          <a:solidFill>
            <a:srgbClr val="3C729E"/>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pic>
        <p:nvPicPr>
          <p:cNvPr id="4" name="Picture 3" descr="A bee with wings and a shield&#10;&#10;Description automatically generated with medium confidence">
            <a:extLst>
              <a:ext uri="{FF2B5EF4-FFF2-40B4-BE49-F238E27FC236}">
                <a16:creationId xmlns:a16="http://schemas.microsoft.com/office/drawing/2014/main" id="{702BAFBB-F51C-B202-903E-84DCC353F257}"/>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312568" y="3378616"/>
            <a:ext cx="1476341" cy="1486991"/>
          </a:xfrm>
          <a:prstGeom prst="rect">
            <a:avLst/>
          </a:prstGeom>
        </p:spPr>
      </p:pic>
      <p:sp>
        <p:nvSpPr>
          <p:cNvPr id="2" name="Title 1">
            <a:extLst>
              <a:ext uri="{FF2B5EF4-FFF2-40B4-BE49-F238E27FC236}">
                <a16:creationId xmlns:a16="http://schemas.microsoft.com/office/drawing/2014/main" id="{543BFF9E-BEB5-6427-046F-859A3AF8EAD9}"/>
              </a:ext>
            </a:extLst>
          </p:cNvPr>
          <p:cNvSpPr>
            <a:spLocks noGrp="1"/>
          </p:cNvSpPr>
          <p:nvPr>
            <p:ph type="ctrTitle"/>
          </p:nvPr>
        </p:nvSpPr>
        <p:spPr>
          <a:xfrm>
            <a:off x="286" y="480061"/>
            <a:ext cx="4097199" cy="3189323"/>
          </a:xfrm>
        </p:spPr>
        <p:txBody>
          <a:bodyPr spcFirstLastPara="1" vert="horz" wrap="square" lIns="68580" tIns="34290" rIns="68580" bIns="34290" rtlCol="0" anchor="ctr" anchorCtr="0">
            <a:normAutofit/>
          </a:bodyPr>
          <a:lstStyle/>
          <a:p>
            <a:r>
              <a:rPr lang="en-US" sz="4400" kern="1200" dirty="0">
                <a:solidFill>
                  <a:schemeClr val="bg1"/>
                </a:solidFill>
                <a:latin typeface="Calibri" panose="020F0502020204030204" pitchFamily="34" charset="0"/>
                <a:ea typeface="+mj-ea"/>
                <a:cs typeface="Calibri" panose="020F0502020204030204" pitchFamily="34" charset="0"/>
              </a:rPr>
              <a:t>Whose family watches the weather at home on TV?</a:t>
            </a:r>
          </a:p>
        </p:txBody>
      </p:sp>
      <p:pic>
        <p:nvPicPr>
          <p:cNvPr id="5" name="Google Shape;341;p45">
            <a:extLst>
              <a:ext uri="{FF2B5EF4-FFF2-40B4-BE49-F238E27FC236}">
                <a16:creationId xmlns:a16="http://schemas.microsoft.com/office/drawing/2014/main" id="{42BE6049-55E9-1744-82E7-98119E026101}"/>
              </a:ext>
            </a:extLst>
          </p:cNvPr>
          <p:cNvPicPr preferRelativeResize="0"/>
          <p:nvPr/>
        </p:nvPicPr>
        <p:blipFill>
          <a:blip r:embed="rId6">
            <a:alphaModFix/>
          </a:blip>
          <a:stretch>
            <a:fillRect/>
          </a:stretch>
        </p:blipFill>
        <p:spPr>
          <a:xfrm>
            <a:off x="4959529" y="760964"/>
            <a:ext cx="3520640" cy="2200642"/>
          </a:xfrm>
          <a:prstGeom prst="rect">
            <a:avLst/>
          </a:prstGeom>
          <a:noFill/>
          <a:ln>
            <a:noFill/>
          </a:ln>
        </p:spPr>
      </p:pic>
      <p:pic>
        <p:nvPicPr>
          <p:cNvPr id="7" name="Google Shape;340;p45">
            <a:extLst>
              <a:ext uri="{FF2B5EF4-FFF2-40B4-BE49-F238E27FC236}">
                <a16:creationId xmlns:a16="http://schemas.microsoft.com/office/drawing/2014/main" id="{F619FFC9-D77E-F080-33DB-7F7723D414B6}"/>
              </a:ext>
            </a:extLst>
          </p:cNvPr>
          <p:cNvPicPr preferRelativeResize="0"/>
          <p:nvPr/>
        </p:nvPicPr>
        <p:blipFill rotWithShape="1">
          <a:blip r:embed="rId7">
            <a:alphaModFix/>
          </a:blip>
          <a:srcRect r="66162" b="18725"/>
          <a:stretch/>
        </p:blipFill>
        <p:spPr>
          <a:xfrm>
            <a:off x="7614896" y="2191072"/>
            <a:ext cx="1528818" cy="3131381"/>
          </a:xfrm>
          <a:prstGeom prst="rect">
            <a:avLst/>
          </a:prstGeom>
          <a:noFill/>
          <a:ln>
            <a:noFill/>
          </a:ln>
        </p:spPr>
      </p:pic>
    </p:spTree>
    <p:custDataLst>
      <p:tags r:id="rId1"/>
    </p:custDataLst>
    <p:extLst>
      <p:ext uri="{BB962C8B-B14F-4D97-AF65-F5344CB8AC3E}">
        <p14:creationId xmlns:p14="http://schemas.microsoft.com/office/powerpoint/2010/main" val="38368485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45"/>
        <p:cNvGrpSpPr/>
        <p:nvPr/>
      </p:nvGrpSpPr>
      <p:grpSpPr>
        <a:xfrm>
          <a:off x="0" y="0"/>
          <a:ext cx="0" cy="0"/>
          <a:chOff x="0" y="0"/>
          <a:chExt cx="0" cy="0"/>
        </a:xfrm>
      </p:grpSpPr>
      <p:sp>
        <p:nvSpPr>
          <p:cNvPr id="346" name="Google Shape;346;p46"/>
          <p:cNvSpPr/>
          <p:nvPr/>
        </p:nvSpPr>
        <p:spPr>
          <a:xfrm>
            <a:off x="241299" y="241300"/>
            <a:ext cx="8660121" cy="4660901"/>
          </a:xfrm>
          <a:custGeom>
            <a:avLst/>
            <a:gdLst/>
            <a:ahLst/>
            <a:cxnLst/>
            <a:rect l="l" t="t" r="r" b="b"/>
            <a:pathLst>
              <a:path w="11546828" h="6214534" extrusionOk="0">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rgbClr val="7F7F7F">
              <a:alpha val="24310"/>
            </a:srgbClr>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cxnSp>
        <p:nvCxnSpPr>
          <p:cNvPr id="348" name="Google Shape;348;p46"/>
          <p:cNvCxnSpPr/>
          <p:nvPr/>
        </p:nvCxnSpPr>
        <p:spPr>
          <a:xfrm>
            <a:off x="4313200" y="1356797"/>
            <a:ext cx="0" cy="2427300"/>
          </a:xfrm>
          <a:prstGeom prst="straightConnector1">
            <a:avLst/>
          </a:prstGeom>
          <a:noFill/>
          <a:ln w="19050" cap="sq" cmpd="sng">
            <a:solidFill>
              <a:srgbClr val="3F3F3F"/>
            </a:solidFill>
            <a:prstDash val="solid"/>
            <a:miter lim="800000"/>
            <a:headEnd type="none" w="sm" len="sm"/>
            <a:tailEnd type="none" w="sm" len="sm"/>
          </a:ln>
        </p:spPr>
      </p:cxnSp>
      <p:sp>
        <p:nvSpPr>
          <p:cNvPr id="350" name="Google Shape;350;p46"/>
          <p:cNvSpPr txBox="1">
            <a:spLocks noGrp="1"/>
          </p:cNvSpPr>
          <p:nvPr>
            <p:ph type="title"/>
          </p:nvPr>
        </p:nvSpPr>
        <p:spPr>
          <a:xfrm>
            <a:off x="4354272" y="985456"/>
            <a:ext cx="4344450" cy="2658022"/>
          </a:xfrm>
          <a:prstGeom prst="rect">
            <a:avLst/>
          </a:prstGeom>
          <a:solidFill>
            <a:schemeClr val="bg1"/>
          </a:solidFill>
          <a:ln>
            <a:noFill/>
          </a:ln>
        </p:spPr>
        <p:txBody>
          <a:bodyPr spcFirstLastPara="1" wrap="square" lIns="68575" tIns="34275" rIns="68575" bIns="34275" anchor="t" anchorCtr="0">
            <a:noAutofit/>
          </a:bodyPr>
          <a:lstStyle/>
          <a:p>
            <a:pPr algn="ctr">
              <a:lnSpc>
                <a:spcPct val="115000"/>
              </a:lnSpc>
            </a:pPr>
            <a:r>
              <a:rPr lang="en" sz="3400" dirty="0"/>
              <a:t>A </a:t>
            </a:r>
            <a:r>
              <a:rPr lang="en" sz="3400" dirty="0">
                <a:highlight>
                  <a:schemeClr val="accent4"/>
                </a:highlight>
              </a:rPr>
              <a:t>weather </a:t>
            </a:r>
            <a:r>
              <a:rPr lang="en" sz="3400" b="1" dirty="0">
                <a:highlight>
                  <a:schemeClr val="accent4"/>
                </a:highlight>
              </a:rPr>
              <a:t>warning </a:t>
            </a:r>
            <a:r>
              <a:rPr lang="en" sz="3400" dirty="0"/>
              <a:t>means that bad weather is already occurring.</a:t>
            </a:r>
            <a:endParaRPr sz="3400" dirty="0"/>
          </a:p>
        </p:txBody>
      </p:sp>
      <p:sp>
        <p:nvSpPr>
          <p:cNvPr id="351" name="Google Shape;351;p46"/>
          <p:cNvSpPr txBox="1">
            <a:spLocks noGrp="1"/>
          </p:cNvSpPr>
          <p:nvPr>
            <p:ph type="title"/>
          </p:nvPr>
        </p:nvSpPr>
        <p:spPr>
          <a:xfrm>
            <a:off x="508031" y="984271"/>
            <a:ext cx="3787260" cy="2503500"/>
          </a:xfrm>
          <a:prstGeom prst="rect">
            <a:avLst/>
          </a:prstGeom>
          <a:noFill/>
          <a:ln>
            <a:noFill/>
          </a:ln>
        </p:spPr>
        <p:txBody>
          <a:bodyPr spcFirstLastPara="1" wrap="square" lIns="68575" tIns="34275" rIns="68575" bIns="34275" anchor="t" anchorCtr="0">
            <a:noAutofit/>
          </a:bodyPr>
          <a:lstStyle/>
          <a:p>
            <a:pPr algn="ctr">
              <a:lnSpc>
                <a:spcPct val="115000"/>
              </a:lnSpc>
            </a:pPr>
            <a:r>
              <a:rPr lang="en" sz="3400" dirty="0"/>
              <a:t>A </a:t>
            </a:r>
            <a:r>
              <a:rPr lang="en" sz="3400" dirty="0">
                <a:highlight>
                  <a:srgbClr val="FFBF17"/>
                </a:highlight>
              </a:rPr>
              <a:t>weather </a:t>
            </a:r>
            <a:r>
              <a:rPr lang="en" sz="3400" b="1" dirty="0">
                <a:highlight>
                  <a:srgbClr val="FFBF17"/>
                </a:highlight>
              </a:rPr>
              <a:t>watch </a:t>
            </a:r>
            <a:r>
              <a:rPr lang="en" sz="3400" dirty="0"/>
              <a:t>means there is a risk of bad weather happening.</a:t>
            </a:r>
            <a:endParaRPr sz="3400" dirty="0"/>
          </a:p>
        </p:txBody>
      </p:sp>
      <p:sp>
        <p:nvSpPr>
          <p:cNvPr id="3" name="Google Shape;335;p45">
            <a:extLst>
              <a:ext uri="{FF2B5EF4-FFF2-40B4-BE49-F238E27FC236}">
                <a16:creationId xmlns:a16="http://schemas.microsoft.com/office/drawing/2014/main" id="{470AA5B3-3EA9-EF92-CBA6-45AB312D8D9A}"/>
              </a:ext>
            </a:extLst>
          </p:cNvPr>
          <p:cNvSpPr/>
          <p:nvPr/>
        </p:nvSpPr>
        <p:spPr>
          <a:xfrm flipH="1">
            <a:off x="6432420" y="2501900"/>
            <a:ext cx="2469000" cy="2400300"/>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pic>
        <p:nvPicPr>
          <p:cNvPr id="5" name="Google Shape;339;p45" descr="A bee with wings and a shield&#10;&#10;Description automatically generated with medium confidence">
            <a:extLst>
              <a:ext uri="{FF2B5EF4-FFF2-40B4-BE49-F238E27FC236}">
                <a16:creationId xmlns:a16="http://schemas.microsoft.com/office/drawing/2014/main" id="{F8CBDB2A-D0CE-D808-809A-812B0F02E6C0}"/>
              </a:ext>
            </a:extLst>
          </p:cNvPr>
          <p:cNvPicPr preferRelativeResize="0"/>
          <p:nvPr/>
        </p:nvPicPr>
        <p:blipFill rotWithShape="1">
          <a:blip r:embed="rId3">
            <a:alphaModFix/>
          </a:blip>
          <a:srcRect/>
          <a:stretch/>
        </p:blipFill>
        <p:spPr>
          <a:xfrm>
            <a:off x="7666980" y="3692811"/>
            <a:ext cx="952417" cy="952417"/>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58"/>
        <p:cNvGrpSpPr/>
        <p:nvPr/>
      </p:nvGrpSpPr>
      <p:grpSpPr>
        <a:xfrm>
          <a:off x="0" y="0"/>
          <a:ext cx="0" cy="0"/>
          <a:chOff x="0" y="0"/>
          <a:chExt cx="0" cy="0"/>
        </a:xfrm>
      </p:grpSpPr>
      <p:pic>
        <p:nvPicPr>
          <p:cNvPr id="11" name="Google Shape;360;p47">
            <a:extLst>
              <a:ext uri="{FF2B5EF4-FFF2-40B4-BE49-F238E27FC236}">
                <a16:creationId xmlns:a16="http://schemas.microsoft.com/office/drawing/2014/main" id="{58FEE1B4-39F0-6053-F1B0-3F7C5FB2762B}"/>
              </a:ext>
            </a:extLst>
          </p:cNvPr>
          <p:cNvPicPr preferRelativeResize="0"/>
          <p:nvPr/>
        </p:nvPicPr>
        <p:blipFill>
          <a:blip r:embed="rId4">
            <a:alphaModFix/>
          </a:blip>
          <a:stretch>
            <a:fillRect/>
          </a:stretch>
        </p:blipFill>
        <p:spPr>
          <a:xfrm>
            <a:off x="5890260" y="2571750"/>
            <a:ext cx="3006928" cy="2259720"/>
          </a:xfrm>
          <a:prstGeom prst="rect">
            <a:avLst/>
          </a:prstGeom>
          <a:noFill/>
          <a:ln>
            <a:noFill/>
          </a:ln>
        </p:spPr>
      </p:pic>
      <p:sp>
        <p:nvSpPr>
          <p:cNvPr id="262" name="Google Shape;262;p38"/>
          <p:cNvSpPr txBox="1">
            <a:spLocks noGrp="1"/>
          </p:cNvSpPr>
          <p:nvPr>
            <p:ph type="ctrTitle"/>
          </p:nvPr>
        </p:nvSpPr>
        <p:spPr>
          <a:xfrm>
            <a:off x="983851" y="1425600"/>
            <a:ext cx="7127454" cy="1376655"/>
          </a:xfrm>
          <a:prstGeom prst="rect">
            <a:avLst/>
          </a:prstGeom>
          <a:noFill/>
          <a:ln>
            <a:noFill/>
          </a:ln>
        </p:spPr>
        <p:txBody>
          <a:bodyPr spcFirstLastPara="1" wrap="square" lIns="68575" tIns="34275" rIns="68575" bIns="34275" anchor="t" anchorCtr="0">
            <a:noAutofit/>
          </a:bodyPr>
          <a:lstStyle/>
          <a:p>
            <a:pPr marL="0" lvl="0" indent="0" rtl="0">
              <a:lnSpc>
                <a:spcPct val="100000"/>
              </a:lnSpc>
              <a:spcBef>
                <a:spcPts val="0"/>
              </a:spcBef>
              <a:spcAft>
                <a:spcPts val="0"/>
              </a:spcAft>
              <a:buClr>
                <a:schemeClr val="dk1"/>
              </a:buClr>
              <a:buSzPts val="1100"/>
              <a:buFont typeface="Arial"/>
              <a:buNone/>
            </a:pPr>
            <a:r>
              <a:rPr lang="en" sz="5400" dirty="0">
                <a:latin typeface="+mn-lt"/>
              </a:rPr>
              <a:t>What's the forecast?</a:t>
            </a:r>
            <a:endParaRPr lang="en-US" sz="5400" b="1" dirty="0">
              <a:highlight>
                <a:srgbClr val="FFFFFF"/>
              </a:highlight>
              <a:latin typeface="+mn-lt"/>
            </a:endParaRPr>
          </a:p>
        </p:txBody>
      </p:sp>
      <p:grpSp>
        <p:nvGrpSpPr>
          <p:cNvPr id="2" name="Group 1">
            <a:extLst>
              <a:ext uri="{FF2B5EF4-FFF2-40B4-BE49-F238E27FC236}">
                <a16:creationId xmlns:a16="http://schemas.microsoft.com/office/drawing/2014/main" id="{47470B53-855F-BD71-61FC-8994CF425778}"/>
              </a:ext>
            </a:extLst>
          </p:cNvPr>
          <p:cNvGrpSpPr/>
          <p:nvPr/>
        </p:nvGrpSpPr>
        <p:grpSpPr>
          <a:xfrm>
            <a:off x="114077" y="1634800"/>
            <a:ext cx="869774" cy="736282"/>
            <a:chOff x="704088" y="681038"/>
            <a:chExt cx="869774" cy="736282"/>
          </a:xfrm>
        </p:grpSpPr>
        <p:sp>
          <p:nvSpPr>
            <p:cNvPr id="3" name="Rectangle 2">
              <a:extLst>
                <a:ext uri="{FF2B5EF4-FFF2-40B4-BE49-F238E27FC236}">
                  <a16:creationId xmlns:a16="http://schemas.microsoft.com/office/drawing/2014/main" id="{6CA076B1-155F-9824-05E7-70F6193CC411}"/>
                </a:ext>
              </a:extLst>
            </p:cNvPr>
            <p:cNvSpPr/>
            <p:nvPr/>
          </p:nvSpPr>
          <p:spPr>
            <a:xfrm>
              <a:off x="704088" y="681038"/>
              <a:ext cx="219456" cy="736282"/>
            </a:xfrm>
            <a:prstGeom prst="rect">
              <a:avLst/>
            </a:prstGeom>
            <a:solidFill>
              <a:srgbClr val="FFBA1A"/>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23BFA40B-512B-509F-2F19-2FA6BB7C0D70}"/>
                </a:ext>
              </a:extLst>
            </p:cNvPr>
            <p:cNvSpPr/>
            <p:nvPr/>
          </p:nvSpPr>
          <p:spPr>
            <a:xfrm>
              <a:off x="1029247" y="681038"/>
              <a:ext cx="219456" cy="736282"/>
            </a:xfrm>
            <a:prstGeom prst="rect">
              <a:avLst/>
            </a:prstGeom>
            <a:solidFill>
              <a:srgbClr val="FFBA1A"/>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F5B39997-67C2-571D-59CF-E1EE14B28C48}"/>
                </a:ext>
              </a:extLst>
            </p:cNvPr>
            <p:cNvSpPr/>
            <p:nvPr/>
          </p:nvSpPr>
          <p:spPr>
            <a:xfrm>
              <a:off x="1354406" y="681038"/>
              <a:ext cx="219456" cy="736282"/>
            </a:xfrm>
            <a:prstGeom prst="rect">
              <a:avLst/>
            </a:prstGeom>
            <a:solidFill>
              <a:srgbClr val="FFBA1A"/>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 name="Group 5">
            <a:extLst>
              <a:ext uri="{FF2B5EF4-FFF2-40B4-BE49-F238E27FC236}">
                <a16:creationId xmlns:a16="http://schemas.microsoft.com/office/drawing/2014/main" id="{5D21533D-34F3-0F0A-2FED-773BC4C8B61A}"/>
              </a:ext>
            </a:extLst>
          </p:cNvPr>
          <p:cNvGrpSpPr/>
          <p:nvPr/>
        </p:nvGrpSpPr>
        <p:grpSpPr>
          <a:xfrm>
            <a:off x="8111305" y="1634800"/>
            <a:ext cx="869774" cy="736282"/>
            <a:chOff x="704088" y="681038"/>
            <a:chExt cx="869774" cy="736282"/>
          </a:xfrm>
        </p:grpSpPr>
        <p:sp>
          <p:nvSpPr>
            <p:cNvPr id="7" name="Rectangle 6">
              <a:extLst>
                <a:ext uri="{FF2B5EF4-FFF2-40B4-BE49-F238E27FC236}">
                  <a16:creationId xmlns:a16="http://schemas.microsoft.com/office/drawing/2014/main" id="{F202D9ED-1771-7C7F-085A-D4AF73D190FA}"/>
                </a:ext>
              </a:extLst>
            </p:cNvPr>
            <p:cNvSpPr/>
            <p:nvPr/>
          </p:nvSpPr>
          <p:spPr>
            <a:xfrm>
              <a:off x="704088" y="681038"/>
              <a:ext cx="219456" cy="736282"/>
            </a:xfrm>
            <a:prstGeom prst="rect">
              <a:avLst/>
            </a:prstGeom>
            <a:solidFill>
              <a:srgbClr val="FFBA1A"/>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1DFA52CB-25FA-0B1A-413E-A12BC66A3118}"/>
                </a:ext>
              </a:extLst>
            </p:cNvPr>
            <p:cNvSpPr/>
            <p:nvPr/>
          </p:nvSpPr>
          <p:spPr>
            <a:xfrm>
              <a:off x="1029247" y="681038"/>
              <a:ext cx="219456" cy="736282"/>
            </a:xfrm>
            <a:prstGeom prst="rect">
              <a:avLst/>
            </a:prstGeom>
            <a:solidFill>
              <a:srgbClr val="FFBA1A"/>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7B6EE650-BFAF-C9AB-3D71-6C8192EC16D7}"/>
                </a:ext>
              </a:extLst>
            </p:cNvPr>
            <p:cNvSpPr/>
            <p:nvPr/>
          </p:nvSpPr>
          <p:spPr>
            <a:xfrm>
              <a:off x="1354406" y="681038"/>
              <a:ext cx="219456" cy="736282"/>
            </a:xfrm>
            <a:prstGeom prst="rect">
              <a:avLst/>
            </a:prstGeom>
            <a:solidFill>
              <a:srgbClr val="FFBA1A"/>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Rectangle 9">
            <a:extLst>
              <a:ext uri="{FF2B5EF4-FFF2-40B4-BE49-F238E27FC236}">
                <a16:creationId xmlns:a16="http://schemas.microsoft.com/office/drawing/2014/main" id="{97EF830F-47D4-8A04-88F9-C617E97C665D}"/>
              </a:ext>
            </a:extLst>
          </p:cNvPr>
          <p:cNvSpPr/>
          <p:nvPr/>
        </p:nvSpPr>
        <p:spPr>
          <a:xfrm>
            <a:off x="0" y="4785360"/>
            <a:ext cx="9144000" cy="358140"/>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63" name="Google Shape;263;p38" descr="A bee with wings and a shield&#10;&#10;Description automatically generated with medium confidence"/>
          <p:cNvPicPr preferRelativeResize="0"/>
          <p:nvPr/>
        </p:nvPicPr>
        <p:blipFill rotWithShape="1">
          <a:blip r:embed="rId5">
            <a:alphaModFix/>
          </a:blip>
          <a:srcRect/>
          <a:stretch/>
        </p:blipFill>
        <p:spPr>
          <a:xfrm>
            <a:off x="3764334" y="3504019"/>
            <a:ext cx="1616979" cy="1640352"/>
          </a:xfrm>
          <a:prstGeom prst="rect">
            <a:avLst/>
          </a:prstGeom>
          <a:noFill/>
          <a:ln>
            <a:noFill/>
          </a:ln>
        </p:spPr>
      </p:pic>
    </p:spTree>
    <p:custDataLst>
      <p:tags r:id="rId1"/>
    </p:custDataLst>
    <p:extLst>
      <p:ext uri="{BB962C8B-B14F-4D97-AF65-F5344CB8AC3E}">
        <p14:creationId xmlns:p14="http://schemas.microsoft.com/office/powerpoint/2010/main" val="110483286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64"/>
        <p:cNvGrpSpPr/>
        <p:nvPr/>
      </p:nvGrpSpPr>
      <p:grpSpPr>
        <a:xfrm>
          <a:off x="0" y="0"/>
          <a:ext cx="0" cy="0"/>
          <a:chOff x="0" y="0"/>
          <a:chExt cx="0" cy="0"/>
        </a:xfrm>
      </p:grpSpPr>
      <p:sp>
        <p:nvSpPr>
          <p:cNvPr id="366" name="Google Shape;366;p48"/>
          <p:cNvSpPr/>
          <p:nvPr/>
        </p:nvSpPr>
        <p:spPr>
          <a:xfrm>
            <a:off x="198167" y="262866"/>
            <a:ext cx="8660121" cy="4660901"/>
          </a:xfrm>
          <a:custGeom>
            <a:avLst/>
            <a:gdLst/>
            <a:ahLst/>
            <a:cxnLst/>
            <a:rect l="l" t="t" r="r" b="b"/>
            <a:pathLst>
              <a:path w="11546828" h="6214534" extrusionOk="0">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rgbClr val="7F7F7F">
              <a:alpha val="24310"/>
            </a:srgbClr>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367" name="Google Shape;367;p48"/>
          <p:cNvSpPr/>
          <p:nvPr/>
        </p:nvSpPr>
        <p:spPr>
          <a:xfrm flipH="1">
            <a:off x="6432420" y="2501900"/>
            <a:ext cx="2469000" cy="2400300"/>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368" name="Google Shape;368;p48"/>
          <p:cNvSpPr/>
          <p:nvPr/>
        </p:nvSpPr>
        <p:spPr>
          <a:xfrm>
            <a:off x="481331" y="467456"/>
            <a:ext cx="8178900" cy="4206000"/>
          </a:xfrm>
          <a:prstGeom prst="rect">
            <a:avLst/>
          </a:prstGeom>
          <a:no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lang="en" sz="1400" b="0" i="0" u="none" strike="noStrike" cap="none">
              <a:solidFill>
                <a:schemeClr val="lt1"/>
              </a:solidFill>
              <a:latin typeface="Calibri"/>
              <a:ea typeface="Calibri"/>
              <a:cs typeface="Calibri"/>
            </a:endParaRPr>
          </a:p>
        </p:txBody>
      </p:sp>
      <p:sp>
        <p:nvSpPr>
          <p:cNvPr id="369" name="Google Shape;369;p48"/>
          <p:cNvSpPr txBox="1">
            <a:spLocks noGrp="1"/>
          </p:cNvSpPr>
          <p:nvPr>
            <p:ph type="title"/>
          </p:nvPr>
        </p:nvSpPr>
        <p:spPr>
          <a:xfrm>
            <a:off x="5716557" y="1320220"/>
            <a:ext cx="2878109" cy="2344363"/>
          </a:xfrm>
          <a:prstGeom prst="rect">
            <a:avLst/>
          </a:prstGeom>
          <a:noFill/>
          <a:ln>
            <a:noFill/>
          </a:ln>
        </p:spPr>
        <p:txBody>
          <a:bodyPr spcFirstLastPara="1" wrap="square" lIns="68575" tIns="34275" rIns="68575" bIns="34275" anchor="t" anchorCtr="0">
            <a:normAutofit/>
          </a:bodyPr>
          <a:lstStyle/>
          <a:p>
            <a:pPr algn="ctr">
              <a:buSzPct val="100000"/>
            </a:pPr>
            <a:r>
              <a:rPr lang="en" sz="3600" dirty="0"/>
              <a:t>A tornado watch until 3:00 pm.</a:t>
            </a:r>
            <a:endParaRPr lang="en-US" sz="3600" dirty="0"/>
          </a:p>
        </p:txBody>
      </p:sp>
      <p:cxnSp>
        <p:nvCxnSpPr>
          <p:cNvPr id="370" name="Google Shape;370;p48"/>
          <p:cNvCxnSpPr/>
          <p:nvPr/>
        </p:nvCxnSpPr>
        <p:spPr>
          <a:xfrm>
            <a:off x="5650992" y="1389647"/>
            <a:ext cx="0" cy="2427300"/>
          </a:xfrm>
          <a:prstGeom prst="straightConnector1">
            <a:avLst/>
          </a:prstGeom>
          <a:noFill/>
          <a:ln w="19050" cap="sq" cmpd="sng">
            <a:solidFill>
              <a:srgbClr val="3F3F3F"/>
            </a:solidFill>
            <a:prstDash val="solid"/>
            <a:miter lim="800000"/>
            <a:headEnd type="none" w="sm" len="sm"/>
            <a:tailEnd type="none" w="sm" len="sm"/>
          </a:ln>
        </p:spPr>
      </p:cxnSp>
      <p:pic>
        <p:nvPicPr>
          <p:cNvPr id="371" name="Google Shape;371;p48" descr="A bee with wings and a shield&#10;&#10;Description automatically generated with medium confidence"/>
          <p:cNvPicPr preferRelativeResize="0"/>
          <p:nvPr/>
        </p:nvPicPr>
        <p:blipFill rotWithShape="1">
          <a:blip r:embed="rId3">
            <a:alphaModFix/>
          </a:blip>
          <a:srcRect/>
          <a:stretch/>
        </p:blipFill>
        <p:spPr>
          <a:xfrm>
            <a:off x="7666980" y="3692811"/>
            <a:ext cx="952417" cy="952417"/>
          </a:xfrm>
          <a:prstGeom prst="rect">
            <a:avLst/>
          </a:prstGeom>
          <a:noFill/>
          <a:ln>
            <a:noFill/>
          </a:ln>
        </p:spPr>
      </p:pic>
      <p:pic>
        <p:nvPicPr>
          <p:cNvPr id="5" name="Picture 4" descr="A person in a suit sitting at a desk in front of a screen&#10;&#10;Description automatically generated">
            <a:extLst>
              <a:ext uri="{FF2B5EF4-FFF2-40B4-BE49-F238E27FC236}">
                <a16:creationId xmlns:a16="http://schemas.microsoft.com/office/drawing/2014/main" id="{A74FE203-B049-30B3-D81D-D56FFE754AB8}"/>
              </a:ext>
            </a:extLst>
          </p:cNvPr>
          <p:cNvPicPr>
            <a:picLocks noChangeAspect="1"/>
          </p:cNvPicPr>
          <p:nvPr/>
        </p:nvPicPr>
        <p:blipFill>
          <a:blip r:embed="rId4"/>
          <a:stretch>
            <a:fillRect/>
          </a:stretch>
        </p:blipFill>
        <p:spPr>
          <a:xfrm>
            <a:off x="567896" y="616808"/>
            <a:ext cx="3956221" cy="3951072"/>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64"/>
        <p:cNvGrpSpPr/>
        <p:nvPr/>
      </p:nvGrpSpPr>
      <p:grpSpPr>
        <a:xfrm>
          <a:off x="0" y="0"/>
          <a:ext cx="0" cy="0"/>
          <a:chOff x="0" y="0"/>
          <a:chExt cx="0" cy="0"/>
        </a:xfrm>
      </p:grpSpPr>
      <p:sp>
        <p:nvSpPr>
          <p:cNvPr id="366" name="Google Shape;366;p48"/>
          <p:cNvSpPr/>
          <p:nvPr/>
        </p:nvSpPr>
        <p:spPr>
          <a:xfrm>
            <a:off x="241299" y="241300"/>
            <a:ext cx="8660121" cy="4660901"/>
          </a:xfrm>
          <a:custGeom>
            <a:avLst/>
            <a:gdLst/>
            <a:ahLst/>
            <a:cxnLst/>
            <a:rect l="l" t="t" r="r" b="b"/>
            <a:pathLst>
              <a:path w="11546828" h="6214534" extrusionOk="0">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rgbClr val="7F7F7F">
              <a:alpha val="24310"/>
            </a:srgbClr>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367" name="Google Shape;367;p48"/>
          <p:cNvSpPr/>
          <p:nvPr/>
        </p:nvSpPr>
        <p:spPr>
          <a:xfrm flipH="1">
            <a:off x="6432420" y="2501900"/>
            <a:ext cx="2469000" cy="2400300"/>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368" name="Google Shape;368;p48"/>
          <p:cNvSpPr/>
          <p:nvPr/>
        </p:nvSpPr>
        <p:spPr>
          <a:xfrm>
            <a:off x="481331" y="467456"/>
            <a:ext cx="8178900" cy="4206000"/>
          </a:xfrm>
          <a:prstGeom prst="rect">
            <a:avLst/>
          </a:prstGeom>
          <a:no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
                <a:solidFill>
                  <a:schemeClr val="lt1"/>
                </a:solidFill>
                <a:latin typeface="Calibri"/>
                <a:ea typeface="Calibri"/>
                <a:cs typeface="Calibri"/>
                <a:sym typeface="Calibri"/>
              </a:rPr>
              <a:t>you</a:t>
            </a:r>
            <a:endParaRPr sz="1400" b="0" i="0" u="none" strike="noStrike" cap="none">
              <a:solidFill>
                <a:schemeClr val="lt1"/>
              </a:solidFill>
              <a:latin typeface="Calibri"/>
              <a:ea typeface="Calibri"/>
              <a:cs typeface="Calibri"/>
              <a:sym typeface="Calibri"/>
            </a:endParaRPr>
          </a:p>
        </p:txBody>
      </p:sp>
      <p:sp>
        <p:nvSpPr>
          <p:cNvPr id="369" name="Google Shape;369;p48"/>
          <p:cNvSpPr txBox="1">
            <a:spLocks noGrp="1"/>
          </p:cNvSpPr>
          <p:nvPr>
            <p:ph type="title"/>
          </p:nvPr>
        </p:nvSpPr>
        <p:spPr>
          <a:xfrm>
            <a:off x="5716557" y="1320220"/>
            <a:ext cx="2878109" cy="2344363"/>
          </a:xfrm>
          <a:prstGeom prst="rect">
            <a:avLst/>
          </a:prstGeom>
          <a:noFill/>
          <a:ln>
            <a:noFill/>
          </a:ln>
        </p:spPr>
        <p:txBody>
          <a:bodyPr spcFirstLastPara="1" wrap="square" lIns="68575" tIns="34275" rIns="68575" bIns="34275" anchor="t" anchorCtr="0">
            <a:normAutofit/>
          </a:bodyPr>
          <a:lstStyle/>
          <a:p>
            <a:pPr marL="0" lvl="0" indent="0" algn="ctr" rtl="0">
              <a:lnSpc>
                <a:spcPct val="90000"/>
              </a:lnSpc>
              <a:spcBef>
                <a:spcPts val="0"/>
              </a:spcBef>
              <a:spcAft>
                <a:spcPts val="0"/>
              </a:spcAft>
              <a:buClr>
                <a:schemeClr val="dk1"/>
              </a:buClr>
              <a:buSzPct val="100000"/>
              <a:buFont typeface="Calibri"/>
              <a:buNone/>
            </a:pPr>
            <a:r>
              <a:rPr lang="en-US" sz="3600" dirty="0"/>
              <a:t>Hurricane warning in Allentown.</a:t>
            </a:r>
          </a:p>
        </p:txBody>
      </p:sp>
      <p:cxnSp>
        <p:nvCxnSpPr>
          <p:cNvPr id="370" name="Google Shape;370;p48"/>
          <p:cNvCxnSpPr/>
          <p:nvPr/>
        </p:nvCxnSpPr>
        <p:spPr>
          <a:xfrm>
            <a:off x="5650992" y="1389647"/>
            <a:ext cx="0" cy="2427300"/>
          </a:xfrm>
          <a:prstGeom prst="straightConnector1">
            <a:avLst/>
          </a:prstGeom>
          <a:noFill/>
          <a:ln w="19050" cap="sq" cmpd="sng">
            <a:solidFill>
              <a:srgbClr val="3F3F3F"/>
            </a:solidFill>
            <a:prstDash val="solid"/>
            <a:miter lim="800000"/>
            <a:headEnd type="none" w="sm" len="sm"/>
            <a:tailEnd type="none" w="sm" len="sm"/>
          </a:ln>
        </p:spPr>
      </p:cxnSp>
      <p:pic>
        <p:nvPicPr>
          <p:cNvPr id="371" name="Google Shape;371;p48" descr="A bee with wings and a shield&#10;&#10;Description automatically generated with medium confidence"/>
          <p:cNvPicPr preferRelativeResize="0"/>
          <p:nvPr/>
        </p:nvPicPr>
        <p:blipFill rotWithShape="1">
          <a:blip r:embed="rId3">
            <a:alphaModFix/>
          </a:blip>
          <a:srcRect/>
          <a:stretch/>
        </p:blipFill>
        <p:spPr>
          <a:xfrm>
            <a:off x="7666980" y="3692811"/>
            <a:ext cx="952417" cy="952417"/>
          </a:xfrm>
          <a:prstGeom prst="rect">
            <a:avLst/>
          </a:prstGeom>
          <a:noFill/>
          <a:ln>
            <a:noFill/>
          </a:ln>
        </p:spPr>
      </p:pic>
      <p:pic>
        <p:nvPicPr>
          <p:cNvPr id="2" name="Picture 1" descr="A person sitting at a desk in a room with a large screen&#10;&#10;Description automatically generated">
            <a:extLst>
              <a:ext uri="{FF2B5EF4-FFF2-40B4-BE49-F238E27FC236}">
                <a16:creationId xmlns:a16="http://schemas.microsoft.com/office/drawing/2014/main" id="{14232331-C7D9-C556-2338-F2A8074BD048}"/>
              </a:ext>
            </a:extLst>
          </p:cNvPr>
          <p:cNvPicPr>
            <a:picLocks noChangeAspect="1"/>
          </p:cNvPicPr>
          <p:nvPr/>
        </p:nvPicPr>
        <p:blipFill>
          <a:blip r:embed="rId4"/>
          <a:stretch>
            <a:fillRect/>
          </a:stretch>
        </p:blipFill>
        <p:spPr>
          <a:xfrm>
            <a:off x="609085" y="585916"/>
            <a:ext cx="3966518" cy="3971667"/>
          </a:xfrm>
          <a:prstGeom prst="rect">
            <a:avLst/>
          </a:prstGeom>
        </p:spPr>
      </p:pic>
    </p:spTree>
    <p:extLst>
      <p:ext uri="{BB962C8B-B14F-4D97-AF65-F5344CB8AC3E}">
        <p14:creationId xmlns:p14="http://schemas.microsoft.com/office/powerpoint/2010/main" val="42629479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64"/>
        <p:cNvGrpSpPr/>
        <p:nvPr/>
      </p:nvGrpSpPr>
      <p:grpSpPr>
        <a:xfrm>
          <a:off x="0" y="0"/>
          <a:ext cx="0" cy="0"/>
          <a:chOff x="0" y="0"/>
          <a:chExt cx="0" cy="0"/>
        </a:xfrm>
      </p:grpSpPr>
      <p:sp>
        <p:nvSpPr>
          <p:cNvPr id="366" name="Google Shape;366;p48"/>
          <p:cNvSpPr/>
          <p:nvPr/>
        </p:nvSpPr>
        <p:spPr>
          <a:xfrm>
            <a:off x="241299" y="241300"/>
            <a:ext cx="8660121" cy="4660901"/>
          </a:xfrm>
          <a:custGeom>
            <a:avLst/>
            <a:gdLst/>
            <a:ahLst/>
            <a:cxnLst/>
            <a:rect l="l" t="t" r="r" b="b"/>
            <a:pathLst>
              <a:path w="11546828" h="6214534" extrusionOk="0">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rgbClr val="7F7F7F">
              <a:alpha val="24310"/>
            </a:srgbClr>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367" name="Google Shape;367;p48"/>
          <p:cNvSpPr/>
          <p:nvPr/>
        </p:nvSpPr>
        <p:spPr>
          <a:xfrm flipH="1">
            <a:off x="6432420" y="2501900"/>
            <a:ext cx="2469000" cy="2400300"/>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368" name="Google Shape;368;p48"/>
          <p:cNvSpPr/>
          <p:nvPr/>
        </p:nvSpPr>
        <p:spPr>
          <a:xfrm>
            <a:off x="481331" y="467456"/>
            <a:ext cx="8178900" cy="4206000"/>
          </a:xfrm>
          <a:prstGeom prst="rect">
            <a:avLst/>
          </a:prstGeom>
          <a:no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
                <a:solidFill>
                  <a:schemeClr val="lt1"/>
                </a:solidFill>
                <a:latin typeface="Calibri"/>
                <a:ea typeface="Calibri"/>
                <a:cs typeface="Calibri"/>
                <a:sym typeface="Calibri"/>
              </a:rPr>
              <a:t>you</a:t>
            </a:r>
            <a:endParaRPr sz="1400" b="0" i="0" u="none" strike="noStrike" cap="none">
              <a:solidFill>
                <a:schemeClr val="lt1"/>
              </a:solidFill>
              <a:latin typeface="Calibri"/>
              <a:ea typeface="Calibri"/>
              <a:cs typeface="Calibri"/>
              <a:sym typeface="Calibri"/>
            </a:endParaRPr>
          </a:p>
        </p:txBody>
      </p:sp>
      <p:sp>
        <p:nvSpPr>
          <p:cNvPr id="369" name="Google Shape;369;p48"/>
          <p:cNvSpPr txBox="1">
            <a:spLocks noGrp="1"/>
          </p:cNvSpPr>
          <p:nvPr>
            <p:ph type="title"/>
          </p:nvPr>
        </p:nvSpPr>
        <p:spPr>
          <a:xfrm>
            <a:off x="5675367" y="995819"/>
            <a:ext cx="2620678" cy="2987457"/>
          </a:xfrm>
          <a:prstGeom prst="rect">
            <a:avLst/>
          </a:prstGeom>
          <a:noFill/>
          <a:ln>
            <a:noFill/>
          </a:ln>
        </p:spPr>
        <p:txBody>
          <a:bodyPr spcFirstLastPara="1" wrap="square" lIns="68575" tIns="34275" rIns="68575" bIns="34275" anchor="t" anchorCtr="0">
            <a:normAutofit fontScale="90000"/>
          </a:bodyPr>
          <a:lstStyle/>
          <a:p>
            <a:pPr marL="0" lvl="0" indent="0" algn="ctr" rtl="0">
              <a:lnSpc>
                <a:spcPct val="90000"/>
              </a:lnSpc>
              <a:spcBef>
                <a:spcPts val="0"/>
              </a:spcBef>
              <a:spcAft>
                <a:spcPts val="0"/>
              </a:spcAft>
              <a:buClr>
                <a:schemeClr val="dk1"/>
              </a:buClr>
              <a:buSzPct val="100000"/>
              <a:buFont typeface="Calibri"/>
              <a:buNone/>
            </a:pPr>
            <a:r>
              <a:rPr lang="en-US" sz="3600" dirty="0"/>
              <a:t>Flood watch in Clifford City tomorrow from 5:00 pm until 2:00 am.</a:t>
            </a:r>
          </a:p>
        </p:txBody>
      </p:sp>
      <p:cxnSp>
        <p:nvCxnSpPr>
          <p:cNvPr id="370" name="Google Shape;370;p48"/>
          <p:cNvCxnSpPr/>
          <p:nvPr/>
        </p:nvCxnSpPr>
        <p:spPr>
          <a:xfrm>
            <a:off x="5650992" y="1389647"/>
            <a:ext cx="0" cy="2427300"/>
          </a:xfrm>
          <a:prstGeom prst="straightConnector1">
            <a:avLst/>
          </a:prstGeom>
          <a:noFill/>
          <a:ln w="19050" cap="sq" cmpd="sng">
            <a:solidFill>
              <a:srgbClr val="3F3F3F"/>
            </a:solidFill>
            <a:prstDash val="solid"/>
            <a:miter lim="800000"/>
            <a:headEnd type="none" w="sm" len="sm"/>
            <a:tailEnd type="none" w="sm" len="sm"/>
          </a:ln>
        </p:spPr>
      </p:cxnSp>
      <p:pic>
        <p:nvPicPr>
          <p:cNvPr id="371" name="Google Shape;371;p48" descr="A bee with wings and a shield&#10;&#10;Description automatically generated with medium confidence"/>
          <p:cNvPicPr preferRelativeResize="0"/>
          <p:nvPr/>
        </p:nvPicPr>
        <p:blipFill rotWithShape="1">
          <a:blip r:embed="rId3">
            <a:alphaModFix/>
          </a:blip>
          <a:srcRect/>
          <a:stretch/>
        </p:blipFill>
        <p:spPr>
          <a:xfrm>
            <a:off x="7666980" y="3692811"/>
            <a:ext cx="952417" cy="952417"/>
          </a:xfrm>
          <a:prstGeom prst="rect">
            <a:avLst/>
          </a:prstGeom>
          <a:noFill/>
          <a:ln>
            <a:noFill/>
          </a:ln>
        </p:spPr>
      </p:pic>
      <p:pic>
        <p:nvPicPr>
          <p:cNvPr id="4" name="Picture 3" descr="A person holding a microphone in front of police cars&#10;&#10;Description automatically generated">
            <a:extLst>
              <a:ext uri="{FF2B5EF4-FFF2-40B4-BE49-F238E27FC236}">
                <a16:creationId xmlns:a16="http://schemas.microsoft.com/office/drawing/2014/main" id="{D85204EB-B2DD-A13A-AAFF-BACC87365351}"/>
              </a:ext>
            </a:extLst>
          </p:cNvPr>
          <p:cNvPicPr>
            <a:picLocks noChangeAspect="1"/>
          </p:cNvPicPr>
          <p:nvPr/>
        </p:nvPicPr>
        <p:blipFill>
          <a:blip r:embed="rId4"/>
          <a:stretch>
            <a:fillRect/>
          </a:stretch>
        </p:blipFill>
        <p:spPr>
          <a:xfrm>
            <a:off x="629680" y="616808"/>
            <a:ext cx="3935627" cy="3930478"/>
          </a:xfrm>
          <a:prstGeom prst="rect">
            <a:avLst/>
          </a:prstGeom>
        </p:spPr>
      </p:pic>
    </p:spTree>
    <p:extLst>
      <p:ext uri="{BB962C8B-B14F-4D97-AF65-F5344CB8AC3E}">
        <p14:creationId xmlns:p14="http://schemas.microsoft.com/office/powerpoint/2010/main" val="389124085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64"/>
        <p:cNvGrpSpPr/>
        <p:nvPr/>
      </p:nvGrpSpPr>
      <p:grpSpPr>
        <a:xfrm>
          <a:off x="0" y="0"/>
          <a:ext cx="0" cy="0"/>
          <a:chOff x="0" y="0"/>
          <a:chExt cx="0" cy="0"/>
        </a:xfrm>
      </p:grpSpPr>
      <p:sp>
        <p:nvSpPr>
          <p:cNvPr id="366" name="Google Shape;366;p48"/>
          <p:cNvSpPr/>
          <p:nvPr/>
        </p:nvSpPr>
        <p:spPr>
          <a:xfrm>
            <a:off x="241299" y="241300"/>
            <a:ext cx="8660121" cy="4660901"/>
          </a:xfrm>
          <a:custGeom>
            <a:avLst/>
            <a:gdLst/>
            <a:ahLst/>
            <a:cxnLst/>
            <a:rect l="l" t="t" r="r" b="b"/>
            <a:pathLst>
              <a:path w="11546828" h="6214534" extrusionOk="0">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rgbClr val="7F7F7F">
              <a:alpha val="24310"/>
            </a:srgbClr>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367" name="Google Shape;367;p48"/>
          <p:cNvSpPr/>
          <p:nvPr/>
        </p:nvSpPr>
        <p:spPr>
          <a:xfrm flipH="1">
            <a:off x="6432420" y="2501900"/>
            <a:ext cx="2469000" cy="2400300"/>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368" name="Google Shape;368;p48"/>
          <p:cNvSpPr/>
          <p:nvPr/>
        </p:nvSpPr>
        <p:spPr>
          <a:xfrm>
            <a:off x="481331" y="467456"/>
            <a:ext cx="8178900" cy="4206000"/>
          </a:xfrm>
          <a:prstGeom prst="rect">
            <a:avLst/>
          </a:prstGeom>
          <a:no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
                <a:solidFill>
                  <a:schemeClr val="lt1"/>
                </a:solidFill>
                <a:latin typeface="Calibri"/>
                <a:ea typeface="Calibri"/>
                <a:cs typeface="Calibri"/>
                <a:sym typeface="Calibri"/>
              </a:rPr>
              <a:t>you</a:t>
            </a:r>
            <a:endParaRPr sz="1400" b="0" i="0" u="none" strike="noStrike" cap="none">
              <a:solidFill>
                <a:schemeClr val="lt1"/>
              </a:solidFill>
              <a:latin typeface="Calibri"/>
              <a:ea typeface="Calibri"/>
              <a:cs typeface="Calibri"/>
              <a:sym typeface="Calibri"/>
            </a:endParaRPr>
          </a:p>
        </p:txBody>
      </p:sp>
      <p:sp>
        <p:nvSpPr>
          <p:cNvPr id="369" name="Google Shape;369;p48"/>
          <p:cNvSpPr txBox="1">
            <a:spLocks noGrp="1"/>
          </p:cNvSpPr>
          <p:nvPr>
            <p:ph type="title"/>
          </p:nvPr>
        </p:nvSpPr>
        <p:spPr>
          <a:xfrm>
            <a:off x="5716557" y="1320220"/>
            <a:ext cx="2878109" cy="2344363"/>
          </a:xfrm>
          <a:prstGeom prst="rect">
            <a:avLst/>
          </a:prstGeom>
          <a:noFill/>
          <a:ln>
            <a:noFill/>
          </a:ln>
        </p:spPr>
        <p:txBody>
          <a:bodyPr spcFirstLastPara="1" wrap="square" lIns="68575" tIns="34275" rIns="68575" bIns="34275" anchor="t" anchorCtr="0">
            <a:normAutofit/>
          </a:bodyPr>
          <a:lstStyle/>
          <a:p>
            <a:pPr marL="0" lvl="0" indent="0" algn="ctr" rtl="0">
              <a:lnSpc>
                <a:spcPct val="90000"/>
              </a:lnSpc>
              <a:spcBef>
                <a:spcPts val="0"/>
              </a:spcBef>
              <a:spcAft>
                <a:spcPts val="0"/>
              </a:spcAft>
              <a:buClr>
                <a:schemeClr val="dk1"/>
              </a:buClr>
              <a:buSzPct val="100000"/>
              <a:buFont typeface="Calibri"/>
              <a:buNone/>
            </a:pPr>
            <a:r>
              <a:rPr lang="en-US" sz="3600" dirty="0"/>
              <a:t>Tornado warning! Take shelter until 7:00 pm.</a:t>
            </a:r>
          </a:p>
        </p:txBody>
      </p:sp>
      <p:cxnSp>
        <p:nvCxnSpPr>
          <p:cNvPr id="370" name="Google Shape;370;p48"/>
          <p:cNvCxnSpPr/>
          <p:nvPr/>
        </p:nvCxnSpPr>
        <p:spPr>
          <a:xfrm>
            <a:off x="5650992" y="1389647"/>
            <a:ext cx="0" cy="2427300"/>
          </a:xfrm>
          <a:prstGeom prst="straightConnector1">
            <a:avLst/>
          </a:prstGeom>
          <a:noFill/>
          <a:ln w="19050" cap="sq" cmpd="sng">
            <a:solidFill>
              <a:srgbClr val="3F3F3F"/>
            </a:solidFill>
            <a:prstDash val="solid"/>
            <a:miter lim="800000"/>
            <a:headEnd type="none" w="sm" len="sm"/>
            <a:tailEnd type="none" w="sm" len="sm"/>
          </a:ln>
        </p:spPr>
      </p:cxnSp>
      <p:pic>
        <p:nvPicPr>
          <p:cNvPr id="371" name="Google Shape;371;p48" descr="A bee with wings and a shield&#10;&#10;Description automatically generated with medium confidence"/>
          <p:cNvPicPr preferRelativeResize="0"/>
          <p:nvPr/>
        </p:nvPicPr>
        <p:blipFill rotWithShape="1">
          <a:blip r:embed="rId3">
            <a:alphaModFix/>
          </a:blip>
          <a:srcRect/>
          <a:stretch/>
        </p:blipFill>
        <p:spPr>
          <a:xfrm>
            <a:off x="7666980" y="3692811"/>
            <a:ext cx="952417" cy="952417"/>
          </a:xfrm>
          <a:prstGeom prst="rect">
            <a:avLst/>
          </a:prstGeom>
          <a:noFill/>
          <a:ln>
            <a:noFill/>
          </a:ln>
        </p:spPr>
      </p:pic>
      <p:pic>
        <p:nvPicPr>
          <p:cNvPr id="2" name="Picture 1" descr="A person in a blue striped dress&#10;&#10;Description automatically generated">
            <a:extLst>
              <a:ext uri="{FF2B5EF4-FFF2-40B4-BE49-F238E27FC236}">
                <a16:creationId xmlns:a16="http://schemas.microsoft.com/office/drawing/2014/main" id="{2BDA4005-AAA8-8EE8-71EE-74C94C19684A}"/>
              </a:ext>
            </a:extLst>
          </p:cNvPr>
          <p:cNvPicPr>
            <a:picLocks noChangeAspect="1"/>
          </p:cNvPicPr>
          <p:nvPr/>
        </p:nvPicPr>
        <p:blipFill>
          <a:blip r:embed="rId4"/>
          <a:stretch>
            <a:fillRect/>
          </a:stretch>
        </p:blipFill>
        <p:spPr>
          <a:xfrm>
            <a:off x="598659" y="595312"/>
            <a:ext cx="3971925" cy="3952875"/>
          </a:xfrm>
          <a:prstGeom prst="rect">
            <a:avLst/>
          </a:prstGeom>
        </p:spPr>
      </p:pic>
    </p:spTree>
    <p:extLst>
      <p:ext uri="{BB962C8B-B14F-4D97-AF65-F5344CB8AC3E}">
        <p14:creationId xmlns:p14="http://schemas.microsoft.com/office/powerpoint/2010/main" val="93729712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64"/>
        <p:cNvGrpSpPr/>
        <p:nvPr/>
      </p:nvGrpSpPr>
      <p:grpSpPr>
        <a:xfrm>
          <a:off x="0" y="0"/>
          <a:ext cx="0" cy="0"/>
          <a:chOff x="0" y="0"/>
          <a:chExt cx="0" cy="0"/>
        </a:xfrm>
      </p:grpSpPr>
      <p:sp>
        <p:nvSpPr>
          <p:cNvPr id="366" name="Google Shape;366;p48"/>
          <p:cNvSpPr/>
          <p:nvPr/>
        </p:nvSpPr>
        <p:spPr>
          <a:xfrm>
            <a:off x="241299" y="241300"/>
            <a:ext cx="8660121" cy="4660901"/>
          </a:xfrm>
          <a:custGeom>
            <a:avLst/>
            <a:gdLst/>
            <a:ahLst/>
            <a:cxnLst/>
            <a:rect l="l" t="t" r="r" b="b"/>
            <a:pathLst>
              <a:path w="11546828" h="6214534" extrusionOk="0">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rgbClr val="7F7F7F">
              <a:alpha val="24310"/>
            </a:srgbClr>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367" name="Google Shape;367;p48"/>
          <p:cNvSpPr/>
          <p:nvPr/>
        </p:nvSpPr>
        <p:spPr>
          <a:xfrm flipH="1">
            <a:off x="6432420" y="2501900"/>
            <a:ext cx="2469000" cy="2400300"/>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368" name="Google Shape;368;p48"/>
          <p:cNvSpPr/>
          <p:nvPr/>
        </p:nvSpPr>
        <p:spPr>
          <a:xfrm>
            <a:off x="481331" y="467456"/>
            <a:ext cx="8178900" cy="4206000"/>
          </a:xfrm>
          <a:prstGeom prst="rect">
            <a:avLst/>
          </a:prstGeom>
          <a:no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
                <a:solidFill>
                  <a:schemeClr val="lt1"/>
                </a:solidFill>
                <a:latin typeface="Calibri"/>
                <a:ea typeface="Calibri"/>
                <a:cs typeface="Calibri"/>
                <a:sym typeface="Calibri"/>
              </a:rPr>
              <a:t>you</a:t>
            </a:r>
            <a:endParaRPr sz="1400" b="0" i="0" u="none" strike="noStrike" cap="none">
              <a:solidFill>
                <a:schemeClr val="lt1"/>
              </a:solidFill>
              <a:latin typeface="Calibri"/>
              <a:ea typeface="Calibri"/>
              <a:cs typeface="Calibri"/>
              <a:sym typeface="Calibri"/>
            </a:endParaRPr>
          </a:p>
        </p:txBody>
      </p:sp>
      <p:sp>
        <p:nvSpPr>
          <p:cNvPr id="369" name="Google Shape;369;p48"/>
          <p:cNvSpPr txBox="1">
            <a:spLocks noGrp="1"/>
          </p:cNvSpPr>
          <p:nvPr>
            <p:ph type="title"/>
          </p:nvPr>
        </p:nvSpPr>
        <p:spPr>
          <a:xfrm>
            <a:off x="5650992" y="1123771"/>
            <a:ext cx="2878109" cy="2344363"/>
          </a:xfrm>
          <a:prstGeom prst="rect">
            <a:avLst/>
          </a:prstGeom>
          <a:noFill/>
          <a:ln>
            <a:noFill/>
          </a:ln>
        </p:spPr>
        <p:txBody>
          <a:bodyPr spcFirstLastPara="1" wrap="square" lIns="68575" tIns="34275" rIns="68575" bIns="34275" anchor="t" anchorCtr="0">
            <a:normAutofit/>
          </a:bodyPr>
          <a:lstStyle/>
          <a:p>
            <a:pPr marL="0" lvl="0" indent="0" algn="ctr" rtl="0">
              <a:lnSpc>
                <a:spcPct val="90000"/>
              </a:lnSpc>
              <a:spcBef>
                <a:spcPts val="0"/>
              </a:spcBef>
              <a:spcAft>
                <a:spcPts val="0"/>
              </a:spcAft>
              <a:buClr>
                <a:schemeClr val="dk1"/>
              </a:buClr>
              <a:buSzPct val="100000"/>
              <a:buFont typeface="Calibri"/>
              <a:buNone/>
            </a:pPr>
            <a:r>
              <a:rPr lang="en" sz="3600" dirty="0"/>
              <a:t>Thunderstorm and hail warnings in Stevens City.</a:t>
            </a:r>
            <a:endParaRPr lang="en-US" sz="3600" dirty="0"/>
          </a:p>
        </p:txBody>
      </p:sp>
      <p:cxnSp>
        <p:nvCxnSpPr>
          <p:cNvPr id="370" name="Google Shape;370;p48"/>
          <p:cNvCxnSpPr/>
          <p:nvPr/>
        </p:nvCxnSpPr>
        <p:spPr>
          <a:xfrm>
            <a:off x="5650992" y="1389647"/>
            <a:ext cx="0" cy="2427300"/>
          </a:xfrm>
          <a:prstGeom prst="straightConnector1">
            <a:avLst/>
          </a:prstGeom>
          <a:noFill/>
          <a:ln w="19050" cap="sq" cmpd="sng">
            <a:solidFill>
              <a:srgbClr val="3F3F3F"/>
            </a:solidFill>
            <a:prstDash val="solid"/>
            <a:miter lim="800000"/>
            <a:headEnd type="none" w="sm" len="sm"/>
            <a:tailEnd type="none" w="sm" len="sm"/>
          </a:ln>
        </p:spPr>
      </p:cxnSp>
      <p:pic>
        <p:nvPicPr>
          <p:cNvPr id="371" name="Google Shape;371;p48" descr="A bee with wings and a shield&#10;&#10;Description automatically generated with medium confidence"/>
          <p:cNvPicPr preferRelativeResize="0"/>
          <p:nvPr/>
        </p:nvPicPr>
        <p:blipFill rotWithShape="1">
          <a:blip r:embed="rId3">
            <a:alphaModFix/>
          </a:blip>
          <a:srcRect/>
          <a:stretch/>
        </p:blipFill>
        <p:spPr>
          <a:xfrm>
            <a:off x="7666980" y="3692811"/>
            <a:ext cx="952417" cy="952417"/>
          </a:xfrm>
          <a:prstGeom prst="rect">
            <a:avLst/>
          </a:prstGeom>
          <a:noFill/>
          <a:ln>
            <a:noFill/>
          </a:ln>
        </p:spPr>
      </p:pic>
      <p:pic>
        <p:nvPicPr>
          <p:cNvPr id="2" name="Picture 1" descr="A person holding a microphone&#10;&#10;Description automatically generated">
            <a:extLst>
              <a:ext uri="{FF2B5EF4-FFF2-40B4-BE49-F238E27FC236}">
                <a16:creationId xmlns:a16="http://schemas.microsoft.com/office/drawing/2014/main" id="{FFB0BB14-D550-E499-D333-C21D55D5F422}"/>
              </a:ext>
            </a:extLst>
          </p:cNvPr>
          <p:cNvPicPr>
            <a:picLocks noChangeAspect="1"/>
          </p:cNvPicPr>
          <p:nvPr/>
        </p:nvPicPr>
        <p:blipFill>
          <a:blip r:embed="rId4"/>
          <a:stretch>
            <a:fillRect/>
          </a:stretch>
        </p:blipFill>
        <p:spPr>
          <a:xfrm>
            <a:off x="639977" y="606511"/>
            <a:ext cx="3925329" cy="3920181"/>
          </a:xfrm>
          <a:prstGeom prst="rect">
            <a:avLst/>
          </a:prstGeom>
        </p:spPr>
      </p:pic>
    </p:spTree>
    <p:extLst>
      <p:ext uri="{BB962C8B-B14F-4D97-AF65-F5344CB8AC3E}">
        <p14:creationId xmlns:p14="http://schemas.microsoft.com/office/powerpoint/2010/main" val="389492404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24"/>
        <p:cNvGrpSpPr/>
        <p:nvPr/>
      </p:nvGrpSpPr>
      <p:grpSpPr>
        <a:xfrm>
          <a:off x="0" y="0"/>
          <a:ext cx="0" cy="0"/>
          <a:chOff x="0" y="0"/>
          <a:chExt cx="0" cy="0"/>
        </a:xfrm>
      </p:grpSpPr>
      <p:sp>
        <p:nvSpPr>
          <p:cNvPr id="426" name="Google Shape;426;p53"/>
          <p:cNvSpPr/>
          <p:nvPr/>
        </p:nvSpPr>
        <p:spPr>
          <a:xfrm>
            <a:off x="241299" y="241300"/>
            <a:ext cx="8660121" cy="4660901"/>
          </a:xfrm>
          <a:custGeom>
            <a:avLst/>
            <a:gdLst/>
            <a:ahLst/>
            <a:cxnLst/>
            <a:rect l="l" t="t" r="r" b="b"/>
            <a:pathLst>
              <a:path w="11546828" h="6214534" extrusionOk="0">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rgbClr val="7F7F7F">
              <a:alpha val="24310"/>
            </a:srgbClr>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427" name="Google Shape;427;p53"/>
          <p:cNvSpPr/>
          <p:nvPr/>
        </p:nvSpPr>
        <p:spPr>
          <a:xfrm flipH="1">
            <a:off x="6432420" y="2501900"/>
            <a:ext cx="2469000" cy="2400300"/>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428" name="Google Shape;428;p53"/>
          <p:cNvSpPr/>
          <p:nvPr/>
        </p:nvSpPr>
        <p:spPr>
          <a:xfrm>
            <a:off x="481331" y="467456"/>
            <a:ext cx="8178900" cy="4206000"/>
          </a:xfrm>
          <a:prstGeom prst="rect">
            <a:avLst/>
          </a:prstGeom>
          <a:no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429" name="Google Shape;429;p53"/>
          <p:cNvSpPr txBox="1">
            <a:spLocks noGrp="1"/>
          </p:cNvSpPr>
          <p:nvPr>
            <p:ph type="title"/>
          </p:nvPr>
        </p:nvSpPr>
        <p:spPr>
          <a:xfrm>
            <a:off x="481250" y="466811"/>
            <a:ext cx="5110354" cy="3370812"/>
          </a:xfrm>
          <a:prstGeom prst="rect">
            <a:avLst/>
          </a:prstGeom>
          <a:noFill/>
          <a:ln>
            <a:noFill/>
          </a:ln>
        </p:spPr>
        <p:txBody>
          <a:bodyPr spcFirstLastPara="1" wrap="square" lIns="68575" tIns="34275" rIns="68575" bIns="34275" anchor="t" anchorCtr="0">
            <a:noAutofit/>
          </a:bodyPr>
          <a:lstStyle/>
          <a:p>
            <a:pPr marL="0" lvl="0" indent="0" algn="l" rtl="0">
              <a:lnSpc>
                <a:spcPct val="100000"/>
              </a:lnSpc>
              <a:spcBef>
                <a:spcPts val="0"/>
              </a:spcBef>
              <a:spcAft>
                <a:spcPts val="0"/>
              </a:spcAft>
              <a:buClr>
                <a:schemeClr val="dk1"/>
              </a:buClr>
              <a:buSzPts val="1100"/>
              <a:buFont typeface="Arial"/>
              <a:buNone/>
            </a:pPr>
            <a:r>
              <a:rPr lang="en" sz="3600" dirty="0"/>
              <a:t>Now that you know how to understand the weather we are going to talk about what to do in these situations to keep yourself safe.</a:t>
            </a:r>
            <a:endParaRPr lang="en-US" sz="3600" dirty="0">
              <a:latin typeface="Calibri"/>
              <a:ea typeface="Calibri"/>
              <a:cs typeface="Calibri"/>
            </a:endParaRPr>
          </a:p>
        </p:txBody>
      </p:sp>
      <p:cxnSp>
        <p:nvCxnSpPr>
          <p:cNvPr id="430" name="Google Shape;430;p53"/>
          <p:cNvCxnSpPr/>
          <p:nvPr/>
        </p:nvCxnSpPr>
        <p:spPr>
          <a:xfrm>
            <a:off x="5650992" y="1389647"/>
            <a:ext cx="0" cy="2427300"/>
          </a:xfrm>
          <a:prstGeom prst="straightConnector1">
            <a:avLst/>
          </a:prstGeom>
          <a:noFill/>
          <a:ln w="19050" cap="sq" cmpd="sng">
            <a:solidFill>
              <a:srgbClr val="3F3F3F"/>
            </a:solidFill>
            <a:prstDash val="solid"/>
            <a:miter lim="800000"/>
            <a:headEnd type="none" w="sm" len="sm"/>
            <a:tailEnd type="none" w="sm" len="sm"/>
          </a:ln>
        </p:spPr>
      </p:cxnSp>
      <p:pic>
        <p:nvPicPr>
          <p:cNvPr id="431" name="Google Shape;431;p53" descr="A bee with wings and a shield&#10;&#10;Description automatically generated with medium confidence"/>
          <p:cNvPicPr preferRelativeResize="0"/>
          <p:nvPr/>
        </p:nvPicPr>
        <p:blipFill rotWithShape="1">
          <a:blip r:embed="rId3">
            <a:alphaModFix/>
          </a:blip>
          <a:srcRect/>
          <a:stretch/>
        </p:blipFill>
        <p:spPr>
          <a:xfrm>
            <a:off x="7666980" y="3692811"/>
            <a:ext cx="952417" cy="952417"/>
          </a:xfrm>
          <a:prstGeom prst="rect">
            <a:avLst/>
          </a:prstGeom>
          <a:noFill/>
          <a:ln>
            <a:noFill/>
          </a:ln>
        </p:spPr>
      </p:pic>
      <p:pic>
        <p:nvPicPr>
          <p:cNvPr id="432" name="Google Shape;432;p53"/>
          <p:cNvPicPr preferRelativeResize="0"/>
          <p:nvPr/>
        </p:nvPicPr>
        <p:blipFill>
          <a:blip r:embed="rId4">
            <a:alphaModFix/>
          </a:blip>
          <a:stretch>
            <a:fillRect/>
          </a:stretch>
        </p:blipFill>
        <p:spPr>
          <a:xfrm>
            <a:off x="5668813" y="262581"/>
            <a:ext cx="3046455" cy="2596463"/>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36"/>
        <p:cNvGrpSpPr/>
        <p:nvPr/>
      </p:nvGrpSpPr>
      <p:grpSpPr>
        <a:xfrm>
          <a:off x="0" y="0"/>
          <a:ext cx="0" cy="0"/>
          <a:chOff x="0" y="0"/>
          <a:chExt cx="0" cy="0"/>
        </a:xfrm>
      </p:grpSpPr>
      <p:sp>
        <p:nvSpPr>
          <p:cNvPr id="438" name="Google Shape;438;p54"/>
          <p:cNvSpPr/>
          <p:nvPr/>
        </p:nvSpPr>
        <p:spPr>
          <a:xfrm>
            <a:off x="241299" y="241300"/>
            <a:ext cx="8660121" cy="4660901"/>
          </a:xfrm>
          <a:custGeom>
            <a:avLst/>
            <a:gdLst/>
            <a:ahLst/>
            <a:cxnLst/>
            <a:rect l="l" t="t" r="r" b="b"/>
            <a:pathLst>
              <a:path w="11546828" h="6214534" extrusionOk="0">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rgbClr val="7F7F7F">
              <a:alpha val="24310"/>
            </a:srgbClr>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439" name="Google Shape;439;p54"/>
          <p:cNvSpPr/>
          <p:nvPr/>
        </p:nvSpPr>
        <p:spPr>
          <a:xfrm flipH="1">
            <a:off x="6432420" y="2501900"/>
            <a:ext cx="2469000" cy="2400300"/>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440" name="Google Shape;440;p54"/>
          <p:cNvSpPr/>
          <p:nvPr/>
        </p:nvSpPr>
        <p:spPr>
          <a:xfrm>
            <a:off x="481331" y="467456"/>
            <a:ext cx="8178900" cy="4206000"/>
          </a:xfrm>
          <a:prstGeom prst="rect">
            <a:avLst/>
          </a:prstGeom>
          <a:no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441" name="Google Shape;441;p54"/>
          <p:cNvSpPr txBox="1">
            <a:spLocks noGrp="1"/>
          </p:cNvSpPr>
          <p:nvPr>
            <p:ph type="title"/>
          </p:nvPr>
        </p:nvSpPr>
        <p:spPr>
          <a:xfrm>
            <a:off x="553012" y="1154865"/>
            <a:ext cx="4751527" cy="2574472"/>
          </a:xfrm>
          <a:prstGeom prst="rect">
            <a:avLst/>
          </a:prstGeom>
          <a:noFill/>
          <a:ln>
            <a:noFill/>
          </a:ln>
        </p:spPr>
        <p:txBody>
          <a:bodyPr spcFirstLastPara="1" wrap="square" lIns="68575" tIns="34275" rIns="68575" bIns="34275" anchor="t" anchorCtr="0">
            <a:noAutofit/>
          </a:bodyPr>
          <a:lstStyle/>
          <a:p>
            <a:pPr marL="400050">
              <a:lnSpc>
                <a:spcPct val="100000"/>
              </a:lnSpc>
              <a:buSzPts val="1100"/>
            </a:pPr>
            <a:r>
              <a:rPr lang="en" sz="3600" dirty="0"/>
              <a:t>Listen to the adults- it is your teacher's job to keep you safe and know all the safety procedures at school.</a:t>
            </a:r>
          </a:p>
        </p:txBody>
      </p:sp>
      <p:cxnSp>
        <p:nvCxnSpPr>
          <p:cNvPr id="442" name="Google Shape;442;p54"/>
          <p:cNvCxnSpPr/>
          <p:nvPr/>
        </p:nvCxnSpPr>
        <p:spPr>
          <a:xfrm>
            <a:off x="5650992" y="1389647"/>
            <a:ext cx="0" cy="2427300"/>
          </a:xfrm>
          <a:prstGeom prst="straightConnector1">
            <a:avLst/>
          </a:prstGeom>
          <a:noFill/>
          <a:ln w="19050" cap="sq" cmpd="sng">
            <a:solidFill>
              <a:srgbClr val="3F3F3F"/>
            </a:solidFill>
            <a:prstDash val="solid"/>
            <a:miter lim="800000"/>
            <a:headEnd type="none" w="sm" len="sm"/>
            <a:tailEnd type="none" w="sm" len="sm"/>
          </a:ln>
        </p:spPr>
      </p:cxnSp>
      <p:pic>
        <p:nvPicPr>
          <p:cNvPr id="443" name="Google Shape;443;p54" descr="A bee with wings and a shield&#10;&#10;Description automatically generated with medium confidence"/>
          <p:cNvPicPr preferRelativeResize="0"/>
          <p:nvPr/>
        </p:nvPicPr>
        <p:blipFill rotWithShape="1">
          <a:blip r:embed="rId3">
            <a:alphaModFix/>
          </a:blip>
          <a:srcRect/>
          <a:stretch/>
        </p:blipFill>
        <p:spPr>
          <a:xfrm>
            <a:off x="7666980" y="3692811"/>
            <a:ext cx="952417" cy="952417"/>
          </a:xfrm>
          <a:prstGeom prst="rect">
            <a:avLst/>
          </a:prstGeom>
          <a:noFill/>
          <a:ln>
            <a:noFill/>
          </a:ln>
        </p:spPr>
      </p:pic>
      <p:sp>
        <p:nvSpPr>
          <p:cNvPr id="444" name="Google Shape;444;p54"/>
          <p:cNvSpPr txBox="1"/>
          <p:nvPr/>
        </p:nvSpPr>
        <p:spPr>
          <a:xfrm>
            <a:off x="5739514" y="1448350"/>
            <a:ext cx="2922076" cy="15597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4400" b="1" dirty="0">
                <a:solidFill>
                  <a:schemeClr val="bg2"/>
                </a:solidFill>
                <a:latin typeface="Calibri Light"/>
                <a:ea typeface="Calibri"/>
                <a:cs typeface="Calibri"/>
                <a:sym typeface="Calibri"/>
              </a:rPr>
              <a:t>At School</a:t>
            </a:r>
            <a:endParaRPr lang="en-US" sz="4400" b="1" dirty="0">
              <a:solidFill>
                <a:schemeClr val="bg2"/>
              </a:solidFill>
              <a:latin typeface="Calibri Light"/>
              <a:ea typeface="Calibri"/>
              <a:cs typeface="Calibri"/>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48"/>
        <p:cNvGrpSpPr/>
        <p:nvPr/>
      </p:nvGrpSpPr>
      <p:grpSpPr>
        <a:xfrm>
          <a:off x="0" y="0"/>
          <a:ext cx="0" cy="0"/>
          <a:chOff x="0" y="0"/>
          <a:chExt cx="0" cy="0"/>
        </a:xfrm>
      </p:grpSpPr>
      <p:sp>
        <p:nvSpPr>
          <p:cNvPr id="450" name="Google Shape;450;p55"/>
          <p:cNvSpPr/>
          <p:nvPr/>
        </p:nvSpPr>
        <p:spPr>
          <a:xfrm>
            <a:off x="241299" y="241300"/>
            <a:ext cx="8660121" cy="4660901"/>
          </a:xfrm>
          <a:custGeom>
            <a:avLst/>
            <a:gdLst/>
            <a:ahLst/>
            <a:cxnLst/>
            <a:rect l="l" t="t" r="r" b="b"/>
            <a:pathLst>
              <a:path w="11546828" h="6214534" extrusionOk="0">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rgbClr val="7F7F7F">
              <a:alpha val="24310"/>
            </a:srgbClr>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451" name="Google Shape;451;p55"/>
          <p:cNvSpPr/>
          <p:nvPr/>
        </p:nvSpPr>
        <p:spPr>
          <a:xfrm flipH="1">
            <a:off x="6432420" y="2501900"/>
            <a:ext cx="2469000" cy="2400300"/>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452" name="Google Shape;452;p55"/>
          <p:cNvSpPr/>
          <p:nvPr/>
        </p:nvSpPr>
        <p:spPr>
          <a:xfrm>
            <a:off x="481331" y="467456"/>
            <a:ext cx="8178900" cy="4206000"/>
          </a:xfrm>
          <a:prstGeom prst="rect">
            <a:avLst/>
          </a:prstGeom>
          <a:no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453" name="Google Shape;453;p55"/>
          <p:cNvSpPr txBox="1">
            <a:spLocks noGrp="1"/>
          </p:cNvSpPr>
          <p:nvPr>
            <p:ph type="title"/>
          </p:nvPr>
        </p:nvSpPr>
        <p:spPr>
          <a:xfrm>
            <a:off x="630624" y="1133486"/>
            <a:ext cx="4900352" cy="2939622"/>
          </a:xfrm>
          <a:prstGeom prst="rect">
            <a:avLst/>
          </a:prstGeom>
          <a:noFill/>
          <a:ln>
            <a:noFill/>
          </a:ln>
        </p:spPr>
        <p:txBody>
          <a:bodyPr spcFirstLastPara="1" wrap="square" lIns="68575" tIns="34275" rIns="68575" bIns="34275" anchor="t" anchorCtr="0">
            <a:noAutofit/>
          </a:bodyPr>
          <a:lstStyle/>
          <a:p>
            <a:pPr lvl="0" algn="l" rtl="0">
              <a:lnSpc>
                <a:spcPct val="100000"/>
              </a:lnSpc>
              <a:spcBef>
                <a:spcPts val="0"/>
              </a:spcBef>
              <a:spcAft>
                <a:spcPts val="0"/>
              </a:spcAft>
              <a:buSzPts val="1200"/>
            </a:pPr>
            <a:r>
              <a:rPr lang="en" sz="3600" dirty="0"/>
              <a:t>Stay calm and talk with an adult at home about what to do when there is a </a:t>
            </a:r>
            <a:r>
              <a:rPr lang="en-US" sz="3600" dirty="0"/>
              <a:t>weather-related</a:t>
            </a:r>
            <a:r>
              <a:rPr lang="en" sz="3600" dirty="0"/>
              <a:t> emergency at home. </a:t>
            </a:r>
            <a:endParaRPr sz="3600" dirty="0">
              <a:solidFill>
                <a:schemeClr val="dk1"/>
              </a:solidFill>
              <a:latin typeface="Calibri"/>
              <a:ea typeface="Calibri"/>
              <a:cs typeface="Calibri"/>
            </a:endParaRPr>
          </a:p>
        </p:txBody>
      </p:sp>
      <p:cxnSp>
        <p:nvCxnSpPr>
          <p:cNvPr id="454" name="Google Shape;454;p55"/>
          <p:cNvCxnSpPr/>
          <p:nvPr/>
        </p:nvCxnSpPr>
        <p:spPr>
          <a:xfrm>
            <a:off x="5650992" y="1389647"/>
            <a:ext cx="0" cy="2427300"/>
          </a:xfrm>
          <a:prstGeom prst="straightConnector1">
            <a:avLst/>
          </a:prstGeom>
          <a:noFill/>
          <a:ln w="19050" cap="sq" cmpd="sng">
            <a:solidFill>
              <a:srgbClr val="3F3F3F"/>
            </a:solidFill>
            <a:prstDash val="solid"/>
            <a:miter lim="800000"/>
            <a:headEnd type="none" w="sm" len="sm"/>
            <a:tailEnd type="none" w="sm" len="sm"/>
          </a:ln>
        </p:spPr>
      </p:cxnSp>
      <p:pic>
        <p:nvPicPr>
          <p:cNvPr id="455" name="Google Shape;455;p55" descr="A bee with wings and a shield&#10;&#10;Description automatically generated with medium confidence"/>
          <p:cNvPicPr preferRelativeResize="0"/>
          <p:nvPr/>
        </p:nvPicPr>
        <p:blipFill rotWithShape="1">
          <a:blip r:embed="rId3">
            <a:alphaModFix/>
          </a:blip>
          <a:srcRect/>
          <a:stretch/>
        </p:blipFill>
        <p:spPr>
          <a:xfrm>
            <a:off x="7666980" y="3692811"/>
            <a:ext cx="952417" cy="952417"/>
          </a:xfrm>
          <a:prstGeom prst="rect">
            <a:avLst/>
          </a:prstGeom>
          <a:noFill/>
          <a:ln>
            <a:noFill/>
          </a:ln>
        </p:spPr>
      </p:pic>
      <p:sp>
        <p:nvSpPr>
          <p:cNvPr id="456" name="Google Shape;456;p55"/>
          <p:cNvSpPr txBox="1"/>
          <p:nvPr/>
        </p:nvSpPr>
        <p:spPr>
          <a:xfrm>
            <a:off x="5666145" y="1900144"/>
            <a:ext cx="2991584" cy="802849"/>
          </a:xfrm>
          <a:prstGeom prst="rect">
            <a:avLst/>
          </a:prstGeom>
          <a:noFill/>
          <a:ln>
            <a:noFill/>
          </a:ln>
        </p:spPr>
        <p:txBody>
          <a:bodyPr spcFirstLastPara="1" wrap="square" lIns="91425" tIns="91425" rIns="91425" bIns="91425" anchor="t" anchorCtr="0">
            <a:noAutofit/>
          </a:bodyPr>
          <a:lstStyle/>
          <a:p>
            <a:pPr algn="ctr"/>
            <a:r>
              <a:rPr lang="en" sz="4400" b="1">
                <a:solidFill>
                  <a:schemeClr val="bg2"/>
                </a:solidFill>
                <a:latin typeface="Calibri Light"/>
                <a:ea typeface="Calibri"/>
                <a:cs typeface="Calibri"/>
                <a:sym typeface="Calibri"/>
              </a:rPr>
              <a:t>At Home</a:t>
            </a:r>
            <a:endParaRPr lang="en-US" sz="4400" b="1">
              <a:solidFill>
                <a:schemeClr val="bg2"/>
              </a:solidFill>
              <a:latin typeface="Calibri Light"/>
              <a:ea typeface="Calibri"/>
              <a:cs typeface="Calibri"/>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60"/>
        <p:cNvGrpSpPr/>
        <p:nvPr/>
      </p:nvGrpSpPr>
      <p:grpSpPr>
        <a:xfrm>
          <a:off x="0" y="0"/>
          <a:ext cx="0" cy="0"/>
          <a:chOff x="0" y="0"/>
          <a:chExt cx="0" cy="0"/>
        </a:xfrm>
      </p:grpSpPr>
      <p:sp>
        <p:nvSpPr>
          <p:cNvPr id="462" name="Google Shape;462;p56"/>
          <p:cNvSpPr/>
          <p:nvPr/>
        </p:nvSpPr>
        <p:spPr>
          <a:xfrm flipH="1">
            <a:off x="6432420" y="2501900"/>
            <a:ext cx="2469000" cy="2400300"/>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463" name="Google Shape;463;p56"/>
          <p:cNvSpPr/>
          <p:nvPr/>
        </p:nvSpPr>
        <p:spPr>
          <a:xfrm>
            <a:off x="481331" y="467456"/>
            <a:ext cx="8178900" cy="4206000"/>
          </a:xfrm>
          <a:prstGeom prst="rect">
            <a:avLst/>
          </a:prstGeom>
          <a:noFill/>
          <a:ln w="19050" cap="flat" cmpd="sng">
            <a:solidFill>
              <a:srgbClr val="3F3F3F"/>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464" name="Google Shape;464;p56"/>
          <p:cNvSpPr txBox="1">
            <a:spLocks noGrp="1"/>
          </p:cNvSpPr>
          <p:nvPr>
            <p:ph type="ctrTitle"/>
          </p:nvPr>
        </p:nvSpPr>
        <p:spPr>
          <a:xfrm>
            <a:off x="658959" y="2111137"/>
            <a:ext cx="5235231" cy="784768"/>
          </a:xfrm>
          <a:prstGeom prst="rect">
            <a:avLst/>
          </a:prstGeom>
          <a:noFill/>
          <a:ln>
            <a:noFill/>
          </a:ln>
        </p:spPr>
        <p:txBody>
          <a:bodyPr spcFirstLastPara="1" wrap="square" lIns="68575" tIns="34275" rIns="68575" bIns="34275" anchor="t" anchorCtr="0">
            <a:normAutofit/>
          </a:bodyPr>
          <a:lstStyle/>
          <a:p>
            <a:pPr marL="0" lvl="0" indent="0" algn="l" rtl="0">
              <a:lnSpc>
                <a:spcPct val="90000"/>
              </a:lnSpc>
              <a:spcBef>
                <a:spcPts val="0"/>
              </a:spcBef>
              <a:spcAft>
                <a:spcPts val="0"/>
              </a:spcAft>
              <a:buClr>
                <a:schemeClr val="dk1"/>
              </a:buClr>
              <a:buSzPts val="7200"/>
              <a:buFont typeface="Calibri"/>
              <a:buNone/>
            </a:pPr>
            <a:r>
              <a:rPr lang="en" sz="4400" b="1" dirty="0">
                <a:latin typeface="Calibri Light"/>
              </a:rPr>
              <a:t>Know how to respond:</a:t>
            </a:r>
            <a:endParaRPr lang="en-US" sz="4400" b="1" dirty="0">
              <a:latin typeface="Calibri Light"/>
            </a:endParaRPr>
          </a:p>
        </p:txBody>
      </p:sp>
      <p:pic>
        <p:nvPicPr>
          <p:cNvPr id="465" name="Google Shape;465;p56" descr="A bee with wings and a shield&#10;&#10;Description automatically generated with medium confidence"/>
          <p:cNvPicPr preferRelativeResize="0"/>
          <p:nvPr/>
        </p:nvPicPr>
        <p:blipFill rotWithShape="1">
          <a:blip r:embed="rId3">
            <a:alphaModFix/>
          </a:blip>
          <a:srcRect/>
          <a:stretch/>
        </p:blipFill>
        <p:spPr>
          <a:xfrm>
            <a:off x="5931044" y="1637798"/>
            <a:ext cx="1867062" cy="1867062"/>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69"/>
        <p:cNvGrpSpPr/>
        <p:nvPr/>
      </p:nvGrpSpPr>
      <p:grpSpPr>
        <a:xfrm>
          <a:off x="0" y="0"/>
          <a:ext cx="0" cy="0"/>
          <a:chOff x="0" y="0"/>
          <a:chExt cx="0" cy="0"/>
        </a:xfrm>
      </p:grpSpPr>
      <p:sp>
        <p:nvSpPr>
          <p:cNvPr id="471" name="Google Shape;471;p57"/>
          <p:cNvSpPr/>
          <p:nvPr/>
        </p:nvSpPr>
        <p:spPr>
          <a:xfrm>
            <a:off x="241299" y="241300"/>
            <a:ext cx="8660121" cy="4660901"/>
          </a:xfrm>
          <a:custGeom>
            <a:avLst/>
            <a:gdLst/>
            <a:ahLst/>
            <a:cxnLst/>
            <a:rect l="l" t="t" r="r" b="b"/>
            <a:pathLst>
              <a:path w="11546828" h="6214534" extrusionOk="0">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rgbClr val="7F7F7F">
              <a:alpha val="24310"/>
            </a:srgbClr>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472" name="Google Shape;472;p57"/>
          <p:cNvSpPr/>
          <p:nvPr/>
        </p:nvSpPr>
        <p:spPr>
          <a:xfrm flipH="1">
            <a:off x="6432420" y="2501900"/>
            <a:ext cx="2469000" cy="2400300"/>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473" name="Google Shape;473;p57"/>
          <p:cNvSpPr/>
          <p:nvPr/>
        </p:nvSpPr>
        <p:spPr>
          <a:xfrm>
            <a:off x="481331" y="467456"/>
            <a:ext cx="8178900" cy="4206000"/>
          </a:xfrm>
          <a:prstGeom prst="rect">
            <a:avLst/>
          </a:prstGeom>
          <a:no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474" name="Google Shape;474;p57"/>
          <p:cNvSpPr txBox="1">
            <a:spLocks noGrp="1"/>
          </p:cNvSpPr>
          <p:nvPr>
            <p:ph type="title"/>
          </p:nvPr>
        </p:nvSpPr>
        <p:spPr>
          <a:xfrm>
            <a:off x="793214" y="1466001"/>
            <a:ext cx="4986785" cy="3988650"/>
          </a:xfrm>
          <a:prstGeom prst="rect">
            <a:avLst/>
          </a:prstGeom>
          <a:noFill/>
          <a:ln>
            <a:noFill/>
          </a:ln>
        </p:spPr>
        <p:txBody>
          <a:bodyPr spcFirstLastPara="1" wrap="square" lIns="68575" tIns="34275" rIns="68575" bIns="34275" anchor="t" anchorCtr="0">
            <a:normAutofit/>
          </a:bodyPr>
          <a:lstStyle/>
          <a:p>
            <a:pPr algn="ctr">
              <a:lnSpc>
                <a:spcPct val="100000"/>
              </a:lnSpc>
            </a:pPr>
            <a:r>
              <a:rPr lang="en" sz="3600" dirty="0"/>
              <a:t>9-1-1 is used for emergencies when we need police or fire and rescue.</a:t>
            </a:r>
            <a:br>
              <a:rPr lang="en" sz="2000" b="1" dirty="0"/>
            </a:br>
            <a:br>
              <a:rPr lang="en" sz="2000" b="1" dirty="0"/>
            </a:br>
            <a:endParaRPr lang="en-US" sz="2000" dirty="0"/>
          </a:p>
        </p:txBody>
      </p:sp>
      <p:cxnSp>
        <p:nvCxnSpPr>
          <p:cNvPr id="475" name="Google Shape;475;p57"/>
          <p:cNvCxnSpPr/>
          <p:nvPr/>
        </p:nvCxnSpPr>
        <p:spPr>
          <a:xfrm>
            <a:off x="5650992" y="1389647"/>
            <a:ext cx="0" cy="2427300"/>
          </a:xfrm>
          <a:prstGeom prst="straightConnector1">
            <a:avLst/>
          </a:prstGeom>
          <a:noFill/>
          <a:ln w="19050" cap="sq" cmpd="sng">
            <a:solidFill>
              <a:srgbClr val="3F3F3F"/>
            </a:solidFill>
            <a:prstDash val="solid"/>
            <a:miter lim="800000"/>
            <a:headEnd type="none" w="sm" len="sm"/>
            <a:tailEnd type="none" w="sm" len="sm"/>
          </a:ln>
        </p:spPr>
      </p:cxnSp>
      <p:pic>
        <p:nvPicPr>
          <p:cNvPr id="476" name="Google Shape;476;p57" descr="A bee with wings and a shield&#10;&#10;Description automatically generated with medium confidence"/>
          <p:cNvPicPr preferRelativeResize="0"/>
          <p:nvPr/>
        </p:nvPicPr>
        <p:blipFill rotWithShape="1">
          <a:blip r:embed="rId3">
            <a:alphaModFix/>
          </a:blip>
          <a:srcRect/>
          <a:stretch/>
        </p:blipFill>
        <p:spPr>
          <a:xfrm>
            <a:off x="7666980" y="3692811"/>
            <a:ext cx="952417" cy="952417"/>
          </a:xfrm>
          <a:prstGeom prst="rect">
            <a:avLst/>
          </a:prstGeom>
          <a:noFill/>
          <a:ln>
            <a:noFill/>
          </a:ln>
        </p:spPr>
      </p:pic>
      <p:sp>
        <p:nvSpPr>
          <p:cNvPr id="477" name="Google Shape;477;p57"/>
          <p:cNvSpPr txBox="1"/>
          <p:nvPr/>
        </p:nvSpPr>
        <p:spPr>
          <a:xfrm>
            <a:off x="5979412" y="2426626"/>
            <a:ext cx="3007030" cy="85691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4400" b="1"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Call 911</a:t>
            </a:r>
            <a:endParaRPr lang="en-US" sz="4400" b="1" dirty="0">
              <a:solidFill>
                <a:schemeClr val="dk1"/>
              </a:solidFill>
              <a:latin typeface="Calibri" panose="020F0502020204030204" pitchFamily="34" charset="0"/>
              <a:ea typeface="Calibri" panose="020F0502020204030204" pitchFamily="34" charset="0"/>
              <a:cs typeface="Calibri" panose="020F0502020204030204" pitchFamily="34" charset="0"/>
            </a:endParaRPr>
          </a:p>
        </p:txBody>
      </p:sp>
      <p:pic>
        <p:nvPicPr>
          <p:cNvPr id="4" name="Picture 3" descr="A telephone on a wall&#10;&#10;Description automatically generated">
            <a:extLst>
              <a:ext uri="{FF2B5EF4-FFF2-40B4-BE49-F238E27FC236}">
                <a16:creationId xmlns:a16="http://schemas.microsoft.com/office/drawing/2014/main" id="{355E7355-0481-66DD-C54F-E0C868C0BED0}"/>
              </a:ext>
            </a:extLst>
          </p:cNvPr>
          <p:cNvPicPr>
            <a:picLocks noChangeAspect="1"/>
          </p:cNvPicPr>
          <p:nvPr/>
        </p:nvPicPr>
        <p:blipFill>
          <a:blip r:embed="rId4"/>
          <a:stretch>
            <a:fillRect/>
          </a:stretch>
        </p:blipFill>
        <p:spPr>
          <a:xfrm>
            <a:off x="6241714" y="643583"/>
            <a:ext cx="1644837" cy="164483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81"/>
        <p:cNvGrpSpPr/>
        <p:nvPr/>
      </p:nvGrpSpPr>
      <p:grpSpPr>
        <a:xfrm>
          <a:off x="0" y="0"/>
          <a:ext cx="0" cy="0"/>
          <a:chOff x="0" y="0"/>
          <a:chExt cx="0" cy="0"/>
        </a:xfrm>
      </p:grpSpPr>
      <p:sp>
        <p:nvSpPr>
          <p:cNvPr id="483" name="Google Shape;483;p58"/>
          <p:cNvSpPr/>
          <p:nvPr/>
        </p:nvSpPr>
        <p:spPr>
          <a:xfrm>
            <a:off x="241299" y="241300"/>
            <a:ext cx="8660121" cy="4660901"/>
          </a:xfrm>
          <a:custGeom>
            <a:avLst/>
            <a:gdLst/>
            <a:ahLst/>
            <a:cxnLst/>
            <a:rect l="l" t="t" r="r" b="b"/>
            <a:pathLst>
              <a:path w="11546828" h="6214534" extrusionOk="0">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rgbClr val="7F7F7F">
              <a:alpha val="24310"/>
            </a:srgbClr>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484" name="Google Shape;484;p58"/>
          <p:cNvSpPr/>
          <p:nvPr/>
        </p:nvSpPr>
        <p:spPr>
          <a:xfrm flipH="1">
            <a:off x="6432420" y="2501900"/>
            <a:ext cx="2469000" cy="2400300"/>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485" name="Google Shape;485;p58"/>
          <p:cNvSpPr/>
          <p:nvPr/>
        </p:nvSpPr>
        <p:spPr>
          <a:xfrm>
            <a:off x="481331" y="467456"/>
            <a:ext cx="8178900" cy="4206000"/>
          </a:xfrm>
          <a:prstGeom prst="rect">
            <a:avLst/>
          </a:prstGeom>
          <a:no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486" name="Google Shape;486;p58"/>
          <p:cNvSpPr txBox="1">
            <a:spLocks noGrp="1"/>
          </p:cNvSpPr>
          <p:nvPr>
            <p:ph type="title"/>
          </p:nvPr>
        </p:nvSpPr>
        <p:spPr>
          <a:xfrm>
            <a:off x="481249" y="466810"/>
            <a:ext cx="5094908" cy="3726068"/>
          </a:xfrm>
          <a:prstGeom prst="rect">
            <a:avLst/>
          </a:prstGeom>
          <a:noFill/>
          <a:ln>
            <a:noFill/>
          </a:ln>
        </p:spPr>
        <p:txBody>
          <a:bodyPr spcFirstLastPara="1" wrap="square" lIns="68575" tIns="34275" rIns="68575" bIns="34275" anchor="t" anchorCtr="0">
            <a:noAutofit/>
          </a:bodyPr>
          <a:lstStyle/>
          <a:p>
            <a:pPr marL="0" lvl="0" indent="0" algn="ctr" rtl="0">
              <a:lnSpc>
                <a:spcPct val="115000"/>
              </a:lnSpc>
              <a:spcBef>
                <a:spcPts val="0"/>
              </a:spcBef>
              <a:spcAft>
                <a:spcPts val="0"/>
              </a:spcAft>
              <a:buNone/>
            </a:pPr>
            <a:br>
              <a:rPr lang="en" sz="3600" dirty="0"/>
            </a:br>
            <a:br>
              <a:rPr lang="en" sz="3600" dirty="0"/>
            </a:br>
            <a:r>
              <a:rPr lang="en" sz="3600" dirty="0"/>
              <a:t>Remember, "When thunder roars, go indoors!"</a:t>
            </a:r>
            <a:endParaRPr sz="3600" dirty="0"/>
          </a:p>
          <a:p>
            <a:pPr>
              <a:lnSpc>
                <a:spcPct val="115000"/>
              </a:lnSpc>
              <a:buSzPts val="1200"/>
            </a:pPr>
            <a:br>
              <a:rPr lang="en" sz="2400" dirty="0"/>
            </a:br>
            <a:endParaRPr sz="2400" dirty="0"/>
          </a:p>
          <a:p>
            <a:pPr marL="0" lvl="0" indent="0" algn="l" rtl="0">
              <a:lnSpc>
                <a:spcPct val="115000"/>
              </a:lnSpc>
              <a:spcBef>
                <a:spcPts val="0"/>
              </a:spcBef>
              <a:spcAft>
                <a:spcPts val="0"/>
              </a:spcAft>
              <a:buNone/>
            </a:pPr>
            <a:endParaRPr sz="2000" dirty="0"/>
          </a:p>
          <a:p>
            <a:pPr marL="0" lvl="0" indent="0" algn="l" rtl="0">
              <a:lnSpc>
                <a:spcPct val="115000"/>
              </a:lnSpc>
              <a:spcBef>
                <a:spcPts val="0"/>
              </a:spcBef>
              <a:spcAft>
                <a:spcPts val="0"/>
              </a:spcAft>
              <a:buNone/>
            </a:pPr>
            <a:endParaRPr lang="en" sz="2000" dirty="0">
              <a:solidFill>
                <a:srgbClr val="FF0000"/>
              </a:solidFill>
            </a:endParaRPr>
          </a:p>
        </p:txBody>
      </p:sp>
      <p:cxnSp>
        <p:nvCxnSpPr>
          <p:cNvPr id="487" name="Google Shape;487;p58"/>
          <p:cNvCxnSpPr/>
          <p:nvPr/>
        </p:nvCxnSpPr>
        <p:spPr>
          <a:xfrm>
            <a:off x="5650992" y="1389647"/>
            <a:ext cx="0" cy="2427300"/>
          </a:xfrm>
          <a:prstGeom prst="straightConnector1">
            <a:avLst/>
          </a:prstGeom>
          <a:noFill/>
          <a:ln w="19050" cap="sq" cmpd="sng">
            <a:solidFill>
              <a:srgbClr val="3F3F3F"/>
            </a:solidFill>
            <a:prstDash val="solid"/>
            <a:miter lim="800000"/>
            <a:headEnd type="none" w="sm" len="sm"/>
            <a:tailEnd type="none" w="sm" len="sm"/>
          </a:ln>
        </p:spPr>
      </p:cxnSp>
      <p:pic>
        <p:nvPicPr>
          <p:cNvPr id="488" name="Google Shape;488;p58" descr="A bee with wings and a shield&#10;&#10;Description automatically generated with medium confidence"/>
          <p:cNvPicPr preferRelativeResize="0"/>
          <p:nvPr/>
        </p:nvPicPr>
        <p:blipFill rotWithShape="1">
          <a:blip r:embed="rId3">
            <a:alphaModFix/>
          </a:blip>
          <a:srcRect/>
          <a:stretch/>
        </p:blipFill>
        <p:spPr>
          <a:xfrm>
            <a:off x="7666980" y="3692811"/>
            <a:ext cx="952417" cy="952417"/>
          </a:xfrm>
          <a:prstGeom prst="rect">
            <a:avLst/>
          </a:prstGeom>
          <a:noFill/>
          <a:ln>
            <a:noFill/>
          </a:ln>
        </p:spPr>
      </p:pic>
      <p:sp>
        <p:nvSpPr>
          <p:cNvPr id="489" name="Google Shape;489;p58"/>
          <p:cNvSpPr txBox="1"/>
          <p:nvPr/>
        </p:nvSpPr>
        <p:spPr>
          <a:xfrm>
            <a:off x="5619915" y="2225041"/>
            <a:ext cx="3115151" cy="756511"/>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3600" b="1"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Thunderstorms</a:t>
            </a:r>
            <a:endParaRPr lang="en-US" sz="3600" b="1" dirty="0">
              <a:solidFill>
                <a:schemeClr val="dk1"/>
              </a:solidFill>
              <a:latin typeface="Calibri" panose="020F0502020204030204" pitchFamily="34" charset="0"/>
              <a:ea typeface="Calibri" panose="020F0502020204030204" pitchFamily="34" charset="0"/>
              <a:cs typeface="Calibri" panose="020F0502020204030204" pitchFamily="34" charset="0"/>
            </a:endParaRPr>
          </a:p>
        </p:txBody>
      </p:sp>
      <p:pic>
        <p:nvPicPr>
          <p:cNvPr id="3" name="Picture 2">
            <a:extLst>
              <a:ext uri="{FF2B5EF4-FFF2-40B4-BE49-F238E27FC236}">
                <a16:creationId xmlns:a16="http://schemas.microsoft.com/office/drawing/2014/main" id="{C6FAC196-4CBD-6F10-0F4F-0CAFFB1456EE}"/>
              </a:ext>
            </a:extLst>
          </p:cNvPr>
          <p:cNvPicPr>
            <a:picLocks noChangeAspect="1"/>
          </p:cNvPicPr>
          <p:nvPr/>
        </p:nvPicPr>
        <p:blipFill>
          <a:blip r:embed="rId4"/>
          <a:srcRect/>
          <a:stretch/>
        </p:blipFill>
        <p:spPr>
          <a:xfrm>
            <a:off x="6241714" y="643583"/>
            <a:ext cx="1644837" cy="164483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93"/>
        <p:cNvGrpSpPr/>
        <p:nvPr/>
      </p:nvGrpSpPr>
      <p:grpSpPr>
        <a:xfrm>
          <a:off x="0" y="0"/>
          <a:ext cx="0" cy="0"/>
          <a:chOff x="0" y="0"/>
          <a:chExt cx="0" cy="0"/>
        </a:xfrm>
      </p:grpSpPr>
      <p:sp>
        <p:nvSpPr>
          <p:cNvPr id="495" name="Google Shape;495;p59"/>
          <p:cNvSpPr/>
          <p:nvPr/>
        </p:nvSpPr>
        <p:spPr>
          <a:xfrm>
            <a:off x="241299" y="241300"/>
            <a:ext cx="8660121" cy="4660901"/>
          </a:xfrm>
          <a:custGeom>
            <a:avLst/>
            <a:gdLst/>
            <a:ahLst/>
            <a:cxnLst/>
            <a:rect l="l" t="t" r="r" b="b"/>
            <a:pathLst>
              <a:path w="11546828" h="6214534" extrusionOk="0">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rgbClr val="7F7F7F">
              <a:alpha val="24310"/>
            </a:srgbClr>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496" name="Google Shape;496;p59"/>
          <p:cNvSpPr/>
          <p:nvPr/>
        </p:nvSpPr>
        <p:spPr>
          <a:xfrm flipH="1">
            <a:off x="6432420" y="2501900"/>
            <a:ext cx="2469000" cy="2400300"/>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497" name="Google Shape;497;p59"/>
          <p:cNvSpPr/>
          <p:nvPr/>
        </p:nvSpPr>
        <p:spPr>
          <a:xfrm>
            <a:off x="481331" y="467456"/>
            <a:ext cx="8178900" cy="4206000"/>
          </a:xfrm>
          <a:prstGeom prst="rect">
            <a:avLst/>
          </a:prstGeom>
          <a:no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498" name="Google Shape;498;p59"/>
          <p:cNvSpPr txBox="1">
            <a:spLocks noGrp="1"/>
          </p:cNvSpPr>
          <p:nvPr>
            <p:ph type="title"/>
          </p:nvPr>
        </p:nvSpPr>
        <p:spPr>
          <a:xfrm>
            <a:off x="481249" y="466811"/>
            <a:ext cx="5168276" cy="4158555"/>
          </a:xfrm>
          <a:prstGeom prst="rect">
            <a:avLst/>
          </a:prstGeom>
          <a:noFill/>
          <a:ln>
            <a:noFill/>
          </a:ln>
        </p:spPr>
        <p:txBody>
          <a:bodyPr spcFirstLastPara="1" wrap="square" lIns="68575" tIns="34275" rIns="68575" bIns="34275" anchor="t" anchorCtr="0">
            <a:noAutofit/>
          </a:bodyPr>
          <a:lstStyle/>
          <a:p>
            <a:pPr>
              <a:lnSpc>
                <a:spcPct val="115000"/>
              </a:lnSpc>
            </a:pPr>
            <a:r>
              <a:rPr lang="en" sz="2800" b="1" dirty="0"/>
              <a:t>At home: </a:t>
            </a:r>
            <a:r>
              <a:rPr lang="en" sz="2800" dirty="0"/>
              <a:t>Go to the basement or a small interior room on the lowest floor like a closet or bathroom.</a:t>
            </a:r>
            <a:br>
              <a:rPr lang="en" sz="2800" dirty="0"/>
            </a:br>
            <a:endParaRPr lang="en-US" sz="2800" dirty="0"/>
          </a:p>
          <a:p>
            <a:pPr>
              <a:lnSpc>
                <a:spcPct val="115000"/>
              </a:lnSpc>
              <a:buSzPts val="1200"/>
            </a:pPr>
            <a:r>
              <a:rPr lang="en" sz="2800" b="1" dirty="0"/>
              <a:t>At school: </a:t>
            </a:r>
            <a:r>
              <a:rPr lang="en" sz="2800" dirty="0"/>
              <a:t>Sit facing the wall. Put your head on the floor and cover it with your hands. Tuck your feet under your body.</a:t>
            </a:r>
            <a:endParaRPr sz="2800" dirty="0"/>
          </a:p>
        </p:txBody>
      </p:sp>
      <p:cxnSp>
        <p:nvCxnSpPr>
          <p:cNvPr id="499" name="Google Shape;499;p59"/>
          <p:cNvCxnSpPr/>
          <p:nvPr/>
        </p:nvCxnSpPr>
        <p:spPr>
          <a:xfrm>
            <a:off x="5650992" y="1389647"/>
            <a:ext cx="0" cy="2427300"/>
          </a:xfrm>
          <a:prstGeom prst="straightConnector1">
            <a:avLst/>
          </a:prstGeom>
          <a:noFill/>
          <a:ln w="19050" cap="sq" cmpd="sng">
            <a:solidFill>
              <a:srgbClr val="3F3F3F"/>
            </a:solidFill>
            <a:prstDash val="solid"/>
            <a:miter lim="800000"/>
            <a:headEnd type="none" w="sm" len="sm"/>
            <a:tailEnd type="none" w="sm" len="sm"/>
          </a:ln>
        </p:spPr>
      </p:cxnSp>
      <p:pic>
        <p:nvPicPr>
          <p:cNvPr id="500" name="Google Shape;500;p59" descr="A bee with wings and a shield&#10;&#10;Description automatically generated with medium confidence"/>
          <p:cNvPicPr preferRelativeResize="0"/>
          <p:nvPr/>
        </p:nvPicPr>
        <p:blipFill rotWithShape="1">
          <a:blip r:embed="rId3">
            <a:alphaModFix/>
          </a:blip>
          <a:srcRect/>
          <a:stretch/>
        </p:blipFill>
        <p:spPr>
          <a:xfrm>
            <a:off x="7666980" y="3692811"/>
            <a:ext cx="952417" cy="952417"/>
          </a:xfrm>
          <a:prstGeom prst="rect">
            <a:avLst/>
          </a:prstGeom>
          <a:noFill/>
          <a:ln>
            <a:noFill/>
          </a:ln>
        </p:spPr>
      </p:pic>
      <p:sp>
        <p:nvSpPr>
          <p:cNvPr id="501" name="Google Shape;501;p59"/>
          <p:cNvSpPr txBox="1"/>
          <p:nvPr/>
        </p:nvSpPr>
        <p:spPr>
          <a:xfrm>
            <a:off x="6115416" y="2288420"/>
            <a:ext cx="2358300" cy="719629"/>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 sz="3600" b="1"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Tornados</a:t>
            </a:r>
            <a:endParaRPr sz="3600" b="1"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endParaRPr>
          </a:p>
        </p:txBody>
      </p:sp>
      <p:pic>
        <p:nvPicPr>
          <p:cNvPr id="3" name="Picture 2">
            <a:extLst>
              <a:ext uri="{FF2B5EF4-FFF2-40B4-BE49-F238E27FC236}">
                <a16:creationId xmlns:a16="http://schemas.microsoft.com/office/drawing/2014/main" id="{DFA313AB-B2A5-D529-3A24-3B757F0304A6}"/>
              </a:ext>
            </a:extLst>
          </p:cNvPr>
          <p:cNvPicPr>
            <a:picLocks noChangeAspect="1"/>
          </p:cNvPicPr>
          <p:nvPr/>
        </p:nvPicPr>
        <p:blipFill>
          <a:blip r:embed="rId4"/>
          <a:srcRect/>
          <a:stretch/>
        </p:blipFill>
        <p:spPr>
          <a:xfrm>
            <a:off x="6241714" y="643583"/>
            <a:ext cx="1644837" cy="164483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05"/>
        <p:cNvGrpSpPr/>
        <p:nvPr/>
      </p:nvGrpSpPr>
      <p:grpSpPr>
        <a:xfrm>
          <a:off x="0" y="0"/>
          <a:ext cx="0" cy="0"/>
          <a:chOff x="0" y="0"/>
          <a:chExt cx="0" cy="0"/>
        </a:xfrm>
      </p:grpSpPr>
      <p:pic>
        <p:nvPicPr>
          <p:cNvPr id="3" name="Picture 2">
            <a:extLst>
              <a:ext uri="{FF2B5EF4-FFF2-40B4-BE49-F238E27FC236}">
                <a16:creationId xmlns:a16="http://schemas.microsoft.com/office/drawing/2014/main" id="{4759B30C-29A1-25B1-631B-10A47CC8D8BE}"/>
              </a:ext>
            </a:extLst>
          </p:cNvPr>
          <p:cNvPicPr>
            <a:picLocks noChangeAspect="1"/>
          </p:cNvPicPr>
          <p:nvPr/>
        </p:nvPicPr>
        <p:blipFill>
          <a:blip r:embed="rId3"/>
          <a:srcRect/>
          <a:stretch/>
        </p:blipFill>
        <p:spPr>
          <a:xfrm>
            <a:off x="6313570" y="1764476"/>
            <a:ext cx="1644837" cy="164483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07" name="Google Shape;507;p60"/>
          <p:cNvSpPr/>
          <p:nvPr/>
        </p:nvSpPr>
        <p:spPr>
          <a:xfrm>
            <a:off x="241299" y="241300"/>
            <a:ext cx="8660121" cy="4660901"/>
          </a:xfrm>
          <a:custGeom>
            <a:avLst/>
            <a:gdLst/>
            <a:ahLst/>
            <a:cxnLst/>
            <a:rect l="l" t="t" r="r" b="b"/>
            <a:pathLst>
              <a:path w="11546828" h="6214534" extrusionOk="0">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rgbClr val="7F7F7F">
              <a:alpha val="24310"/>
            </a:srgbClr>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508" name="Google Shape;508;p60"/>
          <p:cNvSpPr/>
          <p:nvPr/>
        </p:nvSpPr>
        <p:spPr>
          <a:xfrm flipH="1">
            <a:off x="6432420" y="2501900"/>
            <a:ext cx="2469000" cy="2400300"/>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509" name="Google Shape;509;p60"/>
          <p:cNvSpPr/>
          <p:nvPr/>
        </p:nvSpPr>
        <p:spPr>
          <a:xfrm>
            <a:off x="481331" y="467456"/>
            <a:ext cx="8178900" cy="4206000"/>
          </a:xfrm>
          <a:prstGeom prst="rect">
            <a:avLst/>
          </a:prstGeom>
          <a:no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510" name="Google Shape;510;p60"/>
          <p:cNvSpPr txBox="1">
            <a:spLocks noGrp="1"/>
          </p:cNvSpPr>
          <p:nvPr>
            <p:ph type="title"/>
          </p:nvPr>
        </p:nvSpPr>
        <p:spPr>
          <a:xfrm>
            <a:off x="575195" y="1268752"/>
            <a:ext cx="4554300" cy="3641116"/>
          </a:xfrm>
          <a:prstGeom prst="rect">
            <a:avLst/>
          </a:prstGeom>
          <a:noFill/>
          <a:ln>
            <a:noFill/>
          </a:ln>
        </p:spPr>
        <p:txBody>
          <a:bodyPr spcFirstLastPara="1" wrap="square" lIns="68575" tIns="34275" rIns="68575" bIns="34275" anchor="t" anchorCtr="0">
            <a:noAutofit/>
          </a:bodyPr>
          <a:lstStyle/>
          <a:p>
            <a:pPr algn="ctr">
              <a:lnSpc>
                <a:spcPct val="115000"/>
              </a:lnSpc>
            </a:pPr>
            <a:r>
              <a:rPr lang="en" sz="3600" dirty="0"/>
              <a:t>Create a fire escape plan and practice it twice a year.</a:t>
            </a:r>
            <a:br>
              <a:rPr lang="en" sz="2800" dirty="0"/>
            </a:br>
            <a:endParaRPr lang="en-US" sz="2800" u="sng" dirty="0"/>
          </a:p>
        </p:txBody>
      </p:sp>
      <p:cxnSp>
        <p:nvCxnSpPr>
          <p:cNvPr id="511" name="Google Shape;511;p60"/>
          <p:cNvCxnSpPr/>
          <p:nvPr/>
        </p:nvCxnSpPr>
        <p:spPr>
          <a:xfrm>
            <a:off x="5650992" y="1389647"/>
            <a:ext cx="0" cy="2427300"/>
          </a:xfrm>
          <a:prstGeom prst="straightConnector1">
            <a:avLst/>
          </a:prstGeom>
          <a:noFill/>
          <a:ln w="19050" cap="sq" cmpd="sng">
            <a:solidFill>
              <a:srgbClr val="3F3F3F"/>
            </a:solidFill>
            <a:prstDash val="solid"/>
            <a:miter lim="800000"/>
            <a:headEnd type="none" w="sm" len="sm"/>
            <a:tailEnd type="none" w="sm" len="sm"/>
          </a:ln>
        </p:spPr>
      </p:cxnSp>
      <p:pic>
        <p:nvPicPr>
          <p:cNvPr id="512" name="Google Shape;512;p60" descr="A bee with wings and a shield&#10;&#10;Description automatically generated with medium confidence"/>
          <p:cNvPicPr preferRelativeResize="0"/>
          <p:nvPr/>
        </p:nvPicPr>
        <p:blipFill rotWithShape="1">
          <a:blip r:embed="rId4">
            <a:alphaModFix/>
          </a:blip>
          <a:srcRect/>
          <a:stretch/>
        </p:blipFill>
        <p:spPr>
          <a:xfrm>
            <a:off x="7666980" y="3692811"/>
            <a:ext cx="952417" cy="952417"/>
          </a:xfrm>
          <a:prstGeom prst="rect">
            <a:avLst/>
          </a:prstGeom>
          <a:noFill/>
          <a:ln>
            <a:noFill/>
          </a:ln>
        </p:spPr>
      </p:pic>
      <p:sp>
        <p:nvSpPr>
          <p:cNvPr id="513" name="Google Shape;513;p60"/>
          <p:cNvSpPr txBox="1"/>
          <p:nvPr/>
        </p:nvSpPr>
        <p:spPr>
          <a:xfrm>
            <a:off x="5623953" y="492968"/>
            <a:ext cx="2995444" cy="602448"/>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3600" b="1"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Fire</a:t>
            </a:r>
          </a:p>
          <a:p>
            <a:pPr marL="0" lvl="0" indent="0" algn="ctr" rtl="0">
              <a:spcBef>
                <a:spcPts val="0"/>
              </a:spcBef>
              <a:spcAft>
                <a:spcPts val="0"/>
              </a:spcAft>
              <a:buNone/>
            </a:pPr>
            <a:r>
              <a:rPr lang="en" sz="3600" b="1"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Emergencies</a:t>
            </a:r>
            <a:endParaRPr lang="en-US" sz="3600" b="1" dirty="0">
              <a:solidFill>
                <a:schemeClr val="dk1"/>
              </a:solidFill>
              <a:latin typeface="Calibri" panose="020F0502020204030204" pitchFamily="34" charset="0"/>
              <a:ea typeface="Calibri" panose="020F0502020204030204" pitchFamily="34" charset="0"/>
              <a:cs typeface="Calibri" panose="020F0502020204030204" pitchFamily="34" charset="0"/>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17"/>
        <p:cNvGrpSpPr/>
        <p:nvPr/>
      </p:nvGrpSpPr>
      <p:grpSpPr>
        <a:xfrm>
          <a:off x="0" y="0"/>
          <a:ext cx="0" cy="0"/>
          <a:chOff x="0" y="0"/>
          <a:chExt cx="0" cy="0"/>
        </a:xfrm>
      </p:grpSpPr>
      <p:sp>
        <p:nvSpPr>
          <p:cNvPr id="519" name="Google Shape;519;p61"/>
          <p:cNvSpPr/>
          <p:nvPr/>
        </p:nvSpPr>
        <p:spPr>
          <a:xfrm>
            <a:off x="241299" y="241300"/>
            <a:ext cx="8660121" cy="4660901"/>
          </a:xfrm>
          <a:custGeom>
            <a:avLst/>
            <a:gdLst/>
            <a:ahLst/>
            <a:cxnLst/>
            <a:rect l="l" t="t" r="r" b="b"/>
            <a:pathLst>
              <a:path w="11546828" h="6214534" extrusionOk="0">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rgbClr val="7F7F7F">
              <a:alpha val="24310"/>
            </a:srgbClr>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520" name="Google Shape;520;p61"/>
          <p:cNvSpPr/>
          <p:nvPr/>
        </p:nvSpPr>
        <p:spPr>
          <a:xfrm flipH="1">
            <a:off x="6432420" y="2501900"/>
            <a:ext cx="2469000" cy="2400300"/>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521" name="Google Shape;521;p61"/>
          <p:cNvSpPr/>
          <p:nvPr/>
        </p:nvSpPr>
        <p:spPr>
          <a:xfrm>
            <a:off x="481331" y="467456"/>
            <a:ext cx="8178900" cy="4206000"/>
          </a:xfrm>
          <a:prstGeom prst="rect">
            <a:avLst/>
          </a:prstGeom>
          <a:no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pic>
        <p:nvPicPr>
          <p:cNvPr id="524" name="Google Shape;524;p61" descr="A bee with wings and a shield&#10;&#10;Description automatically generated with medium confidence"/>
          <p:cNvPicPr preferRelativeResize="0"/>
          <p:nvPr/>
        </p:nvPicPr>
        <p:blipFill rotWithShape="1">
          <a:blip r:embed="rId3">
            <a:alphaModFix/>
          </a:blip>
          <a:srcRect/>
          <a:stretch/>
        </p:blipFill>
        <p:spPr>
          <a:xfrm>
            <a:off x="7666980" y="3692811"/>
            <a:ext cx="952417" cy="952417"/>
          </a:xfrm>
          <a:prstGeom prst="rect">
            <a:avLst/>
          </a:prstGeom>
          <a:noFill/>
          <a:ln>
            <a:noFill/>
          </a:ln>
        </p:spPr>
      </p:pic>
      <p:pic>
        <p:nvPicPr>
          <p:cNvPr id="4" name="Picture 3" descr="A collage of people and stairs&#10;&#10;Description automatically generated">
            <a:extLst>
              <a:ext uri="{FF2B5EF4-FFF2-40B4-BE49-F238E27FC236}">
                <a16:creationId xmlns:a16="http://schemas.microsoft.com/office/drawing/2014/main" id="{946B1DF1-A209-ABF7-54FC-06B0FA35D8F9}"/>
              </a:ext>
            </a:extLst>
          </p:cNvPr>
          <p:cNvPicPr>
            <a:picLocks noChangeAspect="1"/>
          </p:cNvPicPr>
          <p:nvPr/>
        </p:nvPicPr>
        <p:blipFill>
          <a:blip r:embed="rId4"/>
          <a:stretch>
            <a:fillRect/>
          </a:stretch>
        </p:blipFill>
        <p:spPr>
          <a:xfrm>
            <a:off x="635051" y="554966"/>
            <a:ext cx="4030980" cy="4030980"/>
          </a:xfrm>
          <a:prstGeom prst="rect">
            <a:avLst/>
          </a:prstGeom>
          <a:ln>
            <a:noFill/>
          </a:ln>
          <a:effectLst>
            <a:outerShdw blurRad="292100" dist="139700" dir="2700000" algn="tl" rotWithShape="0">
              <a:srgbClr val="333333">
                <a:alpha val="65000"/>
              </a:srgbClr>
            </a:outerShdw>
          </a:effectLst>
        </p:spPr>
      </p:pic>
      <p:sp>
        <p:nvSpPr>
          <p:cNvPr id="5" name="Google Shape;513;p60">
            <a:extLst>
              <a:ext uri="{FF2B5EF4-FFF2-40B4-BE49-F238E27FC236}">
                <a16:creationId xmlns:a16="http://schemas.microsoft.com/office/drawing/2014/main" id="{E017A554-6029-41E8-BEF6-5353F30CABC5}"/>
              </a:ext>
            </a:extLst>
          </p:cNvPr>
          <p:cNvSpPr txBox="1"/>
          <p:nvPr/>
        </p:nvSpPr>
        <p:spPr>
          <a:xfrm>
            <a:off x="5650992" y="1485150"/>
            <a:ext cx="2602074" cy="602448"/>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4400" dirty="0">
                <a:solidFill>
                  <a:schemeClr val="dk1"/>
                </a:solidFill>
                <a:latin typeface="Calibri Light"/>
                <a:ea typeface="Calibri"/>
                <a:cs typeface="Calibri"/>
                <a:sym typeface="Calibri"/>
              </a:rPr>
              <a:t>Identify two exit points</a:t>
            </a:r>
            <a:endParaRPr lang="en-US" sz="4400" dirty="0">
              <a:solidFill>
                <a:schemeClr val="dk1"/>
              </a:solidFill>
              <a:latin typeface="Calibri Light"/>
              <a:ea typeface="Calibri"/>
              <a:cs typeface="Calibri"/>
            </a:endParaRPr>
          </a:p>
        </p:txBody>
      </p:sp>
      <p:cxnSp>
        <p:nvCxnSpPr>
          <p:cNvPr id="3" name="Google Shape;535;p62">
            <a:extLst>
              <a:ext uri="{FF2B5EF4-FFF2-40B4-BE49-F238E27FC236}">
                <a16:creationId xmlns:a16="http://schemas.microsoft.com/office/drawing/2014/main" id="{412FA015-3671-5AAF-6EA5-14B5763407C8}"/>
              </a:ext>
            </a:extLst>
          </p:cNvPr>
          <p:cNvCxnSpPr/>
          <p:nvPr/>
        </p:nvCxnSpPr>
        <p:spPr>
          <a:xfrm>
            <a:off x="5650992" y="1389647"/>
            <a:ext cx="0" cy="2427300"/>
          </a:xfrm>
          <a:prstGeom prst="straightConnector1">
            <a:avLst/>
          </a:prstGeom>
          <a:noFill/>
          <a:ln w="19050" cap="sq" cmpd="sng">
            <a:solidFill>
              <a:srgbClr val="3F3F3F"/>
            </a:solidFill>
            <a:prstDash val="solid"/>
            <a:miter lim="800000"/>
            <a:headEnd type="none" w="sm" len="sm"/>
            <a:tailEnd type="none" w="sm" len="sm"/>
          </a:ln>
        </p:spPr>
      </p:cxn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29"/>
        <p:cNvGrpSpPr/>
        <p:nvPr/>
      </p:nvGrpSpPr>
      <p:grpSpPr>
        <a:xfrm>
          <a:off x="0" y="0"/>
          <a:ext cx="0" cy="0"/>
          <a:chOff x="0" y="0"/>
          <a:chExt cx="0" cy="0"/>
        </a:xfrm>
      </p:grpSpPr>
      <p:sp>
        <p:nvSpPr>
          <p:cNvPr id="531" name="Google Shape;531;p62"/>
          <p:cNvSpPr/>
          <p:nvPr/>
        </p:nvSpPr>
        <p:spPr>
          <a:xfrm>
            <a:off x="241299" y="241300"/>
            <a:ext cx="8660121" cy="4660901"/>
          </a:xfrm>
          <a:custGeom>
            <a:avLst/>
            <a:gdLst/>
            <a:ahLst/>
            <a:cxnLst/>
            <a:rect l="l" t="t" r="r" b="b"/>
            <a:pathLst>
              <a:path w="11546828" h="6214534" extrusionOk="0">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rgbClr val="7F7F7F">
              <a:alpha val="24310"/>
            </a:srgbClr>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532" name="Google Shape;532;p62"/>
          <p:cNvSpPr/>
          <p:nvPr/>
        </p:nvSpPr>
        <p:spPr>
          <a:xfrm flipH="1">
            <a:off x="6432420" y="2501900"/>
            <a:ext cx="2469000" cy="2400300"/>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533" name="Google Shape;533;p62"/>
          <p:cNvSpPr/>
          <p:nvPr/>
        </p:nvSpPr>
        <p:spPr>
          <a:xfrm>
            <a:off x="481331" y="467456"/>
            <a:ext cx="8178900" cy="4206000"/>
          </a:xfrm>
          <a:prstGeom prst="rect">
            <a:avLst/>
          </a:prstGeom>
          <a:no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cxnSp>
        <p:nvCxnSpPr>
          <p:cNvPr id="535" name="Google Shape;535;p62"/>
          <p:cNvCxnSpPr/>
          <p:nvPr/>
        </p:nvCxnSpPr>
        <p:spPr>
          <a:xfrm>
            <a:off x="5650992" y="1389647"/>
            <a:ext cx="0" cy="2427300"/>
          </a:xfrm>
          <a:prstGeom prst="straightConnector1">
            <a:avLst/>
          </a:prstGeom>
          <a:noFill/>
          <a:ln w="19050" cap="sq" cmpd="sng">
            <a:solidFill>
              <a:srgbClr val="3F3F3F"/>
            </a:solidFill>
            <a:prstDash val="solid"/>
            <a:miter lim="800000"/>
            <a:headEnd type="none" w="sm" len="sm"/>
            <a:tailEnd type="none" w="sm" len="sm"/>
          </a:ln>
        </p:spPr>
      </p:cxnSp>
      <p:pic>
        <p:nvPicPr>
          <p:cNvPr id="536" name="Google Shape;536;p62" descr="A bee with wings and a shield&#10;&#10;Description automatically generated with medium confidence"/>
          <p:cNvPicPr preferRelativeResize="0"/>
          <p:nvPr/>
        </p:nvPicPr>
        <p:blipFill rotWithShape="1">
          <a:blip r:embed="rId3">
            <a:alphaModFix/>
          </a:blip>
          <a:srcRect/>
          <a:stretch/>
        </p:blipFill>
        <p:spPr>
          <a:xfrm>
            <a:off x="7666980" y="3692811"/>
            <a:ext cx="952417" cy="952417"/>
          </a:xfrm>
          <a:prstGeom prst="rect">
            <a:avLst/>
          </a:prstGeom>
          <a:noFill/>
          <a:ln>
            <a:noFill/>
          </a:ln>
        </p:spPr>
      </p:pic>
      <p:sp>
        <p:nvSpPr>
          <p:cNvPr id="537" name="Google Shape;537;p62"/>
          <p:cNvSpPr txBox="1"/>
          <p:nvPr/>
        </p:nvSpPr>
        <p:spPr>
          <a:xfrm>
            <a:off x="5782486" y="1869912"/>
            <a:ext cx="2732864" cy="818296"/>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 sz="4400" dirty="0">
                <a:solidFill>
                  <a:schemeClr val="dk1"/>
                </a:solidFill>
                <a:latin typeface="Calibri Light"/>
                <a:ea typeface="Calibri"/>
                <a:cs typeface="Calibri"/>
                <a:sym typeface="Calibri"/>
              </a:rPr>
              <a:t>Don’t hide</a:t>
            </a:r>
            <a:endParaRPr sz="4400" u="sng" dirty="0">
              <a:solidFill>
                <a:schemeClr val="dk1"/>
              </a:solidFill>
              <a:latin typeface="Calibri Light"/>
              <a:ea typeface="Calibri"/>
              <a:cs typeface="Calibri"/>
              <a:sym typeface="Calibri"/>
            </a:endParaRPr>
          </a:p>
          <a:p>
            <a:pPr marL="0" lvl="0" indent="0" algn="l" rtl="0">
              <a:lnSpc>
                <a:spcPct val="115000"/>
              </a:lnSpc>
              <a:spcBef>
                <a:spcPts val="0"/>
              </a:spcBef>
              <a:spcAft>
                <a:spcPts val="0"/>
              </a:spcAft>
              <a:buNone/>
            </a:pPr>
            <a:endParaRPr sz="1200" u="sng" dirty="0">
              <a:solidFill>
                <a:schemeClr val="dk1"/>
              </a:solidFill>
              <a:latin typeface="Calibri"/>
              <a:ea typeface="Calibri"/>
              <a:cs typeface="Calibri"/>
              <a:sym typeface="Calibri"/>
            </a:endParaRPr>
          </a:p>
        </p:txBody>
      </p:sp>
      <p:pic>
        <p:nvPicPr>
          <p:cNvPr id="5" name="Picture 4" descr="A firefighter holding a child in a fire&#10;&#10;Description automatically generated">
            <a:extLst>
              <a:ext uri="{FF2B5EF4-FFF2-40B4-BE49-F238E27FC236}">
                <a16:creationId xmlns:a16="http://schemas.microsoft.com/office/drawing/2014/main" id="{D96DF5F1-C2CC-9238-43BD-1C0F6250B183}"/>
              </a:ext>
            </a:extLst>
          </p:cNvPr>
          <p:cNvPicPr>
            <a:picLocks noChangeAspect="1"/>
          </p:cNvPicPr>
          <p:nvPr/>
        </p:nvPicPr>
        <p:blipFill>
          <a:blip r:embed="rId4"/>
          <a:stretch>
            <a:fillRect/>
          </a:stretch>
        </p:blipFill>
        <p:spPr>
          <a:xfrm>
            <a:off x="829262" y="610667"/>
            <a:ext cx="3985260" cy="3985260"/>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41"/>
        <p:cNvGrpSpPr/>
        <p:nvPr/>
      </p:nvGrpSpPr>
      <p:grpSpPr>
        <a:xfrm>
          <a:off x="0" y="0"/>
          <a:ext cx="0" cy="0"/>
          <a:chOff x="0" y="0"/>
          <a:chExt cx="0" cy="0"/>
        </a:xfrm>
      </p:grpSpPr>
      <p:sp>
        <p:nvSpPr>
          <p:cNvPr id="543" name="Google Shape;543;p63"/>
          <p:cNvSpPr/>
          <p:nvPr/>
        </p:nvSpPr>
        <p:spPr>
          <a:xfrm>
            <a:off x="241299" y="241300"/>
            <a:ext cx="8660121" cy="4660901"/>
          </a:xfrm>
          <a:custGeom>
            <a:avLst/>
            <a:gdLst/>
            <a:ahLst/>
            <a:cxnLst/>
            <a:rect l="l" t="t" r="r" b="b"/>
            <a:pathLst>
              <a:path w="11546828" h="6214534" extrusionOk="0">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rgbClr val="7F7F7F">
              <a:alpha val="24310"/>
            </a:srgbClr>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544" name="Google Shape;544;p63"/>
          <p:cNvSpPr/>
          <p:nvPr/>
        </p:nvSpPr>
        <p:spPr>
          <a:xfrm flipH="1">
            <a:off x="6432420" y="2501900"/>
            <a:ext cx="2469000" cy="2400300"/>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545" name="Google Shape;545;p63"/>
          <p:cNvSpPr/>
          <p:nvPr/>
        </p:nvSpPr>
        <p:spPr>
          <a:xfrm>
            <a:off x="481331" y="467456"/>
            <a:ext cx="8178900" cy="4206000"/>
          </a:xfrm>
          <a:prstGeom prst="rect">
            <a:avLst/>
          </a:prstGeom>
          <a:no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546" name="Google Shape;546;p63"/>
          <p:cNvSpPr txBox="1">
            <a:spLocks noGrp="1"/>
          </p:cNvSpPr>
          <p:nvPr>
            <p:ph type="title"/>
          </p:nvPr>
        </p:nvSpPr>
        <p:spPr>
          <a:xfrm>
            <a:off x="766999" y="2003682"/>
            <a:ext cx="2561773" cy="636880"/>
          </a:xfrm>
          <a:prstGeom prst="rect">
            <a:avLst/>
          </a:prstGeom>
          <a:noFill/>
          <a:ln>
            <a:noFill/>
          </a:ln>
        </p:spPr>
        <p:txBody>
          <a:bodyPr spcFirstLastPara="1" wrap="square" lIns="68575" tIns="34275" rIns="68575" bIns="34275" anchor="t" anchorCtr="0">
            <a:normAutofit/>
          </a:bodyPr>
          <a:lstStyle/>
          <a:p>
            <a:pPr marL="0" lvl="0" indent="0" algn="l" rtl="0">
              <a:lnSpc>
                <a:spcPct val="115000"/>
              </a:lnSpc>
              <a:spcBef>
                <a:spcPts val="0"/>
              </a:spcBef>
              <a:spcAft>
                <a:spcPts val="0"/>
              </a:spcAft>
              <a:buNone/>
            </a:pPr>
            <a:endParaRPr sz="1200"/>
          </a:p>
        </p:txBody>
      </p:sp>
      <p:cxnSp>
        <p:nvCxnSpPr>
          <p:cNvPr id="547" name="Google Shape;547;p63"/>
          <p:cNvCxnSpPr/>
          <p:nvPr/>
        </p:nvCxnSpPr>
        <p:spPr>
          <a:xfrm>
            <a:off x="5650992" y="1389647"/>
            <a:ext cx="0" cy="2427300"/>
          </a:xfrm>
          <a:prstGeom prst="straightConnector1">
            <a:avLst/>
          </a:prstGeom>
          <a:noFill/>
          <a:ln w="19050" cap="sq" cmpd="sng">
            <a:solidFill>
              <a:srgbClr val="3F3F3F"/>
            </a:solidFill>
            <a:prstDash val="solid"/>
            <a:miter lim="800000"/>
            <a:headEnd type="none" w="sm" len="sm"/>
            <a:tailEnd type="none" w="sm" len="sm"/>
          </a:ln>
        </p:spPr>
      </p:cxnSp>
      <p:pic>
        <p:nvPicPr>
          <p:cNvPr id="548" name="Google Shape;548;p63" descr="A bee with wings and a shield&#10;&#10;Description automatically generated with medium confidence"/>
          <p:cNvPicPr preferRelativeResize="0"/>
          <p:nvPr/>
        </p:nvPicPr>
        <p:blipFill rotWithShape="1">
          <a:blip r:embed="rId3">
            <a:alphaModFix/>
          </a:blip>
          <a:srcRect/>
          <a:stretch/>
        </p:blipFill>
        <p:spPr>
          <a:xfrm>
            <a:off x="7666980" y="3692811"/>
            <a:ext cx="952417" cy="952417"/>
          </a:xfrm>
          <a:prstGeom prst="rect">
            <a:avLst/>
          </a:prstGeom>
          <a:noFill/>
          <a:ln>
            <a:noFill/>
          </a:ln>
        </p:spPr>
      </p:pic>
      <p:sp>
        <p:nvSpPr>
          <p:cNvPr id="549" name="Google Shape;549;p63"/>
          <p:cNvSpPr txBox="1"/>
          <p:nvPr/>
        </p:nvSpPr>
        <p:spPr>
          <a:xfrm>
            <a:off x="5662285" y="1448350"/>
            <a:ext cx="2652454" cy="15597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4400" dirty="0">
                <a:solidFill>
                  <a:schemeClr val="dk1"/>
                </a:solidFill>
                <a:latin typeface="Calibri Light"/>
                <a:ea typeface="Calibri"/>
                <a:cs typeface="Calibri"/>
                <a:sym typeface="Calibri"/>
              </a:rPr>
              <a:t>Get low and go!</a:t>
            </a:r>
            <a:endParaRPr lang="en-US" sz="4400" u="sng" dirty="0">
              <a:solidFill>
                <a:schemeClr val="dk1"/>
              </a:solidFill>
              <a:latin typeface="Calibri Light"/>
              <a:ea typeface="Calibri"/>
              <a:cs typeface="Calibri"/>
            </a:endParaRPr>
          </a:p>
          <a:p>
            <a:pPr marL="0" lvl="0" indent="0" algn="l" rtl="0">
              <a:spcBef>
                <a:spcPts val="0"/>
              </a:spcBef>
              <a:spcAft>
                <a:spcPts val="0"/>
              </a:spcAft>
              <a:buNone/>
            </a:pPr>
            <a:endParaRPr sz="1200" u="sng" dirty="0">
              <a:solidFill>
                <a:schemeClr val="dk1"/>
              </a:solidFill>
              <a:latin typeface="Calibri"/>
              <a:ea typeface="Calibri"/>
              <a:cs typeface="Calibri"/>
            </a:endParaRPr>
          </a:p>
        </p:txBody>
      </p:sp>
      <p:pic>
        <p:nvPicPr>
          <p:cNvPr id="2" name="Picture 1">
            <a:extLst>
              <a:ext uri="{FF2B5EF4-FFF2-40B4-BE49-F238E27FC236}">
                <a16:creationId xmlns:a16="http://schemas.microsoft.com/office/drawing/2014/main" id="{87E20B1E-FEE4-C77A-C67B-2EA6A0A2FA7D}"/>
              </a:ext>
            </a:extLst>
          </p:cNvPr>
          <p:cNvPicPr>
            <a:picLocks noChangeAspect="1"/>
          </p:cNvPicPr>
          <p:nvPr/>
        </p:nvPicPr>
        <p:blipFill>
          <a:blip r:embed="rId4"/>
          <a:srcRect/>
          <a:stretch/>
        </p:blipFill>
        <p:spPr>
          <a:xfrm>
            <a:off x="829262" y="610667"/>
            <a:ext cx="3985260" cy="3985260"/>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53"/>
        <p:cNvGrpSpPr/>
        <p:nvPr/>
      </p:nvGrpSpPr>
      <p:grpSpPr>
        <a:xfrm>
          <a:off x="0" y="0"/>
          <a:ext cx="0" cy="0"/>
          <a:chOff x="0" y="0"/>
          <a:chExt cx="0" cy="0"/>
        </a:xfrm>
      </p:grpSpPr>
      <p:sp>
        <p:nvSpPr>
          <p:cNvPr id="555" name="Google Shape;555;p64"/>
          <p:cNvSpPr/>
          <p:nvPr/>
        </p:nvSpPr>
        <p:spPr>
          <a:xfrm>
            <a:off x="241299" y="241300"/>
            <a:ext cx="8660121" cy="4660901"/>
          </a:xfrm>
          <a:custGeom>
            <a:avLst/>
            <a:gdLst/>
            <a:ahLst/>
            <a:cxnLst/>
            <a:rect l="l" t="t" r="r" b="b"/>
            <a:pathLst>
              <a:path w="11546828" h="6214534" extrusionOk="0">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rgbClr val="7F7F7F">
              <a:alpha val="24310"/>
            </a:srgbClr>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556" name="Google Shape;556;p64"/>
          <p:cNvSpPr/>
          <p:nvPr/>
        </p:nvSpPr>
        <p:spPr>
          <a:xfrm flipH="1">
            <a:off x="6432420" y="2501900"/>
            <a:ext cx="2469000" cy="2400300"/>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557" name="Google Shape;557;p64"/>
          <p:cNvSpPr/>
          <p:nvPr/>
        </p:nvSpPr>
        <p:spPr>
          <a:xfrm>
            <a:off x="481331" y="467456"/>
            <a:ext cx="8178900" cy="4206000"/>
          </a:xfrm>
          <a:prstGeom prst="rect">
            <a:avLst/>
          </a:prstGeom>
          <a:no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cxnSp>
        <p:nvCxnSpPr>
          <p:cNvPr id="559" name="Google Shape;559;p64"/>
          <p:cNvCxnSpPr/>
          <p:nvPr/>
        </p:nvCxnSpPr>
        <p:spPr>
          <a:xfrm>
            <a:off x="5650992" y="1389647"/>
            <a:ext cx="0" cy="2427300"/>
          </a:xfrm>
          <a:prstGeom prst="straightConnector1">
            <a:avLst/>
          </a:prstGeom>
          <a:noFill/>
          <a:ln w="19050" cap="sq" cmpd="sng">
            <a:solidFill>
              <a:srgbClr val="3F3F3F"/>
            </a:solidFill>
            <a:prstDash val="solid"/>
            <a:miter lim="800000"/>
            <a:headEnd type="none" w="sm" len="sm"/>
            <a:tailEnd type="none" w="sm" len="sm"/>
          </a:ln>
        </p:spPr>
      </p:cxnSp>
      <p:pic>
        <p:nvPicPr>
          <p:cNvPr id="560" name="Google Shape;560;p64" descr="A bee with wings and a shield&#10;&#10;Description automatically generated with medium confidence"/>
          <p:cNvPicPr preferRelativeResize="0"/>
          <p:nvPr/>
        </p:nvPicPr>
        <p:blipFill rotWithShape="1">
          <a:blip r:embed="rId3">
            <a:alphaModFix/>
          </a:blip>
          <a:srcRect/>
          <a:stretch/>
        </p:blipFill>
        <p:spPr>
          <a:xfrm>
            <a:off x="7666980" y="3692811"/>
            <a:ext cx="952417" cy="952417"/>
          </a:xfrm>
          <a:prstGeom prst="rect">
            <a:avLst/>
          </a:prstGeom>
          <a:noFill/>
          <a:ln>
            <a:noFill/>
          </a:ln>
        </p:spPr>
      </p:pic>
      <p:sp>
        <p:nvSpPr>
          <p:cNvPr id="561" name="Google Shape;561;p64"/>
          <p:cNvSpPr txBox="1"/>
          <p:nvPr/>
        </p:nvSpPr>
        <p:spPr>
          <a:xfrm>
            <a:off x="5747236" y="1672317"/>
            <a:ext cx="2358300" cy="980478"/>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4400" dirty="0">
                <a:solidFill>
                  <a:schemeClr val="dk1"/>
                </a:solidFill>
                <a:latin typeface="Calibri Light"/>
                <a:ea typeface="Calibri"/>
                <a:cs typeface="Calibri"/>
                <a:sym typeface="Calibri"/>
              </a:rPr>
              <a:t>Feel first</a:t>
            </a:r>
            <a:endParaRPr sz="4400" u="sng" dirty="0">
              <a:solidFill>
                <a:schemeClr val="dk1"/>
              </a:solidFill>
              <a:latin typeface="Calibri Light"/>
              <a:ea typeface="Calibri"/>
              <a:cs typeface="Calibri"/>
              <a:sym typeface="Calibri"/>
            </a:endParaRPr>
          </a:p>
        </p:txBody>
      </p:sp>
      <p:pic>
        <p:nvPicPr>
          <p:cNvPr id="2" name="Picture 1">
            <a:extLst>
              <a:ext uri="{FF2B5EF4-FFF2-40B4-BE49-F238E27FC236}">
                <a16:creationId xmlns:a16="http://schemas.microsoft.com/office/drawing/2014/main" id="{26E42BBE-B063-34C6-6CE1-BFC8A2AA969E}"/>
              </a:ext>
            </a:extLst>
          </p:cNvPr>
          <p:cNvPicPr>
            <a:picLocks noChangeAspect="1"/>
          </p:cNvPicPr>
          <p:nvPr/>
        </p:nvPicPr>
        <p:blipFill>
          <a:blip r:embed="rId4"/>
          <a:srcRect/>
          <a:stretch/>
        </p:blipFill>
        <p:spPr>
          <a:xfrm>
            <a:off x="884305" y="577826"/>
            <a:ext cx="3985260" cy="3985260"/>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65"/>
        <p:cNvGrpSpPr/>
        <p:nvPr/>
      </p:nvGrpSpPr>
      <p:grpSpPr>
        <a:xfrm>
          <a:off x="0" y="0"/>
          <a:ext cx="0" cy="0"/>
          <a:chOff x="0" y="0"/>
          <a:chExt cx="0" cy="0"/>
        </a:xfrm>
      </p:grpSpPr>
      <p:sp>
        <p:nvSpPr>
          <p:cNvPr id="567" name="Google Shape;567;p65"/>
          <p:cNvSpPr/>
          <p:nvPr/>
        </p:nvSpPr>
        <p:spPr>
          <a:xfrm>
            <a:off x="241299" y="241300"/>
            <a:ext cx="8660121" cy="4660901"/>
          </a:xfrm>
          <a:custGeom>
            <a:avLst/>
            <a:gdLst/>
            <a:ahLst/>
            <a:cxnLst/>
            <a:rect l="l" t="t" r="r" b="b"/>
            <a:pathLst>
              <a:path w="11546828" h="6214534" extrusionOk="0">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rgbClr val="7F7F7F">
              <a:alpha val="24310"/>
            </a:srgbClr>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568" name="Google Shape;568;p65"/>
          <p:cNvSpPr/>
          <p:nvPr/>
        </p:nvSpPr>
        <p:spPr>
          <a:xfrm flipH="1">
            <a:off x="6432420" y="2501900"/>
            <a:ext cx="2469000" cy="2400300"/>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569" name="Google Shape;569;p65"/>
          <p:cNvSpPr/>
          <p:nvPr/>
        </p:nvSpPr>
        <p:spPr>
          <a:xfrm>
            <a:off x="481331" y="467456"/>
            <a:ext cx="8178900" cy="4206000"/>
          </a:xfrm>
          <a:prstGeom prst="rect">
            <a:avLst/>
          </a:prstGeom>
          <a:no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cxnSp>
        <p:nvCxnSpPr>
          <p:cNvPr id="571" name="Google Shape;571;p65"/>
          <p:cNvCxnSpPr/>
          <p:nvPr/>
        </p:nvCxnSpPr>
        <p:spPr>
          <a:xfrm>
            <a:off x="5650992" y="1389647"/>
            <a:ext cx="0" cy="2427300"/>
          </a:xfrm>
          <a:prstGeom prst="straightConnector1">
            <a:avLst/>
          </a:prstGeom>
          <a:noFill/>
          <a:ln w="19050" cap="sq" cmpd="sng">
            <a:solidFill>
              <a:srgbClr val="3F3F3F"/>
            </a:solidFill>
            <a:prstDash val="solid"/>
            <a:miter lim="800000"/>
            <a:headEnd type="none" w="sm" len="sm"/>
            <a:tailEnd type="none" w="sm" len="sm"/>
          </a:ln>
        </p:spPr>
      </p:cxnSp>
      <p:pic>
        <p:nvPicPr>
          <p:cNvPr id="572" name="Google Shape;572;p65" descr="A bee with wings and a shield&#10;&#10;Description automatically generated with medium confidence"/>
          <p:cNvPicPr preferRelativeResize="0"/>
          <p:nvPr/>
        </p:nvPicPr>
        <p:blipFill rotWithShape="1">
          <a:blip r:embed="rId3">
            <a:alphaModFix/>
          </a:blip>
          <a:srcRect/>
          <a:stretch/>
        </p:blipFill>
        <p:spPr>
          <a:xfrm>
            <a:off x="7666980" y="3692811"/>
            <a:ext cx="952417" cy="952417"/>
          </a:xfrm>
          <a:prstGeom prst="rect">
            <a:avLst/>
          </a:prstGeom>
          <a:noFill/>
          <a:ln>
            <a:noFill/>
          </a:ln>
        </p:spPr>
      </p:pic>
      <p:sp>
        <p:nvSpPr>
          <p:cNvPr id="573" name="Google Shape;573;p65"/>
          <p:cNvSpPr txBox="1"/>
          <p:nvPr/>
        </p:nvSpPr>
        <p:spPr>
          <a:xfrm>
            <a:off x="5654561" y="1448350"/>
            <a:ext cx="3007029" cy="2293382"/>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Clr>
                <a:schemeClr val="dk1"/>
              </a:buClr>
              <a:buSzPts val="1100"/>
              <a:buFont typeface="Arial"/>
              <a:buNone/>
            </a:pPr>
            <a:r>
              <a:rPr lang="en" sz="4400" dirty="0">
                <a:solidFill>
                  <a:schemeClr val="dk1"/>
                </a:solidFill>
                <a:latin typeface="Calibri Light"/>
                <a:ea typeface="Calibri Light"/>
                <a:cs typeface="Calibri Light"/>
                <a:sym typeface="Calibri"/>
              </a:rPr>
              <a:t>Get to your meeting spot.</a:t>
            </a:r>
            <a:endParaRPr lang="en-US" sz="4400" u="sng" dirty="0">
              <a:solidFill>
                <a:schemeClr val="dk1"/>
              </a:solidFill>
              <a:latin typeface="Calibri Light"/>
              <a:ea typeface="Calibri Light"/>
              <a:cs typeface="Calibri Light"/>
            </a:endParaRPr>
          </a:p>
        </p:txBody>
      </p:sp>
      <p:pic>
        <p:nvPicPr>
          <p:cNvPr id="5" name="Picture 4" descr="A family hugging each other in front of a fire&#10;&#10;Description automatically generated">
            <a:extLst>
              <a:ext uri="{FF2B5EF4-FFF2-40B4-BE49-F238E27FC236}">
                <a16:creationId xmlns:a16="http://schemas.microsoft.com/office/drawing/2014/main" id="{D64BAB3A-EF31-B5D8-EF81-B376E99CB20E}"/>
              </a:ext>
            </a:extLst>
          </p:cNvPr>
          <p:cNvPicPr>
            <a:picLocks noChangeAspect="1"/>
          </p:cNvPicPr>
          <p:nvPr/>
        </p:nvPicPr>
        <p:blipFill>
          <a:blip r:embed="rId4"/>
          <a:stretch>
            <a:fillRect/>
          </a:stretch>
        </p:blipFill>
        <p:spPr>
          <a:xfrm>
            <a:off x="986790" y="661982"/>
            <a:ext cx="3816947" cy="3816947"/>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77"/>
        <p:cNvGrpSpPr/>
        <p:nvPr/>
      </p:nvGrpSpPr>
      <p:grpSpPr>
        <a:xfrm>
          <a:off x="0" y="0"/>
          <a:ext cx="0" cy="0"/>
          <a:chOff x="0" y="0"/>
          <a:chExt cx="0" cy="0"/>
        </a:xfrm>
      </p:grpSpPr>
      <p:sp>
        <p:nvSpPr>
          <p:cNvPr id="579" name="Google Shape;579;p66"/>
          <p:cNvSpPr/>
          <p:nvPr/>
        </p:nvSpPr>
        <p:spPr>
          <a:xfrm>
            <a:off x="241299" y="241300"/>
            <a:ext cx="8660121" cy="4660901"/>
          </a:xfrm>
          <a:custGeom>
            <a:avLst/>
            <a:gdLst/>
            <a:ahLst/>
            <a:cxnLst/>
            <a:rect l="l" t="t" r="r" b="b"/>
            <a:pathLst>
              <a:path w="11546828" h="6214534" extrusionOk="0">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rgbClr val="7F7F7F">
              <a:alpha val="24310"/>
            </a:srgbClr>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580" name="Google Shape;580;p66"/>
          <p:cNvSpPr/>
          <p:nvPr/>
        </p:nvSpPr>
        <p:spPr>
          <a:xfrm flipH="1">
            <a:off x="6432420" y="2501900"/>
            <a:ext cx="2469000" cy="2400300"/>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581" name="Google Shape;581;p66"/>
          <p:cNvSpPr/>
          <p:nvPr/>
        </p:nvSpPr>
        <p:spPr>
          <a:xfrm>
            <a:off x="481331" y="467456"/>
            <a:ext cx="8178900" cy="4206000"/>
          </a:xfrm>
          <a:prstGeom prst="rect">
            <a:avLst/>
          </a:prstGeom>
          <a:no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cxnSp>
        <p:nvCxnSpPr>
          <p:cNvPr id="583" name="Google Shape;583;p66"/>
          <p:cNvCxnSpPr/>
          <p:nvPr/>
        </p:nvCxnSpPr>
        <p:spPr>
          <a:xfrm>
            <a:off x="5650992" y="1389647"/>
            <a:ext cx="0" cy="2427300"/>
          </a:xfrm>
          <a:prstGeom prst="straightConnector1">
            <a:avLst/>
          </a:prstGeom>
          <a:noFill/>
          <a:ln w="19050" cap="sq" cmpd="sng">
            <a:solidFill>
              <a:srgbClr val="3F3F3F"/>
            </a:solidFill>
            <a:prstDash val="solid"/>
            <a:miter lim="800000"/>
            <a:headEnd type="none" w="sm" len="sm"/>
            <a:tailEnd type="none" w="sm" len="sm"/>
          </a:ln>
        </p:spPr>
      </p:cxnSp>
      <p:pic>
        <p:nvPicPr>
          <p:cNvPr id="584" name="Google Shape;584;p66" descr="A bee with wings and a shield&#10;&#10;Description automatically generated with medium confidence"/>
          <p:cNvPicPr preferRelativeResize="0"/>
          <p:nvPr/>
        </p:nvPicPr>
        <p:blipFill rotWithShape="1">
          <a:blip r:embed="rId3">
            <a:alphaModFix/>
          </a:blip>
          <a:srcRect/>
          <a:stretch/>
        </p:blipFill>
        <p:spPr>
          <a:xfrm>
            <a:off x="7666980" y="3692811"/>
            <a:ext cx="952417" cy="952417"/>
          </a:xfrm>
          <a:prstGeom prst="rect">
            <a:avLst/>
          </a:prstGeom>
          <a:noFill/>
          <a:ln>
            <a:noFill/>
          </a:ln>
        </p:spPr>
      </p:pic>
      <p:sp>
        <p:nvSpPr>
          <p:cNvPr id="585" name="Google Shape;585;p66"/>
          <p:cNvSpPr txBox="1"/>
          <p:nvPr/>
        </p:nvSpPr>
        <p:spPr>
          <a:xfrm>
            <a:off x="5650700" y="1722516"/>
            <a:ext cx="2589989" cy="15597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Clr>
                <a:schemeClr val="dk1"/>
              </a:buClr>
              <a:buSzPts val="1100"/>
              <a:buFont typeface="Arial"/>
              <a:buNone/>
            </a:pPr>
            <a:r>
              <a:rPr lang="en" sz="4400" dirty="0">
                <a:solidFill>
                  <a:schemeClr val="dk1"/>
                </a:solidFill>
                <a:latin typeface="Calibri Light"/>
                <a:ea typeface="Calibri"/>
                <a:cs typeface="Calibri"/>
                <a:sym typeface="Calibri"/>
              </a:rPr>
              <a:t>Don’t go back In.</a:t>
            </a:r>
            <a:endParaRPr sz="4400" u="sng" dirty="0">
              <a:solidFill>
                <a:schemeClr val="dk1"/>
              </a:solidFill>
              <a:latin typeface="Calibri Light"/>
              <a:ea typeface="Calibri"/>
              <a:cs typeface="Calibri"/>
              <a:sym typeface="Calibri"/>
            </a:endParaRPr>
          </a:p>
          <a:p>
            <a:pPr marL="0" lvl="0" indent="0" algn="l" rtl="0">
              <a:lnSpc>
                <a:spcPct val="115000"/>
              </a:lnSpc>
              <a:spcBef>
                <a:spcPts val="0"/>
              </a:spcBef>
              <a:spcAft>
                <a:spcPts val="0"/>
              </a:spcAft>
              <a:buNone/>
            </a:pPr>
            <a:endParaRPr sz="1200" u="sng" dirty="0">
              <a:solidFill>
                <a:schemeClr val="dk1"/>
              </a:solidFill>
              <a:latin typeface="Calibri"/>
              <a:ea typeface="Calibri"/>
              <a:cs typeface="Calibri"/>
              <a:sym typeface="Calibri"/>
            </a:endParaRPr>
          </a:p>
        </p:txBody>
      </p:sp>
      <p:pic>
        <p:nvPicPr>
          <p:cNvPr id="5" name="Picture 4" descr="A person running with a briefcase in front of a fire&#10;&#10;Description automatically generated">
            <a:extLst>
              <a:ext uri="{FF2B5EF4-FFF2-40B4-BE49-F238E27FC236}">
                <a16:creationId xmlns:a16="http://schemas.microsoft.com/office/drawing/2014/main" id="{F9DEB0A9-2D4D-A258-2C7F-D8A6026A78F1}"/>
              </a:ext>
            </a:extLst>
          </p:cNvPr>
          <p:cNvPicPr>
            <a:picLocks noChangeAspect="1"/>
          </p:cNvPicPr>
          <p:nvPr/>
        </p:nvPicPr>
        <p:blipFill>
          <a:blip r:embed="rId4"/>
          <a:stretch>
            <a:fillRect/>
          </a:stretch>
        </p:blipFill>
        <p:spPr>
          <a:xfrm>
            <a:off x="877074" y="672769"/>
            <a:ext cx="3885421" cy="3885421"/>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89"/>
        <p:cNvGrpSpPr/>
        <p:nvPr/>
      </p:nvGrpSpPr>
      <p:grpSpPr>
        <a:xfrm>
          <a:off x="0" y="0"/>
          <a:ext cx="0" cy="0"/>
          <a:chOff x="0" y="0"/>
          <a:chExt cx="0" cy="0"/>
        </a:xfrm>
      </p:grpSpPr>
      <p:sp>
        <p:nvSpPr>
          <p:cNvPr id="591" name="Google Shape;591;p67"/>
          <p:cNvSpPr/>
          <p:nvPr/>
        </p:nvSpPr>
        <p:spPr>
          <a:xfrm>
            <a:off x="241299" y="241300"/>
            <a:ext cx="8660121" cy="4660901"/>
          </a:xfrm>
          <a:custGeom>
            <a:avLst/>
            <a:gdLst/>
            <a:ahLst/>
            <a:cxnLst/>
            <a:rect l="l" t="t" r="r" b="b"/>
            <a:pathLst>
              <a:path w="11546828" h="6214534" extrusionOk="0">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rgbClr val="7F7F7F">
              <a:alpha val="24310"/>
            </a:srgbClr>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592" name="Google Shape;592;p67"/>
          <p:cNvSpPr/>
          <p:nvPr/>
        </p:nvSpPr>
        <p:spPr>
          <a:xfrm flipH="1">
            <a:off x="6432420" y="2501900"/>
            <a:ext cx="2469000" cy="2400300"/>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593" name="Google Shape;593;p67"/>
          <p:cNvSpPr/>
          <p:nvPr/>
        </p:nvSpPr>
        <p:spPr>
          <a:xfrm>
            <a:off x="481331" y="467456"/>
            <a:ext cx="8178900" cy="4206000"/>
          </a:xfrm>
          <a:prstGeom prst="rect">
            <a:avLst/>
          </a:prstGeom>
          <a:no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pic>
        <p:nvPicPr>
          <p:cNvPr id="596" name="Google Shape;596;p67" descr="A bee with wings and a shield&#10;&#10;Description automatically generated with medium confidence"/>
          <p:cNvPicPr preferRelativeResize="0"/>
          <p:nvPr/>
        </p:nvPicPr>
        <p:blipFill rotWithShape="1">
          <a:blip r:embed="rId3">
            <a:alphaModFix/>
          </a:blip>
          <a:srcRect/>
          <a:stretch/>
        </p:blipFill>
        <p:spPr>
          <a:xfrm>
            <a:off x="7666980" y="3692811"/>
            <a:ext cx="952417" cy="952417"/>
          </a:xfrm>
          <a:prstGeom prst="rect">
            <a:avLst/>
          </a:prstGeom>
          <a:noFill/>
          <a:ln>
            <a:noFill/>
          </a:ln>
        </p:spPr>
      </p:pic>
      <p:sp>
        <p:nvSpPr>
          <p:cNvPr id="597" name="Google Shape;597;p67"/>
          <p:cNvSpPr txBox="1"/>
          <p:nvPr/>
        </p:nvSpPr>
        <p:spPr>
          <a:xfrm>
            <a:off x="851939" y="1263735"/>
            <a:ext cx="1263579" cy="759112"/>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4400" b="1">
                <a:solidFill>
                  <a:schemeClr val="dk1"/>
                </a:solidFill>
                <a:latin typeface="Calibri Light"/>
                <a:ea typeface="Calibri"/>
                <a:cs typeface="Calibri"/>
                <a:sym typeface="Calibri"/>
              </a:rPr>
              <a:t>Stop</a:t>
            </a:r>
            <a:endParaRPr sz="1200" b="1" u="sng">
              <a:solidFill>
                <a:schemeClr val="dk1"/>
              </a:solidFill>
              <a:latin typeface="Calibri"/>
              <a:ea typeface="Calibri"/>
              <a:cs typeface="Calibri"/>
              <a:sym typeface="Calibri"/>
            </a:endParaRPr>
          </a:p>
        </p:txBody>
      </p:sp>
      <p:pic>
        <p:nvPicPr>
          <p:cNvPr id="5" name="Picture 4" descr="A red and white stop sign&#10;&#10;Description automatically generated">
            <a:extLst>
              <a:ext uri="{FF2B5EF4-FFF2-40B4-BE49-F238E27FC236}">
                <a16:creationId xmlns:a16="http://schemas.microsoft.com/office/drawing/2014/main" id="{38BCFE9A-8CCF-AC01-EBAB-CAD1D29F10AC}"/>
              </a:ext>
            </a:extLst>
          </p:cNvPr>
          <p:cNvPicPr>
            <a:picLocks noChangeAspect="1"/>
          </p:cNvPicPr>
          <p:nvPr/>
        </p:nvPicPr>
        <p:blipFill>
          <a:blip r:embed="rId4"/>
          <a:stretch>
            <a:fillRect/>
          </a:stretch>
        </p:blipFill>
        <p:spPr>
          <a:xfrm>
            <a:off x="583043" y="2243292"/>
            <a:ext cx="1801372" cy="1536195"/>
          </a:xfrm>
          <a:prstGeom prst="rect">
            <a:avLst/>
          </a:prstGeom>
        </p:spPr>
      </p:pic>
      <p:pic>
        <p:nvPicPr>
          <p:cNvPr id="7" name="Picture 6" descr="A drawing of a person lying down&#10;&#10;Description automatically generated">
            <a:extLst>
              <a:ext uri="{FF2B5EF4-FFF2-40B4-BE49-F238E27FC236}">
                <a16:creationId xmlns:a16="http://schemas.microsoft.com/office/drawing/2014/main" id="{1E9C640E-1443-E77D-5BF6-DECBDCC9D757}"/>
              </a:ext>
            </a:extLst>
          </p:cNvPr>
          <p:cNvPicPr>
            <a:picLocks noChangeAspect="1"/>
          </p:cNvPicPr>
          <p:nvPr/>
        </p:nvPicPr>
        <p:blipFill>
          <a:blip r:embed="rId5"/>
          <a:stretch>
            <a:fillRect/>
          </a:stretch>
        </p:blipFill>
        <p:spPr>
          <a:xfrm>
            <a:off x="5708733" y="2400731"/>
            <a:ext cx="1801372" cy="1536195"/>
          </a:xfrm>
          <a:prstGeom prst="rect">
            <a:avLst/>
          </a:prstGeom>
        </p:spPr>
      </p:pic>
      <p:pic>
        <p:nvPicPr>
          <p:cNvPr id="9" name="Picture 8" descr="A cartoon of a person standing next to a brown object&#10;&#10;Description automatically generated">
            <a:extLst>
              <a:ext uri="{FF2B5EF4-FFF2-40B4-BE49-F238E27FC236}">
                <a16:creationId xmlns:a16="http://schemas.microsoft.com/office/drawing/2014/main" id="{842AF80F-7A26-7B60-6A99-F94E767E8CB7}"/>
              </a:ext>
            </a:extLst>
          </p:cNvPr>
          <p:cNvPicPr>
            <a:picLocks noChangeAspect="1"/>
          </p:cNvPicPr>
          <p:nvPr/>
        </p:nvPicPr>
        <p:blipFill>
          <a:blip r:embed="rId6"/>
          <a:stretch>
            <a:fillRect/>
          </a:stretch>
        </p:blipFill>
        <p:spPr>
          <a:xfrm>
            <a:off x="3094352" y="2156616"/>
            <a:ext cx="1801372" cy="1536195"/>
          </a:xfrm>
          <a:prstGeom prst="rect">
            <a:avLst/>
          </a:prstGeom>
        </p:spPr>
      </p:pic>
      <p:sp>
        <p:nvSpPr>
          <p:cNvPr id="10" name="Google Shape;597;p67">
            <a:extLst>
              <a:ext uri="{FF2B5EF4-FFF2-40B4-BE49-F238E27FC236}">
                <a16:creationId xmlns:a16="http://schemas.microsoft.com/office/drawing/2014/main" id="{4C2321AC-4E73-0ABA-C1E0-8A48AD209197}"/>
              </a:ext>
            </a:extLst>
          </p:cNvPr>
          <p:cNvSpPr txBox="1"/>
          <p:nvPr/>
        </p:nvSpPr>
        <p:spPr>
          <a:xfrm>
            <a:off x="3363248" y="1263735"/>
            <a:ext cx="1338292" cy="759112"/>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4400" b="1">
                <a:solidFill>
                  <a:schemeClr val="dk1"/>
                </a:solidFill>
                <a:latin typeface="Calibri Light"/>
                <a:ea typeface="Calibri"/>
                <a:cs typeface="Calibri"/>
                <a:sym typeface="Calibri"/>
              </a:rPr>
              <a:t>Drop</a:t>
            </a:r>
            <a:endParaRPr sz="1200" b="1" u="sng">
              <a:solidFill>
                <a:schemeClr val="dk1"/>
              </a:solidFill>
              <a:latin typeface="Calibri"/>
              <a:ea typeface="Calibri"/>
              <a:cs typeface="Calibri"/>
              <a:sym typeface="Calibri"/>
            </a:endParaRPr>
          </a:p>
        </p:txBody>
      </p:sp>
      <p:sp>
        <p:nvSpPr>
          <p:cNvPr id="11" name="Google Shape;597;p67">
            <a:extLst>
              <a:ext uri="{FF2B5EF4-FFF2-40B4-BE49-F238E27FC236}">
                <a16:creationId xmlns:a16="http://schemas.microsoft.com/office/drawing/2014/main" id="{1C132CAE-C79C-8DC6-321E-E0511F32A3F2}"/>
              </a:ext>
            </a:extLst>
          </p:cNvPr>
          <p:cNvSpPr txBox="1"/>
          <p:nvPr/>
        </p:nvSpPr>
        <p:spPr>
          <a:xfrm>
            <a:off x="5874557" y="1263735"/>
            <a:ext cx="1635548" cy="759112"/>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4400" b="1">
                <a:solidFill>
                  <a:schemeClr val="dk1"/>
                </a:solidFill>
                <a:latin typeface="Calibri Light"/>
                <a:ea typeface="Calibri"/>
                <a:cs typeface="Calibri"/>
                <a:sym typeface="Calibri"/>
              </a:rPr>
              <a:t>&amp; Roll</a:t>
            </a:r>
            <a:endParaRPr sz="1200" b="1" u="sng">
              <a:solidFill>
                <a:schemeClr val="dk1"/>
              </a:solidFill>
              <a:latin typeface="Calibri"/>
              <a:ea typeface="Calibri"/>
              <a:cs typeface="Calibri"/>
              <a:sym typeface="Calibri"/>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258"/>
        <p:cNvGrpSpPr/>
        <p:nvPr/>
      </p:nvGrpSpPr>
      <p:grpSpPr>
        <a:xfrm>
          <a:off x="0" y="0"/>
          <a:ext cx="0" cy="0"/>
          <a:chOff x="0" y="0"/>
          <a:chExt cx="0" cy="0"/>
        </a:xfrm>
      </p:grpSpPr>
      <p:sp>
        <p:nvSpPr>
          <p:cNvPr id="262" name="Google Shape;262;p38"/>
          <p:cNvSpPr txBox="1">
            <a:spLocks noGrp="1"/>
          </p:cNvSpPr>
          <p:nvPr>
            <p:ph type="ctrTitle"/>
          </p:nvPr>
        </p:nvSpPr>
        <p:spPr>
          <a:xfrm>
            <a:off x="983851" y="1425600"/>
            <a:ext cx="7127454" cy="1376655"/>
          </a:xfrm>
          <a:prstGeom prst="rect">
            <a:avLst/>
          </a:prstGeom>
          <a:noFill/>
          <a:ln>
            <a:noFill/>
          </a:ln>
        </p:spPr>
        <p:txBody>
          <a:bodyPr spcFirstLastPara="1" wrap="square" lIns="68575" tIns="34275" rIns="68575" bIns="34275" anchor="t" anchorCtr="0">
            <a:noAutofit/>
          </a:bodyPr>
          <a:lstStyle/>
          <a:p>
            <a:pPr marL="0" lvl="0" indent="0" rtl="0">
              <a:lnSpc>
                <a:spcPct val="100000"/>
              </a:lnSpc>
              <a:spcBef>
                <a:spcPts val="0"/>
              </a:spcBef>
              <a:spcAft>
                <a:spcPts val="0"/>
              </a:spcAft>
              <a:buClr>
                <a:schemeClr val="dk1"/>
              </a:buClr>
              <a:buSzPts val="1100"/>
              <a:buFont typeface="Arial"/>
              <a:buNone/>
            </a:pPr>
            <a:r>
              <a:rPr lang="en" sz="4400" dirty="0">
                <a:latin typeface="+mn-lt"/>
              </a:rPr>
              <a:t>Let’s Practice: </a:t>
            </a:r>
            <a:r>
              <a:rPr lang="en" sz="4400" dirty="0">
                <a:latin typeface="+mn-lt"/>
                <a:ea typeface="Calibri Light"/>
                <a:cs typeface="Calibri Light"/>
              </a:rPr>
              <a:t> </a:t>
            </a:r>
            <a:r>
              <a:rPr lang="en" sz="4400" b="1" dirty="0">
                <a:latin typeface="+mn-lt"/>
                <a:ea typeface="Calibri Light"/>
                <a:cs typeface="Calibri Light"/>
              </a:rPr>
              <a:t>STOP, DROP, and ROLL</a:t>
            </a:r>
            <a:endParaRPr lang="en-US" sz="4400" b="1" dirty="0">
              <a:highlight>
                <a:srgbClr val="FFFFFF"/>
              </a:highlight>
              <a:latin typeface="+mn-lt"/>
            </a:endParaRPr>
          </a:p>
        </p:txBody>
      </p:sp>
      <p:grpSp>
        <p:nvGrpSpPr>
          <p:cNvPr id="2" name="Group 1">
            <a:extLst>
              <a:ext uri="{FF2B5EF4-FFF2-40B4-BE49-F238E27FC236}">
                <a16:creationId xmlns:a16="http://schemas.microsoft.com/office/drawing/2014/main" id="{47470B53-855F-BD71-61FC-8994CF425778}"/>
              </a:ext>
            </a:extLst>
          </p:cNvPr>
          <p:cNvGrpSpPr/>
          <p:nvPr/>
        </p:nvGrpSpPr>
        <p:grpSpPr>
          <a:xfrm>
            <a:off x="114077" y="1634800"/>
            <a:ext cx="869774" cy="736282"/>
            <a:chOff x="704088" y="681038"/>
            <a:chExt cx="869774" cy="736282"/>
          </a:xfrm>
        </p:grpSpPr>
        <p:sp>
          <p:nvSpPr>
            <p:cNvPr id="3" name="Rectangle 2">
              <a:extLst>
                <a:ext uri="{FF2B5EF4-FFF2-40B4-BE49-F238E27FC236}">
                  <a16:creationId xmlns:a16="http://schemas.microsoft.com/office/drawing/2014/main" id="{6CA076B1-155F-9824-05E7-70F6193CC411}"/>
                </a:ext>
              </a:extLst>
            </p:cNvPr>
            <p:cNvSpPr/>
            <p:nvPr/>
          </p:nvSpPr>
          <p:spPr>
            <a:xfrm>
              <a:off x="704088" y="681038"/>
              <a:ext cx="219456" cy="736282"/>
            </a:xfrm>
            <a:prstGeom prst="rect">
              <a:avLst/>
            </a:prstGeom>
            <a:solidFill>
              <a:srgbClr val="FFBA1A"/>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23BFA40B-512B-509F-2F19-2FA6BB7C0D70}"/>
                </a:ext>
              </a:extLst>
            </p:cNvPr>
            <p:cNvSpPr/>
            <p:nvPr/>
          </p:nvSpPr>
          <p:spPr>
            <a:xfrm>
              <a:off x="1029247" y="681038"/>
              <a:ext cx="219456" cy="736282"/>
            </a:xfrm>
            <a:prstGeom prst="rect">
              <a:avLst/>
            </a:prstGeom>
            <a:solidFill>
              <a:srgbClr val="FFBA1A"/>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F5B39997-67C2-571D-59CF-E1EE14B28C48}"/>
                </a:ext>
              </a:extLst>
            </p:cNvPr>
            <p:cNvSpPr/>
            <p:nvPr/>
          </p:nvSpPr>
          <p:spPr>
            <a:xfrm>
              <a:off x="1354406" y="681038"/>
              <a:ext cx="219456" cy="736282"/>
            </a:xfrm>
            <a:prstGeom prst="rect">
              <a:avLst/>
            </a:prstGeom>
            <a:solidFill>
              <a:srgbClr val="FFBA1A"/>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 name="Group 5">
            <a:extLst>
              <a:ext uri="{FF2B5EF4-FFF2-40B4-BE49-F238E27FC236}">
                <a16:creationId xmlns:a16="http://schemas.microsoft.com/office/drawing/2014/main" id="{5D21533D-34F3-0F0A-2FED-773BC4C8B61A}"/>
              </a:ext>
            </a:extLst>
          </p:cNvPr>
          <p:cNvGrpSpPr/>
          <p:nvPr/>
        </p:nvGrpSpPr>
        <p:grpSpPr>
          <a:xfrm>
            <a:off x="8111305" y="1634800"/>
            <a:ext cx="869774" cy="736282"/>
            <a:chOff x="704088" y="681038"/>
            <a:chExt cx="869774" cy="736282"/>
          </a:xfrm>
        </p:grpSpPr>
        <p:sp>
          <p:nvSpPr>
            <p:cNvPr id="7" name="Rectangle 6">
              <a:extLst>
                <a:ext uri="{FF2B5EF4-FFF2-40B4-BE49-F238E27FC236}">
                  <a16:creationId xmlns:a16="http://schemas.microsoft.com/office/drawing/2014/main" id="{F202D9ED-1771-7C7F-085A-D4AF73D190FA}"/>
                </a:ext>
              </a:extLst>
            </p:cNvPr>
            <p:cNvSpPr/>
            <p:nvPr/>
          </p:nvSpPr>
          <p:spPr>
            <a:xfrm>
              <a:off x="704088" y="681038"/>
              <a:ext cx="219456" cy="736282"/>
            </a:xfrm>
            <a:prstGeom prst="rect">
              <a:avLst/>
            </a:prstGeom>
            <a:solidFill>
              <a:srgbClr val="FFBA1A"/>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1DFA52CB-25FA-0B1A-413E-A12BC66A3118}"/>
                </a:ext>
              </a:extLst>
            </p:cNvPr>
            <p:cNvSpPr/>
            <p:nvPr/>
          </p:nvSpPr>
          <p:spPr>
            <a:xfrm>
              <a:off x="1029247" y="681038"/>
              <a:ext cx="219456" cy="736282"/>
            </a:xfrm>
            <a:prstGeom prst="rect">
              <a:avLst/>
            </a:prstGeom>
            <a:solidFill>
              <a:srgbClr val="FFBA1A"/>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7B6EE650-BFAF-C9AB-3D71-6C8192EC16D7}"/>
                </a:ext>
              </a:extLst>
            </p:cNvPr>
            <p:cNvSpPr/>
            <p:nvPr/>
          </p:nvSpPr>
          <p:spPr>
            <a:xfrm>
              <a:off x="1354406" y="681038"/>
              <a:ext cx="219456" cy="736282"/>
            </a:xfrm>
            <a:prstGeom prst="rect">
              <a:avLst/>
            </a:prstGeom>
            <a:solidFill>
              <a:srgbClr val="FFBA1A"/>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Rectangle 9">
            <a:extLst>
              <a:ext uri="{FF2B5EF4-FFF2-40B4-BE49-F238E27FC236}">
                <a16:creationId xmlns:a16="http://schemas.microsoft.com/office/drawing/2014/main" id="{97EF830F-47D4-8A04-88F9-C617E97C665D}"/>
              </a:ext>
            </a:extLst>
          </p:cNvPr>
          <p:cNvSpPr/>
          <p:nvPr/>
        </p:nvSpPr>
        <p:spPr>
          <a:xfrm>
            <a:off x="0" y="4785360"/>
            <a:ext cx="9144000" cy="358140"/>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63" name="Google Shape;263;p38" descr="A bee with wings and a shield&#10;&#10;Description automatically generated with medium confidence"/>
          <p:cNvPicPr preferRelativeResize="0"/>
          <p:nvPr/>
        </p:nvPicPr>
        <p:blipFill rotWithShape="1">
          <a:blip r:embed="rId4">
            <a:alphaModFix/>
          </a:blip>
          <a:srcRect/>
          <a:stretch/>
        </p:blipFill>
        <p:spPr>
          <a:xfrm>
            <a:off x="3908496" y="3658478"/>
            <a:ext cx="1616979" cy="1640352"/>
          </a:xfrm>
          <a:prstGeom prst="rect">
            <a:avLst/>
          </a:prstGeom>
          <a:noFill/>
          <a:ln>
            <a:noFill/>
          </a:ln>
        </p:spPr>
      </p:pic>
    </p:spTree>
    <p:custDataLst>
      <p:tags r:id="rId1"/>
    </p:custDataLst>
    <p:extLst>
      <p:ext uri="{BB962C8B-B14F-4D97-AF65-F5344CB8AC3E}">
        <p14:creationId xmlns:p14="http://schemas.microsoft.com/office/powerpoint/2010/main" val="324099066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611"/>
        <p:cNvGrpSpPr/>
        <p:nvPr/>
      </p:nvGrpSpPr>
      <p:grpSpPr>
        <a:xfrm>
          <a:off x="0" y="0"/>
          <a:ext cx="0" cy="0"/>
          <a:chOff x="0" y="0"/>
          <a:chExt cx="0" cy="0"/>
        </a:xfrm>
      </p:grpSpPr>
      <p:sp>
        <p:nvSpPr>
          <p:cNvPr id="612" name="Google Shape;612;p69"/>
          <p:cNvSpPr/>
          <p:nvPr/>
        </p:nvSpPr>
        <p:spPr>
          <a:xfrm>
            <a:off x="0" y="0"/>
            <a:ext cx="9144000" cy="5143500"/>
          </a:xfrm>
          <a:prstGeom prst="rect">
            <a:avLst/>
          </a:prstGeom>
          <a:solidFill>
            <a:schemeClr val="l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613" name="Google Shape;613;p69"/>
          <p:cNvSpPr/>
          <p:nvPr/>
        </p:nvSpPr>
        <p:spPr>
          <a:xfrm flipH="1">
            <a:off x="6432420" y="2501900"/>
            <a:ext cx="2469000" cy="2400300"/>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614" name="Google Shape;614;p69"/>
          <p:cNvSpPr/>
          <p:nvPr/>
        </p:nvSpPr>
        <p:spPr>
          <a:xfrm>
            <a:off x="481331" y="467456"/>
            <a:ext cx="8178900" cy="4206000"/>
          </a:xfrm>
          <a:prstGeom prst="rect">
            <a:avLst/>
          </a:prstGeom>
          <a:noFill/>
          <a:ln w="19050" cap="flat" cmpd="sng">
            <a:solidFill>
              <a:srgbClr val="3F3F3F"/>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615" name="Google Shape;615;p69"/>
          <p:cNvSpPr txBox="1">
            <a:spLocks noGrp="1"/>
          </p:cNvSpPr>
          <p:nvPr>
            <p:ph type="ctrTitle"/>
          </p:nvPr>
        </p:nvSpPr>
        <p:spPr>
          <a:xfrm>
            <a:off x="664463" y="756750"/>
            <a:ext cx="7223100" cy="3759000"/>
          </a:xfrm>
          <a:prstGeom prst="rect">
            <a:avLst/>
          </a:prstGeom>
          <a:noFill/>
          <a:ln>
            <a:noFill/>
          </a:ln>
        </p:spPr>
        <p:txBody>
          <a:bodyPr spcFirstLastPara="1" wrap="square" lIns="68575" tIns="34275" rIns="68575" bIns="34275" anchor="t" anchorCtr="0">
            <a:noAutofit/>
          </a:bodyPr>
          <a:lstStyle/>
          <a:p>
            <a:pPr marL="0" lvl="0" indent="0" rtl="0">
              <a:lnSpc>
                <a:spcPct val="100000"/>
              </a:lnSpc>
              <a:spcBef>
                <a:spcPts val="0"/>
              </a:spcBef>
              <a:spcAft>
                <a:spcPts val="0"/>
              </a:spcAft>
              <a:buClr>
                <a:schemeClr val="dk1"/>
              </a:buClr>
              <a:buSzPts val="1100"/>
              <a:buFont typeface="Arial"/>
              <a:buNone/>
            </a:pPr>
            <a:r>
              <a:rPr lang="en" sz="3600" dirty="0"/>
              <a:t>An </a:t>
            </a:r>
            <a:r>
              <a:rPr lang="en" sz="3600" b="1" dirty="0"/>
              <a:t>emergency </a:t>
            </a:r>
            <a:r>
              <a:rPr lang="en" sz="3600" dirty="0"/>
              <a:t>is when something serious, dangerous, and unexpected has happened and help is needed immediately.</a:t>
            </a:r>
            <a:endParaRPr sz="3600" dirty="0"/>
          </a:p>
          <a:p>
            <a:pPr marL="0" lvl="0" indent="0" algn="l" rtl="0">
              <a:lnSpc>
                <a:spcPct val="100000"/>
              </a:lnSpc>
              <a:spcBef>
                <a:spcPts val="0"/>
              </a:spcBef>
              <a:spcAft>
                <a:spcPts val="0"/>
              </a:spcAft>
              <a:buClr>
                <a:schemeClr val="dk1"/>
              </a:buClr>
              <a:buSzPts val="800"/>
              <a:buFont typeface="Arial"/>
              <a:buNone/>
            </a:pPr>
            <a:endParaRPr sz="3500" dirty="0"/>
          </a:p>
          <a:p>
            <a:pPr marL="0" lvl="0" indent="0" algn="l" rtl="0">
              <a:lnSpc>
                <a:spcPct val="100000"/>
              </a:lnSpc>
              <a:spcBef>
                <a:spcPts val="0"/>
              </a:spcBef>
              <a:spcAft>
                <a:spcPts val="0"/>
              </a:spcAft>
              <a:buClr>
                <a:schemeClr val="dk1"/>
              </a:buClr>
              <a:buSzPts val="800"/>
              <a:buFont typeface="Arial"/>
              <a:buNone/>
            </a:pPr>
            <a:endParaRPr sz="3500" dirty="0"/>
          </a:p>
        </p:txBody>
      </p:sp>
      <p:pic>
        <p:nvPicPr>
          <p:cNvPr id="616" name="Google Shape;616;p69" descr="A bee with wings and a shield&#10;&#10;Description automatically generated with medium confidence"/>
          <p:cNvPicPr preferRelativeResize="0"/>
          <p:nvPr/>
        </p:nvPicPr>
        <p:blipFill rotWithShape="1">
          <a:blip r:embed="rId3">
            <a:alphaModFix/>
          </a:blip>
          <a:srcRect/>
          <a:stretch/>
        </p:blipFill>
        <p:spPr>
          <a:xfrm>
            <a:off x="7666980" y="3692811"/>
            <a:ext cx="952417" cy="952417"/>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7BBF8512-D6FF-AA07-C6EB-18DA0A56EC34}"/>
              </a:ext>
            </a:extLst>
          </p:cNvPr>
          <p:cNvSpPr>
            <a:spLocks noGrp="1"/>
          </p:cNvSpPr>
          <p:nvPr>
            <p:ph type="body" idx="1"/>
          </p:nvPr>
        </p:nvSpPr>
        <p:spPr>
          <a:xfrm>
            <a:off x="3236" y="2285775"/>
            <a:ext cx="9137529" cy="664693"/>
          </a:xfrm>
        </p:spPr>
        <p:txBody>
          <a:bodyPr>
            <a:noAutofit/>
          </a:bodyPr>
          <a:lstStyle/>
          <a:p>
            <a:pPr marL="139700" indent="0" algn="ctr">
              <a:buNone/>
            </a:pPr>
            <a:r>
              <a:rPr lang="en-US" sz="4400" b="1" dirty="0">
                <a:latin typeface="Calibri Light"/>
                <a:ea typeface="Calibri Light"/>
                <a:cs typeface="Calibri Light"/>
              </a:rPr>
              <a:t>All done, great job!</a:t>
            </a:r>
          </a:p>
        </p:txBody>
      </p:sp>
      <p:sp>
        <p:nvSpPr>
          <p:cNvPr id="2" name="Google Shape;613;p69">
            <a:extLst>
              <a:ext uri="{FF2B5EF4-FFF2-40B4-BE49-F238E27FC236}">
                <a16:creationId xmlns:a16="http://schemas.microsoft.com/office/drawing/2014/main" id="{B8B8EBAA-487E-4D92-C481-8FB3BFE92DAD}"/>
              </a:ext>
            </a:extLst>
          </p:cNvPr>
          <p:cNvSpPr/>
          <p:nvPr/>
        </p:nvSpPr>
        <p:spPr>
          <a:xfrm flipH="1">
            <a:off x="6432420" y="2501900"/>
            <a:ext cx="2469000" cy="2400300"/>
          </a:xfrm>
          <a:prstGeom prst="rtTriangle">
            <a:avLst/>
          </a:pr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pic>
        <p:nvPicPr>
          <p:cNvPr id="4" name="Google Shape;616;p69" descr="A bee with wings and a shield&#10;&#10;Description automatically generated with medium confidence">
            <a:extLst>
              <a:ext uri="{FF2B5EF4-FFF2-40B4-BE49-F238E27FC236}">
                <a16:creationId xmlns:a16="http://schemas.microsoft.com/office/drawing/2014/main" id="{045D2D78-CA7B-8C19-3C40-617EBBDA4E77}"/>
              </a:ext>
            </a:extLst>
          </p:cNvPr>
          <p:cNvPicPr preferRelativeResize="0"/>
          <p:nvPr/>
        </p:nvPicPr>
        <p:blipFill rotWithShape="1">
          <a:blip r:embed="rId2">
            <a:alphaModFix/>
          </a:blip>
          <a:srcRect/>
          <a:stretch/>
        </p:blipFill>
        <p:spPr>
          <a:xfrm>
            <a:off x="7666980" y="3692811"/>
            <a:ext cx="952417" cy="952417"/>
          </a:xfrm>
          <a:prstGeom prst="rect">
            <a:avLst/>
          </a:prstGeom>
          <a:noFill/>
          <a:ln>
            <a:noFill/>
          </a:ln>
        </p:spPr>
      </p:pic>
    </p:spTree>
    <p:extLst>
      <p:ext uri="{BB962C8B-B14F-4D97-AF65-F5344CB8AC3E}">
        <p14:creationId xmlns:p14="http://schemas.microsoft.com/office/powerpoint/2010/main" val="229991318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THUMBNAIL_REFRESH" val="1"/>
  <p:tag name="ARTICULATE_SLIDE_COUNT" val="45"/>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8b84f0c1-b81e-4a79-9b48-a655cf54ff86">
      <Terms xmlns="http://schemas.microsoft.com/office/infopath/2007/PartnerControls"/>
    </lcf76f155ced4ddcb4097134ff3c332f>
    <TaxCatchAll xmlns="c4d35652-c855-4275-af1e-b545f515243e"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89A666223B80EB4BBCB944FC1275BF90" ma:contentTypeVersion="15" ma:contentTypeDescription="Create a new document." ma:contentTypeScope="" ma:versionID="6abb7e980006e8eb0f22d447dc31ed2f">
  <xsd:schema xmlns:xsd="http://www.w3.org/2001/XMLSchema" xmlns:xs="http://www.w3.org/2001/XMLSchema" xmlns:p="http://schemas.microsoft.com/office/2006/metadata/properties" xmlns:ns2="8b84f0c1-b81e-4a79-9b48-a655cf54ff86" xmlns:ns3="c4d35652-c855-4275-af1e-b545f515243e" targetNamespace="http://schemas.microsoft.com/office/2006/metadata/properties" ma:root="true" ma:fieldsID="82b2efa37f68cb0b7731541c43151827" ns2:_="" ns3:_="">
    <xsd:import namespace="8b84f0c1-b81e-4a79-9b48-a655cf54ff86"/>
    <xsd:import namespace="c4d35652-c855-4275-af1e-b545f515243e"/>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Location" minOccurs="0"/>
                <xsd:element ref="ns2:MediaServiceOCR"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b84f0c1-b81e-4a79-9b48-a655cf54ff8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2" nillable="true" ma:displayName="MediaLengthInSeconds" ma:hidden="true" ma:internalName="MediaLengthInSeconds" ma:readOnly="true">
      <xsd:simpleType>
        <xsd:restriction base="dms:Unknown"/>
      </xsd:simpleType>
    </xsd:element>
    <xsd:element name="MediaServiceDateTaken" ma:index="13" nillable="true" ma:displayName="MediaServiceDateTaken" ma:hidden="true" ma:indexed="true" ma:internalName="MediaServiceDateTaken" ma:readOnly="true">
      <xsd:simpleType>
        <xsd:restriction base="dms:Text"/>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0920e099-540f-4e49-b54d-0e500676ccfd" ma:termSetId="09814cd3-568e-fe90-9814-8d621ff8fb84" ma:anchorId="fba54fb3-c3e1-fe81-a776-ca4b69148c4d" ma:open="true" ma:isKeyword="false">
      <xsd:complexType>
        <xsd:sequence>
          <xsd:element ref="pc:Terms" minOccurs="0" maxOccurs="1"/>
        </xsd:sequence>
      </xsd:complex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Location" ma:index="19" nillable="true" ma:displayName="Location" ma:indexed="true" ma:internalName="MediaServiceLocation"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4d35652-c855-4275-af1e-b545f515243e"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9de985f8-6184-4dad-89e4-85d6aafd1da4}" ma:internalName="TaxCatchAll" ma:showField="CatchAllData" ma:web="c4d35652-c855-4275-af1e-b545f515243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08CCC5B-1A10-4842-8CC3-30CE39711021}">
  <ds:schemaRefs>
    <ds:schemaRef ds:uri="http://schemas.microsoft.com/sharepoint/v3/contenttype/forms"/>
  </ds:schemaRefs>
</ds:datastoreItem>
</file>

<file path=customXml/itemProps2.xml><?xml version="1.0" encoding="utf-8"?>
<ds:datastoreItem xmlns:ds="http://schemas.openxmlformats.org/officeDocument/2006/customXml" ds:itemID="{AEB301B2-F87A-4BED-ADFC-EAEB675D93FB}">
  <ds:schemaRefs>
    <ds:schemaRef ds:uri="http://www.w3.org/XML/1998/namespace"/>
    <ds:schemaRef ds:uri="http://schemas.microsoft.com/office/2006/metadata/properties"/>
    <ds:schemaRef ds:uri="http://schemas.openxmlformats.org/package/2006/metadata/core-properties"/>
    <ds:schemaRef ds:uri="http://schemas.microsoft.com/office/2006/documentManagement/types"/>
    <ds:schemaRef ds:uri="http://purl.org/dc/terms/"/>
    <ds:schemaRef ds:uri="http://purl.org/dc/elements/1.1/"/>
    <ds:schemaRef ds:uri="http://schemas.microsoft.com/office/infopath/2007/PartnerControls"/>
    <ds:schemaRef ds:uri="c4d35652-c855-4275-af1e-b545f515243e"/>
    <ds:schemaRef ds:uri="8b84f0c1-b81e-4a79-9b48-a655cf54ff86"/>
    <ds:schemaRef ds:uri="http://purl.org/dc/dcmitype/"/>
  </ds:schemaRefs>
</ds:datastoreItem>
</file>

<file path=customXml/itemProps3.xml><?xml version="1.0" encoding="utf-8"?>
<ds:datastoreItem xmlns:ds="http://schemas.openxmlformats.org/officeDocument/2006/customXml" ds:itemID="{C3F5031D-1A37-43F0-9535-A166023124F0}">
  <ds:schemaRefs>
    <ds:schemaRef ds:uri="8b84f0c1-b81e-4a79-9b48-a655cf54ff86"/>
    <ds:schemaRef ds:uri="c4d35652-c855-4275-af1e-b545f515243e"/>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0</TotalTime>
  <Words>2025</Words>
  <Application>Microsoft Office PowerPoint</Application>
  <PresentationFormat>On-screen Show (16:9)</PresentationFormat>
  <Paragraphs>155</Paragraphs>
  <Slides>45</Slides>
  <Notes>40</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45</vt:i4>
      </vt:variant>
    </vt:vector>
  </HeadingPairs>
  <TitlesOfParts>
    <vt:vector size="53" baseType="lpstr">
      <vt:lpstr>Arial</vt:lpstr>
      <vt:lpstr>Calibri</vt:lpstr>
      <vt:lpstr>Calibri Light</vt:lpstr>
      <vt:lpstr>Indie Flower</vt:lpstr>
      <vt:lpstr>Lato</vt:lpstr>
      <vt:lpstr>Rubik</vt:lpstr>
      <vt:lpstr>Office Theme</vt:lpstr>
      <vt:lpstr>Office Theme</vt:lpstr>
      <vt:lpstr>Emergency Preparedness Third Grade Lesson 1 </vt:lpstr>
      <vt:lpstr>Be aware of your surroundings, respect others’ space, and stay in your own area.</vt:lpstr>
      <vt:lpstr>Use indoor voices, be mindful of noise levels.</vt:lpstr>
      <vt:lpstr>Keep our eyes and ears open! And be ready to participate!</vt:lpstr>
      <vt:lpstr>Be prepared to problem solve, ask questions, and contribute to the lesson.</vt:lpstr>
      <vt:lpstr>What is an emergency?</vt:lpstr>
      <vt:lpstr>An emergency is when something serious, dangerous, and unexpected has happened and help is needed immediately.</vt:lpstr>
      <vt:lpstr>What's the weather?</vt:lpstr>
      <vt:lpstr>PowerPoint Presentation</vt:lpstr>
      <vt:lpstr>PowerPoint Presentation</vt:lpstr>
      <vt:lpstr>PowerPoint Presentation</vt:lpstr>
      <vt:lpstr>PowerPoint Presentation</vt:lpstr>
      <vt:lpstr>Signs that may help you notice a tornado may be coming:  </vt:lpstr>
      <vt:lpstr>PowerPoint Presentation</vt:lpstr>
      <vt:lpstr>PowerPoint Presentation</vt:lpstr>
      <vt:lpstr>PowerPoint Presentation</vt:lpstr>
      <vt:lpstr>PowerPoint Presentation</vt:lpstr>
      <vt:lpstr>PowerPoint Presentation</vt:lpstr>
      <vt:lpstr>PowerPoint Presentation</vt:lpstr>
      <vt:lpstr>Whose family watches the weather at home on TV?</vt:lpstr>
      <vt:lpstr>A weather warning means that bad weather is already occurring.</vt:lpstr>
      <vt:lpstr>What's the forecast?</vt:lpstr>
      <vt:lpstr>A tornado watch until 3:00 pm.</vt:lpstr>
      <vt:lpstr>Hurricane warning in Allentown.</vt:lpstr>
      <vt:lpstr>Flood watch in Clifford City tomorrow from 5:00 pm until 2:00 am.</vt:lpstr>
      <vt:lpstr>Tornado warning! Take shelter until 7:00 pm.</vt:lpstr>
      <vt:lpstr>Thunderstorm and hail warnings in Stevens City.</vt:lpstr>
      <vt:lpstr>Now that you know how to understand the weather we are going to talk about what to do in these situations to keep yourself safe.</vt:lpstr>
      <vt:lpstr>Listen to the adults- it is your teacher's job to keep you safe and know all the safety procedures at school.</vt:lpstr>
      <vt:lpstr>Stay calm and talk with an adult at home about what to do when there is a weather-related emergency at home. </vt:lpstr>
      <vt:lpstr>Know how to respond:</vt:lpstr>
      <vt:lpstr>9-1-1 is used for emergencies when we need police or fire and rescue.  </vt:lpstr>
      <vt:lpstr>  Remember, "When thunder roars, go indoors!"    </vt:lpstr>
      <vt:lpstr>At home: Go to the basement or a small interior room on the lowest floor like a closet or bathroom.  At school: Sit facing the wall. Put your head on the floor and cover it with your hands. Tuck your feet under your body.</vt:lpstr>
      <vt:lpstr>Create a fire escape plan and practice it twice a year.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Let’s Practice:  STOP, DROP, and ROLL</vt:lpstr>
      <vt:lpstr>An emergency is when something serious, dangerous, and unexpected has happened and help is needed immediately.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Emergency Preparedness</dc:title>
  <cp:lastModifiedBy>Anderson, Dannie (DCJS)</cp:lastModifiedBy>
  <cp:revision>1</cp:revision>
  <dcterms:modified xsi:type="dcterms:W3CDTF">2024-07-22T21:51:29Z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0x01010089A666223B80EB4BBCB944FC1275BF90</vt:lpwstr>
  </property>
  <property fmtid="{D5CDD505-2E9C-101B-9397-08002B2CF9AE}" pid="3" name="MediaServiceImageTags">
    <vt:lpwstr/>
  </property>
  <property fmtid="{D5CDD505-2E9C-101B-9397-08002B2CF9AE}" pid="4" name="ArticulateGUID">
    <vt:lpwstr>3127176E-E0A3-4246-920B-24D13C730CEB</vt:lpwstr>
  </property>
  <property fmtid="{D5CDD505-2E9C-101B-9397-08002B2CF9AE}" pid="5" name="ArticulatePath">
    <vt:lpwstr>https://jmuedu.sharepoint.com/sites/PublicSafetyProject/Shared Documents/Media/Media- Grade 3/03 Emergency Preparedness</vt:lpwstr>
  </property>
</Properties>
</file>