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tags/tag16.xml" ContentType="application/vnd.openxmlformats-officedocument.presentationml.tags+xml"/>
  <Override PartName="/ppt/notesSlides/notesSlide11.xml" ContentType="application/vnd.openxmlformats-officedocument.presentationml.notesSlide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4"/>
  </p:sldMasterIdLst>
  <p:notesMasterIdLst>
    <p:notesMasterId r:id="rId23"/>
  </p:notesMasterIdLst>
  <p:sldIdLst>
    <p:sldId id="287" r:id="rId5"/>
    <p:sldId id="315" r:id="rId6"/>
    <p:sldId id="314" r:id="rId7"/>
    <p:sldId id="313" r:id="rId8"/>
    <p:sldId id="312" r:id="rId9"/>
    <p:sldId id="261" r:id="rId10"/>
    <p:sldId id="262" r:id="rId11"/>
    <p:sldId id="263" r:id="rId12"/>
    <p:sldId id="282" r:id="rId13"/>
    <p:sldId id="283" r:id="rId14"/>
    <p:sldId id="284" r:id="rId15"/>
    <p:sldId id="285" r:id="rId16"/>
    <p:sldId id="264" r:id="rId17"/>
    <p:sldId id="316" r:id="rId18"/>
    <p:sldId id="352" r:id="rId19"/>
    <p:sldId id="350" r:id="rId20"/>
    <p:sldId id="349" r:id="rId21"/>
    <p:sldId id="318" r:id="rId22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4"/>
      <p:bold r:id="rId25"/>
      <p:italic r:id="rId26"/>
      <p:boldItalic r:id="rId27"/>
    </p:embeddedFont>
  </p:embeddedFontLst>
  <p:custDataLst>
    <p:tags r:id="rId28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E8345A-C2F0-43B5-A552-75B8804618FC}">
  <a:tblStyle styleId="{F5E8345A-C2F0-43B5-A552-75B8804618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322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on, Dannie (DCJS)" userId="3309786d-ca09-4b25-9407-7fcc16175d79" providerId="ADAL" clId="{6EF6E026-6619-48A4-97F2-68A95630EC95}"/>
    <pc:docChg chg="modSld">
      <pc:chgData name="Anderson, Dannie (DCJS)" userId="3309786d-ca09-4b25-9407-7fcc16175d79" providerId="ADAL" clId="{6EF6E026-6619-48A4-97F2-68A95630EC95}" dt="2024-07-23T15:40:29.646" v="117" actId="113"/>
      <pc:docMkLst>
        <pc:docMk/>
      </pc:docMkLst>
      <pc:sldChg chg="modSp mod">
        <pc:chgData name="Anderson, Dannie (DCJS)" userId="3309786d-ca09-4b25-9407-7fcc16175d79" providerId="ADAL" clId="{6EF6E026-6619-48A4-97F2-68A95630EC95}" dt="2024-07-23T15:10:01.907" v="5" actId="20577"/>
        <pc:sldMkLst>
          <pc:docMk/>
          <pc:sldMk cId="0" sldId="263"/>
        </pc:sldMkLst>
        <pc:spChg chg="mod">
          <ac:chgData name="Anderson, Dannie (DCJS)" userId="3309786d-ca09-4b25-9407-7fcc16175d79" providerId="ADAL" clId="{6EF6E026-6619-48A4-97F2-68A95630EC95}" dt="2024-07-23T15:10:01.907" v="5" actId="20577"/>
          <ac:spMkLst>
            <pc:docMk/>
            <pc:sldMk cId="0" sldId="263"/>
            <ac:spMk id="202" creationId="{00000000-0000-0000-0000-000000000000}"/>
          </ac:spMkLst>
        </pc:spChg>
      </pc:sldChg>
      <pc:sldChg chg="modSp mod">
        <pc:chgData name="Anderson, Dannie (DCJS)" userId="3309786d-ca09-4b25-9407-7fcc16175d79" providerId="ADAL" clId="{6EF6E026-6619-48A4-97F2-68A95630EC95}" dt="2024-07-23T15:13:53.699" v="69" actId="1076"/>
        <pc:sldMkLst>
          <pc:docMk/>
          <pc:sldMk cId="0" sldId="264"/>
        </pc:sldMkLst>
        <pc:spChg chg="mod">
          <ac:chgData name="Anderson, Dannie (DCJS)" userId="3309786d-ca09-4b25-9407-7fcc16175d79" providerId="ADAL" clId="{6EF6E026-6619-48A4-97F2-68A95630EC95}" dt="2024-07-23T15:13:53.699" v="69" actId="1076"/>
          <ac:spMkLst>
            <pc:docMk/>
            <pc:sldMk cId="0" sldId="264"/>
            <ac:spMk id="2" creationId="{17FB343F-2909-9D78-A5F2-8AF860DF5BC6}"/>
          </ac:spMkLst>
        </pc:spChg>
        <pc:spChg chg="mod">
          <ac:chgData name="Anderson, Dannie (DCJS)" userId="3309786d-ca09-4b25-9407-7fcc16175d79" providerId="ADAL" clId="{6EF6E026-6619-48A4-97F2-68A95630EC95}" dt="2024-07-23T15:12:55.311" v="41" actId="255"/>
          <ac:spMkLst>
            <pc:docMk/>
            <pc:sldMk cId="0" sldId="264"/>
            <ac:spMk id="212" creationId="{00000000-0000-0000-0000-000000000000}"/>
          </ac:spMkLst>
        </pc:spChg>
      </pc:sldChg>
      <pc:sldChg chg="modSp mod">
        <pc:chgData name="Anderson, Dannie (DCJS)" userId="3309786d-ca09-4b25-9407-7fcc16175d79" providerId="ADAL" clId="{6EF6E026-6619-48A4-97F2-68A95630EC95}" dt="2024-07-23T15:10:35.131" v="17" actId="20577"/>
        <pc:sldMkLst>
          <pc:docMk/>
          <pc:sldMk cId="483098827" sldId="282"/>
        </pc:sldMkLst>
        <pc:spChg chg="mod">
          <ac:chgData name="Anderson, Dannie (DCJS)" userId="3309786d-ca09-4b25-9407-7fcc16175d79" providerId="ADAL" clId="{6EF6E026-6619-48A4-97F2-68A95630EC95}" dt="2024-07-23T15:10:35.131" v="17" actId="20577"/>
          <ac:spMkLst>
            <pc:docMk/>
            <pc:sldMk cId="483098827" sldId="282"/>
            <ac:spMk id="202" creationId="{00000000-0000-0000-0000-000000000000}"/>
          </ac:spMkLst>
        </pc:spChg>
        <pc:picChg chg="mod">
          <ac:chgData name="Anderson, Dannie (DCJS)" userId="3309786d-ca09-4b25-9407-7fcc16175d79" providerId="ADAL" clId="{6EF6E026-6619-48A4-97F2-68A95630EC95}" dt="2024-07-23T15:10:26.542" v="9" actId="1076"/>
          <ac:picMkLst>
            <pc:docMk/>
            <pc:sldMk cId="483098827" sldId="282"/>
            <ac:picMk id="9" creationId="{C94076A6-1823-473B-BC35-7B54161566AE}"/>
          </ac:picMkLst>
        </pc:picChg>
      </pc:sldChg>
      <pc:sldChg chg="modSp mod">
        <pc:chgData name="Anderson, Dannie (DCJS)" userId="3309786d-ca09-4b25-9407-7fcc16175d79" providerId="ADAL" clId="{6EF6E026-6619-48A4-97F2-68A95630EC95}" dt="2024-07-23T15:11:09.283" v="25" actId="20577"/>
        <pc:sldMkLst>
          <pc:docMk/>
          <pc:sldMk cId="1416005882" sldId="283"/>
        </pc:sldMkLst>
        <pc:spChg chg="mod">
          <ac:chgData name="Anderson, Dannie (DCJS)" userId="3309786d-ca09-4b25-9407-7fcc16175d79" providerId="ADAL" clId="{6EF6E026-6619-48A4-97F2-68A95630EC95}" dt="2024-07-23T15:11:09.283" v="25" actId="20577"/>
          <ac:spMkLst>
            <pc:docMk/>
            <pc:sldMk cId="1416005882" sldId="283"/>
            <ac:spMk id="202" creationId="{00000000-0000-0000-0000-000000000000}"/>
          </ac:spMkLst>
        </pc:spChg>
        <pc:picChg chg="mod">
          <ac:chgData name="Anderson, Dannie (DCJS)" userId="3309786d-ca09-4b25-9407-7fcc16175d79" providerId="ADAL" clId="{6EF6E026-6619-48A4-97F2-68A95630EC95}" dt="2024-07-23T15:11:05.339" v="23" actId="1076"/>
          <ac:picMkLst>
            <pc:docMk/>
            <pc:sldMk cId="1416005882" sldId="283"/>
            <ac:picMk id="3" creationId="{DF01181B-A962-EA76-EA82-4CC3D539C51B}"/>
          </ac:picMkLst>
        </pc:picChg>
      </pc:sldChg>
      <pc:sldChg chg="modSp mod">
        <pc:chgData name="Anderson, Dannie (DCJS)" userId="3309786d-ca09-4b25-9407-7fcc16175d79" providerId="ADAL" clId="{6EF6E026-6619-48A4-97F2-68A95630EC95}" dt="2024-07-23T15:11:36.532" v="33" actId="1076"/>
        <pc:sldMkLst>
          <pc:docMk/>
          <pc:sldMk cId="2408206180" sldId="284"/>
        </pc:sldMkLst>
        <pc:spChg chg="mod">
          <ac:chgData name="Anderson, Dannie (DCJS)" userId="3309786d-ca09-4b25-9407-7fcc16175d79" providerId="ADAL" clId="{6EF6E026-6619-48A4-97F2-68A95630EC95}" dt="2024-07-23T15:11:28.087" v="31" actId="20577"/>
          <ac:spMkLst>
            <pc:docMk/>
            <pc:sldMk cId="2408206180" sldId="284"/>
            <ac:spMk id="202" creationId="{00000000-0000-0000-0000-000000000000}"/>
          </ac:spMkLst>
        </pc:spChg>
        <pc:picChg chg="mod">
          <ac:chgData name="Anderson, Dannie (DCJS)" userId="3309786d-ca09-4b25-9407-7fcc16175d79" providerId="ADAL" clId="{6EF6E026-6619-48A4-97F2-68A95630EC95}" dt="2024-07-23T15:11:36.532" v="33" actId="1076"/>
          <ac:picMkLst>
            <pc:docMk/>
            <pc:sldMk cId="2408206180" sldId="284"/>
            <ac:picMk id="8" creationId="{393F4F46-AD76-4704-A394-A8BF9BDB33BB}"/>
          </ac:picMkLst>
        </pc:picChg>
      </pc:sldChg>
      <pc:sldChg chg="modSp mod">
        <pc:chgData name="Anderson, Dannie (DCJS)" userId="3309786d-ca09-4b25-9407-7fcc16175d79" providerId="ADAL" clId="{6EF6E026-6619-48A4-97F2-68A95630EC95}" dt="2024-07-23T15:12:33.151" v="40" actId="1076"/>
        <pc:sldMkLst>
          <pc:docMk/>
          <pc:sldMk cId="1707918149" sldId="285"/>
        </pc:sldMkLst>
        <pc:spChg chg="mod">
          <ac:chgData name="Anderson, Dannie (DCJS)" userId="3309786d-ca09-4b25-9407-7fcc16175d79" providerId="ADAL" clId="{6EF6E026-6619-48A4-97F2-68A95630EC95}" dt="2024-07-23T15:11:54.185" v="39" actId="20577"/>
          <ac:spMkLst>
            <pc:docMk/>
            <pc:sldMk cId="1707918149" sldId="285"/>
            <ac:spMk id="202" creationId="{00000000-0000-0000-0000-000000000000}"/>
          </ac:spMkLst>
        </pc:spChg>
        <pc:picChg chg="mod">
          <ac:chgData name="Anderson, Dannie (DCJS)" userId="3309786d-ca09-4b25-9407-7fcc16175d79" providerId="ADAL" clId="{6EF6E026-6619-48A4-97F2-68A95630EC95}" dt="2024-07-23T15:12:33.151" v="40" actId="1076"/>
          <ac:picMkLst>
            <pc:docMk/>
            <pc:sldMk cId="1707918149" sldId="285"/>
            <ac:picMk id="7" creationId="{0F68389E-9E26-43E0-AEEE-D06953918746}"/>
          </ac:picMkLst>
        </pc:picChg>
      </pc:sldChg>
      <pc:sldChg chg="modSp mod">
        <pc:chgData name="Anderson, Dannie (DCJS)" userId="3309786d-ca09-4b25-9407-7fcc16175d79" providerId="ADAL" clId="{6EF6E026-6619-48A4-97F2-68A95630EC95}" dt="2024-07-23T15:00:54.304" v="1" actId="20577"/>
        <pc:sldMkLst>
          <pc:docMk/>
          <pc:sldMk cId="0" sldId="287"/>
        </pc:sldMkLst>
        <pc:spChg chg="mod">
          <ac:chgData name="Anderson, Dannie (DCJS)" userId="3309786d-ca09-4b25-9407-7fcc16175d79" providerId="ADAL" clId="{6EF6E026-6619-48A4-97F2-68A95630EC95}" dt="2024-07-23T15:00:54.304" v="1" actId="20577"/>
          <ac:spMkLst>
            <pc:docMk/>
            <pc:sldMk cId="0" sldId="287"/>
            <ac:spMk id="2" creationId="{13978033-F49D-0271-2FAE-5688165A1CCD}"/>
          </ac:spMkLst>
        </pc:spChg>
        <pc:spChg chg="mod">
          <ac:chgData name="Anderson, Dannie (DCJS)" userId="3309786d-ca09-4b25-9407-7fcc16175d79" providerId="ADAL" clId="{6EF6E026-6619-48A4-97F2-68A95630EC95}" dt="2024-07-23T15:00:48.737" v="0" actId="114"/>
          <ac:spMkLst>
            <pc:docMk/>
            <pc:sldMk cId="0" sldId="287"/>
            <ac:spMk id="207" creationId="{00000000-0000-0000-0000-000000000000}"/>
          </ac:spMkLst>
        </pc:spChg>
      </pc:sldChg>
      <pc:sldChg chg="modSp mod">
        <pc:chgData name="Anderson, Dannie (DCJS)" userId="3309786d-ca09-4b25-9407-7fcc16175d79" providerId="ADAL" clId="{6EF6E026-6619-48A4-97F2-68A95630EC95}" dt="2024-07-23T15:14:03.660" v="70" actId="255"/>
        <pc:sldMkLst>
          <pc:docMk/>
          <pc:sldMk cId="633978617" sldId="316"/>
        </pc:sldMkLst>
        <pc:spChg chg="mod">
          <ac:chgData name="Anderson, Dannie (DCJS)" userId="3309786d-ca09-4b25-9407-7fcc16175d79" providerId="ADAL" clId="{6EF6E026-6619-48A4-97F2-68A95630EC95}" dt="2024-07-23T15:14:03.660" v="70" actId="255"/>
          <ac:spMkLst>
            <pc:docMk/>
            <pc:sldMk cId="633978617" sldId="316"/>
            <ac:spMk id="183" creationId="{00000000-0000-0000-0000-000000000000}"/>
          </ac:spMkLst>
        </pc:spChg>
      </pc:sldChg>
      <pc:sldChg chg="modSp mod">
        <pc:chgData name="Anderson, Dannie (DCJS)" userId="3309786d-ca09-4b25-9407-7fcc16175d79" providerId="ADAL" clId="{6EF6E026-6619-48A4-97F2-68A95630EC95}" dt="2024-07-23T15:40:29.646" v="117" actId="113"/>
        <pc:sldMkLst>
          <pc:docMk/>
          <pc:sldMk cId="244871041" sldId="318"/>
        </pc:sldMkLst>
        <pc:spChg chg="mod">
          <ac:chgData name="Anderson, Dannie (DCJS)" userId="3309786d-ca09-4b25-9407-7fcc16175d79" providerId="ADAL" clId="{6EF6E026-6619-48A4-97F2-68A95630EC95}" dt="2024-07-23T15:40:29.646" v="117" actId="113"/>
          <ac:spMkLst>
            <pc:docMk/>
            <pc:sldMk cId="244871041" sldId="318"/>
            <ac:spMk id="269" creationId="{00000000-0000-0000-0000-000000000000}"/>
          </ac:spMkLst>
        </pc:spChg>
      </pc:sldChg>
      <pc:sldChg chg="modSp mod">
        <pc:chgData name="Anderson, Dannie (DCJS)" userId="3309786d-ca09-4b25-9407-7fcc16175d79" providerId="ADAL" clId="{6EF6E026-6619-48A4-97F2-68A95630EC95}" dt="2024-07-23T15:40:18.493" v="96" actId="20577"/>
        <pc:sldMkLst>
          <pc:docMk/>
          <pc:sldMk cId="3242500829" sldId="349"/>
        </pc:sldMkLst>
        <pc:spChg chg="mod">
          <ac:chgData name="Anderson, Dannie (DCJS)" userId="3309786d-ca09-4b25-9407-7fcc16175d79" providerId="ADAL" clId="{6EF6E026-6619-48A4-97F2-68A95630EC95}" dt="2024-07-23T15:40:18.493" v="96" actId="20577"/>
          <ac:spMkLst>
            <pc:docMk/>
            <pc:sldMk cId="3242500829" sldId="349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6EF6E026-6619-48A4-97F2-68A95630EC95}" dt="2024-07-23T15:40:07.923" v="93" actId="1076"/>
        <pc:sldMkLst>
          <pc:docMk/>
          <pc:sldMk cId="0" sldId="350"/>
        </pc:sldMkLst>
        <pc:spChg chg="mod">
          <ac:chgData name="Anderson, Dannie (DCJS)" userId="3309786d-ca09-4b25-9407-7fcc16175d79" providerId="ADAL" clId="{6EF6E026-6619-48A4-97F2-68A95630EC95}" dt="2024-07-23T15:40:07.923" v="93" actId="1076"/>
          <ac:spMkLst>
            <pc:docMk/>
            <pc:sldMk cId="0" sldId="350"/>
            <ac:spMk id="441" creationId="{00000000-0000-0000-0000-000000000000}"/>
          </ac:spMkLst>
        </pc:spChg>
        <pc:picChg chg="mod">
          <ac:chgData name="Anderson, Dannie (DCJS)" userId="3309786d-ca09-4b25-9407-7fcc16175d79" providerId="ADAL" clId="{6EF6E026-6619-48A4-97F2-68A95630EC95}" dt="2024-07-23T15:15:13.775" v="85" actId="1076"/>
          <ac:picMkLst>
            <pc:docMk/>
            <pc:sldMk cId="0" sldId="350"/>
            <ac:picMk id="10" creationId="{97576848-1D91-4BFB-8CE2-13BD1CEE311C}"/>
          </ac:picMkLst>
        </pc:picChg>
      </pc:sldChg>
      <pc:sldChg chg="modSp mod">
        <pc:chgData name="Anderson, Dannie (DCJS)" userId="3309786d-ca09-4b25-9407-7fcc16175d79" providerId="ADAL" clId="{6EF6E026-6619-48A4-97F2-68A95630EC95}" dt="2024-07-23T15:14:43.179" v="77" actId="115"/>
        <pc:sldMkLst>
          <pc:docMk/>
          <pc:sldMk cId="2406190004" sldId="352"/>
        </pc:sldMkLst>
        <pc:spChg chg="mod">
          <ac:chgData name="Anderson, Dannie (DCJS)" userId="3309786d-ca09-4b25-9407-7fcc16175d79" providerId="ADAL" clId="{6EF6E026-6619-48A4-97F2-68A95630EC95}" dt="2024-07-23T15:14:43.179" v="77" actId="115"/>
          <ac:spMkLst>
            <pc:docMk/>
            <pc:sldMk cId="2406190004" sldId="352"/>
            <ac:spMk id="183" creationId="{00000000-0000-0000-0000-000000000000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682129BC-C0B4-89CD-E954-7E32AFBC996F}"/>
    <pc:docChg chg="modSld">
      <pc:chgData name="Minnis-McClain, Jessica - minnisjl" userId="S::minnisjl_jmu.edu#ext#@covgov.onmicrosoft.com::3c6881bb-7ec4-4cec-93f5-691064c994a5" providerId="AD" clId="Web-{682129BC-C0B4-89CD-E954-7E32AFBC996F}" dt="2024-05-22T16:31:11.302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682129BC-C0B4-89CD-E954-7E32AFBC996F}" dt="2024-05-22T16:31:11.302" v="1" actId="20577"/>
        <pc:sldMkLst>
          <pc:docMk/>
          <pc:sldMk cId="0" sldId="287"/>
        </pc:sldMkLst>
        <pc:spChg chg="mod">
          <ac:chgData name="Minnis-McClain, Jessica - minnisjl" userId="S::minnisjl_jmu.edu#ext#@covgov.onmicrosoft.com::3c6881bb-7ec4-4cec-93f5-691064c994a5" providerId="AD" clId="Web-{682129BC-C0B4-89CD-E954-7E32AFBC996F}" dt="2024-05-22T16:31:11.302" v="1" actId="20577"/>
          <ac:spMkLst>
            <pc:docMk/>
            <pc:sldMk cId="0" sldId="287"/>
            <ac:spMk id="2" creationId="{13978033-F49D-0271-2FAE-5688165A1CCD}"/>
          </ac:spMkLst>
        </pc:spChg>
      </pc:sldChg>
    </pc:docChg>
  </pc:docChgLst>
  <pc:docChgLst>
    <pc:chgData name="Minnis-McClain, Jessica - minnisjl" userId="S::minnisjl@jmu.edu::f8e4ea62-acf4-407a-9d20-f8a6b1277f80" providerId="AD" clId="Web-{959DA8DA-2B0F-6454-1402-D43466C0FBCC}"/>
    <pc:docChg chg="modSld">
      <pc:chgData name="Minnis-McClain, Jessica - minnisjl" userId="S::minnisjl@jmu.edu::f8e4ea62-acf4-407a-9d20-f8a6b1277f80" providerId="AD" clId="Web-{959DA8DA-2B0F-6454-1402-D43466C0FBCC}" dt="2024-03-19T22:13:03.321" v="1" actId="20577"/>
      <pc:docMkLst>
        <pc:docMk/>
      </pc:docMkLst>
      <pc:sldChg chg="modSp">
        <pc:chgData name="Minnis-McClain, Jessica - minnisjl" userId="S::minnisjl@jmu.edu::f8e4ea62-acf4-407a-9d20-f8a6b1277f80" providerId="AD" clId="Web-{959DA8DA-2B0F-6454-1402-D43466C0FBCC}" dt="2024-03-19T22:13:03.321" v="1" actId="20577"/>
        <pc:sldMkLst>
          <pc:docMk/>
          <pc:sldMk cId="0" sldId="287"/>
        </pc:sldMkLst>
        <pc:spChg chg="mod">
          <ac:chgData name="Minnis-McClain, Jessica - minnisjl" userId="S::minnisjl@jmu.edu::f8e4ea62-acf4-407a-9d20-f8a6b1277f80" providerId="AD" clId="Web-{959DA8DA-2B0F-6454-1402-D43466C0FBCC}" dt="2024-03-19T22:13:03.321" v="1" actId="20577"/>
          <ac:spMkLst>
            <pc:docMk/>
            <pc:sldMk cId="0" sldId="287"/>
            <ac:spMk id="2" creationId="{13978033-F49D-0271-2FAE-5688165A1CCD}"/>
          </ac:spMkLst>
        </pc:spChg>
      </pc:sldChg>
    </pc:docChg>
  </pc:docChgLst>
  <pc:docChgLst>
    <pc:chgData name="Morgan, Rob - morganrm" userId="S::morganrm@jmu.edu::2202593e-d52f-4214-b8a9-788363247110" providerId="AD" clId="Web-{BD876B73-2EA6-20BC-197C-27951288D946}"/>
    <pc:docChg chg="modSld">
      <pc:chgData name="Morgan, Rob - morganrm" userId="S::morganrm@jmu.edu::2202593e-d52f-4214-b8a9-788363247110" providerId="AD" clId="Web-{BD876B73-2EA6-20BC-197C-27951288D946}" dt="2024-03-01T13:55:40.392" v="0" actId="14100"/>
      <pc:docMkLst>
        <pc:docMk/>
      </pc:docMkLst>
      <pc:sldChg chg="modSp">
        <pc:chgData name="Morgan, Rob - morganrm" userId="S::morganrm@jmu.edu::2202593e-d52f-4214-b8a9-788363247110" providerId="AD" clId="Web-{BD876B73-2EA6-20BC-197C-27951288D946}" dt="2024-03-01T13:55:40.392" v="0" actId="14100"/>
        <pc:sldMkLst>
          <pc:docMk/>
          <pc:sldMk cId="0" sldId="287"/>
        </pc:sldMkLst>
        <pc:picChg chg="mod">
          <ac:chgData name="Morgan, Rob - morganrm" userId="S::morganrm@jmu.edu::2202593e-d52f-4214-b8a9-788363247110" providerId="AD" clId="Web-{BD876B73-2EA6-20BC-197C-27951288D946}" dt="2024-03-01T13:55:40.392" v="0" actId="14100"/>
          <ac:picMkLst>
            <pc:docMk/>
            <pc:sldMk cId="0" sldId="287"/>
            <ac:picMk id="1026" creationId="{3A47D403-E17B-A9D7-C96D-AFB4268D2B87}"/>
          </ac:picMkLst>
        </pc:picChg>
      </pc:sldChg>
    </pc:docChg>
  </pc:docChgLst>
  <pc:docChgLst>
    <pc:chgData name="Morgan, Rob - morganrm" userId="S::morganrm@jmu.edu::2202593e-d52f-4214-b8a9-788363247110" providerId="AD" clId="Web-{D1E3355A-B97C-0891-FCE0-31CA9F702853}"/>
    <pc:docChg chg="modSld">
      <pc:chgData name="Morgan, Rob - morganrm" userId="S::morganrm@jmu.edu::2202593e-d52f-4214-b8a9-788363247110" providerId="AD" clId="Web-{D1E3355A-B97C-0891-FCE0-31CA9F702853}" dt="2024-04-23T23:01:26.649" v="7" actId="20577"/>
      <pc:docMkLst>
        <pc:docMk/>
      </pc:docMkLst>
      <pc:sldChg chg="modSp">
        <pc:chgData name="Morgan, Rob - morganrm" userId="S::morganrm@jmu.edu::2202593e-d52f-4214-b8a9-788363247110" providerId="AD" clId="Web-{D1E3355A-B97C-0891-FCE0-31CA9F702853}" dt="2024-04-23T23:01:14.070" v="3" actId="20577"/>
        <pc:sldMkLst>
          <pc:docMk/>
          <pc:sldMk cId="0" sldId="262"/>
        </pc:sldMkLst>
        <pc:spChg chg="mod">
          <ac:chgData name="Morgan, Rob - morganrm" userId="S::morganrm@jmu.edu::2202593e-d52f-4214-b8a9-788363247110" providerId="AD" clId="Web-{D1E3355A-B97C-0891-FCE0-31CA9F702853}" dt="2024-04-23T23:01:14.070" v="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Morgan, Rob - morganrm" userId="S::morganrm@jmu.edu::2202593e-d52f-4214-b8a9-788363247110" providerId="AD" clId="Web-{D1E3355A-B97C-0891-FCE0-31CA9F702853}" dt="2024-04-23T23:01:23.773" v="6" actId="20577"/>
        <pc:sldMkLst>
          <pc:docMk/>
          <pc:sldMk cId="0" sldId="264"/>
        </pc:sldMkLst>
        <pc:spChg chg="mod">
          <ac:chgData name="Morgan, Rob - morganrm" userId="S::morganrm@jmu.edu::2202593e-d52f-4214-b8a9-788363247110" providerId="AD" clId="Web-{D1E3355A-B97C-0891-FCE0-31CA9F702853}" dt="2024-04-23T23:01:23.773" v="6" actId="20577"/>
          <ac:spMkLst>
            <pc:docMk/>
            <pc:sldMk cId="0" sldId="264"/>
            <ac:spMk id="212" creationId="{00000000-0000-0000-0000-000000000000}"/>
          </ac:spMkLst>
        </pc:spChg>
      </pc:sldChg>
      <pc:sldChg chg="modSp">
        <pc:chgData name="Morgan, Rob - morganrm" userId="S::morganrm@jmu.edu::2202593e-d52f-4214-b8a9-788363247110" providerId="AD" clId="Web-{D1E3355A-B97C-0891-FCE0-31CA9F702853}" dt="2024-04-23T23:00:56.241" v="1" actId="20577"/>
        <pc:sldMkLst>
          <pc:docMk/>
          <pc:sldMk cId="0" sldId="287"/>
        </pc:sldMkLst>
        <pc:spChg chg="mod">
          <ac:chgData name="Morgan, Rob - morganrm" userId="S::morganrm@jmu.edu::2202593e-d52f-4214-b8a9-788363247110" providerId="AD" clId="Web-{D1E3355A-B97C-0891-FCE0-31CA9F702853}" dt="2024-04-23T23:00:56.241" v="1" actId="20577"/>
          <ac:spMkLst>
            <pc:docMk/>
            <pc:sldMk cId="0" sldId="287"/>
            <ac:spMk id="207" creationId="{00000000-0000-0000-0000-000000000000}"/>
          </ac:spMkLst>
        </pc:spChg>
      </pc:sldChg>
      <pc:sldChg chg="modSp">
        <pc:chgData name="Morgan, Rob - morganrm" userId="S::morganrm@jmu.edu::2202593e-d52f-4214-b8a9-788363247110" providerId="AD" clId="Web-{D1E3355A-B97C-0891-FCE0-31CA9F702853}" dt="2024-04-23T23:01:26.649" v="7" actId="20577"/>
        <pc:sldMkLst>
          <pc:docMk/>
          <pc:sldMk cId="3242500829" sldId="349"/>
        </pc:sldMkLst>
        <pc:spChg chg="mod">
          <ac:chgData name="Morgan, Rob - morganrm" userId="S::morganrm@jmu.edu::2202593e-d52f-4214-b8a9-788363247110" providerId="AD" clId="Web-{D1E3355A-B97C-0891-FCE0-31CA9F702853}" dt="2024-04-23T23:01:26.649" v="7" actId="20577"/>
          <ac:spMkLst>
            <pc:docMk/>
            <pc:sldMk cId="3242500829" sldId="349"/>
            <ac:spMk id="2" creationId="{543BFF9E-BEB5-6427-046F-859A3AF8EAD9}"/>
          </ac:spMkLst>
        </pc:spChg>
      </pc:sldChg>
    </pc:docChg>
  </pc:docChgLst>
  <pc:docChgLst>
    <pc:chgData name="Morgan, Rob - morganrm" userId="S::morganrm@jmu.edu::2202593e-d52f-4214-b8a9-788363247110" providerId="AD" clId="Web-{BC1D6299-D5F9-FCE8-093F-7E3C5E6D3A9A}"/>
    <pc:docChg chg="modSld">
      <pc:chgData name="Morgan, Rob - morganrm" userId="S::morganrm@jmu.edu::2202593e-d52f-4214-b8a9-788363247110" providerId="AD" clId="Web-{BC1D6299-D5F9-FCE8-093F-7E3C5E6D3A9A}" dt="2024-04-27T20:12:18.310" v="14" actId="1076"/>
      <pc:docMkLst>
        <pc:docMk/>
      </pc:docMkLst>
      <pc:sldChg chg="addSp delSp">
        <pc:chgData name="Morgan, Rob - morganrm" userId="S::morganrm@jmu.edu::2202593e-d52f-4214-b8a9-788363247110" providerId="AD" clId="Web-{BC1D6299-D5F9-FCE8-093F-7E3C5E6D3A9A}" dt="2024-04-27T20:07:50.762" v="1"/>
        <pc:sldMkLst>
          <pc:docMk/>
          <pc:sldMk cId="0" sldId="350"/>
        </pc:sldMkLst>
        <pc:spChg chg="add del">
          <ac:chgData name="Morgan, Rob - morganrm" userId="S::morganrm@jmu.edu::2202593e-d52f-4214-b8a9-788363247110" providerId="AD" clId="Web-{BC1D6299-D5F9-FCE8-093F-7E3C5E6D3A9A}" dt="2024-04-27T20:07:50.762" v="1"/>
          <ac:spMkLst>
            <pc:docMk/>
            <pc:sldMk cId="0" sldId="350"/>
            <ac:spMk id="438" creationId="{00000000-0000-0000-0000-000000000000}"/>
          </ac:spMkLst>
        </pc:spChg>
      </pc:sldChg>
      <pc:sldChg chg="addSp delSp modSp">
        <pc:chgData name="Morgan, Rob - morganrm" userId="S::morganrm@jmu.edu::2202593e-d52f-4214-b8a9-788363247110" providerId="AD" clId="Web-{BC1D6299-D5F9-FCE8-093F-7E3C5E6D3A9A}" dt="2024-04-27T20:12:18.310" v="14" actId="1076"/>
        <pc:sldMkLst>
          <pc:docMk/>
          <pc:sldMk cId="2406190004" sldId="352"/>
        </pc:sldMkLst>
        <pc:spChg chg="del">
          <ac:chgData name="Morgan, Rob - morganrm" userId="S::morganrm@jmu.edu::2202593e-d52f-4214-b8a9-788363247110" providerId="AD" clId="Web-{BC1D6299-D5F9-FCE8-093F-7E3C5E6D3A9A}" dt="2024-04-27T20:07:56.246" v="2"/>
          <ac:spMkLst>
            <pc:docMk/>
            <pc:sldMk cId="2406190004" sldId="352"/>
            <ac:spMk id="2" creationId="{64FE0C28-8C4D-95ED-5F03-7C5CEBCB1CE0}"/>
          </ac:spMkLst>
        </pc:spChg>
        <pc:spChg chg="add ord">
          <ac:chgData name="Morgan, Rob - morganrm" userId="S::morganrm@jmu.edu::2202593e-d52f-4214-b8a9-788363247110" providerId="AD" clId="Web-{BC1D6299-D5F9-FCE8-093F-7E3C5E6D3A9A}" dt="2024-04-27T20:08:36.590" v="8"/>
          <ac:spMkLst>
            <pc:docMk/>
            <pc:sldMk cId="2406190004" sldId="352"/>
            <ac:spMk id="6" creationId="{C67BBC00-3CD6-F11D-44F1-013DF519CB5E}"/>
          </ac:spMkLst>
        </pc:spChg>
        <pc:spChg chg="mod">
          <ac:chgData name="Morgan, Rob - morganrm" userId="S::morganrm@jmu.edu::2202593e-d52f-4214-b8a9-788363247110" providerId="AD" clId="Web-{BC1D6299-D5F9-FCE8-093F-7E3C5E6D3A9A}" dt="2024-04-27T20:09:28.324" v="12" actId="14100"/>
          <ac:spMkLst>
            <pc:docMk/>
            <pc:sldMk cId="2406190004" sldId="352"/>
            <ac:spMk id="183" creationId="{00000000-0000-0000-0000-000000000000}"/>
          </ac:spMkLst>
        </pc:spChg>
        <pc:picChg chg="add mod">
          <ac:chgData name="Morgan, Rob - morganrm" userId="S::morganrm@jmu.edu::2202593e-d52f-4214-b8a9-788363247110" providerId="AD" clId="Web-{BC1D6299-D5F9-FCE8-093F-7E3C5E6D3A9A}" dt="2024-04-27T20:12:18.310" v="14" actId="1076"/>
          <ac:picMkLst>
            <pc:docMk/>
            <pc:sldMk cId="2406190004" sldId="352"/>
            <ac:picMk id="4" creationId="{710B4177-0263-200A-25EB-152BD1BB956B}"/>
          </ac:picMkLst>
        </pc:picChg>
      </pc:sldChg>
    </pc:docChg>
  </pc:docChgLst>
  <pc:docChgLst>
    <pc:chgData name="Morgan, Rob - morganrm" userId="2202593e-d52f-4214-b8a9-788363247110" providerId="ADAL" clId="{68D78874-1A79-47B3-BFB4-3A34C3821D71}"/>
    <pc:docChg chg="undo custSel addSld delSld modSld sldOrd">
      <pc:chgData name="Morgan, Rob - morganrm" userId="2202593e-d52f-4214-b8a9-788363247110" providerId="ADAL" clId="{68D78874-1A79-47B3-BFB4-3A34C3821D71}" dt="2024-03-02T01:04:43.029" v="207" actId="1076"/>
      <pc:docMkLst>
        <pc:docMk/>
      </pc:docMkLst>
      <pc:sldChg chg="modSp mod">
        <pc:chgData name="Morgan, Rob - morganrm" userId="2202593e-d52f-4214-b8a9-788363247110" providerId="ADAL" clId="{68D78874-1A79-47B3-BFB4-3A34C3821D71}" dt="2024-03-02T00:35:36.962" v="2" actId="113"/>
        <pc:sldMkLst>
          <pc:docMk/>
          <pc:sldMk cId="0" sldId="261"/>
        </pc:sldMkLst>
        <pc:spChg chg="mod">
          <ac:chgData name="Morgan, Rob - morganrm" userId="2202593e-d52f-4214-b8a9-788363247110" providerId="ADAL" clId="{68D78874-1A79-47B3-BFB4-3A34C3821D71}" dt="2024-03-02T00:35:36.962" v="2" actId="113"/>
          <ac:spMkLst>
            <pc:docMk/>
            <pc:sldMk cId="0" sldId="261"/>
            <ac:spMk id="183" creationId="{00000000-0000-0000-0000-000000000000}"/>
          </ac:spMkLst>
        </pc:spChg>
      </pc:sldChg>
      <pc:sldChg chg="modSp mod">
        <pc:chgData name="Morgan, Rob - morganrm" userId="2202593e-d52f-4214-b8a9-788363247110" providerId="ADAL" clId="{68D78874-1A79-47B3-BFB4-3A34C3821D71}" dt="2024-03-02T00:36:07.358" v="11" actId="1076"/>
        <pc:sldMkLst>
          <pc:docMk/>
          <pc:sldMk cId="0" sldId="262"/>
        </pc:sldMkLst>
        <pc:spChg chg="mod">
          <ac:chgData name="Morgan, Rob - morganrm" userId="2202593e-d52f-4214-b8a9-788363247110" providerId="ADAL" clId="{68D78874-1A79-47B3-BFB4-3A34C3821D71}" dt="2024-03-02T00:36:01.806" v="10" actId="122"/>
          <ac:spMkLst>
            <pc:docMk/>
            <pc:sldMk cId="0" sldId="262"/>
            <ac:spMk id="193" creationId="{00000000-0000-0000-0000-000000000000}"/>
          </ac:spMkLst>
        </pc:spChg>
        <pc:picChg chg="mod">
          <ac:chgData name="Morgan, Rob - morganrm" userId="2202593e-d52f-4214-b8a9-788363247110" providerId="ADAL" clId="{68D78874-1A79-47B3-BFB4-3A34C3821D71}" dt="2024-03-02T00:36:07.358" v="11" actId="1076"/>
          <ac:picMkLst>
            <pc:docMk/>
            <pc:sldMk cId="0" sldId="262"/>
            <ac:picMk id="3" creationId="{68360FED-661C-24E9-8DFF-E3052E15A1AC}"/>
          </ac:picMkLst>
        </pc:picChg>
      </pc:sldChg>
      <pc:sldChg chg="addSp delSp modSp mod">
        <pc:chgData name="Morgan, Rob - morganrm" userId="2202593e-d52f-4214-b8a9-788363247110" providerId="ADAL" clId="{68D78874-1A79-47B3-BFB4-3A34C3821D71}" dt="2024-03-02T00:45:27.995" v="47" actId="14826"/>
        <pc:sldMkLst>
          <pc:docMk/>
          <pc:sldMk cId="0" sldId="263"/>
        </pc:sldMkLst>
        <pc:spChg chg="mod">
          <ac:chgData name="Morgan, Rob - morganrm" userId="2202593e-d52f-4214-b8a9-788363247110" providerId="ADAL" clId="{68D78874-1A79-47B3-BFB4-3A34C3821D71}" dt="2024-03-02T00:37:29.408" v="26" actId="1076"/>
          <ac:spMkLst>
            <pc:docMk/>
            <pc:sldMk cId="0" sldId="263"/>
            <ac:spMk id="202" creationId="{00000000-0000-0000-0000-000000000000}"/>
          </ac:spMkLst>
        </pc:spChg>
        <pc:picChg chg="del mod">
          <ac:chgData name="Morgan, Rob - morganrm" userId="2202593e-d52f-4214-b8a9-788363247110" providerId="ADAL" clId="{68D78874-1A79-47B3-BFB4-3A34C3821D71}" dt="2024-03-02T00:45:03.669" v="42" actId="478"/>
          <ac:picMkLst>
            <pc:docMk/>
            <pc:sldMk cId="0" sldId="263"/>
            <ac:picMk id="5" creationId="{B6ABAE4B-FD21-9234-693E-4E871CB1CC38}"/>
          </ac:picMkLst>
        </pc:picChg>
        <pc:picChg chg="del">
          <ac:chgData name="Morgan, Rob - morganrm" userId="2202593e-d52f-4214-b8a9-788363247110" providerId="ADAL" clId="{68D78874-1A79-47B3-BFB4-3A34C3821D71}" dt="2024-03-02T00:45:04.599" v="43" actId="478"/>
          <ac:picMkLst>
            <pc:docMk/>
            <pc:sldMk cId="0" sldId="263"/>
            <ac:picMk id="7" creationId="{79CC2069-271A-0B31-08E8-49D5D49CDBC0}"/>
          </ac:picMkLst>
        </pc:picChg>
        <pc:picChg chg="add mod">
          <ac:chgData name="Morgan, Rob - morganrm" userId="2202593e-d52f-4214-b8a9-788363247110" providerId="ADAL" clId="{68D78874-1A79-47B3-BFB4-3A34C3821D71}" dt="2024-03-02T00:45:27.995" v="47" actId="14826"/>
          <ac:picMkLst>
            <pc:docMk/>
            <pc:sldMk cId="0" sldId="263"/>
            <ac:picMk id="8" creationId="{94D3CEE7-FE88-4BD8-9403-08A946D34CB1}"/>
          </ac:picMkLst>
        </pc:picChg>
      </pc:sldChg>
      <pc:sldChg chg="addSp delSp modSp mod">
        <pc:chgData name="Morgan, Rob - morganrm" userId="2202593e-d52f-4214-b8a9-788363247110" providerId="ADAL" clId="{68D78874-1A79-47B3-BFB4-3A34C3821D71}" dt="2024-03-02T00:50:39.195" v="92" actId="166"/>
        <pc:sldMkLst>
          <pc:docMk/>
          <pc:sldMk cId="0" sldId="264"/>
        </pc:sldMkLst>
        <pc:spChg chg="mod">
          <ac:chgData name="Morgan, Rob - morganrm" userId="2202593e-d52f-4214-b8a9-788363247110" providerId="ADAL" clId="{68D78874-1A79-47B3-BFB4-3A34C3821D71}" dt="2024-03-02T00:49:46.366" v="80" actId="404"/>
          <ac:spMkLst>
            <pc:docMk/>
            <pc:sldMk cId="0" sldId="264"/>
            <ac:spMk id="2" creationId="{17FB343F-2909-9D78-A5F2-8AF860DF5BC6}"/>
          </ac:spMkLst>
        </pc:spChg>
        <pc:spChg chg="add mod">
          <ac:chgData name="Morgan, Rob - morganrm" userId="2202593e-d52f-4214-b8a9-788363247110" providerId="ADAL" clId="{68D78874-1A79-47B3-BFB4-3A34C3821D71}" dt="2024-03-02T00:50:31.713" v="90" actId="692"/>
          <ac:spMkLst>
            <pc:docMk/>
            <pc:sldMk cId="0" sldId="264"/>
            <ac:spMk id="7" creationId="{20ACBB46-D2C3-422D-9025-E673DF7A1A04}"/>
          </ac:spMkLst>
        </pc:spChg>
        <pc:spChg chg="del">
          <ac:chgData name="Morgan, Rob - morganrm" userId="2202593e-d52f-4214-b8a9-788363247110" providerId="ADAL" clId="{68D78874-1A79-47B3-BFB4-3A34C3821D71}" dt="2024-03-02T00:49:28.647" v="74" actId="478"/>
          <ac:spMkLst>
            <pc:docMk/>
            <pc:sldMk cId="0" sldId="264"/>
            <ac:spMk id="210" creationId="{00000000-0000-0000-0000-000000000000}"/>
          </ac:spMkLst>
        </pc:spChg>
        <pc:spChg chg="del">
          <ac:chgData name="Morgan, Rob - morganrm" userId="2202593e-d52f-4214-b8a9-788363247110" providerId="ADAL" clId="{68D78874-1A79-47B3-BFB4-3A34C3821D71}" dt="2024-03-02T00:49:27.614" v="73" actId="478"/>
          <ac:spMkLst>
            <pc:docMk/>
            <pc:sldMk cId="0" sldId="264"/>
            <ac:spMk id="211" creationId="{00000000-0000-0000-0000-000000000000}"/>
          </ac:spMkLst>
        </pc:spChg>
        <pc:picChg chg="mod ord">
          <ac:chgData name="Morgan, Rob - morganrm" userId="2202593e-d52f-4214-b8a9-788363247110" providerId="ADAL" clId="{68D78874-1A79-47B3-BFB4-3A34C3821D71}" dt="2024-03-02T00:50:39.195" v="92" actId="166"/>
          <ac:picMkLst>
            <pc:docMk/>
            <pc:sldMk cId="0" sldId="264"/>
            <ac:picMk id="213" creationId="{00000000-0000-0000-0000-000000000000}"/>
          </ac:picMkLst>
        </pc:picChg>
      </pc:sldChg>
      <pc:sldChg chg="modSp del mod">
        <pc:chgData name="Morgan, Rob - morganrm" userId="2202593e-d52f-4214-b8a9-788363247110" providerId="ADAL" clId="{68D78874-1A79-47B3-BFB4-3A34C3821D71}" dt="2024-03-02T00:54:01.601" v="138" actId="47"/>
        <pc:sldMkLst>
          <pc:docMk/>
          <pc:sldMk cId="0" sldId="265"/>
        </pc:sldMkLst>
        <pc:spChg chg="mod">
          <ac:chgData name="Morgan, Rob - morganrm" userId="2202593e-d52f-4214-b8a9-788363247110" providerId="ADAL" clId="{68D78874-1A79-47B3-BFB4-3A34C3821D71}" dt="2024-03-02T00:51:23.288" v="98" actId="21"/>
          <ac:spMkLst>
            <pc:docMk/>
            <pc:sldMk cId="0" sldId="265"/>
            <ac:spMk id="222" creationId="{00000000-0000-0000-0000-000000000000}"/>
          </ac:spMkLst>
        </pc:spChg>
      </pc:sldChg>
      <pc:sldChg chg="del">
        <pc:chgData name="Morgan, Rob - morganrm" userId="2202593e-d52f-4214-b8a9-788363247110" providerId="ADAL" clId="{68D78874-1A79-47B3-BFB4-3A34C3821D71}" dt="2024-03-02T00:56:12.043" v="152" actId="47"/>
        <pc:sldMkLst>
          <pc:docMk/>
          <pc:sldMk cId="0" sldId="266"/>
        </pc:sldMkLst>
      </pc:sldChg>
      <pc:sldChg chg="addSp delSp modSp del mod">
        <pc:chgData name="Morgan, Rob - morganrm" userId="2202593e-d52f-4214-b8a9-788363247110" providerId="ADAL" clId="{68D78874-1A79-47B3-BFB4-3A34C3821D71}" dt="2024-03-02T00:58:10.993" v="169" actId="47"/>
        <pc:sldMkLst>
          <pc:docMk/>
          <pc:sldMk cId="0" sldId="277"/>
        </pc:sldMkLst>
        <pc:spChg chg="mod">
          <ac:chgData name="Morgan, Rob - morganrm" userId="2202593e-d52f-4214-b8a9-788363247110" providerId="ADAL" clId="{68D78874-1A79-47B3-BFB4-3A34C3821D71}" dt="2024-03-02T00:57:48.199" v="162" actId="21"/>
          <ac:spMkLst>
            <pc:docMk/>
            <pc:sldMk cId="0" sldId="277"/>
            <ac:spMk id="343" creationId="{00000000-0000-0000-0000-000000000000}"/>
          </ac:spMkLst>
        </pc:spChg>
        <pc:picChg chg="add del mod">
          <ac:chgData name="Morgan, Rob - morganrm" userId="2202593e-d52f-4214-b8a9-788363247110" providerId="ADAL" clId="{68D78874-1A79-47B3-BFB4-3A34C3821D71}" dt="2024-03-02T00:56:59.478" v="155" actId="478"/>
          <ac:picMkLst>
            <pc:docMk/>
            <pc:sldMk cId="0" sldId="277"/>
            <ac:picMk id="7" creationId="{80664462-6E2B-4ED8-86DA-1D3632D388C3}"/>
          </ac:picMkLst>
        </pc:picChg>
      </pc:sldChg>
      <pc:sldChg chg="addSp delSp modSp mod">
        <pc:chgData name="Morgan, Rob - morganrm" userId="2202593e-d52f-4214-b8a9-788363247110" providerId="ADAL" clId="{68D78874-1A79-47B3-BFB4-3A34C3821D71}" dt="2024-03-02T00:45:09.936" v="44" actId="1076"/>
        <pc:sldMkLst>
          <pc:docMk/>
          <pc:sldMk cId="483098827" sldId="282"/>
        </pc:sldMkLst>
        <pc:spChg chg="del">
          <ac:chgData name="Morgan, Rob - morganrm" userId="2202593e-d52f-4214-b8a9-788363247110" providerId="ADAL" clId="{68D78874-1A79-47B3-BFB4-3A34C3821D71}" dt="2024-03-02T00:41:50.685" v="39" actId="478"/>
          <ac:spMkLst>
            <pc:docMk/>
            <pc:sldMk cId="483098827" sldId="282"/>
            <ac:spMk id="8" creationId="{58D01F80-A28B-3708-B5E1-527B472EE424}"/>
          </ac:spMkLst>
        </pc:spChg>
        <pc:spChg chg="mod">
          <ac:chgData name="Morgan, Rob - morganrm" userId="2202593e-d52f-4214-b8a9-788363247110" providerId="ADAL" clId="{68D78874-1A79-47B3-BFB4-3A34C3821D71}" dt="2024-03-02T00:38:06.107" v="27" actId="1076"/>
          <ac:spMkLst>
            <pc:docMk/>
            <pc:sldMk cId="483098827" sldId="282"/>
            <ac:spMk id="202" creationId="{00000000-0000-0000-0000-000000000000}"/>
          </ac:spMkLst>
        </pc:spChg>
        <pc:picChg chg="del mod">
          <ac:chgData name="Morgan, Rob - morganrm" userId="2202593e-d52f-4214-b8a9-788363247110" providerId="ADAL" clId="{68D78874-1A79-47B3-BFB4-3A34C3821D71}" dt="2024-03-02T00:41:49.222" v="38" actId="478"/>
          <ac:picMkLst>
            <pc:docMk/>
            <pc:sldMk cId="483098827" sldId="282"/>
            <ac:picMk id="6" creationId="{00E46B90-C8F8-30D9-2A89-ADE79C944B11}"/>
          </ac:picMkLst>
        </pc:picChg>
        <pc:picChg chg="add mod">
          <ac:chgData name="Morgan, Rob - morganrm" userId="2202593e-d52f-4214-b8a9-788363247110" providerId="ADAL" clId="{68D78874-1A79-47B3-BFB4-3A34C3821D71}" dt="2024-03-02T00:45:09.936" v="44" actId="1076"/>
          <ac:picMkLst>
            <pc:docMk/>
            <pc:sldMk cId="483098827" sldId="282"/>
            <ac:picMk id="9" creationId="{C94076A6-1823-473B-BC35-7B54161566AE}"/>
          </ac:picMkLst>
        </pc:picChg>
      </pc:sldChg>
      <pc:sldChg chg="delSp modSp mod">
        <pc:chgData name="Morgan, Rob - morganrm" userId="2202593e-d52f-4214-b8a9-788363247110" providerId="ADAL" clId="{68D78874-1A79-47B3-BFB4-3A34C3821D71}" dt="2024-03-02T00:40:18.556" v="36" actId="1076"/>
        <pc:sldMkLst>
          <pc:docMk/>
          <pc:sldMk cId="1416005882" sldId="283"/>
        </pc:sldMkLst>
        <pc:spChg chg="del">
          <ac:chgData name="Morgan, Rob - morganrm" userId="2202593e-d52f-4214-b8a9-788363247110" providerId="ADAL" clId="{68D78874-1A79-47B3-BFB4-3A34C3821D71}" dt="2024-03-02T00:38:59.726" v="32" actId="478"/>
          <ac:spMkLst>
            <pc:docMk/>
            <pc:sldMk cId="1416005882" sldId="283"/>
            <ac:spMk id="4" creationId="{A34D4063-50F7-74D7-09F8-3DF76AA2EEBA}"/>
          </ac:spMkLst>
        </pc:spChg>
        <pc:spChg chg="mod">
          <ac:chgData name="Morgan, Rob - morganrm" userId="2202593e-d52f-4214-b8a9-788363247110" providerId="ADAL" clId="{68D78874-1A79-47B3-BFB4-3A34C3821D71}" dt="2024-03-02T00:38:22.170" v="31" actId="1076"/>
          <ac:spMkLst>
            <pc:docMk/>
            <pc:sldMk cId="1416005882" sldId="283"/>
            <ac:spMk id="202" creationId="{00000000-0000-0000-0000-000000000000}"/>
          </ac:spMkLst>
        </pc:spChg>
        <pc:picChg chg="mod">
          <ac:chgData name="Morgan, Rob - morganrm" userId="2202593e-d52f-4214-b8a9-788363247110" providerId="ADAL" clId="{68D78874-1A79-47B3-BFB4-3A34C3821D71}" dt="2024-03-02T00:40:18.556" v="36" actId="1076"/>
          <ac:picMkLst>
            <pc:docMk/>
            <pc:sldMk cId="1416005882" sldId="283"/>
            <ac:picMk id="3" creationId="{DF01181B-A962-EA76-EA82-4CC3D539C51B}"/>
          </ac:picMkLst>
        </pc:picChg>
      </pc:sldChg>
      <pc:sldChg chg="addSp delSp modSp mod">
        <pc:chgData name="Morgan, Rob - morganrm" userId="2202593e-d52f-4214-b8a9-788363247110" providerId="ADAL" clId="{68D78874-1A79-47B3-BFB4-3A34C3821D71}" dt="2024-03-02T00:48:18.341" v="57" actId="14826"/>
        <pc:sldMkLst>
          <pc:docMk/>
          <pc:sldMk cId="2408206180" sldId="284"/>
        </pc:sldMkLst>
        <pc:spChg chg="del">
          <ac:chgData name="Morgan, Rob - morganrm" userId="2202593e-d52f-4214-b8a9-788363247110" providerId="ADAL" clId="{68D78874-1A79-47B3-BFB4-3A34C3821D71}" dt="2024-03-02T00:47:41.177" v="49" actId="478"/>
          <ac:spMkLst>
            <pc:docMk/>
            <pc:sldMk cId="2408206180" sldId="284"/>
            <ac:spMk id="6" creationId="{47764D1F-C8E5-AA8F-C4A1-1AA9E28B13B9}"/>
          </ac:spMkLst>
        </pc:spChg>
        <pc:spChg chg="mod">
          <ac:chgData name="Morgan, Rob - morganrm" userId="2202593e-d52f-4214-b8a9-788363247110" providerId="ADAL" clId="{68D78874-1A79-47B3-BFB4-3A34C3821D71}" dt="2024-03-02T00:48:04.439" v="56" actId="1076"/>
          <ac:spMkLst>
            <pc:docMk/>
            <pc:sldMk cId="2408206180" sldId="284"/>
            <ac:spMk id="202" creationId="{00000000-0000-0000-0000-000000000000}"/>
          </ac:spMkLst>
        </pc:spChg>
        <pc:picChg chg="del">
          <ac:chgData name="Morgan, Rob - morganrm" userId="2202593e-d52f-4214-b8a9-788363247110" providerId="ADAL" clId="{68D78874-1A79-47B3-BFB4-3A34C3821D71}" dt="2024-03-02T00:47:39.632" v="48" actId="478"/>
          <ac:picMkLst>
            <pc:docMk/>
            <pc:sldMk cId="2408206180" sldId="284"/>
            <ac:picMk id="5" creationId="{0859101C-23A6-A0BE-774D-84B312874FF7}"/>
          </ac:picMkLst>
        </pc:picChg>
        <pc:picChg chg="add mod">
          <ac:chgData name="Morgan, Rob - morganrm" userId="2202593e-d52f-4214-b8a9-788363247110" providerId="ADAL" clId="{68D78874-1A79-47B3-BFB4-3A34C3821D71}" dt="2024-03-02T00:48:18.341" v="57" actId="14826"/>
          <ac:picMkLst>
            <pc:docMk/>
            <pc:sldMk cId="2408206180" sldId="284"/>
            <ac:picMk id="8" creationId="{393F4F46-AD76-4704-A394-A8BF9BDB33BB}"/>
          </ac:picMkLst>
        </pc:picChg>
      </pc:sldChg>
      <pc:sldChg chg="addSp delSp modSp mod">
        <pc:chgData name="Morgan, Rob - morganrm" userId="2202593e-d52f-4214-b8a9-788363247110" providerId="ADAL" clId="{68D78874-1A79-47B3-BFB4-3A34C3821D71}" dt="2024-03-02T00:48:58.059" v="66" actId="1076"/>
        <pc:sldMkLst>
          <pc:docMk/>
          <pc:sldMk cId="1707918149" sldId="285"/>
        </pc:sldMkLst>
        <pc:spChg chg="mod">
          <ac:chgData name="Morgan, Rob - morganrm" userId="2202593e-d52f-4214-b8a9-788363247110" providerId="ADAL" clId="{68D78874-1A79-47B3-BFB4-3A34C3821D71}" dt="2024-03-02T00:48:37.928" v="62" actId="1076"/>
          <ac:spMkLst>
            <pc:docMk/>
            <pc:sldMk cId="1707918149" sldId="285"/>
            <ac:spMk id="202" creationId="{00000000-0000-0000-0000-000000000000}"/>
          </ac:spMkLst>
        </pc:spChg>
        <pc:picChg chg="del">
          <ac:chgData name="Morgan, Rob - morganrm" userId="2202593e-d52f-4214-b8a9-788363247110" providerId="ADAL" clId="{68D78874-1A79-47B3-BFB4-3A34C3821D71}" dt="2024-03-02T00:48:45.086" v="63" actId="478"/>
          <ac:picMkLst>
            <pc:docMk/>
            <pc:sldMk cId="1707918149" sldId="285"/>
            <ac:picMk id="3" creationId="{2B1C8B82-A632-B58A-EB5C-5C72323CC8CA}"/>
          </ac:picMkLst>
        </pc:picChg>
        <pc:picChg chg="add mod">
          <ac:chgData name="Morgan, Rob - morganrm" userId="2202593e-d52f-4214-b8a9-788363247110" providerId="ADAL" clId="{68D78874-1A79-47B3-BFB4-3A34C3821D71}" dt="2024-03-02T00:48:58.059" v="66" actId="1076"/>
          <ac:picMkLst>
            <pc:docMk/>
            <pc:sldMk cId="1707918149" sldId="285"/>
            <ac:picMk id="7" creationId="{0F68389E-9E26-43E0-AEEE-D06953918746}"/>
          </ac:picMkLst>
        </pc:picChg>
      </pc:sldChg>
      <pc:sldChg chg="modSp del mod">
        <pc:chgData name="Morgan, Rob - morganrm" userId="2202593e-d52f-4214-b8a9-788363247110" providerId="ADAL" clId="{68D78874-1A79-47B3-BFB4-3A34C3821D71}" dt="2024-03-02T00:59:48.132" v="182" actId="47"/>
        <pc:sldMkLst>
          <pc:docMk/>
          <pc:sldMk cId="423224800" sldId="286"/>
        </pc:sldMkLst>
        <pc:spChg chg="mod">
          <ac:chgData name="Morgan, Rob - morganrm" userId="2202593e-d52f-4214-b8a9-788363247110" providerId="ADAL" clId="{68D78874-1A79-47B3-BFB4-3A34C3821D71}" dt="2024-03-02T00:59:06.988" v="171" actId="21"/>
          <ac:spMkLst>
            <pc:docMk/>
            <pc:sldMk cId="423224800" sldId="286"/>
            <ac:spMk id="252" creationId="{00000000-0000-0000-0000-000000000000}"/>
          </ac:spMkLst>
        </pc:spChg>
      </pc:sldChg>
      <pc:sldChg chg="addSp delSp modSp add mod ord">
        <pc:chgData name="Morgan, Rob - morganrm" userId="2202593e-d52f-4214-b8a9-788363247110" providerId="ADAL" clId="{68D78874-1A79-47B3-BFB4-3A34C3821D71}" dt="2024-03-02T01:04:43.029" v="207" actId="1076"/>
        <pc:sldMkLst>
          <pc:docMk/>
          <pc:sldMk cId="633978617" sldId="316"/>
        </pc:sldMkLst>
        <pc:spChg chg="del">
          <ac:chgData name="Morgan, Rob - morganrm" userId="2202593e-d52f-4214-b8a9-788363247110" providerId="ADAL" clId="{68D78874-1A79-47B3-BFB4-3A34C3821D71}" dt="2024-03-02T00:53:53.822" v="137" actId="478"/>
          <ac:spMkLst>
            <pc:docMk/>
            <pc:sldMk cId="633978617" sldId="316"/>
            <ac:spMk id="179" creationId="{00000000-0000-0000-0000-000000000000}"/>
          </ac:spMkLst>
        </pc:spChg>
        <pc:spChg chg="mod">
          <ac:chgData name="Morgan, Rob - morganrm" userId="2202593e-d52f-4214-b8a9-788363247110" providerId="ADAL" clId="{68D78874-1A79-47B3-BFB4-3A34C3821D71}" dt="2024-03-02T01:04:43.029" v="207" actId="1076"/>
          <ac:spMkLst>
            <pc:docMk/>
            <pc:sldMk cId="633978617" sldId="316"/>
            <ac:spMk id="183" creationId="{00000000-0000-0000-0000-000000000000}"/>
          </ac:spMkLst>
        </pc:spChg>
        <pc:picChg chg="mod ord">
          <ac:chgData name="Morgan, Rob - morganrm" userId="2202593e-d52f-4214-b8a9-788363247110" providerId="ADAL" clId="{68D78874-1A79-47B3-BFB4-3A34C3821D71}" dt="2024-03-02T00:53:48.914" v="136" actId="167"/>
          <ac:picMkLst>
            <pc:docMk/>
            <pc:sldMk cId="633978617" sldId="316"/>
            <ac:picMk id="3" creationId="{EE99D98A-9A01-ADA0-59BB-BA4ABBB819BD}"/>
          </ac:picMkLst>
        </pc:picChg>
        <pc:cxnChg chg="add mod">
          <ac:chgData name="Morgan, Rob - morganrm" userId="2202593e-d52f-4214-b8a9-788363247110" providerId="ADAL" clId="{68D78874-1A79-47B3-BFB4-3A34C3821D71}" dt="2024-03-02T01:04:14.523" v="192"/>
          <ac:cxnSpMkLst>
            <pc:docMk/>
            <pc:sldMk cId="633978617" sldId="316"/>
            <ac:cxnSpMk id="9" creationId="{B05F4F17-775F-4ECC-8FC2-D0C8AA4756FD}"/>
          </ac:cxnSpMkLst>
        </pc:cxnChg>
      </pc:sldChg>
      <pc:sldChg chg="addSp modSp add mod">
        <pc:chgData name="Morgan, Rob - morganrm" userId="2202593e-d52f-4214-b8a9-788363247110" providerId="ADAL" clId="{68D78874-1A79-47B3-BFB4-3A34C3821D71}" dt="2024-03-02T00:56:08.002" v="151" actId="1076"/>
        <pc:sldMkLst>
          <pc:docMk/>
          <pc:sldMk cId="0" sldId="317"/>
        </pc:sldMkLst>
        <pc:spChg chg="mod">
          <ac:chgData name="Morgan, Rob - morganrm" userId="2202593e-d52f-4214-b8a9-788363247110" providerId="ADAL" clId="{68D78874-1A79-47B3-BFB4-3A34C3821D71}" dt="2024-03-02T00:55:59.955" v="149" actId="14100"/>
          <ac:spMkLst>
            <pc:docMk/>
            <pc:sldMk cId="0" sldId="317"/>
            <ac:spMk id="10" creationId="{97EF830F-47D4-8A04-88F9-C617E97C665D}"/>
          </ac:spMkLst>
        </pc:spChg>
        <pc:spChg chg="mod">
          <ac:chgData name="Morgan, Rob - morganrm" userId="2202593e-d52f-4214-b8a9-788363247110" providerId="ADAL" clId="{68D78874-1A79-47B3-BFB4-3A34C3821D71}" dt="2024-03-02T00:55:40.240" v="144" actId="20577"/>
          <ac:spMkLst>
            <pc:docMk/>
            <pc:sldMk cId="0" sldId="317"/>
            <ac:spMk id="262" creationId="{00000000-0000-0000-0000-000000000000}"/>
          </ac:spMkLst>
        </pc:spChg>
        <pc:picChg chg="add mod">
          <ac:chgData name="Morgan, Rob - morganrm" userId="2202593e-d52f-4214-b8a9-788363247110" providerId="ADAL" clId="{68D78874-1A79-47B3-BFB4-3A34C3821D71}" dt="2024-03-02T00:56:08.002" v="151" actId="1076"/>
          <ac:picMkLst>
            <pc:docMk/>
            <pc:sldMk cId="0" sldId="317"/>
            <ac:picMk id="13" creationId="{AD3F85BD-829E-46EA-8949-A0B59CDBAD50}"/>
          </ac:picMkLst>
        </pc:picChg>
        <pc:picChg chg="mod">
          <ac:chgData name="Morgan, Rob - morganrm" userId="2202593e-d52f-4214-b8a9-788363247110" providerId="ADAL" clId="{68D78874-1A79-47B3-BFB4-3A34C3821D71}" dt="2024-03-02T00:56:04.242" v="150" actId="1076"/>
          <ac:picMkLst>
            <pc:docMk/>
            <pc:sldMk cId="0" sldId="317"/>
            <ac:picMk id="263" creationId="{00000000-0000-0000-0000-000000000000}"/>
          </ac:picMkLst>
        </pc:picChg>
      </pc:sldChg>
      <pc:sldChg chg="add setBg">
        <pc:chgData name="Morgan, Rob - morganrm" userId="2202593e-d52f-4214-b8a9-788363247110" providerId="ADAL" clId="{68D78874-1A79-47B3-BFB4-3A34C3821D71}" dt="2024-03-02T00:56:57.129" v="154"/>
        <pc:sldMkLst>
          <pc:docMk/>
          <pc:sldMk cId="244871041" sldId="318"/>
        </pc:sldMkLst>
      </pc:sldChg>
      <pc:sldChg chg="modSp add mod">
        <pc:chgData name="Morgan, Rob - morganrm" userId="2202593e-d52f-4214-b8a9-788363247110" providerId="ADAL" clId="{68D78874-1A79-47B3-BFB4-3A34C3821D71}" dt="2024-03-02T00:58:05.769" v="168" actId="403"/>
        <pc:sldMkLst>
          <pc:docMk/>
          <pc:sldMk cId="3242500829" sldId="349"/>
        </pc:sldMkLst>
        <pc:spChg chg="mod">
          <ac:chgData name="Morgan, Rob - morganrm" userId="2202593e-d52f-4214-b8a9-788363247110" providerId="ADAL" clId="{68D78874-1A79-47B3-BFB4-3A34C3821D71}" dt="2024-03-02T00:58:05.769" v="168" actId="403"/>
          <ac:spMkLst>
            <pc:docMk/>
            <pc:sldMk cId="3242500829" sldId="349"/>
            <ac:spMk id="2" creationId="{543BFF9E-BEB5-6427-046F-859A3AF8EAD9}"/>
          </ac:spMkLst>
        </pc:spChg>
      </pc:sldChg>
      <pc:sldChg chg="addSp delSp modSp add mod setBg modNotesTx">
        <pc:chgData name="Morgan, Rob - morganrm" userId="2202593e-d52f-4214-b8a9-788363247110" providerId="ADAL" clId="{68D78874-1A79-47B3-BFB4-3A34C3821D71}" dt="2024-03-02T01:03:58.189" v="191" actId="1076"/>
        <pc:sldMkLst>
          <pc:docMk/>
          <pc:sldMk cId="0" sldId="350"/>
        </pc:sldMkLst>
        <pc:spChg chg="del">
          <ac:chgData name="Morgan, Rob - morganrm" userId="2202593e-d52f-4214-b8a9-788363247110" providerId="ADAL" clId="{68D78874-1A79-47B3-BFB4-3A34C3821D71}" dt="2024-03-02T00:59:13.800" v="172" actId="478"/>
          <ac:spMkLst>
            <pc:docMk/>
            <pc:sldMk cId="0" sldId="350"/>
            <ac:spMk id="3" creationId="{063D7FEF-4127-C99B-1E87-FD2E2B6DE814}"/>
          </ac:spMkLst>
        </pc:spChg>
        <pc:spChg chg="mod">
          <ac:chgData name="Morgan, Rob - morganrm" userId="2202593e-d52f-4214-b8a9-788363247110" providerId="ADAL" clId="{68D78874-1A79-47B3-BFB4-3A34C3821D71}" dt="2024-03-02T00:59:40.362" v="180" actId="114"/>
          <ac:spMkLst>
            <pc:docMk/>
            <pc:sldMk cId="0" sldId="350"/>
            <ac:spMk id="441" creationId="{00000000-0000-0000-0000-000000000000}"/>
          </ac:spMkLst>
        </pc:spChg>
        <pc:spChg chg="del mod">
          <ac:chgData name="Morgan, Rob - morganrm" userId="2202593e-d52f-4214-b8a9-788363247110" providerId="ADAL" clId="{68D78874-1A79-47B3-BFB4-3A34C3821D71}" dt="2024-03-02T00:59:34.537" v="179" actId="478"/>
          <ac:spMkLst>
            <pc:docMk/>
            <pc:sldMk cId="0" sldId="350"/>
            <ac:spMk id="444" creationId="{00000000-0000-0000-0000-000000000000}"/>
          </ac:spMkLst>
        </pc:spChg>
        <pc:picChg chg="add mod ord">
          <ac:chgData name="Morgan, Rob - morganrm" userId="2202593e-d52f-4214-b8a9-788363247110" providerId="ADAL" clId="{68D78874-1A79-47B3-BFB4-3A34C3821D71}" dt="2024-03-02T01:03:58.189" v="191" actId="1076"/>
          <ac:picMkLst>
            <pc:docMk/>
            <pc:sldMk cId="0" sldId="350"/>
            <ac:picMk id="10" creationId="{97576848-1D91-4BFB-8CE2-13BD1CEE311C}"/>
          </ac:picMkLst>
        </pc:picChg>
      </pc:sldChg>
    </pc:docChg>
  </pc:docChgLst>
  <pc:docChgLst>
    <pc:chgData name="Druga, Meg - drugamk" userId="S::drugamk@jmu.edu::7a33d74c-e201-4885-981a-f16e20936345" providerId="AD" clId="Web-{4015320F-A315-430D-B5C7-EF2133B1E162}"/>
    <pc:docChg chg="addSld delSld modSld">
      <pc:chgData name="Druga, Meg - drugamk" userId="S::drugamk@jmu.edu::7a33d74c-e201-4885-981a-f16e20936345" providerId="AD" clId="Web-{4015320F-A315-430D-B5C7-EF2133B1E162}" dt="2024-04-24T01:10:07.121" v="38"/>
      <pc:docMkLst>
        <pc:docMk/>
      </pc:docMkLst>
      <pc:sldChg chg="del">
        <pc:chgData name="Druga, Meg - drugamk" userId="S::drugamk@jmu.edu::7a33d74c-e201-4885-981a-f16e20936345" providerId="AD" clId="Web-{4015320F-A315-430D-B5C7-EF2133B1E162}" dt="2024-04-24T01:10:07.121" v="38"/>
        <pc:sldMkLst>
          <pc:docMk/>
          <pc:sldMk cId="1034647252" sldId="351"/>
        </pc:sldMkLst>
      </pc:sldChg>
      <pc:sldChg chg="delSp modSp add replId">
        <pc:chgData name="Druga, Meg - drugamk" userId="S::drugamk@jmu.edu::7a33d74c-e201-4885-981a-f16e20936345" providerId="AD" clId="Web-{4015320F-A315-430D-B5C7-EF2133B1E162}" dt="2024-04-24T01:06:39.927" v="37" actId="20577"/>
        <pc:sldMkLst>
          <pc:docMk/>
          <pc:sldMk cId="2406190004" sldId="352"/>
        </pc:sldMkLst>
        <pc:spChg chg="del">
          <ac:chgData name="Druga, Meg - drugamk" userId="S::drugamk@jmu.edu::7a33d74c-e201-4885-981a-f16e20936345" providerId="AD" clId="Web-{4015320F-A315-430D-B5C7-EF2133B1E162}" dt="2024-04-24T01:05:37.050" v="27"/>
          <ac:spMkLst>
            <pc:docMk/>
            <pc:sldMk cId="2406190004" sldId="352"/>
            <ac:spMk id="180" creationId="{00000000-0000-0000-0000-000000000000}"/>
          </ac:spMkLst>
        </pc:spChg>
        <pc:spChg chg="mod">
          <ac:chgData name="Druga, Meg - drugamk" userId="S::drugamk@jmu.edu::7a33d74c-e201-4885-981a-f16e20936345" providerId="AD" clId="Web-{4015320F-A315-430D-B5C7-EF2133B1E162}" dt="2024-04-24T01:06:39.927" v="37" actId="20577"/>
          <ac:spMkLst>
            <pc:docMk/>
            <pc:sldMk cId="2406190004" sldId="352"/>
            <ac:spMk id="183" creationId="{00000000-0000-0000-0000-000000000000}"/>
          </ac:spMkLst>
        </pc:spChg>
        <pc:picChg chg="del">
          <ac:chgData name="Druga, Meg - drugamk" userId="S::drugamk@jmu.edu::7a33d74c-e201-4885-981a-f16e20936345" providerId="AD" clId="Web-{4015320F-A315-430D-B5C7-EF2133B1E162}" dt="2024-04-24T01:05:38.894" v="28"/>
          <ac:picMkLst>
            <pc:docMk/>
            <pc:sldMk cId="2406190004" sldId="352"/>
            <ac:picMk id="3" creationId="{EE99D98A-9A01-ADA0-59BB-BA4ABBB819BD}"/>
          </ac:picMkLst>
        </pc:picChg>
      </pc:sldChg>
    </pc:docChg>
  </pc:docChgLst>
  <pc:docChgLst>
    <pc:chgData name="Minnis-McClain, Jessica - minnisjl" userId="S::minnisjl@jmu.edu::f8e4ea62-acf4-407a-9d20-f8a6b1277f80" providerId="AD" clId="Web-{EF2FD401-662D-4A2A-ADE1-9D49FA04DB9C}"/>
    <pc:docChg chg="modSld">
      <pc:chgData name="Minnis-McClain, Jessica - minnisjl" userId="S::minnisjl@jmu.edu::f8e4ea62-acf4-407a-9d20-f8a6b1277f80" providerId="AD" clId="Web-{EF2FD401-662D-4A2A-ADE1-9D49FA04DB9C}" dt="2024-03-07T00:53:54.036" v="1" actId="20577"/>
      <pc:docMkLst>
        <pc:docMk/>
      </pc:docMkLst>
      <pc:sldChg chg="modSp">
        <pc:chgData name="Minnis-McClain, Jessica - minnisjl" userId="S::minnisjl@jmu.edu::f8e4ea62-acf4-407a-9d20-f8a6b1277f80" providerId="AD" clId="Web-{EF2FD401-662D-4A2A-ADE1-9D49FA04DB9C}" dt="2024-03-07T00:53:54.036" v="1" actId="20577"/>
        <pc:sldMkLst>
          <pc:docMk/>
          <pc:sldMk cId="0" sldId="287"/>
        </pc:sldMkLst>
        <pc:spChg chg="mod">
          <ac:chgData name="Minnis-McClain, Jessica - minnisjl" userId="S::minnisjl@jmu.edu::f8e4ea62-acf4-407a-9d20-f8a6b1277f80" providerId="AD" clId="Web-{EF2FD401-662D-4A2A-ADE1-9D49FA04DB9C}" dt="2024-03-07T00:53:54.036" v="1" actId="20577"/>
          <ac:spMkLst>
            <pc:docMk/>
            <pc:sldMk cId="0" sldId="287"/>
            <ac:spMk id="2" creationId="{13978033-F49D-0271-2FAE-5688165A1CCD}"/>
          </ac:spMkLst>
        </pc:spChg>
      </pc:sldChg>
    </pc:docChg>
  </pc:docChgLst>
  <pc:docChgLst>
    <pc:chgData name="Druga, Meg - drugamk" userId="S::drugamk@jmu.edu::7a33d74c-e201-4885-981a-f16e20936345" providerId="AD" clId="Web-{D1CE2CAB-0395-D44E-E7D9-5689B6B335D1}"/>
    <pc:docChg chg="addSld delSld modSld">
      <pc:chgData name="Druga, Meg - drugamk" userId="S::drugamk@jmu.edu::7a33d74c-e201-4885-981a-f16e20936345" providerId="AD" clId="Web-{D1CE2CAB-0395-D44E-E7D9-5689B6B335D1}" dt="2024-04-24T01:09:04.857" v="75" actId="20577"/>
      <pc:docMkLst>
        <pc:docMk/>
      </pc:docMkLst>
      <pc:sldChg chg="del">
        <pc:chgData name="Druga, Meg - drugamk" userId="S::drugamk@jmu.edu::7a33d74c-e201-4885-981a-f16e20936345" providerId="AD" clId="Web-{D1CE2CAB-0395-D44E-E7D9-5689B6B335D1}" dt="2024-04-24T01:07:50.028" v="1"/>
        <pc:sldMkLst>
          <pc:docMk/>
          <pc:sldMk cId="0" sldId="317"/>
        </pc:sldMkLst>
      </pc:sldChg>
      <pc:sldChg chg="modSp">
        <pc:chgData name="Druga, Meg - drugamk" userId="S::drugamk@jmu.edu::7a33d74c-e201-4885-981a-f16e20936345" providerId="AD" clId="Web-{D1CE2CAB-0395-D44E-E7D9-5689B6B335D1}" dt="2024-04-24T01:08:15.059" v="7" actId="20577"/>
        <pc:sldMkLst>
          <pc:docMk/>
          <pc:sldMk cId="0" sldId="350"/>
        </pc:sldMkLst>
        <pc:spChg chg="mod">
          <ac:chgData name="Druga, Meg - drugamk" userId="S::drugamk@jmu.edu::7a33d74c-e201-4885-981a-f16e20936345" providerId="AD" clId="Web-{D1CE2CAB-0395-D44E-E7D9-5689B6B335D1}" dt="2024-04-24T01:08:15.059" v="7" actId="20577"/>
          <ac:spMkLst>
            <pc:docMk/>
            <pc:sldMk cId="0" sldId="350"/>
            <ac:spMk id="441" creationId="{00000000-0000-0000-0000-000000000000}"/>
          </ac:spMkLst>
        </pc:spChg>
      </pc:sldChg>
      <pc:sldChg chg="new">
        <pc:chgData name="Druga, Meg - drugamk" userId="S::drugamk@jmu.edu::7a33d74c-e201-4885-981a-f16e20936345" providerId="AD" clId="Web-{D1CE2CAB-0395-D44E-E7D9-5689B6B335D1}" dt="2024-04-24T01:00:37.643" v="0"/>
        <pc:sldMkLst>
          <pc:docMk/>
          <pc:sldMk cId="1034647252" sldId="351"/>
        </pc:sldMkLst>
      </pc:sldChg>
      <pc:sldChg chg="addSp modSp">
        <pc:chgData name="Druga, Meg - drugamk" userId="S::drugamk@jmu.edu::7a33d74c-e201-4885-981a-f16e20936345" providerId="AD" clId="Web-{D1CE2CAB-0395-D44E-E7D9-5689B6B335D1}" dt="2024-04-24T01:09:04.857" v="75" actId="20577"/>
        <pc:sldMkLst>
          <pc:docMk/>
          <pc:sldMk cId="2406190004" sldId="352"/>
        </pc:sldMkLst>
        <pc:spChg chg="add mod">
          <ac:chgData name="Druga, Meg - drugamk" userId="S::drugamk@jmu.edu::7a33d74c-e201-4885-981a-f16e20936345" providerId="AD" clId="Web-{D1CE2CAB-0395-D44E-E7D9-5689B6B335D1}" dt="2024-04-24T01:09:04.857" v="75" actId="20577"/>
          <ac:spMkLst>
            <pc:docMk/>
            <pc:sldMk cId="2406190004" sldId="352"/>
            <ac:spMk id="2" creationId="{64FE0C28-8C4D-95ED-5F03-7C5CEBCB1CE0}"/>
          </ac:spMkLst>
        </pc:spChg>
        <pc:spChg chg="mod">
          <ac:chgData name="Druga, Meg - drugamk" userId="S::drugamk@jmu.edu::7a33d74c-e201-4885-981a-f16e20936345" providerId="AD" clId="Web-{D1CE2CAB-0395-D44E-E7D9-5689B6B335D1}" dt="2024-04-24T01:07:59.200" v="4" actId="20577"/>
          <ac:spMkLst>
            <pc:docMk/>
            <pc:sldMk cId="2406190004" sldId="352"/>
            <ac:spMk id="183" creationId="{00000000-0000-0000-0000-000000000000}"/>
          </ac:spMkLst>
        </pc:spChg>
      </pc:sldChg>
    </pc:docChg>
  </pc:docChgLst>
  <pc:docChgLst>
    <pc:chgData name="Morgan, Rob - morganrm" userId="2202593e-d52f-4214-b8a9-788363247110" providerId="ADAL" clId="{997D4A8C-A1FB-4FD1-9E67-E1C811B7FF74}"/>
    <pc:docChg chg="undo custSel addSld delSld modSld">
      <pc:chgData name="Morgan, Rob - morganrm" userId="2202593e-d52f-4214-b8a9-788363247110" providerId="ADAL" clId="{997D4A8C-A1FB-4FD1-9E67-E1C811B7FF74}" dt="2024-02-29T21:05:10.585" v="48" actId="1076"/>
      <pc:docMkLst>
        <pc:docMk/>
      </pc:docMkLst>
      <pc:sldChg chg="del">
        <pc:chgData name="Morgan, Rob - morganrm" userId="2202593e-d52f-4214-b8a9-788363247110" providerId="ADAL" clId="{997D4A8C-A1FB-4FD1-9E67-E1C811B7FF74}" dt="2024-02-29T21:01:58.699" v="38" actId="47"/>
        <pc:sldMkLst>
          <pc:docMk/>
          <pc:sldMk cId="0" sldId="256"/>
        </pc:sldMkLst>
      </pc:sldChg>
      <pc:sldChg chg="del">
        <pc:chgData name="Morgan, Rob - morganrm" userId="2202593e-d52f-4214-b8a9-788363247110" providerId="ADAL" clId="{997D4A8C-A1FB-4FD1-9E67-E1C811B7FF74}" dt="2024-02-29T21:02:31.590" v="40" actId="47"/>
        <pc:sldMkLst>
          <pc:docMk/>
          <pc:sldMk cId="0" sldId="257"/>
        </pc:sldMkLst>
      </pc:sldChg>
      <pc:sldChg chg="del">
        <pc:chgData name="Morgan, Rob - morganrm" userId="2202593e-d52f-4214-b8a9-788363247110" providerId="ADAL" clId="{997D4A8C-A1FB-4FD1-9E67-E1C811B7FF74}" dt="2024-02-29T21:02:38.345" v="41" actId="47"/>
        <pc:sldMkLst>
          <pc:docMk/>
          <pc:sldMk cId="0" sldId="258"/>
        </pc:sldMkLst>
      </pc:sldChg>
      <pc:sldChg chg="del">
        <pc:chgData name="Morgan, Rob - morganrm" userId="2202593e-d52f-4214-b8a9-788363247110" providerId="ADAL" clId="{997D4A8C-A1FB-4FD1-9E67-E1C811B7FF74}" dt="2024-02-29T21:02:44.005" v="42" actId="47"/>
        <pc:sldMkLst>
          <pc:docMk/>
          <pc:sldMk cId="0" sldId="259"/>
        </pc:sldMkLst>
      </pc:sldChg>
      <pc:sldChg chg="del">
        <pc:chgData name="Morgan, Rob - morganrm" userId="2202593e-d52f-4214-b8a9-788363247110" providerId="ADAL" clId="{997D4A8C-A1FB-4FD1-9E67-E1C811B7FF74}" dt="2024-02-29T21:02:46.404" v="43" actId="47"/>
        <pc:sldMkLst>
          <pc:docMk/>
          <pc:sldMk cId="0" sldId="260"/>
        </pc:sldMkLst>
      </pc:sldChg>
      <pc:sldChg chg="modSp mod">
        <pc:chgData name="Morgan, Rob - morganrm" userId="2202593e-d52f-4214-b8a9-788363247110" providerId="ADAL" clId="{997D4A8C-A1FB-4FD1-9E67-E1C811B7FF74}" dt="2024-02-29T21:03:10.374" v="45" actId="403"/>
        <pc:sldMkLst>
          <pc:docMk/>
          <pc:sldMk cId="0" sldId="261"/>
        </pc:sldMkLst>
        <pc:spChg chg="mod">
          <ac:chgData name="Morgan, Rob - morganrm" userId="2202593e-d52f-4214-b8a9-788363247110" providerId="ADAL" clId="{997D4A8C-A1FB-4FD1-9E67-E1C811B7FF74}" dt="2024-02-29T21:03:10.374" v="45" actId="403"/>
          <ac:spMkLst>
            <pc:docMk/>
            <pc:sldMk cId="0" sldId="261"/>
            <ac:spMk id="183" creationId="{00000000-0000-0000-0000-000000000000}"/>
          </ac:spMkLst>
        </pc:spChg>
      </pc:sldChg>
      <pc:sldChg chg="modSp mod">
        <pc:chgData name="Morgan, Rob - morganrm" userId="2202593e-d52f-4214-b8a9-788363247110" providerId="ADAL" clId="{997D4A8C-A1FB-4FD1-9E67-E1C811B7FF74}" dt="2024-02-29T21:03:34.228" v="46" actId="20577"/>
        <pc:sldMkLst>
          <pc:docMk/>
          <pc:sldMk cId="0" sldId="262"/>
        </pc:sldMkLst>
        <pc:spChg chg="mod">
          <ac:chgData name="Morgan, Rob - morganrm" userId="2202593e-d52f-4214-b8a9-788363247110" providerId="ADAL" clId="{997D4A8C-A1FB-4FD1-9E67-E1C811B7FF74}" dt="2024-02-29T21:03:34.228" v="46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 mod">
        <pc:chgData name="Morgan, Rob - morganrm" userId="2202593e-d52f-4214-b8a9-788363247110" providerId="ADAL" clId="{997D4A8C-A1FB-4FD1-9E67-E1C811B7FF74}" dt="2024-02-29T21:05:10.585" v="48" actId="1076"/>
        <pc:sldMkLst>
          <pc:docMk/>
          <pc:sldMk cId="0" sldId="263"/>
        </pc:sldMkLst>
        <pc:spChg chg="mod">
          <ac:chgData name="Morgan, Rob - morganrm" userId="2202593e-d52f-4214-b8a9-788363247110" providerId="ADAL" clId="{997D4A8C-A1FB-4FD1-9E67-E1C811B7FF74}" dt="2024-02-29T21:05:10.585" v="48" actId="1076"/>
          <ac:spMkLst>
            <pc:docMk/>
            <pc:sldMk cId="0" sldId="263"/>
            <ac:spMk id="202" creationId="{00000000-0000-0000-0000-000000000000}"/>
          </ac:spMkLst>
        </pc:spChg>
      </pc:sldChg>
      <pc:sldChg chg="modSp add mod setBg">
        <pc:chgData name="Morgan, Rob - morganrm" userId="2202593e-d52f-4214-b8a9-788363247110" providerId="ADAL" clId="{997D4A8C-A1FB-4FD1-9E67-E1C811B7FF74}" dt="2024-02-29T21:01:43.885" v="37" actId="20577"/>
        <pc:sldMkLst>
          <pc:docMk/>
          <pc:sldMk cId="0" sldId="287"/>
        </pc:sldMkLst>
        <pc:spChg chg="mod">
          <ac:chgData name="Morgan, Rob - morganrm" userId="2202593e-d52f-4214-b8a9-788363247110" providerId="ADAL" clId="{997D4A8C-A1FB-4FD1-9E67-E1C811B7FF74}" dt="2024-02-29T21:01:43.885" v="37" actId="20577"/>
          <ac:spMkLst>
            <pc:docMk/>
            <pc:sldMk cId="0" sldId="287"/>
            <ac:spMk id="2" creationId="{13978033-F49D-0271-2FAE-5688165A1CCD}"/>
          </ac:spMkLst>
        </pc:spChg>
        <pc:spChg chg="mod">
          <ac:chgData name="Morgan, Rob - morganrm" userId="2202593e-d52f-4214-b8a9-788363247110" providerId="ADAL" clId="{997D4A8C-A1FB-4FD1-9E67-E1C811B7FF74}" dt="2024-02-29T21:01:37.414" v="35" actId="20577"/>
          <ac:spMkLst>
            <pc:docMk/>
            <pc:sldMk cId="0" sldId="287"/>
            <ac:spMk id="207" creationId="{00000000-0000-0000-0000-000000000000}"/>
          </ac:spMkLst>
        </pc:spChg>
      </pc:sldChg>
      <pc:sldChg chg="add">
        <pc:chgData name="Morgan, Rob - morganrm" userId="2202593e-d52f-4214-b8a9-788363247110" providerId="ADAL" clId="{997D4A8C-A1FB-4FD1-9E67-E1C811B7FF74}" dt="2024-02-29T21:02:25.530" v="39"/>
        <pc:sldMkLst>
          <pc:docMk/>
          <pc:sldMk cId="2105421953" sldId="312"/>
        </pc:sldMkLst>
      </pc:sldChg>
      <pc:sldChg chg="add">
        <pc:chgData name="Morgan, Rob - morganrm" userId="2202593e-d52f-4214-b8a9-788363247110" providerId="ADAL" clId="{997D4A8C-A1FB-4FD1-9E67-E1C811B7FF74}" dt="2024-02-29T21:02:25.530" v="39"/>
        <pc:sldMkLst>
          <pc:docMk/>
          <pc:sldMk cId="1504123593" sldId="313"/>
        </pc:sldMkLst>
      </pc:sldChg>
      <pc:sldChg chg="add">
        <pc:chgData name="Morgan, Rob - morganrm" userId="2202593e-d52f-4214-b8a9-788363247110" providerId="ADAL" clId="{997D4A8C-A1FB-4FD1-9E67-E1C811B7FF74}" dt="2024-02-29T21:02:25.530" v="39"/>
        <pc:sldMkLst>
          <pc:docMk/>
          <pc:sldMk cId="131766377" sldId="314"/>
        </pc:sldMkLst>
      </pc:sldChg>
      <pc:sldChg chg="add">
        <pc:chgData name="Morgan, Rob - morganrm" userId="2202593e-d52f-4214-b8a9-788363247110" providerId="ADAL" clId="{997D4A8C-A1FB-4FD1-9E67-E1C811B7FF74}" dt="2024-02-29T21:02:25.530" v="39"/>
        <pc:sldMkLst>
          <pc:docMk/>
          <pc:sldMk cId="451857082" sldId="315"/>
        </pc:sldMkLst>
      </pc:sldChg>
    </pc:docChg>
  </pc:docChgLst>
  <pc:docChgLst>
    <pc:chgData name="Morgan, Rob - morganrm" userId="S::morganrm@jmu.edu::2202593e-d52f-4214-b8a9-788363247110" providerId="AD" clId="Web-{D408249B-098A-6891-02B5-608DC9404606}"/>
    <pc:docChg chg="modSld">
      <pc:chgData name="Morgan, Rob - morganrm" userId="S::morganrm@jmu.edu::2202593e-d52f-4214-b8a9-788363247110" providerId="AD" clId="Web-{D408249B-098A-6891-02B5-608DC9404606}" dt="2024-03-02T00:35:04.432" v="1" actId="1076"/>
      <pc:docMkLst>
        <pc:docMk/>
      </pc:docMkLst>
      <pc:sldChg chg="modSp">
        <pc:chgData name="Morgan, Rob - morganrm" userId="S::morganrm@jmu.edu::2202593e-d52f-4214-b8a9-788363247110" providerId="AD" clId="Web-{D408249B-098A-6891-02B5-608DC9404606}" dt="2024-03-02T00:35:04.432" v="1" actId="1076"/>
        <pc:sldMkLst>
          <pc:docMk/>
          <pc:sldMk cId="0" sldId="263"/>
        </pc:sldMkLst>
        <pc:picChg chg="mod">
          <ac:chgData name="Morgan, Rob - morganrm" userId="S::morganrm@jmu.edu::2202593e-d52f-4214-b8a9-788363247110" providerId="AD" clId="Web-{D408249B-098A-6891-02B5-608DC9404606}" dt="2024-03-02T00:35:04.432" v="1" actId="1076"/>
          <ac:picMkLst>
            <pc:docMk/>
            <pc:sldMk cId="0" sldId="263"/>
            <ac:picMk id="5" creationId="{B6ABAE4B-FD21-9234-693E-4E871CB1CC38}"/>
          </ac:picMkLst>
        </pc:picChg>
        <pc:picChg chg="mod">
          <ac:chgData name="Morgan, Rob - morganrm" userId="S::morganrm@jmu.edu::2202593e-d52f-4214-b8a9-788363247110" providerId="AD" clId="Web-{D408249B-098A-6891-02B5-608DC9404606}" dt="2024-03-02T00:35:02.432" v="0" actId="1076"/>
          <ac:picMkLst>
            <pc:docMk/>
            <pc:sldMk cId="0" sldId="263"/>
            <ac:picMk id="7" creationId="{79CC2069-271A-0B31-08E8-49D5D49CDBC0}"/>
          </ac:picMkLst>
        </pc:picChg>
      </pc:sldChg>
    </pc:docChg>
  </pc:docChgLst>
  <pc:docChgLst>
    <pc:chgData name="Minnis-McClain, Jessica - minnisjl" userId="S::minnisjl_jmu.edu#ext#@covgov.onmicrosoft.com::3c6881bb-7ec4-4cec-93f5-691064c994a5" providerId="AD" clId="Web-{5205025D-8968-9B88-D76C-6AF3E2484320}"/>
    <pc:docChg chg="modSld">
      <pc:chgData name="Minnis-McClain, Jessica - minnisjl" userId="S::minnisjl_jmu.edu#ext#@covgov.onmicrosoft.com::3c6881bb-7ec4-4cec-93f5-691064c994a5" providerId="AD" clId="Web-{5205025D-8968-9B88-D76C-6AF3E2484320}" dt="2024-05-22T16:48:03.880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5205025D-8968-9B88-D76C-6AF3E2484320}" dt="2024-05-22T16:48:03.880" v="1" actId="20577"/>
        <pc:sldMkLst>
          <pc:docMk/>
          <pc:sldMk cId="0" sldId="287"/>
        </pc:sldMkLst>
        <pc:spChg chg="mod">
          <ac:chgData name="Minnis-McClain, Jessica - minnisjl" userId="S::minnisjl_jmu.edu#ext#@covgov.onmicrosoft.com::3c6881bb-7ec4-4cec-93f5-691064c994a5" providerId="AD" clId="Web-{5205025D-8968-9B88-D76C-6AF3E2484320}" dt="2024-05-22T16:48:03.880" v="1" actId="20577"/>
          <ac:spMkLst>
            <pc:docMk/>
            <pc:sldMk cId="0" sldId="287"/>
            <ac:spMk id="2" creationId="{13978033-F49D-0271-2FAE-5688165A1CC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b4666ddac6_0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2" name="Google Shape;202;g2b4666ddac6_0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4d25589e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Char char="-"/>
            </a:pPr>
            <a:r>
              <a:rPr lang="en">
                <a:solidFill>
                  <a:srgbClr val="FF0000"/>
                </a:solidFill>
              </a:rPr>
              <a:t>Picture  of children arguing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7" name="Google Shape;177;g2b4d25589e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b4d25589ec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2b4d25589ec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5f2ec8e5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b5f2ec8e5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5f2ec8e5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b5f2ec8e5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598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5f2ec8e5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b5f2ec8e5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90084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5f2ec8e5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b5f2ec8e5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61031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b5f2ec8e5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2b5f2ec8e5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3926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b5f2ec8e5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2b5f2ec8e5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4d25589e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Char char="-"/>
            </a:pPr>
            <a:r>
              <a:rPr lang="en">
                <a:solidFill>
                  <a:srgbClr val="FF0000"/>
                </a:solidFill>
              </a:rPr>
              <a:t>Picture  of children arguing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7" name="Google Shape;177;g2b4d25589e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2431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b4d25589e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Calibri"/>
              <a:buChar char="-"/>
            </a:pPr>
            <a:r>
              <a:rPr lang="en">
                <a:solidFill>
                  <a:srgbClr val="FF0000"/>
                </a:solidFill>
              </a:rPr>
              <a:t>Picture  of children arguing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7" name="Google Shape;177;g2b4d25589e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6245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2b5c1b15e9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5" name="Google Shape;435;g2b5c1b15e9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b63128f6f2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2b63128f6f2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5873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5" Type="http://schemas.openxmlformats.org/officeDocument/2006/relationships/image" Target="../media/image15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7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7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7"/>
          <p:cNvSpPr txBox="1">
            <a:spLocks noGrp="1"/>
          </p:cNvSpPr>
          <p:nvPr>
            <p:ph type="ctrTitle"/>
          </p:nvPr>
        </p:nvSpPr>
        <p:spPr>
          <a:xfrm>
            <a:off x="308752" y="2721951"/>
            <a:ext cx="5808842" cy="2408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algn="r">
              <a:buSzPts val="7200"/>
            </a:pPr>
            <a:r>
              <a:rPr lang="en" sz="6000" dirty="0"/>
              <a:t>Decision-Making</a:t>
            </a:r>
            <a:br>
              <a:rPr lang="en" sz="6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" sz="6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" sz="60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978033-F49D-0271-2FAE-5688165A1CCD}"/>
              </a:ext>
            </a:extLst>
          </p:cNvPr>
          <p:cNvSpPr txBox="1"/>
          <p:nvPr/>
        </p:nvSpPr>
        <p:spPr>
          <a:xfrm>
            <a:off x="1135175" y="2721951"/>
            <a:ext cx="49940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3600" baseline="0" dirty="0">
                <a:latin typeface="Calibri"/>
              </a:rPr>
              <a:t>Third Grade Lesson </a:t>
            </a:r>
            <a:r>
              <a:rPr lang="en-US" sz="3600" dirty="0">
                <a:latin typeface="Calibri"/>
              </a:rPr>
              <a:t>3</a:t>
            </a:r>
            <a:r>
              <a:rPr lang="en-US" sz="3600" dirty="0">
                <a:solidFill>
                  <a:srgbClr val="808080"/>
                </a:solidFill>
                <a:latin typeface="Calibri"/>
                <a:ea typeface="Calibri"/>
                <a:cs typeface="Calibri"/>
              </a:rPr>
              <a:t>​</a:t>
            </a:r>
            <a:endParaRPr lang="en-US" sz="3600" dirty="0"/>
          </a:p>
        </p:txBody>
      </p:sp>
      <p:pic>
        <p:nvPicPr>
          <p:cNvPr id="1026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3A47D403-E17B-A9D7-C96D-AFB4268D2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073" y="920822"/>
            <a:ext cx="2882736" cy="289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5;p37">
            <a:extLst>
              <a:ext uri="{FF2B5EF4-FFF2-40B4-BE49-F238E27FC236}">
                <a16:creationId xmlns:a16="http://schemas.microsoft.com/office/drawing/2014/main" id="{1F7BC4AA-8B0A-49FC-B1BA-5E3571D4E345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60" y="841772"/>
            <a:ext cx="4100979" cy="3330440"/>
          </a:xfrm>
        </p:spPr>
        <p:txBody>
          <a:bodyPr spcFirstLastPara="1"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>
                <a:latin typeface="Calibri"/>
                <a:ea typeface="Calibri"/>
                <a:cs typeface="Calibri"/>
              </a:rPr>
              <a:t>Be aware of your surroundings, respect others’ space, and stay in your own area.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6221" y="717356"/>
            <a:ext cx="4350359" cy="371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185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8232AF47-8ABE-7803-29B4-122F415C0CF5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94" y="841772"/>
            <a:ext cx="4333047" cy="2403101"/>
          </a:xfrm>
        </p:spPr>
        <p:txBody>
          <a:bodyPr spcFirstLastPara="1"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kern="1200">
                <a:latin typeface="Calibri"/>
                <a:cs typeface="Calibri"/>
              </a:rPr>
              <a:t>Use indoor voices, be mindful of noise levels.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8551" y="1028325"/>
            <a:ext cx="3460652" cy="295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766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5;p37">
            <a:extLst>
              <a:ext uri="{FF2B5EF4-FFF2-40B4-BE49-F238E27FC236}">
                <a16:creationId xmlns:a16="http://schemas.microsoft.com/office/drawing/2014/main" id="{138AC3B6-3D98-CEBE-1BC6-AB26CFF59B76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825" y="841772"/>
            <a:ext cx="3731284" cy="2607978"/>
          </a:xfrm>
        </p:spPr>
        <p:txBody>
          <a:bodyPr spcFirstLastPara="1"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kern="1200">
                <a:latin typeface="Calibri"/>
                <a:cs typeface="Calibri"/>
              </a:rPr>
              <a:t>Keep our </a:t>
            </a:r>
            <a:r>
              <a:rPr lang="en-US" sz="4400">
                <a:latin typeface="Calibri"/>
                <a:cs typeface="Calibri"/>
              </a:rPr>
              <a:t>eyes</a:t>
            </a:r>
            <a:r>
              <a:rPr lang="en-US" sz="4400" kern="1200">
                <a:latin typeface="Calibri"/>
                <a:cs typeface="Calibri"/>
              </a:rPr>
              <a:t> and ears open! And be ready to participate!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7709" y="1381891"/>
            <a:ext cx="2795348" cy="238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4123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5;p37">
            <a:extLst>
              <a:ext uri="{FF2B5EF4-FFF2-40B4-BE49-F238E27FC236}">
                <a16:creationId xmlns:a16="http://schemas.microsoft.com/office/drawing/2014/main" id="{19E087F1-C8FC-BAC6-D9E4-B58015727FBD}"/>
              </a:ext>
            </a:extLst>
          </p:cNvPr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77" y="841772"/>
            <a:ext cx="3796505" cy="3330440"/>
          </a:xfrm>
        </p:spPr>
        <p:txBody>
          <a:bodyPr spcFirstLastPara="1" vert="horz" wrap="square" lIns="68580" tIns="34290" rIns="68580" bIns="34290" rtlCol="0" anchor="t" anchorCtr="0">
            <a:no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kern="1200">
                <a:latin typeface="Calibri"/>
                <a:cs typeface="Calibri"/>
              </a:rPr>
              <a:t>Be prepared to problem solve, ask questions, and contribute to the lesson.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9129" y="712927"/>
            <a:ext cx="4204160" cy="358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0" y="3692811"/>
            <a:ext cx="952418" cy="9524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542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0"/>
          <p:cNvSpPr/>
          <p:nvPr/>
        </p:nvSpPr>
        <p:spPr>
          <a:xfrm>
            <a:off x="0" y="241299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0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0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757518" y="1037645"/>
            <a:ext cx="4554300" cy="31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4800" b="1" i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Our Decisions</a:t>
            </a:r>
            <a:endParaRPr sz="8000" b="1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84" name="Google Shape;184;p30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99D98A-9A01-ADA0-59BB-BA4ABBB81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7860" y="974455"/>
            <a:ext cx="3225328" cy="27505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1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ctrTitle"/>
          </p:nvPr>
        </p:nvSpPr>
        <p:spPr>
          <a:xfrm>
            <a:off x="481331" y="498272"/>
            <a:ext cx="8178900" cy="748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000000"/>
                </a:solidFill>
                <a:effectLst/>
              </a:rPr>
              <a:t>The </a:t>
            </a:r>
            <a:r>
              <a:rPr lang="en-US" sz="4800" b="1">
                <a:solidFill>
                  <a:srgbClr val="000000"/>
                </a:solidFill>
              </a:rPr>
              <a:t>Decision-Making</a:t>
            </a:r>
            <a:r>
              <a:rPr lang="en-US" sz="4800" b="1">
                <a:solidFill>
                  <a:srgbClr val="000000"/>
                </a:solidFill>
                <a:effectLst/>
              </a:rPr>
              <a:t> Process</a:t>
            </a:r>
            <a:endParaRPr sz="4800" b="1"/>
          </a:p>
        </p:txBody>
      </p:sp>
      <p:pic>
        <p:nvPicPr>
          <p:cNvPr id="194" name="Google Shape;194;p31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360FED-661C-24E9-8DFF-E3052E15A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769" y="1902460"/>
            <a:ext cx="2918188" cy="248860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2"/>
          <p:cNvSpPr txBox="1">
            <a:spLocks noGrp="1"/>
          </p:cNvSpPr>
          <p:nvPr>
            <p:ph type="ctrTitle"/>
          </p:nvPr>
        </p:nvSpPr>
        <p:spPr>
          <a:xfrm rot="10800000" flipV="1">
            <a:off x="481331" y="1344129"/>
            <a:ext cx="8178901" cy="995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1: </a:t>
            </a:r>
            <a:r>
              <a:rPr lang="en-US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Stop and think: Avoid impulsive decisions.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3500" dirty="0"/>
          </a:p>
        </p:txBody>
      </p:sp>
      <p:pic>
        <p:nvPicPr>
          <p:cNvPr id="203" name="Google Shape;203;p3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D3CEE7-FE88-4BD8-9403-08A946D34C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005418" y="1665086"/>
            <a:ext cx="2980142" cy="2980142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2"/>
          <p:cNvSpPr txBox="1">
            <a:spLocks noGrp="1"/>
          </p:cNvSpPr>
          <p:nvPr>
            <p:ph type="ctrTitle"/>
          </p:nvPr>
        </p:nvSpPr>
        <p:spPr>
          <a:xfrm rot="10800000" flipV="1">
            <a:off x="601926" y="1380585"/>
            <a:ext cx="8178900" cy="1111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2: </a:t>
            </a:r>
            <a: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Explore the options: Don't settle for the first choice. Brainstorm other possibilities.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3" name="Google Shape;203;p3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4076A6-1823-473B-BC35-7B54161566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80918" y="2471270"/>
            <a:ext cx="2173958" cy="2173958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3098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2"/>
          <p:cNvSpPr txBox="1">
            <a:spLocks noGrp="1"/>
          </p:cNvSpPr>
          <p:nvPr>
            <p:ph type="ctrTitle"/>
          </p:nvPr>
        </p:nvSpPr>
        <p:spPr>
          <a:xfrm rot="10800000" flipV="1">
            <a:off x="533708" y="753618"/>
            <a:ext cx="8074146" cy="1720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3: </a:t>
            </a:r>
            <a:r>
              <a:rPr lang="en-US" sz="4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Gather information: Seek knowledge from trusted sources to make informed choices.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3" name="Google Shape;203;p3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F01181B-A962-EA76-EA82-4CC3D539C5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17609" y="2376644"/>
            <a:ext cx="2268584" cy="2268584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6005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2"/>
          <p:cNvSpPr txBox="1">
            <a:spLocks noGrp="1"/>
          </p:cNvSpPr>
          <p:nvPr>
            <p:ph type="ctrTitle"/>
          </p:nvPr>
        </p:nvSpPr>
        <p:spPr>
          <a:xfrm rot="10800000" flipV="1">
            <a:off x="481331" y="1369984"/>
            <a:ext cx="8178900" cy="1131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4: </a:t>
            </a:r>
            <a: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Imagine the future: Think about how each choice will make you feel in the long run.  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3" name="Google Shape;203;p3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3F4F46-AD76-4704-A394-A8BF9BDB33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106547" y="2399682"/>
            <a:ext cx="2185699" cy="2185699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8206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32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32"/>
          <p:cNvSpPr txBox="1">
            <a:spLocks noGrp="1"/>
          </p:cNvSpPr>
          <p:nvPr>
            <p:ph type="ctrTitle"/>
          </p:nvPr>
        </p:nvSpPr>
        <p:spPr>
          <a:xfrm rot="10800000" flipV="1">
            <a:off x="545251" y="1594384"/>
            <a:ext cx="8074146" cy="1502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  <a:t>Step 5: </a:t>
            </a:r>
            <a: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Consider the consequences: Analyze the potential outcomes for yourself and others. 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3" name="Google Shape;203;p3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68389E-9E26-43E0-AEEE-D069539187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72798" y="2450208"/>
            <a:ext cx="2195020" cy="219502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7918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 txBox="1">
            <a:spLocks noGrp="1"/>
          </p:cNvSpPr>
          <p:nvPr>
            <p:ph type="ctrTitle"/>
          </p:nvPr>
        </p:nvSpPr>
        <p:spPr>
          <a:xfrm>
            <a:off x="553145" y="564543"/>
            <a:ext cx="722310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algn="l">
              <a:lnSpc>
                <a:spcPct val="100000"/>
              </a:lnSpc>
              <a:buSzPts val="800"/>
            </a:pPr>
            <a:r>
              <a:rPr lang="en-US" sz="4400" dirty="0"/>
              <a:t> The Decision-Making Process</a:t>
            </a:r>
            <a:endParaRPr sz="4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35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FB343F-2909-9D78-A5F2-8AF860DF5BC6}"/>
              </a:ext>
            </a:extLst>
          </p:cNvPr>
          <p:cNvSpPr txBox="1"/>
          <p:nvPr/>
        </p:nvSpPr>
        <p:spPr>
          <a:xfrm>
            <a:off x="1217025" y="960088"/>
            <a:ext cx="85168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Stop and 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hink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44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44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Explore the options.</a:t>
            </a:r>
          </a:p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Gather 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44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nformation.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44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Imagine the 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44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uture. </a:t>
            </a:r>
          </a:p>
          <a:p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sz="440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Consider the consequences</a:t>
            </a:r>
            <a:r>
              <a:rPr 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180;p30">
            <a:extLst>
              <a:ext uri="{FF2B5EF4-FFF2-40B4-BE49-F238E27FC236}">
                <a16:creationId xmlns:a16="http://schemas.microsoft.com/office/drawing/2014/main" id="{20ACBB46-D2C3-422D-9025-E673DF7A1A04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prstGeom prst="rect">
            <a:avLst/>
          </a:prstGeom>
          <a:noFill/>
          <a:ln w="254000">
            <a:solidFill>
              <a:schemeClr val="bg1">
                <a:lumMod val="85000"/>
              </a:schemeClr>
            </a:solidFill>
            <a:miter lim="800000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33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84955" y="4191083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99D98A-9A01-ADA0-59BB-BA4ABBB819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77344" y="1096463"/>
            <a:ext cx="2365844" cy="2365844"/>
          </a:xfrm>
          <a:prstGeom prst="rect">
            <a:avLst/>
          </a:prstGeom>
        </p:spPr>
      </p:pic>
      <p:sp>
        <p:nvSpPr>
          <p:cNvPr id="180" name="Google Shape;180;p30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0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523386" y="1129469"/>
            <a:ext cx="5085551" cy="2591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What is conflict?</a:t>
            </a:r>
            <a:br>
              <a:rPr lang="en-US" sz="4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 conflict is when we have a disagreement or problem with someone.</a:t>
            </a:r>
            <a:endParaRPr sz="4400" b="1" dirty="0">
              <a:latin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84" name="Google Shape;184;p30" descr="A bee with wings and a shield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442;p54">
            <a:extLst>
              <a:ext uri="{FF2B5EF4-FFF2-40B4-BE49-F238E27FC236}">
                <a16:creationId xmlns:a16="http://schemas.microsoft.com/office/drawing/2014/main" id="{B05F4F17-775F-4ECC-8FC2-D0C8AA4756FD}"/>
              </a:ext>
            </a:extLst>
          </p:cNvPr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633978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438;p54">
            <a:extLst>
              <a:ext uri="{FF2B5EF4-FFF2-40B4-BE49-F238E27FC236}">
                <a16:creationId xmlns:a16="http://schemas.microsoft.com/office/drawing/2014/main" id="{C67BBC00-3CD6-F11D-44F1-013DF519CB5E}"/>
              </a:ext>
            </a:extLst>
          </p:cNvPr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0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30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30"/>
          <p:cNvSpPr txBox="1">
            <a:spLocks noGrp="1"/>
          </p:cNvSpPr>
          <p:nvPr>
            <p:ph type="title"/>
          </p:nvPr>
        </p:nvSpPr>
        <p:spPr>
          <a:xfrm>
            <a:off x="769160" y="1200695"/>
            <a:ext cx="4920292" cy="2815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>
              <a:buSzPts val="3500"/>
            </a:pPr>
            <a:r>
              <a:rPr lang="en-US" sz="2400" b="1" dirty="0">
                <a:solidFill>
                  <a:srgbClr val="000000"/>
                </a:solidFill>
              </a:rPr>
              <a:t>Conflict Scenario 1:</a:t>
            </a:r>
            <a:br>
              <a:rPr lang="en-US" sz="24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/>
              <a:t>You and your friend both want to be the pitcher in the kickball game but only person can be the pitcher.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What can we do to make a good decision and solve this problem?</a:t>
            </a:r>
            <a:r>
              <a:rPr lang="en-US" sz="2400" dirty="0"/>
              <a:t> </a:t>
            </a:r>
            <a:endParaRPr lang="en-US" dirty="0"/>
          </a:p>
        </p:txBody>
      </p:sp>
      <p:pic>
        <p:nvPicPr>
          <p:cNvPr id="184" name="Google Shape;184;p30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442;p54">
            <a:extLst>
              <a:ext uri="{FF2B5EF4-FFF2-40B4-BE49-F238E27FC236}">
                <a16:creationId xmlns:a16="http://schemas.microsoft.com/office/drawing/2014/main" id="{B05F4F17-775F-4ECC-8FC2-D0C8AA4756FD}"/>
              </a:ext>
            </a:extLst>
          </p:cNvPr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" name="Picture 3" descr="A cartoon of a child playing baseball&#10;&#10;Description automatically generated">
            <a:extLst>
              <a:ext uri="{FF2B5EF4-FFF2-40B4-BE49-F238E27FC236}">
                <a16:creationId xmlns:a16="http://schemas.microsoft.com/office/drawing/2014/main" id="{710B4177-0263-200A-25EB-152BD1BB95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57483" y="557696"/>
            <a:ext cx="2427300" cy="24273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6190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7576848-1D91-4BFB-8CE2-13BD1CEE311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941962" y="582972"/>
            <a:ext cx="2427300" cy="2427300"/>
          </a:xfrm>
          <a:prstGeom prst="rect">
            <a:avLst/>
          </a:prstGeom>
        </p:spPr>
      </p:pic>
      <p:sp>
        <p:nvSpPr>
          <p:cNvPr id="438" name="Google Shape;438;p54"/>
          <p:cNvSpPr/>
          <p:nvPr/>
        </p:nvSpPr>
        <p:spPr>
          <a:xfrm>
            <a:off x="241299" y="241300"/>
            <a:ext cx="8660121" cy="4660901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54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54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54"/>
          <p:cNvSpPr txBox="1">
            <a:spLocks noGrp="1"/>
          </p:cNvSpPr>
          <p:nvPr>
            <p:ph type="title"/>
          </p:nvPr>
        </p:nvSpPr>
        <p:spPr>
          <a:xfrm>
            <a:off x="481331" y="926120"/>
            <a:ext cx="5169660" cy="257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00050">
              <a:lnSpc>
                <a:spcPct val="100000"/>
              </a:lnSpc>
            </a:pPr>
            <a:r>
              <a:rPr lang="en-US" sz="2200" b="1" dirty="0">
                <a:ea typeface="Roboto"/>
              </a:rPr>
              <a:t>Conflict Scenario 2:</a:t>
            </a:r>
            <a:br>
              <a:rPr lang="en-US" sz="3600" b="1" dirty="0">
                <a:ea typeface="Roboto"/>
                <a:sym typeface="Roboto"/>
              </a:rPr>
            </a:br>
            <a:r>
              <a:rPr lang="en-US" sz="3200" dirty="0">
                <a:ea typeface="Roboto"/>
                <a:sym typeface="Roboto"/>
              </a:rPr>
              <a:t>Elizabeth’s best friend is making an unsafe decision on the playground and invites Elizabeth to play along. What should Elizabeth do? </a:t>
            </a:r>
            <a:endParaRPr lang="en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42" name="Google Shape;442;p54"/>
          <p:cNvCxnSpPr/>
          <p:nvPr/>
        </p:nvCxnSpPr>
        <p:spPr>
          <a:xfrm>
            <a:off x="5650992" y="1389647"/>
            <a:ext cx="0" cy="24273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43" name="Google Shape;443;p54" descr="A bee with wings and a shield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3775" y="1263184"/>
            <a:ext cx="6026012" cy="2074647"/>
          </a:xfrm>
        </p:spPr>
        <p:txBody>
          <a:bodyPr spcFirstLastPara="1" vert="horz" wrap="square" lIns="68580" tIns="34290" rIns="68580" bIns="34290" rtlCol="0" anchor="ctr" anchorCtr="0">
            <a:normAutofit/>
          </a:bodyPr>
          <a:lstStyle/>
          <a:p>
            <a:r>
              <a:rPr lang="en-US" sz="4400" b="1" kern="1200" dirty="0">
                <a:ea typeface="+mj-ea"/>
              </a:rPr>
              <a:t>Activity</a:t>
            </a:r>
            <a:r>
              <a:rPr lang="en-US" sz="4400" kern="1200" dirty="0">
                <a:ea typeface="+mj-ea"/>
              </a:rPr>
              <a:t>: </a:t>
            </a:r>
            <a:br>
              <a:rPr lang="en-US" sz="4000" kern="1200" dirty="0">
                <a:ea typeface="+mj-ea"/>
              </a:rPr>
            </a:br>
            <a:r>
              <a:rPr lang="en-US" sz="4000" kern="1200" dirty="0">
                <a:ea typeface="+mj-ea"/>
              </a:rPr>
              <a:t>Decision-Making Handout</a:t>
            </a:r>
            <a:br>
              <a:rPr lang="en-US" sz="4400" dirty="0">
                <a:latin typeface="Calibri Light"/>
              </a:rPr>
            </a:br>
            <a:endParaRPr lang="en-US" sz="4000" i="1" kern="1200" dirty="0">
              <a:ea typeface="+mj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055217" y="2019538"/>
            <a:ext cx="652331" cy="55221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4293868"/>
            <a:ext cx="9144000" cy="849633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30" y="3795797"/>
            <a:ext cx="1476341" cy="148699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25027"/>
            <a:ext cx="9144000" cy="86749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7737230" y="2019538"/>
            <a:ext cx="652331" cy="55221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/>
          <p:nvPr/>
        </p:nvSpPr>
        <p:spPr>
          <a:xfrm flipH="1">
            <a:off x="6432420" y="2501900"/>
            <a:ext cx="246900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43"/>
          <p:cNvSpPr/>
          <p:nvPr/>
        </p:nvSpPr>
        <p:spPr>
          <a:xfrm>
            <a:off x="481331" y="467456"/>
            <a:ext cx="8178900" cy="4206000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43"/>
          <p:cNvSpPr txBox="1">
            <a:spLocks noGrp="1"/>
          </p:cNvSpPr>
          <p:nvPr>
            <p:ph type="ctrTitle"/>
          </p:nvPr>
        </p:nvSpPr>
        <p:spPr>
          <a:xfrm>
            <a:off x="482849" y="2141531"/>
            <a:ext cx="8179795" cy="855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" sz="4400" b="1" dirty="0">
                <a:latin typeface="Calibri Light"/>
                <a:cs typeface="Calibri Light"/>
              </a:rPr>
              <a:t>All done, great job!</a:t>
            </a:r>
            <a:endParaRPr lang="en-US" sz="4400" b="1" dirty="0">
              <a:latin typeface="Calibri Light"/>
              <a:cs typeface="Calibri Light"/>
            </a:endParaRPr>
          </a:p>
        </p:txBody>
      </p:sp>
      <p:pic>
        <p:nvPicPr>
          <p:cNvPr id="270" name="Google Shape;270;p43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6980" y="3692811"/>
            <a:ext cx="952417" cy="952417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8710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E072A6-F762-4E42-B262-1396143E717B}">
  <ds:schemaRefs>
    <ds:schemaRef ds:uri="http://www.w3.org/XML/1998/namespace"/>
    <ds:schemaRef ds:uri="http://purl.org/dc/dcmitype/"/>
    <ds:schemaRef ds:uri="8b84f0c1-b81e-4a79-9b48-a655cf54ff86"/>
    <ds:schemaRef ds:uri="http://schemas.microsoft.com/office/2006/metadata/properties"/>
    <ds:schemaRef ds:uri="http://purl.org/dc/elements/1.1/"/>
    <ds:schemaRef ds:uri="http://schemas.microsoft.com/office/2006/documentManagement/types"/>
    <ds:schemaRef ds:uri="c4d35652-c855-4275-af1e-b545f515243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31E54EB-1DC4-43EB-B627-8E9B69F942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56A85D-EFA7-4DED-BA93-9CB7CA2905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On-screen Show (16:9)</PresentationFormat>
  <Paragraphs>27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Arial</vt:lpstr>
      <vt:lpstr>Roboto</vt:lpstr>
      <vt:lpstr>Calibri Light</vt:lpstr>
      <vt:lpstr>Office Theme</vt:lpstr>
      <vt:lpstr>Decision-Making   </vt:lpstr>
      <vt:lpstr>Be aware of your surroundings, respect others’ space, and stay in your own area.</vt:lpstr>
      <vt:lpstr>Use indoor voices, be mindful of noise levels.</vt:lpstr>
      <vt:lpstr>Keep our eyes and ears open! And be ready to participate!</vt:lpstr>
      <vt:lpstr>Be prepared to problem solve, ask questions, and contribute to the lesson.</vt:lpstr>
      <vt:lpstr>Our Decisions</vt:lpstr>
      <vt:lpstr>The Decision-Making Process</vt:lpstr>
      <vt:lpstr>Step 1: Stop and think: Avoid impulsive decisions. </vt:lpstr>
      <vt:lpstr>Step 2: Explore the options: Don't settle for the first choice. Brainstorm other possibilities.</vt:lpstr>
      <vt:lpstr>Step 3: Gather information: Seek knowledge from trusted sources to make informed choices.</vt:lpstr>
      <vt:lpstr>Step 4: Imagine the future: Think about how each choice will make you feel in the long run.  </vt:lpstr>
      <vt:lpstr>Step 5: Consider the consequences: Analyze the potential outcomes for yourself and others. </vt:lpstr>
      <vt:lpstr> The Decision-Making Process </vt:lpstr>
      <vt:lpstr>What is conflict? A conflict is when we have a disagreement or problem with someone.</vt:lpstr>
      <vt:lpstr>Conflict Scenario 1: You and your friend both want to be the pitcher in the kickball game but only person can be the pitcher.  What can we do to make a good decision and solve this problem? </vt:lpstr>
      <vt:lpstr>Conflict Scenario 2: Elizabeth’s best friend is making an unsafe decision on the playground and invites Elizabeth to play along. What should Elizabeth do? </vt:lpstr>
      <vt:lpstr>Activity:  Decision-Making Handout 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Self-Discipline Alternatives to Fighting Third Grade </dc:title>
  <cp:lastModifiedBy>Anderson, Dannie (DCJS)</cp:lastModifiedBy>
  <cp:revision>6</cp:revision>
  <dcterms:modified xsi:type="dcterms:W3CDTF">2024-07-23T15:40:35Z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  <property fmtid="{D5CDD505-2E9C-101B-9397-08002B2CF9AE}" pid="4" name="ArticulateGUID">
    <vt:lpwstr>1C220A81-9F80-4304-9E25-FC7364B0D896</vt:lpwstr>
  </property>
  <property fmtid="{D5CDD505-2E9C-101B-9397-08002B2CF9AE}" pid="5" name="ArticulatePath">
    <vt:lpwstr>https://jmuedu.sharepoint.com/sites/PublicSafetyProject/Shared Documents/Media/Media- Grade 3/05 Decision Making</vt:lpwstr>
  </property>
</Properties>
</file>