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315" r:id="rId6"/>
    <p:sldId id="314" r:id="rId7"/>
    <p:sldId id="313" r:id="rId8"/>
    <p:sldId id="312" r:id="rId9"/>
    <p:sldId id="292" r:id="rId10"/>
    <p:sldId id="360" r:id="rId11"/>
    <p:sldId id="349" r:id="rId12"/>
    <p:sldId id="272" r:id="rId13"/>
    <p:sldId id="361" r:id="rId14"/>
    <p:sldId id="263" r:id="rId15"/>
    <p:sldId id="337" r:id="rId16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07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gan, Rob - morganrm" userId="S::morganrm@jmu.edu::2202593e-d52f-4214-b8a9-788363247110" providerId="AD" clId="Web-{151F229E-B486-DAE8-F9E5-675ED30064FA}"/>
    <pc:docChg chg="modSld">
      <pc:chgData name="Morgan, Rob - morganrm" userId="S::morganrm@jmu.edu::2202593e-d52f-4214-b8a9-788363247110" providerId="AD" clId="Web-{151F229E-B486-DAE8-F9E5-675ED30064FA}" dt="2024-02-29T03:51:11.354" v="5" actId="1076"/>
      <pc:docMkLst>
        <pc:docMk/>
      </pc:docMkLst>
      <pc:sldChg chg="modSp">
        <pc:chgData name="Morgan, Rob - morganrm" userId="S::morganrm@jmu.edu::2202593e-d52f-4214-b8a9-788363247110" providerId="AD" clId="Web-{151F229E-B486-DAE8-F9E5-675ED30064FA}" dt="2024-02-28T02:32:21.846" v="1" actId="14100"/>
        <pc:sldMkLst>
          <pc:docMk/>
          <pc:sldMk cId="3281928965" sldId="256"/>
        </pc:sldMkLst>
        <pc:spChg chg="mod">
          <ac:chgData name="Morgan, Rob - morganrm" userId="S::morganrm@jmu.edu::2202593e-d52f-4214-b8a9-788363247110" providerId="AD" clId="Web-{151F229E-B486-DAE8-F9E5-675ED30064FA}" dt="2024-02-28T02:32:21.846" v="1" actId="14100"/>
          <ac:spMkLst>
            <pc:docMk/>
            <pc:sldMk cId="3281928965" sldId="256"/>
            <ac:spMk id="2" creationId="{F9AF390F-372F-3BCB-FCED-352A35938896}"/>
          </ac:spMkLst>
        </pc:spChg>
      </pc:sldChg>
      <pc:sldChg chg="modSp">
        <pc:chgData name="Morgan, Rob - morganrm" userId="S::morganrm@jmu.edu::2202593e-d52f-4214-b8a9-788363247110" providerId="AD" clId="Web-{151F229E-B486-DAE8-F9E5-675ED30064FA}" dt="2024-02-29T03:51:11.354" v="5" actId="1076"/>
        <pc:sldMkLst>
          <pc:docMk/>
          <pc:sldMk cId="2676763628" sldId="272"/>
        </pc:sldMkLst>
        <pc:spChg chg="mod">
          <ac:chgData name="Morgan, Rob - morganrm" userId="S::morganrm@jmu.edu::2202593e-d52f-4214-b8a9-788363247110" providerId="AD" clId="Web-{151F229E-B486-DAE8-F9E5-675ED30064FA}" dt="2024-02-29T03:51:11.354" v="5" actId="1076"/>
          <ac:spMkLst>
            <pc:docMk/>
            <pc:sldMk cId="2676763628" sldId="272"/>
            <ac:spMk id="11" creationId="{789AC19E-2387-4B1D-B244-E8428BC98CCA}"/>
          </ac:spMkLst>
        </pc:spChg>
      </pc:sldChg>
    </pc:docChg>
  </pc:docChgLst>
  <pc:docChgLst>
    <pc:chgData name="Estes, Michele - estesmd" userId="S::estesmd@jmu.edu::7f01444f-bcfd-4926-89f8-dd1142b90e2d" providerId="AD" clId="Web-{F01CF497-EDF9-43C9-851C-A89C6F07CC43}"/>
    <pc:docChg chg="modSld">
      <pc:chgData name="Estes, Michele - estesmd" userId="S::estesmd@jmu.edu::7f01444f-bcfd-4926-89f8-dd1142b90e2d" providerId="AD" clId="Web-{F01CF497-EDF9-43C9-851C-A89C6F07CC43}" dt="2024-02-18T20:27:51.562" v="1"/>
      <pc:docMkLst>
        <pc:docMk/>
      </pc:docMkLst>
      <pc:sldChg chg="modSp">
        <pc:chgData name="Estes, Michele - estesmd" userId="S::estesmd@jmu.edu::7f01444f-bcfd-4926-89f8-dd1142b90e2d" providerId="AD" clId="Web-{F01CF497-EDF9-43C9-851C-A89C6F07CC43}" dt="2024-02-18T20:27:51.562" v="1"/>
        <pc:sldMkLst>
          <pc:docMk/>
          <pc:sldMk cId="451857082" sldId="315"/>
        </pc:sldMkLst>
        <pc:spChg chg="mod">
          <ac:chgData name="Estes, Michele - estesmd" userId="S::estesmd@jmu.edu::7f01444f-bcfd-4926-89f8-dd1142b90e2d" providerId="AD" clId="Web-{F01CF497-EDF9-43C9-851C-A89C6F07CC43}" dt="2024-02-18T20:27:51.562" v="1"/>
          <ac:spMkLst>
            <pc:docMk/>
            <pc:sldMk cId="451857082" sldId="315"/>
            <ac:spMk id="2" creationId="{12137CD7-C57B-0BF1-899C-1C2FF3446DC7}"/>
          </ac:spMkLst>
        </pc:spChg>
      </pc:sldChg>
    </pc:docChg>
  </pc:docChgLst>
  <pc:docChgLst>
    <pc:chgData name="Anderson, Dannie (DCJS)" userId="3309786d-ca09-4b25-9407-7fcc16175d79" providerId="ADAL" clId="{610EE911-5B40-44EB-A3EA-61B715F94004}"/>
    <pc:docChg chg="delSld modSld">
      <pc:chgData name="Anderson, Dannie (DCJS)" userId="3309786d-ca09-4b25-9407-7fcc16175d79" providerId="ADAL" clId="{610EE911-5B40-44EB-A3EA-61B715F94004}" dt="2024-07-23T16:37:20.141" v="67" actId="255"/>
      <pc:docMkLst>
        <pc:docMk/>
      </pc:docMkLst>
      <pc:sldChg chg="modSp mod">
        <pc:chgData name="Anderson, Dannie (DCJS)" userId="3309786d-ca09-4b25-9407-7fcc16175d79" providerId="ADAL" clId="{610EE911-5B40-44EB-A3EA-61B715F94004}" dt="2024-07-23T16:03:10.129" v="1" actId="20577"/>
        <pc:sldMkLst>
          <pc:docMk/>
          <pc:sldMk cId="3281928965" sldId="256"/>
        </pc:sldMkLst>
        <pc:spChg chg="mod">
          <ac:chgData name="Anderson, Dannie (DCJS)" userId="3309786d-ca09-4b25-9407-7fcc16175d79" providerId="ADAL" clId="{610EE911-5B40-44EB-A3EA-61B715F94004}" dt="2024-07-23T16:03:10.129" v="1" actId="20577"/>
          <ac:spMkLst>
            <pc:docMk/>
            <pc:sldMk cId="3281928965" sldId="256"/>
            <ac:spMk id="2" creationId="{F9AF390F-372F-3BCB-FCED-352A35938896}"/>
          </ac:spMkLst>
        </pc:spChg>
      </pc:sldChg>
      <pc:sldChg chg="del">
        <pc:chgData name="Anderson, Dannie (DCJS)" userId="3309786d-ca09-4b25-9407-7fcc16175d79" providerId="ADAL" clId="{610EE911-5B40-44EB-A3EA-61B715F94004}" dt="2024-07-23T16:31:38.330" v="2" actId="47"/>
        <pc:sldMkLst>
          <pc:docMk/>
          <pc:sldMk cId="2607595366" sldId="257"/>
        </pc:sldMkLst>
      </pc:sldChg>
      <pc:sldChg chg="modSp mod">
        <pc:chgData name="Anderson, Dannie (DCJS)" userId="3309786d-ca09-4b25-9407-7fcc16175d79" providerId="ADAL" clId="{610EE911-5B40-44EB-A3EA-61B715F94004}" dt="2024-07-23T16:37:05.175" v="46" actId="20577"/>
        <pc:sldMkLst>
          <pc:docMk/>
          <pc:sldMk cId="368142620" sldId="263"/>
        </pc:sldMkLst>
        <pc:spChg chg="mod">
          <ac:chgData name="Anderson, Dannie (DCJS)" userId="3309786d-ca09-4b25-9407-7fcc16175d79" providerId="ADAL" clId="{610EE911-5B40-44EB-A3EA-61B715F94004}" dt="2024-07-23T16:37:05.175" v="46" actId="20577"/>
          <ac:spMkLst>
            <pc:docMk/>
            <pc:sldMk cId="368142620" sldId="263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610EE911-5B40-44EB-A3EA-61B715F94004}" dt="2024-07-23T16:32:50.897" v="32" actId="20577"/>
        <pc:sldMkLst>
          <pc:docMk/>
          <pc:sldMk cId="2676763628" sldId="272"/>
        </pc:sldMkLst>
        <pc:spChg chg="mod">
          <ac:chgData name="Anderson, Dannie (DCJS)" userId="3309786d-ca09-4b25-9407-7fcc16175d79" providerId="ADAL" clId="{610EE911-5B40-44EB-A3EA-61B715F94004}" dt="2024-07-23T16:32:50.897" v="32" actId="20577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Anderson, Dannie (DCJS)" userId="3309786d-ca09-4b25-9407-7fcc16175d79" providerId="ADAL" clId="{610EE911-5B40-44EB-A3EA-61B715F94004}" dt="2024-07-23T16:32:33.573" v="21" actId="20577"/>
          <ac:spMkLst>
            <pc:docMk/>
            <pc:sldMk cId="2676763628" sldId="272"/>
            <ac:spMk id="5" creationId="{1A3EAB37-2337-0F1B-40F3-C9C1A96AD858}"/>
          </ac:spMkLst>
        </pc:spChg>
      </pc:sldChg>
      <pc:sldChg chg="modSp mod">
        <pc:chgData name="Anderson, Dannie (DCJS)" userId="3309786d-ca09-4b25-9407-7fcc16175d79" providerId="ADAL" clId="{610EE911-5B40-44EB-A3EA-61B715F94004}" dt="2024-07-23T16:31:57.996" v="5" actId="20577"/>
        <pc:sldMkLst>
          <pc:docMk/>
          <pc:sldMk cId="1052971510" sldId="292"/>
        </pc:sldMkLst>
        <pc:spChg chg="mod">
          <ac:chgData name="Anderson, Dannie (DCJS)" userId="3309786d-ca09-4b25-9407-7fcc16175d79" providerId="ADAL" clId="{610EE911-5B40-44EB-A3EA-61B715F94004}" dt="2024-07-23T16:31:54.685" v="4" actId="1076"/>
          <ac:spMkLst>
            <pc:docMk/>
            <pc:sldMk cId="1052971510" sldId="292"/>
            <ac:spMk id="219" creationId="{00000000-0000-0000-0000-000000000000}"/>
          </ac:spMkLst>
        </pc:spChg>
        <pc:spChg chg="mod">
          <ac:chgData name="Anderson, Dannie (DCJS)" userId="3309786d-ca09-4b25-9407-7fcc16175d79" providerId="ADAL" clId="{610EE911-5B40-44EB-A3EA-61B715F94004}" dt="2024-07-23T16:31:57.996" v="5" actId="20577"/>
          <ac:spMkLst>
            <pc:docMk/>
            <pc:sldMk cId="1052971510" sldId="292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610EE911-5B40-44EB-A3EA-61B715F94004}" dt="2024-07-23T16:37:20.141" v="67" actId="255"/>
        <pc:sldMkLst>
          <pc:docMk/>
          <pc:sldMk cId="102974190" sldId="337"/>
        </pc:sldMkLst>
        <pc:spChg chg="mod">
          <ac:chgData name="Anderson, Dannie (DCJS)" userId="3309786d-ca09-4b25-9407-7fcc16175d79" providerId="ADAL" clId="{610EE911-5B40-44EB-A3EA-61B715F94004}" dt="2024-07-23T16:37:20.141" v="67" actId="255"/>
          <ac:spMkLst>
            <pc:docMk/>
            <pc:sldMk cId="102974190" sldId="337"/>
            <ac:spMk id="2" creationId="{CA208D63-83C8-45C4-38FC-D5BD48149BA6}"/>
          </ac:spMkLst>
        </pc:spChg>
      </pc:sldChg>
      <pc:sldChg chg="modSp mod">
        <pc:chgData name="Anderson, Dannie (DCJS)" userId="3309786d-ca09-4b25-9407-7fcc16175d79" providerId="ADAL" clId="{610EE911-5B40-44EB-A3EA-61B715F94004}" dt="2024-07-23T16:32:05.523" v="6" actId="20577"/>
        <pc:sldMkLst>
          <pc:docMk/>
          <pc:sldMk cId="1323356351" sldId="360"/>
        </pc:sldMkLst>
        <pc:spChg chg="mod">
          <ac:chgData name="Anderson, Dannie (DCJS)" userId="3309786d-ca09-4b25-9407-7fcc16175d79" providerId="ADAL" clId="{610EE911-5B40-44EB-A3EA-61B715F94004}" dt="2024-07-23T16:32:05.523" v="6" actId="20577"/>
          <ac:spMkLst>
            <pc:docMk/>
            <pc:sldMk cId="1323356351" sldId="360"/>
            <ac:spMk id="221" creationId="{00000000-0000-0000-0000-000000000000}"/>
          </ac:spMkLst>
        </pc:spChg>
      </pc:sldChg>
      <pc:sldChg chg="modSp mod">
        <pc:chgData name="Anderson, Dannie (DCJS)" userId="3309786d-ca09-4b25-9407-7fcc16175d79" providerId="ADAL" clId="{610EE911-5B40-44EB-A3EA-61B715F94004}" dt="2024-07-23T16:33:13.507" v="39" actId="20577"/>
        <pc:sldMkLst>
          <pc:docMk/>
          <pc:sldMk cId="524625874" sldId="361"/>
        </pc:sldMkLst>
        <pc:spChg chg="mod">
          <ac:chgData name="Anderson, Dannie (DCJS)" userId="3309786d-ca09-4b25-9407-7fcc16175d79" providerId="ADAL" clId="{610EE911-5B40-44EB-A3EA-61B715F94004}" dt="2024-07-23T16:33:13.507" v="39" actId="20577"/>
          <ac:spMkLst>
            <pc:docMk/>
            <pc:sldMk cId="524625874" sldId="361"/>
            <ac:spMk id="2" creationId="{543BFF9E-BEB5-6427-046F-859A3AF8EAD9}"/>
          </ac:spMkLst>
        </pc:spChg>
      </pc:sldChg>
    </pc:docChg>
  </pc:docChgLst>
  <pc:docChgLst>
    <pc:chgData name="Morgan, Rob - morganrm" userId="2202593e-d52f-4214-b8a9-788363247110" providerId="ADAL" clId="{EC00886C-494E-4DC6-8DA8-AD426554462C}"/>
    <pc:docChg chg="undo custSel addSld delSld modSld">
      <pc:chgData name="Morgan, Rob - morganrm" userId="2202593e-d52f-4214-b8a9-788363247110" providerId="ADAL" clId="{EC00886C-494E-4DC6-8DA8-AD426554462C}" dt="2024-02-16T21:30:27.101" v="194" actId="47"/>
      <pc:docMkLst>
        <pc:docMk/>
      </pc:docMkLst>
      <pc:sldChg chg="modSp del mod">
        <pc:chgData name="Morgan, Rob - morganrm" userId="2202593e-d52f-4214-b8a9-788363247110" providerId="ADAL" clId="{EC00886C-494E-4DC6-8DA8-AD426554462C}" dt="2024-02-16T21:29:40.983" v="173" actId="47"/>
        <pc:sldMkLst>
          <pc:docMk/>
          <pc:sldMk cId="0" sldId="258"/>
        </pc:sldMkLst>
        <pc:spChg chg="mod">
          <ac:chgData name="Morgan, Rob - morganrm" userId="2202593e-d52f-4214-b8a9-788363247110" providerId="ADAL" clId="{EC00886C-494E-4DC6-8DA8-AD426554462C}" dt="2024-02-16T21:29:23.697" v="168" actId="27636"/>
          <ac:spMkLst>
            <pc:docMk/>
            <pc:sldMk cId="0" sldId="258"/>
            <ac:spMk id="224" creationId="{00000000-0000-0000-0000-000000000000}"/>
          </ac:spMkLst>
        </pc:spChg>
      </pc:sldChg>
      <pc:sldChg chg="del">
        <pc:chgData name="Morgan, Rob - morganrm" userId="2202593e-d52f-4214-b8a9-788363247110" providerId="ADAL" clId="{EC00886C-494E-4DC6-8DA8-AD426554462C}" dt="2024-02-16T21:30:11.382" v="187" actId="47"/>
        <pc:sldMkLst>
          <pc:docMk/>
          <pc:sldMk cId="0" sldId="259"/>
        </pc:sldMkLst>
      </pc:sldChg>
      <pc:sldChg chg="modSp del mod">
        <pc:chgData name="Morgan, Rob - morganrm" userId="2202593e-d52f-4214-b8a9-788363247110" providerId="ADAL" clId="{EC00886C-494E-4DC6-8DA8-AD426554462C}" dt="2024-02-16T21:30:27.101" v="194" actId="47"/>
        <pc:sldMkLst>
          <pc:docMk/>
          <pc:sldMk cId="0" sldId="260"/>
        </pc:sldMkLst>
        <pc:spChg chg="mod">
          <ac:chgData name="Morgan, Rob - morganrm" userId="2202593e-d52f-4214-b8a9-788363247110" providerId="ADAL" clId="{EC00886C-494E-4DC6-8DA8-AD426554462C}" dt="2024-02-16T21:30:16.825" v="189" actId="27636"/>
          <ac:spMkLst>
            <pc:docMk/>
            <pc:sldMk cId="0" sldId="260"/>
            <ac:spMk id="246" creationId="{00000000-0000-0000-0000-000000000000}"/>
          </ac:spMkLst>
        </pc:spChg>
      </pc:sldChg>
      <pc:sldChg chg="del">
        <pc:chgData name="Morgan, Rob - morganrm" userId="2202593e-d52f-4214-b8a9-788363247110" providerId="ADAL" clId="{EC00886C-494E-4DC6-8DA8-AD426554462C}" dt="2024-02-16T17:46:22.579" v="70" actId="47"/>
        <pc:sldMkLst>
          <pc:docMk/>
          <pc:sldMk cId="1504075741" sldId="262"/>
        </pc:sldMkLst>
      </pc:sldChg>
      <pc:sldChg chg="addSp delSp modSp mod">
        <pc:chgData name="Morgan, Rob - morganrm" userId="2202593e-d52f-4214-b8a9-788363247110" providerId="ADAL" clId="{EC00886C-494E-4DC6-8DA8-AD426554462C}" dt="2024-02-16T18:40:31.573" v="154" actId="313"/>
        <pc:sldMkLst>
          <pc:docMk/>
          <pc:sldMk cId="368142620" sldId="263"/>
        </pc:sldMkLst>
        <pc:spChg chg="mod">
          <ac:chgData name="Morgan, Rob - morganrm" userId="2202593e-d52f-4214-b8a9-788363247110" providerId="ADAL" clId="{EC00886C-494E-4DC6-8DA8-AD426554462C}" dt="2024-02-16T18:40:31.573" v="154" actId="313"/>
          <ac:spMkLst>
            <pc:docMk/>
            <pc:sldMk cId="368142620" sldId="263"/>
            <ac:spMk id="2" creationId="{543BFF9E-BEB5-6427-046F-859A3AF8EAD9}"/>
          </ac:spMkLst>
        </pc:spChg>
        <pc:spChg chg="del">
          <ac:chgData name="Morgan, Rob - morganrm" userId="2202593e-d52f-4214-b8a9-788363247110" providerId="ADAL" clId="{EC00886C-494E-4DC6-8DA8-AD426554462C}" dt="2024-02-16T17:57:51.500" v="129" actId="478"/>
          <ac:spMkLst>
            <pc:docMk/>
            <pc:sldMk cId="368142620" sldId="263"/>
            <ac:spMk id="6" creationId="{2123823E-EB16-9FC3-62F0-43A70ABB3249}"/>
          </ac:spMkLst>
        </pc:spChg>
        <pc:picChg chg="add mod">
          <ac:chgData name="Morgan, Rob - morganrm" userId="2202593e-d52f-4214-b8a9-788363247110" providerId="ADAL" clId="{EC00886C-494E-4DC6-8DA8-AD426554462C}" dt="2024-02-16T18:00:03.393" v="133" actId="1440"/>
          <ac:picMkLst>
            <pc:docMk/>
            <pc:sldMk cId="368142620" sldId="263"/>
            <ac:picMk id="5" creationId="{12B0D6EA-CABC-451E-A006-FF7283A2B5D3}"/>
          </ac:picMkLst>
        </pc:picChg>
        <pc:picChg chg="add mod">
          <ac:chgData name="Morgan, Rob - morganrm" userId="2202593e-d52f-4214-b8a9-788363247110" providerId="ADAL" clId="{EC00886C-494E-4DC6-8DA8-AD426554462C}" dt="2024-02-16T18:16:33.319" v="148" actId="1076"/>
          <ac:picMkLst>
            <pc:docMk/>
            <pc:sldMk cId="368142620" sldId="263"/>
            <ac:picMk id="8" creationId="{7A8CDD40-6AE1-40EF-92A4-D419000BB9DE}"/>
          </ac:picMkLst>
        </pc:picChg>
        <pc:picChg chg="add mod">
          <ac:chgData name="Morgan, Rob - morganrm" userId="2202593e-d52f-4214-b8a9-788363247110" providerId="ADAL" clId="{EC00886C-494E-4DC6-8DA8-AD426554462C}" dt="2024-02-16T18:14:41.521" v="140" actId="14826"/>
          <ac:picMkLst>
            <pc:docMk/>
            <pc:sldMk cId="368142620" sldId="263"/>
            <ac:picMk id="9" creationId="{E3472827-478C-4F66-9449-917B0FE63A6C}"/>
          </ac:picMkLst>
        </pc:picChg>
        <pc:picChg chg="add mod">
          <ac:chgData name="Morgan, Rob - morganrm" userId="2202593e-d52f-4214-b8a9-788363247110" providerId="ADAL" clId="{EC00886C-494E-4DC6-8DA8-AD426554462C}" dt="2024-02-16T18:16:29.819" v="147" actId="1076"/>
          <ac:picMkLst>
            <pc:docMk/>
            <pc:sldMk cId="368142620" sldId="263"/>
            <ac:picMk id="10" creationId="{C9C7581C-4B6C-44D4-8F69-7554B4926205}"/>
          </ac:picMkLst>
        </pc:picChg>
      </pc:sldChg>
      <pc:sldChg chg="addSp delSp modSp add del mod setBg delDesignElem">
        <pc:chgData name="Morgan, Rob - morganrm" userId="2202593e-d52f-4214-b8a9-788363247110" providerId="ADAL" clId="{EC00886C-494E-4DC6-8DA8-AD426554462C}" dt="2024-02-16T18:40:52.142" v="155" actId="1076"/>
        <pc:sldMkLst>
          <pc:docMk/>
          <pc:sldMk cId="2676763628" sldId="272"/>
        </pc:sldMkLst>
        <pc:spChg chg="mod">
          <ac:chgData name="Morgan, Rob - morganrm" userId="2202593e-d52f-4214-b8a9-788363247110" providerId="ADAL" clId="{EC00886C-494E-4DC6-8DA8-AD426554462C}" dt="2024-02-16T17:51:19.032" v="109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Morgan, Rob - morganrm" userId="2202593e-d52f-4214-b8a9-788363247110" providerId="ADAL" clId="{EC00886C-494E-4DC6-8DA8-AD426554462C}" dt="2024-02-16T17:56:07.026" v="119" actId="6549"/>
          <ac:spMkLst>
            <pc:docMk/>
            <pc:sldMk cId="2676763628" sldId="272"/>
            <ac:spMk id="5" creationId="{1A3EAB37-2337-0F1B-40F3-C9C1A96AD858}"/>
          </ac:spMkLst>
        </pc:spChg>
        <pc:spChg chg="add mod ord">
          <ac:chgData name="Morgan, Rob - morganrm" userId="2202593e-d52f-4214-b8a9-788363247110" providerId="ADAL" clId="{EC00886C-494E-4DC6-8DA8-AD426554462C}" dt="2024-02-16T17:51:44.922" v="115" actId="13244"/>
          <ac:spMkLst>
            <pc:docMk/>
            <pc:sldMk cId="2676763628" sldId="272"/>
            <ac:spMk id="10" creationId="{77817227-5E14-42BE-8C97-4B2C1771BE0B}"/>
          </ac:spMkLst>
        </pc:spChg>
        <pc:spChg chg="add mod">
          <ac:chgData name="Morgan, Rob - morganrm" userId="2202593e-d52f-4214-b8a9-788363247110" providerId="ADAL" clId="{EC00886C-494E-4DC6-8DA8-AD426554462C}" dt="2024-02-16T17:52:03.238" v="116"/>
          <ac:spMkLst>
            <pc:docMk/>
            <pc:sldMk cId="2676763628" sldId="272"/>
            <ac:spMk id="11" creationId="{789AC19E-2387-4B1D-B244-E8428BC98CCA}"/>
          </ac:spMkLst>
        </pc:spChg>
        <pc:spChg chg="del">
          <ac:chgData name="Morgan, Rob - morganrm" userId="2202593e-d52f-4214-b8a9-788363247110" providerId="ADAL" clId="{EC00886C-494E-4DC6-8DA8-AD426554462C}" dt="2024-02-16T17:50:55.389" v="103"/>
          <ac:spMkLst>
            <pc:docMk/>
            <pc:sldMk cId="2676763628" sldId="272"/>
            <ac:spMk id="21" creationId="{879EECFE-814E-4B68-96A7-86A795BD22F7}"/>
          </ac:spMkLst>
        </pc:spChg>
        <pc:spChg chg="del">
          <ac:chgData name="Morgan, Rob - morganrm" userId="2202593e-d52f-4214-b8a9-788363247110" providerId="ADAL" clId="{EC00886C-494E-4DC6-8DA8-AD426554462C}" dt="2024-02-16T17:50:55.389" v="103"/>
          <ac:spMkLst>
            <pc:docMk/>
            <pc:sldMk cId="2676763628" sldId="272"/>
            <ac:spMk id="23" creationId="{06F847C8-7801-44D8-8CCA-CDBA7AD91A00}"/>
          </ac:spMkLst>
        </pc:spChg>
        <pc:spChg chg="del">
          <ac:chgData name="Morgan, Rob - morganrm" userId="2202593e-d52f-4214-b8a9-788363247110" providerId="ADAL" clId="{EC00886C-494E-4DC6-8DA8-AD426554462C}" dt="2024-02-16T17:50:55.389" v="103"/>
          <ac:spMkLst>
            <pc:docMk/>
            <pc:sldMk cId="2676763628" sldId="272"/>
            <ac:spMk id="25" creationId="{AF180F00-B4B2-4196-BB1C-ECD21B03F0A9}"/>
          </ac:spMkLst>
        </pc:spChg>
        <pc:spChg chg="del">
          <ac:chgData name="Morgan, Rob - morganrm" userId="2202593e-d52f-4214-b8a9-788363247110" providerId="ADAL" clId="{EC00886C-494E-4DC6-8DA8-AD426554462C}" dt="2024-02-16T17:50:55.389" v="103"/>
          <ac:spMkLst>
            <pc:docMk/>
            <pc:sldMk cId="2676763628" sldId="272"/>
            <ac:spMk id="27" creationId="{6E600F8C-C8F3-420C-9D3B-E1FBE7BAE481}"/>
          </ac:spMkLst>
        </pc:spChg>
        <pc:picChg chg="add mod">
          <ac:chgData name="Morgan, Rob - morganrm" userId="2202593e-d52f-4214-b8a9-788363247110" providerId="ADAL" clId="{EC00886C-494E-4DC6-8DA8-AD426554462C}" dt="2024-02-16T18:40:52.142" v="155" actId="1076"/>
          <ac:picMkLst>
            <pc:docMk/>
            <pc:sldMk cId="2676763628" sldId="272"/>
            <ac:picMk id="9" creationId="{5792F42A-1B77-4E98-8343-8BC6852B3734}"/>
          </ac:picMkLst>
        </pc:picChg>
      </pc:sldChg>
      <pc:sldChg chg="delSp del mod">
        <pc:chgData name="Morgan, Rob - morganrm" userId="2202593e-d52f-4214-b8a9-788363247110" providerId="ADAL" clId="{EC00886C-494E-4DC6-8DA8-AD426554462C}" dt="2024-02-16T17:49:08.862" v="94" actId="47"/>
        <pc:sldMkLst>
          <pc:docMk/>
          <pc:sldMk cId="611506730" sldId="283"/>
        </pc:sldMkLst>
        <pc:spChg chg="del">
          <ac:chgData name="Morgan, Rob - morganrm" userId="2202593e-d52f-4214-b8a9-788363247110" providerId="ADAL" clId="{EC00886C-494E-4DC6-8DA8-AD426554462C}" dt="2024-02-16T17:46:41.017" v="71" actId="478"/>
          <ac:spMkLst>
            <pc:docMk/>
            <pc:sldMk cId="611506730" sldId="283"/>
            <ac:spMk id="2" creationId="{0A5236BB-D0D8-38F4-4797-BB2F5FB1953E}"/>
          </ac:spMkLst>
        </pc:spChg>
      </pc:sldChg>
      <pc:sldChg chg="del">
        <pc:chgData name="Morgan, Rob - morganrm" userId="2202593e-d52f-4214-b8a9-788363247110" providerId="ADAL" clId="{EC00886C-494E-4DC6-8DA8-AD426554462C}" dt="2024-02-16T17:56:59.129" v="128" actId="47"/>
        <pc:sldMkLst>
          <pc:docMk/>
          <pc:sldMk cId="1845393654" sldId="285"/>
        </pc:sldMkLst>
      </pc:sldChg>
      <pc:sldChg chg="delSp modSp add mod setBg">
        <pc:chgData name="Morgan, Rob - morganrm" userId="2202593e-d52f-4214-b8a9-788363247110" providerId="ADAL" clId="{EC00886C-494E-4DC6-8DA8-AD426554462C}" dt="2024-02-16T17:46:16.384" v="69" actId="1076"/>
        <pc:sldMkLst>
          <pc:docMk/>
          <pc:sldMk cId="1052971510" sldId="292"/>
        </pc:sldMkLst>
        <pc:spChg chg="mod">
          <ac:chgData name="Morgan, Rob - morganrm" userId="2202593e-d52f-4214-b8a9-788363247110" providerId="ADAL" clId="{EC00886C-494E-4DC6-8DA8-AD426554462C}" dt="2024-02-16T17:46:05.238" v="67" actId="14100"/>
          <ac:spMkLst>
            <pc:docMk/>
            <pc:sldMk cId="1052971510" sldId="292"/>
            <ac:spMk id="219" creationId="{00000000-0000-0000-0000-000000000000}"/>
          </ac:spMkLst>
        </pc:spChg>
        <pc:spChg chg="mod">
          <ac:chgData name="Morgan, Rob - morganrm" userId="2202593e-d52f-4214-b8a9-788363247110" providerId="ADAL" clId="{EC00886C-494E-4DC6-8DA8-AD426554462C}" dt="2024-02-16T17:46:09.109" v="68" actId="14100"/>
          <ac:spMkLst>
            <pc:docMk/>
            <pc:sldMk cId="1052971510" sldId="292"/>
            <ac:spMk id="221" creationId="{00000000-0000-0000-0000-000000000000}"/>
          </ac:spMkLst>
        </pc:spChg>
        <pc:picChg chg="del">
          <ac:chgData name="Morgan, Rob - morganrm" userId="2202593e-d52f-4214-b8a9-788363247110" providerId="ADAL" clId="{EC00886C-494E-4DC6-8DA8-AD426554462C}" dt="2024-02-16T17:45:56.734" v="65" actId="478"/>
          <ac:picMkLst>
            <pc:docMk/>
            <pc:sldMk cId="1052971510" sldId="292"/>
            <ac:picMk id="4" creationId="{88D74D16-16F7-740D-51DA-33A7B2093C68}"/>
          </ac:picMkLst>
        </pc:picChg>
        <pc:picChg chg="mod">
          <ac:chgData name="Morgan, Rob - morganrm" userId="2202593e-d52f-4214-b8a9-788363247110" providerId="ADAL" clId="{EC00886C-494E-4DC6-8DA8-AD426554462C}" dt="2024-02-16T17:46:16.384" v="69" actId="1076"/>
          <ac:picMkLst>
            <pc:docMk/>
            <pc:sldMk cId="1052971510" sldId="292"/>
            <ac:picMk id="223" creationId="{00000000-0000-0000-0000-000000000000}"/>
          </ac:picMkLst>
        </pc:picChg>
      </pc:sldChg>
      <pc:sldChg chg="del">
        <pc:chgData name="Morgan, Rob - morganrm" userId="2202593e-d52f-4214-b8a9-788363247110" providerId="ADAL" clId="{EC00886C-494E-4DC6-8DA8-AD426554462C}" dt="2024-02-16T17:56:09.995" v="120" actId="47"/>
        <pc:sldMkLst>
          <pc:docMk/>
          <pc:sldMk cId="2541440053" sldId="295"/>
        </pc:sldMkLst>
      </pc:sldChg>
      <pc:sldChg chg="add del setBg">
        <pc:chgData name="Morgan, Rob - morganrm" userId="2202593e-d52f-4214-b8a9-788363247110" providerId="ADAL" clId="{EC00886C-494E-4DC6-8DA8-AD426554462C}" dt="2024-02-16T17:47:06.106" v="73" actId="47"/>
        <pc:sldMkLst>
          <pc:docMk/>
          <pc:sldMk cId="1082317923" sldId="305"/>
        </pc:sldMkLst>
      </pc:sldChg>
      <pc:sldChg chg="modSp add mod">
        <pc:chgData name="Morgan, Rob - morganrm" userId="2202593e-d52f-4214-b8a9-788363247110" providerId="ADAL" clId="{EC00886C-494E-4DC6-8DA8-AD426554462C}" dt="2024-02-16T21:30:25.452" v="193" actId="14100"/>
        <pc:sldMkLst>
          <pc:docMk/>
          <pc:sldMk cId="2105421953" sldId="312"/>
        </pc:sldMkLst>
        <pc:spChg chg="mod">
          <ac:chgData name="Morgan, Rob - morganrm" userId="2202593e-d52f-4214-b8a9-788363247110" providerId="ADAL" clId="{EC00886C-494E-4DC6-8DA8-AD426554462C}" dt="2024-02-16T21:30:25.452" v="193" actId="14100"/>
          <ac:spMkLst>
            <pc:docMk/>
            <pc:sldMk cId="2105421953" sldId="312"/>
            <ac:spMk id="2" creationId="{12137CD7-C57B-0BF1-899C-1C2FF3446DC7}"/>
          </ac:spMkLst>
        </pc:spChg>
      </pc:sldChg>
      <pc:sldChg chg="modSp add mod">
        <pc:chgData name="Morgan, Rob - morganrm" userId="2202593e-d52f-4214-b8a9-788363247110" providerId="ADAL" clId="{EC00886C-494E-4DC6-8DA8-AD426554462C}" dt="2024-02-16T21:30:05.758" v="186" actId="20577"/>
        <pc:sldMkLst>
          <pc:docMk/>
          <pc:sldMk cId="1504123593" sldId="313"/>
        </pc:sldMkLst>
        <pc:spChg chg="mod">
          <ac:chgData name="Morgan, Rob - morganrm" userId="2202593e-d52f-4214-b8a9-788363247110" providerId="ADAL" clId="{EC00886C-494E-4DC6-8DA8-AD426554462C}" dt="2024-02-16T21:30:05.758" v="186" actId="20577"/>
          <ac:spMkLst>
            <pc:docMk/>
            <pc:sldMk cId="1504123593" sldId="313"/>
            <ac:spMk id="2" creationId="{12137CD7-C57B-0BF1-899C-1C2FF3446DC7}"/>
          </ac:spMkLst>
        </pc:spChg>
      </pc:sldChg>
      <pc:sldChg chg="modSp add mod">
        <pc:chgData name="Morgan, Rob - morganrm" userId="2202593e-d52f-4214-b8a9-788363247110" providerId="ADAL" clId="{EC00886C-494E-4DC6-8DA8-AD426554462C}" dt="2024-02-16T21:29:37.068" v="172" actId="14100"/>
        <pc:sldMkLst>
          <pc:docMk/>
          <pc:sldMk cId="131766377" sldId="314"/>
        </pc:sldMkLst>
        <pc:spChg chg="mod">
          <ac:chgData name="Morgan, Rob - morganrm" userId="2202593e-d52f-4214-b8a9-788363247110" providerId="ADAL" clId="{EC00886C-494E-4DC6-8DA8-AD426554462C}" dt="2024-02-16T21:29:37.068" v="172" actId="14100"/>
          <ac:spMkLst>
            <pc:docMk/>
            <pc:sldMk cId="131766377" sldId="314"/>
            <ac:spMk id="2" creationId="{12137CD7-C57B-0BF1-899C-1C2FF3446DC7}"/>
          </ac:spMkLst>
        </pc:spChg>
      </pc:sldChg>
      <pc:sldChg chg="modSp add mod">
        <pc:chgData name="Morgan, Rob - morganrm" userId="2202593e-d52f-4214-b8a9-788363247110" providerId="ADAL" clId="{EC00886C-494E-4DC6-8DA8-AD426554462C}" dt="2024-02-16T21:29:13.841" v="165" actId="27636"/>
        <pc:sldMkLst>
          <pc:docMk/>
          <pc:sldMk cId="451857082" sldId="315"/>
        </pc:sldMkLst>
        <pc:spChg chg="mod">
          <ac:chgData name="Morgan, Rob - morganrm" userId="2202593e-d52f-4214-b8a9-788363247110" providerId="ADAL" clId="{EC00886C-494E-4DC6-8DA8-AD426554462C}" dt="2024-02-16T21:29:13.841" v="165" actId="27636"/>
          <ac:spMkLst>
            <pc:docMk/>
            <pc:sldMk cId="451857082" sldId="315"/>
            <ac:spMk id="2" creationId="{12137CD7-C57B-0BF1-899C-1C2FF3446DC7}"/>
          </ac:spMkLst>
        </pc:spChg>
      </pc:sldChg>
      <pc:sldChg chg="modSp add mod">
        <pc:chgData name="Morgan, Rob - morganrm" userId="2202593e-d52f-4214-b8a9-788363247110" providerId="ADAL" clId="{EC00886C-494E-4DC6-8DA8-AD426554462C}" dt="2024-02-16T17:49:38.268" v="100" actId="20577"/>
        <pc:sldMkLst>
          <pc:docMk/>
          <pc:sldMk cId="3242500829" sldId="349"/>
        </pc:sldMkLst>
        <pc:spChg chg="mod">
          <ac:chgData name="Morgan, Rob - morganrm" userId="2202593e-d52f-4214-b8a9-788363247110" providerId="ADAL" clId="{EC00886C-494E-4DC6-8DA8-AD426554462C}" dt="2024-02-16T17:49:38.268" v="100" actId="20577"/>
          <ac:spMkLst>
            <pc:docMk/>
            <pc:sldMk cId="3242500829" sldId="349"/>
            <ac:spMk id="2" creationId="{543BFF9E-BEB5-6427-046F-859A3AF8EAD9}"/>
          </ac:spMkLst>
        </pc:spChg>
      </pc:sldChg>
      <pc:sldChg chg="modSp del mod">
        <pc:chgData name="Morgan, Rob - morganrm" userId="2202593e-d52f-4214-b8a9-788363247110" providerId="ADAL" clId="{EC00886C-494E-4DC6-8DA8-AD426554462C}" dt="2024-02-16T21:29:20.142" v="166" actId="47"/>
        <pc:sldMkLst>
          <pc:docMk/>
          <pc:sldMk cId="0" sldId="359"/>
        </pc:sldMkLst>
        <pc:spChg chg="mod">
          <ac:chgData name="Morgan, Rob - morganrm" userId="2202593e-d52f-4214-b8a9-788363247110" providerId="ADAL" clId="{EC00886C-494E-4DC6-8DA8-AD426554462C}" dt="2024-02-16T21:29:04.502" v="158" actId="27636"/>
          <ac:spMkLst>
            <pc:docMk/>
            <pc:sldMk cId="0" sldId="359"/>
            <ac:spMk id="213" creationId="{00000000-0000-0000-0000-000000000000}"/>
          </ac:spMkLst>
        </pc:spChg>
      </pc:sldChg>
      <pc:sldChg chg="addSp modSp add mod setBg">
        <pc:chgData name="Morgan, Rob - morganrm" userId="2202593e-d52f-4214-b8a9-788363247110" providerId="ADAL" clId="{EC00886C-494E-4DC6-8DA8-AD426554462C}" dt="2024-02-16T17:49:05.652" v="93" actId="20577"/>
        <pc:sldMkLst>
          <pc:docMk/>
          <pc:sldMk cId="1323356351" sldId="360"/>
        </pc:sldMkLst>
        <pc:spChg chg="mod">
          <ac:chgData name="Morgan, Rob - morganrm" userId="2202593e-d52f-4214-b8a9-788363247110" providerId="ADAL" clId="{EC00886C-494E-4DC6-8DA8-AD426554462C}" dt="2024-02-16T17:48:46.933" v="89" actId="14100"/>
          <ac:spMkLst>
            <pc:docMk/>
            <pc:sldMk cId="1323356351" sldId="360"/>
            <ac:spMk id="219" creationId="{00000000-0000-0000-0000-000000000000}"/>
          </ac:spMkLst>
        </pc:spChg>
        <pc:spChg chg="mod">
          <ac:chgData name="Morgan, Rob - morganrm" userId="2202593e-d52f-4214-b8a9-788363247110" providerId="ADAL" clId="{EC00886C-494E-4DC6-8DA8-AD426554462C}" dt="2024-02-16T17:49:05.652" v="93" actId="20577"/>
          <ac:spMkLst>
            <pc:docMk/>
            <pc:sldMk cId="1323356351" sldId="360"/>
            <ac:spMk id="221" creationId="{00000000-0000-0000-0000-000000000000}"/>
          </ac:spMkLst>
        </pc:spChg>
        <pc:picChg chg="mod">
          <ac:chgData name="Morgan, Rob - morganrm" userId="2202593e-d52f-4214-b8a9-788363247110" providerId="ADAL" clId="{EC00886C-494E-4DC6-8DA8-AD426554462C}" dt="2024-02-16T17:48:23.490" v="85" actId="14100"/>
          <ac:picMkLst>
            <pc:docMk/>
            <pc:sldMk cId="1323356351" sldId="360"/>
            <ac:picMk id="4" creationId="{88D74D16-16F7-740D-51DA-33A7B2093C68}"/>
          </ac:picMkLst>
        </pc:picChg>
        <pc:picChg chg="add mod">
          <ac:chgData name="Morgan, Rob - morganrm" userId="2202593e-d52f-4214-b8a9-788363247110" providerId="ADAL" clId="{EC00886C-494E-4DC6-8DA8-AD426554462C}" dt="2024-02-16T17:48:41.180" v="88" actId="14826"/>
          <ac:picMkLst>
            <pc:docMk/>
            <pc:sldMk cId="1323356351" sldId="360"/>
            <ac:picMk id="7" creationId="{39326CAA-7C6E-4489-B5BF-73F5420BA026}"/>
          </ac:picMkLst>
        </pc:picChg>
      </pc:sldChg>
      <pc:sldChg chg="addSp modSp add mod">
        <pc:chgData name="Morgan, Rob - morganrm" userId="2202593e-d52f-4214-b8a9-788363247110" providerId="ADAL" clId="{EC00886C-494E-4DC6-8DA8-AD426554462C}" dt="2024-02-16T17:56:49.988" v="127" actId="1076"/>
        <pc:sldMkLst>
          <pc:docMk/>
          <pc:sldMk cId="524625874" sldId="361"/>
        </pc:sldMkLst>
        <pc:spChg chg="mod">
          <ac:chgData name="Morgan, Rob - morganrm" userId="2202593e-d52f-4214-b8a9-788363247110" providerId="ADAL" clId="{EC00886C-494E-4DC6-8DA8-AD426554462C}" dt="2024-02-16T17:56:39.917" v="124"/>
          <ac:spMkLst>
            <pc:docMk/>
            <pc:sldMk cId="524625874" sldId="361"/>
            <ac:spMk id="2" creationId="{543BFF9E-BEB5-6427-046F-859A3AF8EAD9}"/>
          </ac:spMkLst>
        </pc:spChg>
        <pc:picChg chg="add mod">
          <ac:chgData name="Morgan, Rob - morganrm" userId="2202593e-d52f-4214-b8a9-788363247110" providerId="ADAL" clId="{EC00886C-494E-4DC6-8DA8-AD426554462C}" dt="2024-02-16T17:56:49.988" v="127" actId="1076"/>
          <ac:picMkLst>
            <pc:docMk/>
            <pc:sldMk cId="524625874" sldId="361"/>
            <ac:picMk id="19" creationId="{0690F302-A2F2-473F-962A-1ED3A13D81B7}"/>
          </ac:picMkLst>
        </pc:picChg>
      </pc:sldChg>
    </pc:docChg>
  </pc:docChgLst>
  <pc:docChgLst>
    <pc:chgData name="Minnis-McClain, Jessica - minnisjl" userId="S::minnisjl@jmu.edu::f8e4ea62-acf4-407a-9d20-f8a6b1277f80" providerId="AD" clId="Web-{123EBA91-C265-4FC2-AA8A-7D7D5713D241}"/>
    <pc:docChg chg="modSld">
      <pc:chgData name="Minnis-McClain, Jessica - minnisjl" userId="S::minnisjl@jmu.edu::f8e4ea62-acf4-407a-9d20-f8a6b1277f80" providerId="AD" clId="Web-{123EBA91-C265-4FC2-AA8A-7D7D5713D241}" dt="2024-03-19T22:10:04.417" v="7" actId="20577"/>
      <pc:docMkLst>
        <pc:docMk/>
      </pc:docMkLst>
      <pc:sldChg chg="modSp">
        <pc:chgData name="Minnis-McClain, Jessica - minnisjl" userId="S::minnisjl@jmu.edu::f8e4ea62-acf4-407a-9d20-f8a6b1277f80" providerId="AD" clId="Web-{123EBA91-C265-4FC2-AA8A-7D7D5713D241}" dt="2024-03-19T22:10:04.417" v="7" actId="20577"/>
        <pc:sldMkLst>
          <pc:docMk/>
          <pc:sldMk cId="2676763628" sldId="272"/>
        </pc:sldMkLst>
        <pc:spChg chg="mod">
          <ac:chgData name="Minnis-McClain, Jessica - minnisjl" userId="S::minnisjl@jmu.edu::f8e4ea62-acf4-407a-9d20-f8a6b1277f80" providerId="AD" clId="Web-{123EBA91-C265-4FC2-AA8A-7D7D5713D241}" dt="2024-03-19T22:09:47.635" v="5" actId="20577"/>
          <ac:spMkLst>
            <pc:docMk/>
            <pc:sldMk cId="2676763628" sldId="272"/>
            <ac:spMk id="2" creationId="{06B6F685-28B9-6A9B-06CA-DDE8F35E6607}"/>
          </ac:spMkLst>
        </pc:spChg>
        <pc:spChg chg="mod">
          <ac:chgData name="Minnis-McClain, Jessica - minnisjl" userId="S::minnisjl@jmu.edu::f8e4ea62-acf4-407a-9d20-f8a6b1277f80" providerId="AD" clId="Web-{123EBA91-C265-4FC2-AA8A-7D7D5713D241}" dt="2024-03-19T22:10:04.417" v="7" actId="20577"/>
          <ac:spMkLst>
            <pc:docMk/>
            <pc:sldMk cId="2676763628" sldId="272"/>
            <ac:spMk id="5" creationId="{1A3EAB37-2337-0F1B-40F3-C9C1A96AD858}"/>
          </ac:spMkLst>
        </pc:spChg>
      </pc:sldChg>
    </pc:docChg>
  </pc:docChgLst>
  <pc:docChgLst>
    <pc:chgData name="Estes, Michele - estesmd" userId="S::estesmd@jmu.edu::7f01444f-bcfd-4926-89f8-dd1142b90e2d" providerId="AD" clId="Web-{B6804E73-2C01-435D-B4E9-C8BA028152E5}"/>
    <pc:docChg chg="modSld">
      <pc:chgData name="Estes, Michele - estesmd" userId="S::estesmd@jmu.edu::7f01444f-bcfd-4926-89f8-dd1142b90e2d" providerId="AD" clId="Web-{B6804E73-2C01-435D-B4E9-C8BA028152E5}" dt="2024-02-18T19:05:07.545" v="21" actId="14100"/>
      <pc:docMkLst>
        <pc:docMk/>
      </pc:docMkLst>
      <pc:sldChg chg="modSp">
        <pc:chgData name="Estes, Michele - estesmd" userId="S::estesmd@jmu.edu::7f01444f-bcfd-4926-89f8-dd1142b90e2d" providerId="AD" clId="Web-{B6804E73-2C01-435D-B4E9-C8BA028152E5}" dt="2024-02-18T19:04:55.060" v="20" actId="1076"/>
        <pc:sldMkLst>
          <pc:docMk/>
          <pc:sldMk cId="368142620" sldId="263"/>
        </pc:sldMkLst>
        <pc:spChg chg="mod">
          <ac:chgData name="Estes, Michele - estesmd" userId="S::estesmd@jmu.edu::7f01444f-bcfd-4926-89f8-dd1142b90e2d" providerId="AD" clId="Web-{B6804E73-2C01-435D-B4E9-C8BA028152E5}" dt="2024-02-18T19:04:55.060" v="20" actId="1076"/>
          <ac:spMkLst>
            <pc:docMk/>
            <pc:sldMk cId="368142620" sldId="263"/>
            <ac:spMk id="2" creationId="{543BFF9E-BEB5-6427-046F-859A3AF8EAD9}"/>
          </ac:spMkLst>
        </pc:spChg>
      </pc:sldChg>
      <pc:sldChg chg="addSp delSp modSp">
        <pc:chgData name="Estes, Michele - estesmd" userId="S::estesmd@jmu.edu::7f01444f-bcfd-4926-89f8-dd1142b90e2d" providerId="AD" clId="Web-{B6804E73-2C01-435D-B4E9-C8BA028152E5}" dt="2024-02-18T19:02:21.542" v="5" actId="1076"/>
        <pc:sldMkLst>
          <pc:docMk/>
          <pc:sldMk cId="2676763628" sldId="272"/>
        </pc:sldMkLst>
        <pc:spChg chg="add del mod">
          <ac:chgData name="Estes, Michele - estesmd" userId="S::estesmd@jmu.edu::7f01444f-bcfd-4926-89f8-dd1142b90e2d" providerId="AD" clId="Web-{B6804E73-2C01-435D-B4E9-C8BA028152E5}" dt="2024-02-18T19:02:21.542" v="5" actId="1076"/>
          <ac:spMkLst>
            <pc:docMk/>
            <pc:sldMk cId="2676763628" sldId="272"/>
            <ac:spMk id="11" creationId="{789AC19E-2387-4B1D-B244-E8428BC98CCA}"/>
          </ac:spMkLst>
        </pc:spChg>
      </pc:sldChg>
      <pc:sldChg chg="modSp">
        <pc:chgData name="Estes, Michele - estesmd" userId="S::estesmd@jmu.edu::7f01444f-bcfd-4926-89f8-dd1142b90e2d" providerId="AD" clId="Web-{B6804E73-2C01-435D-B4E9-C8BA028152E5}" dt="2024-02-18T19:03:00.089" v="8" actId="20577"/>
        <pc:sldMkLst>
          <pc:docMk/>
          <pc:sldMk cId="1052971510" sldId="292"/>
        </pc:sldMkLst>
        <pc:spChg chg="mod">
          <ac:chgData name="Estes, Michele - estesmd" userId="S::estesmd@jmu.edu::7f01444f-bcfd-4926-89f8-dd1142b90e2d" providerId="AD" clId="Web-{B6804E73-2C01-435D-B4E9-C8BA028152E5}" dt="2024-02-18T19:03:00.089" v="8" actId="20577"/>
          <ac:spMkLst>
            <pc:docMk/>
            <pc:sldMk cId="1052971510" sldId="292"/>
            <ac:spMk id="221" creationId="{00000000-0000-0000-0000-000000000000}"/>
          </ac:spMkLst>
        </pc:spChg>
      </pc:sldChg>
      <pc:sldChg chg="modSp">
        <pc:chgData name="Estes, Michele - estesmd" userId="S::estesmd@jmu.edu::7f01444f-bcfd-4926-89f8-dd1142b90e2d" providerId="AD" clId="Web-{B6804E73-2C01-435D-B4E9-C8BA028152E5}" dt="2024-02-18T19:01:30.884" v="1" actId="14100"/>
        <pc:sldMkLst>
          <pc:docMk/>
          <pc:sldMk cId="2105421953" sldId="312"/>
        </pc:sldMkLst>
        <pc:spChg chg="mod">
          <ac:chgData name="Estes, Michele - estesmd" userId="S::estesmd@jmu.edu::7f01444f-bcfd-4926-89f8-dd1142b90e2d" providerId="AD" clId="Web-{B6804E73-2C01-435D-B4E9-C8BA028152E5}" dt="2024-02-18T19:01:30.884" v="1" actId="14100"/>
          <ac:spMkLst>
            <pc:docMk/>
            <pc:sldMk cId="2105421953" sldId="312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B6804E73-2C01-435D-B4E9-C8BA028152E5}" dt="2024-02-18T19:01:20.587" v="0" actId="14100"/>
        <pc:sldMkLst>
          <pc:docMk/>
          <pc:sldMk cId="131766377" sldId="314"/>
        </pc:sldMkLst>
        <pc:spChg chg="mod">
          <ac:chgData name="Estes, Michele - estesmd" userId="S::estesmd@jmu.edu::7f01444f-bcfd-4926-89f8-dd1142b90e2d" providerId="AD" clId="Web-{B6804E73-2C01-435D-B4E9-C8BA028152E5}" dt="2024-02-18T19:01:20.587" v="0" actId="14100"/>
          <ac:spMkLst>
            <pc:docMk/>
            <pc:sldMk cId="131766377" sldId="314"/>
            <ac:spMk id="2" creationId="{12137CD7-C57B-0BF1-899C-1C2FF3446DC7}"/>
          </ac:spMkLst>
        </pc:spChg>
      </pc:sldChg>
      <pc:sldChg chg="modSp">
        <pc:chgData name="Estes, Michele - estesmd" userId="S::estesmd@jmu.edu::7f01444f-bcfd-4926-89f8-dd1142b90e2d" providerId="AD" clId="Web-{B6804E73-2C01-435D-B4E9-C8BA028152E5}" dt="2024-02-18T19:05:07.545" v="21" actId="14100"/>
        <pc:sldMkLst>
          <pc:docMk/>
          <pc:sldMk cId="1323356351" sldId="360"/>
        </pc:sldMkLst>
        <pc:spChg chg="mod">
          <ac:chgData name="Estes, Michele - estesmd" userId="S::estesmd@jmu.edu::7f01444f-bcfd-4926-89f8-dd1142b90e2d" providerId="AD" clId="Web-{B6804E73-2C01-435D-B4E9-C8BA028152E5}" dt="2024-02-18T19:05:07.545" v="21" actId="14100"/>
          <ac:spMkLst>
            <pc:docMk/>
            <pc:sldMk cId="1323356351" sldId="360"/>
            <ac:spMk id="221" creationId="{00000000-0000-0000-0000-000000000000}"/>
          </ac:spMkLst>
        </pc:spChg>
      </pc:sldChg>
    </pc:docChg>
  </pc:docChgLst>
  <pc:docChgLst>
    <pc:chgData name="Estes, Michele - estesmd" userId="S::estesmd@jmu.edu::7f01444f-bcfd-4926-89f8-dd1142b90e2d" providerId="AD" clId="Web-{E1A7CA17-AA35-4E0A-907E-11FA59DA00E7}"/>
    <pc:docChg chg="modSld">
      <pc:chgData name="Estes, Michele - estesmd" userId="S::estesmd@jmu.edu::7f01444f-bcfd-4926-89f8-dd1142b90e2d" providerId="AD" clId="Web-{E1A7CA17-AA35-4E0A-907E-11FA59DA00E7}" dt="2024-03-17T20:26:26.822" v="2"/>
      <pc:docMkLst>
        <pc:docMk/>
      </pc:docMkLst>
      <pc:sldChg chg="modSp">
        <pc:chgData name="Estes, Michele - estesmd" userId="S::estesmd@jmu.edu::7f01444f-bcfd-4926-89f8-dd1142b90e2d" providerId="AD" clId="Web-{E1A7CA17-AA35-4E0A-907E-11FA59DA00E7}" dt="2024-03-17T20:26:26.822" v="2"/>
        <pc:sldMkLst>
          <pc:docMk/>
          <pc:sldMk cId="2676763628" sldId="272"/>
        </pc:sldMkLst>
        <pc:spChg chg="ord">
          <ac:chgData name="Estes, Michele - estesmd" userId="S::estesmd@jmu.edu::7f01444f-bcfd-4926-89f8-dd1142b90e2d" providerId="AD" clId="Web-{E1A7CA17-AA35-4E0A-907E-11FA59DA00E7}" dt="2024-03-17T20:26:26.822" v="2"/>
          <ac:spMkLst>
            <pc:docMk/>
            <pc:sldMk cId="2676763628" sldId="272"/>
            <ac:spMk id="10" creationId="{77817227-5E14-42BE-8C97-4B2C1771BE0B}"/>
          </ac:spMkLst>
        </pc:spChg>
        <pc:spChg chg="ord">
          <ac:chgData name="Estes, Michele - estesmd" userId="S::estesmd@jmu.edu::7f01444f-bcfd-4926-89f8-dd1142b90e2d" providerId="AD" clId="Web-{E1A7CA17-AA35-4E0A-907E-11FA59DA00E7}" dt="2024-03-17T20:26:06.930" v="0"/>
          <ac:spMkLst>
            <pc:docMk/>
            <pc:sldMk cId="2676763628" sldId="272"/>
            <ac:spMk id="11" creationId="{789AC19E-2387-4B1D-B244-E8428BC98CCA}"/>
          </ac:spMkLst>
        </pc:spChg>
      </pc:sldChg>
    </pc:docChg>
  </pc:docChgLst>
  <pc:docChgLst>
    <pc:chgData name="Estes, Michele - estesmd" userId="S::estesmd@jmu.edu::7f01444f-bcfd-4926-89f8-dd1142b90e2d" providerId="AD" clId="Web-{050EF05F-BD9E-4BAD-AC67-4C5FAC2C6F03}"/>
    <pc:docChg chg="modSld">
      <pc:chgData name="Estes, Michele - estesmd" userId="S::estesmd@jmu.edu::7f01444f-bcfd-4926-89f8-dd1142b90e2d" providerId="AD" clId="Web-{050EF05F-BD9E-4BAD-AC67-4C5FAC2C6F03}" dt="2024-02-06T20:55:08.937" v="4"/>
      <pc:docMkLst>
        <pc:docMk/>
      </pc:docMkLst>
      <pc:sldChg chg="modSp">
        <pc:chgData name="Estes, Michele - estesmd" userId="S::estesmd@jmu.edu::7f01444f-bcfd-4926-89f8-dd1142b90e2d" providerId="AD" clId="Web-{050EF05F-BD9E-4BAD-AC67-4C5FAC2C6F03}" dt="2024-02-06T20:55:08.937" v="4"/>
        <pc:sldMkLst>
          <pc:docMk/>
          <pc:sldMk cId="102974190" sldId="337"/>
        </pc:sldMkLst>
        <pc:spChg chg="mod">
          <ac:chgData name="Estes, Michele - estesmd" userId="S::estesmd@jmu.edu::7f01444f-bcfd-4926-89f8-dd1142b90e2d" providerId="AD" clId="Web-{050EF05F-BD9E-4BAD-AC67-4C5FAC2C6F03}" dt="2024-02-06T20:55:08.937" v="4"/>
          <ac:spMkLst>
            <pc:docMk/>
            <pc:sldMk cId="102974190" sldId="337"/>
            <ac:spMk id="2" creationId="{CA208D63-83C8-45C4-38FC-D5BD48149BA6}"/>
          </ac:spMkLst>
        </pc:spChg>
      </pc:sldChg>
    </pc:docChg>
  </pc:docChgLst>
  <pc:docChgLst>
    <pc:chgData name="Minnis-McClain, Jessica - minnisjl" userId="S::minnisjl_jmu.edu#ext#@covgov.onmicrosoft.com::3c6881bb-7ec4-4cec-93f5-691064c994a5" providerId="AD" clId="Web-{C4271617-0E0A-C2A4-D92E-EAF7EC4E20DF}"/>
    <pc:docChg chg="modSld">
      <pc:chgData name="Minnis-McClain, Jessica - minnisjl" userId="S::minnisjl_jmu.edu#ext#@covgov.onmicrosoft.com::3c6881bb-7ec4-4cec-93f5-691064c994a5" providerId="AD" clId="Web-{C4271617-0E0A-C2A4-D92E-EAF7EC4E20DF}" dt="2024-05-22T16:49:25.917" v="1" actId="20577"/>
      <pc:docMkLst>
        <pc:docMk/>
      </pc:docMkLst>
      <pc:sldChg chg="modSp">
        <pc:chgData name="Minnis-McClain, Jessica - minnisjl" userId="S::minnisjl_jmu.edu#ext#@covgov.onmicrosoft.com::3c6881bb-7ec4-4cec-93f5-691064c994a5" providerId="AD" clId="Web-{C4271617-0E0A-C2A4-D92E-EAF7EC4E20DF}" dt="2024-05-22T16:49:25.917" v="1" actId="20577"/>
        <pc:sldMkLst>
          <pc:docMk/>
          <pc:sldMk cId="3281928965" sldId="256"/>
        </pc:sldMkLst>
        <pc:spChg chg="mod">
          <ac:chgData name="Minnis-McClain, Jessica - minnisjl" userId="S::minnisjl_jmu.edu#ext#@covgov.onmicrosoft.com::3c6881bb-7ec4-4cec-93f5-691064c994a5" providerId="AD" clId="Web-{C4271617-0E0A-C2A4-D92E-EAF7EC4E20DF}" dt="2024-05-22T16:49:25.917" v="1" actId="20577"/>
          <ac:spMkLst>
            <pc:docMk/>
            <pc:sldMk cId="3281928965" sldId="256"/>
            <ac:spMk id="2" creationId="{F9AF390F-372F-3BCB-FCED-352A35938896}"/>
          </ac:spMkLst>
        </pc:spChg>
      </pc:sldChg>
    </pc:docChg>
  </pc:docChgLst>
  <pc:docChgLst>
    <pc:chgData name="Druga, Meg - drugamk" userId="S::drugamk@jmu.edu::7a33d74c-e201-4885-981a-f16e20936345" providerId="AD" clId="Web-{60D43A80-BCD0-D1A8-0B2C-7DFCB0360570}"/>
    <pc:docChg chg="modSld">
      <pc:chgData name="Druga, Meg - drugamk" userId="S::drugamk@jmu.edu::7a33d74c-e201-4885-981a-f16e20936345" providerId="AD" clId="Web-{60D43A80-BCD0-D1A8-0B2C-7DFCB0360570}" dt="2024-05-17T14:54:44.878" v="0" actId="20577"/>
      <pc:docMkLst>
        <pc:docMk/>
      </pc:docMkLst>
      <pc:sldChg chg="modSp">
        <pc:chgData name="Druga, Meg - drugamk" userId="S::drugamk@jmu.edu::7a33d74c-e201-4885-981a-f16e20936345" providerId="AD" clId="Web-{60D43A80-BCD0-D1A8-0B2C-7DFCB0360570}" dt="2024-05-17T14:54:44.878" v="0" actId="20577"/>
        <pc:sldMkLst>
          <pc:docMk/>
          <pc:sldMk cId="1504123593" sldId="313"/>
        </pc:sldMkLst>
        <pc:spChg chg="mod">
          <ac:chgData name="Druga, Meg - drugamk" userId="S::drugamk@jmu.edu::7a33d74c-e201-4885-981a-f16e20936345" providerId="AD" clId="Web-{60D43A80-BCD0-D1A8-0B2C-7DFCB0360570}" dt="2024-05-17T14:54:44.878" v="0" actId="20577"/>
          <ac:spMkLst>
            <pc:docMk/>
            <pc:sldMk cId="1504123593" sldId="313"/>
            <ac:spMk id="2" creationId="{12137CD7-C57B-0BF1-899C-1C2FF3446D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0F85C-9484-BC47-B077-52CC885C8827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1F5F8-0610-4B48-A662-5D9452ED5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72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808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808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A896B6F-3733-4183-35CB-262E317B3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3623742E-2C6D-460B-28F3-AD6A9B14A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16A96-D70B-06FC-FAD8-A296EABB74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3570E59-B761-67F7-263C-B44AF872B2DE}"/>
              </a:ext>
            </a:extLst>
          </p:cNvPr>
          <p:cNvSpPr txBox="1">
            <a:spLocks/>
          </p:cNvSpPr>
          <p:nvPr userDrawn="1"/>
        </p:nvSpPr>
        <p:spPr>
          <a:xfrm>
            <a:off x="965200" y="1383528"/>
            <a:ext cx="5925989" cy="31675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9600"/>
              <a:t>Title</a:t>
            </a:r>
          </a:p>
        </p:txBody>
      </p:sp>
      <p:pic>
        <p:nvPicPr>
          <p:cNvPr id="11" name="Picture 10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2D8BC2A-DD1F-353E-F223-EEF5525260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1CDB689B-DC84-B7EC-C49D-FDFB9503E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EDB6212-2723-E765-4B3D-FC11548C5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9255A8AD-A897-0463-064A-F7C0AC848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C08EF6-5C21-839B-98D2-4974A512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D1034B-5668-D326-BF2B-7531E2DA2D40}"/>
              </a:ext>
            </a:extLst>
          </p:cNvPr>
          <p:cNvSpPr txBox="1">
            <a:spLocks/>
          </p:cNvSpPr>
          <p:nvPr userDrawn="1"/>
        </p:nvSpPr>
        <p:spPr>
          <a:xfrm>
            <a:off x="1010024" y="1383527"/>
            <a:ext cx="6072333" cy="41751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600" b="1"/>
              <a:t>Quote</a:t>
            </a:r>
            <a:endParaRPr lang="en-US" sz="46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DF0C22-EA4A-D0DF-6279-27DD61D6F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5386119-FD8D-4C87-CB36-CF253C90E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5011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">
  <p:cSld name="Essential Question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0" y="1641867"/>
            <a:ext cx="12192000" cy="8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4000">
                <a:latin typeface="Rubik"/>
                <a:ea typeface="Rubik"/>
                <a:cs typeface="Rubik"/>
                <a:sym typeface="Rubi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/>
          <p:nvPr/>
        </p:nvSpPr>
        <p:spPr>
          <a:xfrm>
            <a:off x="-14600" y="2775133"/>
            <a:ext cx="12221200" cy="1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8855"/>
              </a:buClr>
              <a:buSzPts val="1600"/>
              <a:buFont typeface="Lato"/>
              <a:buNone/>
            </a:pPr>
            <a:endParaRPr sz="32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0" y="2964067"/>
            <a:ext cx="12192000" cy="1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1pPr>
            <a:lvl2pPr marL="1219170" lvl="1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2pPr>
            <a:lvl3pPr marL="1828754" lvl="2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3pPr>
            <a:lvl4pPr marL="2438339" lvl="3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4pPr>
            <a:lvl5pPr marL="3047924" lvl="4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5pPr>
            <a:lvl6pPr marL="3657509" lvl="5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6pPr>
            <a:lvl7pPr marL="4267093" lvl="6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●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7pPr>
            <a:lvl8pPr marL="4876678" lvl="7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○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8pPr>
            <a:lvl9pPr marL="5486263" lvl="8" indent="-507987" algn="ctr">
              <a:spcBef>
                <a:spcPts val="0"/>
              </a:spcBef>
              <a:spcAft>
                <a:spcPts val="0"/>
              </a:spcAft>
              <a:buClr>
                <a:srgbClr val="44AA00"/>
              </a:buClr>
              <a:buSzPts val="2400"/>
              <a:buFont typeface="Indie Flower"/>
              <a:buChar char="■"/>
              <a:defRPr sz="3200" b="1">
                <a:solidFill>
                  <a:srgbClr val="44AA00"/>
                </a:solidFill>
                <a:latin typeface="Indie Flower"/>
                <a:ea typeface="Indie Flower"/>
                <a:cs typeface="Indie Flower"/>
                <a:sym typeface="Indie Flow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0094" y="1383528"/>
            <a:ext cx="6189046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Respect for Authority</a:t>
            </a:r>
            <a:br>
              <a:rPr lang="en-US" b="0" i="0" dirty="0">
                <a:effectLst/>
                <a:latin typeface="Calibri"/>
              </a:rPr>
            </a:b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Third Grade Lesson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4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566" y="1430379"/>
            <a:ext cx="3167510" cy="3167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26027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latin typeface="Calibri"/>
                <a:cs typeface="Calibri"/>
              </a:rPr>
              <a:t>Be aware of your surroundings, respect others’ space, and stay in your own area.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185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497812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indoor voices, be mindful of noise levels.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76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122363"/>
            <a:ext cx="4241801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latin typeface="Calibri"/>
                <a:cs typeface="Calibri"/>
              </a:rPr>
              <a:t>Keep our </a:t>
            </a:r>
            <a:r>
              <a:rPr lang="en-US" dirty="0">
                <a:latin typeface="Calibri"/>
                <a:cs typeface="Calibri"/>
              </a:rPr>
              <a:t>eyes</a:t>
            </a:r>
            <a:r>
              <a:rPr lang="en-US" kern="1200" dirty="0">
                <a:latin typeface="Calibri"/>
                <a:cs typeface="Calibri"/>
              </a:rPr>
              <a:t> and ears open! And be ready to participate!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04123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113102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Be prepared to problem solve, ask questions, and contribute to the lesson.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0542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0" y="-66502"/>
            <a:ext cx="12192001" cy="44447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0" y="1836088"/>
            <a:ext cx="12191998" cy="159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ctr">
              <a:spcBef>
                <a:spcPts val="0"/>
              </a:spcBef>
              <a:buClr>
                <a:schemeClr val="dk1"/>
              </a:buClr>
              <a:buSzPts val="4600"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Defining authority figures for children and adults: </a:t>
            </a:r>
            <a:endParaRPr lang="en-US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82862" y="3621044"/>
            <a:ext cx="1931810" cy="178637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2971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9fa0e120ad_0_12"/>
          <p:cNvSpPr/>
          <p:nvPr/>
        </p:nvSpPr>
        <p:spPr>
          <a:xfrm flipH="1">
            <a:off x="-2" y="0"/>
            <a:ext cx="458087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-1" y="494539"/>
            <a:ext cx="4579814" cy="43511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b="1" dirty="0">
                <a:latin typeface="Calibri Light"/>
                <a:ea typeface="Calibri Light"/>
                <a:cs typeface="Calibri Light"/>
              </a:rPr>
              <a:t>Authority </a:t>
            </a:r>
            <a:br>
              <a:rPr lang="en-US" b="1" dirty="0">
                <a:latin typeface="Calibri Light"/>
              </a:rPr>
            </a:br>
            <a:r>
              <a:rPr lang="en-US" b="0" i="0" dirty="0">
                <a:effectLst/>
                <a:latin typeface="Calibri Light"/>
                <a:ea typeface="Calibri Light"/>
                <a:cs typeface="Calibri Light"/>
              </a:rPr>
              <a:t>refers to a person who has an important role in keeping things fair and safe. They are the ones in charge.</a:t>
            </a:r>
            <a:endParaRPr lang="en-US" b="1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2702" y="4952694"/>
            <a:ext cx="1931810" cy="178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D74D16-16F7-740D-51DA-33A7B2093C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6380" y="527900"/>
            <a:ext cx="3529196" cy="3529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326CAA-7C6E-4489-B5BF-73F5420BA0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4023" y="3015392"/>
            <a:ext cx="3529196" cy="3529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356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034" y="1684245"/>
            <a:ext cx="803468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0" kern="1200" dirty="0">
                <a:effectLst/>
                <a:ea typeface="+mj-ea"/>
              </a:rPr>
              <a:t>Activ</a:t>
            </a:r>
            <a:r>
              <a:rPr lang="en-US" sz="4400" b="1" kern="1200" dirty="0">
                <a:ea typeface="+mj-ea"/>
              </a:rPr>
              <a:t>ity</a:t>
            </a:r>
            <a:r>
              <a:rPr lang="en-US" sz="4400" kern="1200" dirty="0">
                <a:ea typeface="+mj-ea"/>
              </a:rPr>
              <a:t>: </a:t>
            </a:r>
            <a:r>
              <a:rPr lang="en-US" sz="4400" kern="1200" dirty="0">
                <a:ea typeface="+mj-ea"/>
                <a:sym typeface="Calibri"/>
              </a:rPr>
              <a:t>B</a:t>
            </a:r>
            <a:r>
              <a:rPr lang="en-US" sz="4400" dirty="0">
                <a:sym typeface="Calibri"/>
              </a:rPr>
              <a:t>rainstorm examples of authority figures in our lives.</a:t>
            </a:r>
            <a:endParaRPr lang="en-US" sz="44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57;p7">
            <a:extLst>
              <a:ext uri="{FF2B5EF4-FFF2-40B4-BE49-F238E27FC236}">
                <a16:creationId xmlns:a16="http://schemas.microsoft.com/office/drawing/2014/main" id="{789AC19E-2387-4B1D-B244-E8428BC98CCA}"/>
              </a:ext>
            </a:extLst>
          </p:cNvPr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Right Triangle 18">
            <a:extLst>
              <a:ext uri="{FF2B5EF4-FFF2-40B4-BE49-F238E27FC236}">
                <a16:creationId xmlns:a16="http://schemas.microsoft.com/office/drawing/2014/main" id="{77817227-5E14-42BE-8C97-4B2C1771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3EAB37-2337-0F1B-40F3-C9C1A96AD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500" y="884971"/>
            <a:ext cx="10656030" cy="1325563"/>
          </a:xfrm>
        </p:spPr>
        <p:txBody>
          <a:bodyPr/>
          <a:lstStyle/>
          <a:p>
            <a:pPr algn="ctr"/>
            <a:r>
              <a:rPr lang="en-US" b="1" dirty="0"/>
              <a:t>Read the book: </a:t>
            </a:r>
            <a:r>
              <a:rPr lang="en-US" sz="4400" b="0" i="1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What if Everybody Did That?</a:t>
            </a:r>
            <a:r>
              <a:rPr lang="en-US" i="1" dirty="0">
                <a:solidFill>
                  <a:srgbClr val="000000"/>
                </a:solidFill>
                <a:latin typeface="Calibri"/>
                <a:cs typeface="Calibri"/>
              </a:rPr>
              <a:t> </a:t>
            </a:r>
            <a:endParaRPr lang="en-US" b="1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B6F685-28B9-6A9B-06CA-DDE8F35E6607}"/>
              </a:ext>
            </a:extLst>
          </p:cNvPr>
          <p:cNvSpPr txBox="1"/>
          <p:nvPr/>
        </p:nvSpPr>
        <p:spPr>
          <a:xfrm>
            <a:off x="4838572" y="1901424"/>
            <a:ext cx="237282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0" dirty="0">
                <a:solidFill>
                  <a:srgbClr val="000000"/>
                </a:solidFill>
                <a:effectLst/>
                <a:ea typeface="Calibri"/>
                <a:cs typeface="Calibri"/>
              </a:rPr>
              <a:t>By </a:t>
            </a:r>
            <a:r>
              <a:rPr lang="en-US" sz="2400" b="0" dirty="0">
                <a:solidFill>
                  <a:srgbClr val="000000"/>
                </a:solidFill>
                <a:effectLst/>
                <a:cs typeface="Calibri"/>
              </a:rPr>
              <a:t>Ellen </a:t>
            </a:r>
            <a:r>
              <a:rPr lang="en-US" sz="2400" dirty="0">
                <a:solidFill>
                  <a:srgbClr val="000000"/>
                </a:solidFill>
                <a:cs typeface="Calibri"/>
              </a:rPr>
              <a:t>Javernick</a:t>
            </a: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92F42A-1B77-4E98-8343-8BC6852B3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621" y="2933873"/>
            <a:ext cx="2875787" cy="24524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5034" y="1684245"/>
            <a:ext cx="8034682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i="0" kern="1200" dirty="0">
                <a:effectLst/>
                <a:ea typeface="+mj-ea"/>
              </a:rPr>
              <a:t>Activ</a:t>
            </a:r>
            <a:r>
              <a:rPr lang="en-US" sz="4400" b="1" kern="1200" dirty="0">
                <a:ea typeface="+mj-ea"/>
              </a:rPr>
              <a:t>ity</a:t>
            </a:r>
            <a:r>
              <a:rPr lang="en-US" sz="4400" kern="1200" dirty="0">
                <a:ea typeface="+mj-ea"/>
              </a:rPr>
              <a:t>: </a:t>
            </a:r>
            <a:r>
              <a:rPr lang="en-US" sz="4400" kern="1200" dirty="0">
                <a:ea typeface="+mj-ea"/>
                <a:sym typeface="Calibri"/>
              </a:rPr>
              <a:t>List respectful </a:t>
            </a:r>
            <a:r>
              <a:rPr lang="en-US" sz="4400" dirty="0">
                <a:sym typeface="Calibri"/>
              </a:rPr>
              <a:t>i</a:t>
            </a:r>
            <a:r>
              <a:rPr lang="en-US" sz="4400" kern="1200" dirty="0">
                <a:ea typeface="+mj-ea"/>
                <a:sym typeface="Calibri"/>
              </a:rPr>
              <a:t>nteractions with authority.</a:t>
            </a:r>
            <a:endParaRPr lang="en-US" sz="4400" i="1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690F302-A2F2-473F-962A-1ED3A13D81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4414" y="484854"/>
            <a:ext cx="2121667" cy="18053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4625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032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90" y="4504822"/>
            <a:ext cx="1968455" cy="19826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170" y="1348418"/>
            <a:ext cx="5151693" cy="27776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b="1" i="0" kern="1200" dirty="0">
                <a:effectLst/>
                <a:latin typeface="Calibri Light"/>
                <a:ea typeface="Calibri Light"/>
                <a:cs typeface="Calibri Light"/>
              </a:rPr>
              <a:t>Activ</a:t>
            </a:r>
            <a:r>
              <a:rPr lang="en-US" sz="4400" b="1" kern="1200" dirty="0">
                <a:latin typeface="Calibri Light"/>
                <a:ea typeface="Calibri Light"/>
                <a:cs typeface="Calibri Light"/>
              </a:rPr>
              <a:t>ity</a:t>
            </a:r>
            <a:r>
              <a:rPr lang="en-US" sz="4400" kern="1200" dirty="0">
                <a:latin typeface="Calibri Light"/>
                <a:ea typeface="Calibri Light"/>
                <a:cs typeface="Calibri Light"/>
              </a:rPr>
              <a:t>: </a:t>
            </a:r>
            <a:br>
              <a:rPr lang="en-US" sz="4400" kern="1200" dirty="0">
                <a:latin typeface="Calibri Light"/>
              </a:rPr>
            </a:br>
            <a:r>
              <a:rPr lang="en-US" sz="4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List a</a:t>
            </a:r>
            <a:r>
              <a:rPr lang="en-US" sz="4400" kern="12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ppropriate</a:t>
            </a:r>
            <a:r>
              <a:rPr lang="en-US" sz="4400" i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 ways to interact with authority figures.</a:t>
            </a:r>
            <a:endParaRPr lang="en-US" sz="4400" kern="1200" dirty="0">
              <a:latin typeface="Calibri Light"/>
              <a:ea typeface="Calibri Light"/>
              <a:cs typeface="Calibri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B0D6EA-CABC-451E-A006-FF7283A2B5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139" y="482097"/>
            <a:ext cx="2946903" cy="2946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8CDD40-6AE1-40EF-92A4-D419000BB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8139" y="3540572"/>
            <a:ext cx="2946903" cy="2946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472827-478C-4F66-9449-917B0FE63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68458" y="3540573"/>
            <a:ext cx="2946903" cy="2946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C7581C-4B6C-44D4-8F69-7554B49262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80526" y="482096"/>
            <a:ext cx="2946903" cy="2946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14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08D63-83C8-45C4-38FC-D5BD48149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2820796"/>
            <a:ext cx="12191998" cy="1038034"/>
          </a:xfrm>
        </p:spPr>
        <p:txBody>
          <a:bodyPr>
            <a:normAutofit/>
          </a:bodyPr>
          <a:lstStyle/>
          <a:p>
            <a:r>
              <a:rPr lang="en-US" sz="5400" dirty="0">
                <a:latin typeface="Calibri"/>
                <a:ea typeface="Calibri"/>
                <a:cs typeface="Calibri"/>
              </a:rPr>
              <a:t>All done, great job!</a:t>
            </a:r>
          </a:p>
        </p:txBody>
      </p:sp>
      <p:sp>
        <p:nvSpPr>
          <p:cNvPr id="5" name="Right Triangle 18">
            <a:extLst>
              <a:ext uri="{FF2B5EF4-FFF2-40B4-BE49-F238E27FC236}">
                <a16:creationId xmlns:a16="http://schemas.microsoft.com/office/drawing/2014/main" id="{669B0428-CEF7-3C26-587F-2D5347131F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B0F0559-CF64-7DB0-A800-DB9EBA121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9741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>Morgan, Rob - morganrm</DisplayName>
        <AccountId>27</AccountId>
        <AccountType/>
      </UserInfo>
      <UserInfo>
        <DisplayName>Estes, Michele - estesmd</DisplayName>
        <AccountId>16</AccountId>
        <AccountType/>
      </UserInfo>
      <UserInfo>
        <DisplayName>Hobson, Jarrod Daniel - hobsonjd</DisplayName>
        <AccountId>15</AccountId>
        <AccountType/>
      </UserInfo>
      <UserInfo>
        <DisplayName>Bailey, Melanie - baile3mm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D93262B-26E9-4A5D-B940-4A9D4E8A15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9972F2-4146-48AE-BC4E-927346F9C3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B8214F7-CC35-4393-BCC0-EAED86DC55DD}">
  <ds:schemaRefs>
    <ds:schemaRef ds:uri="http://www.w3.org/XML/1998/namespace"/>
    <ds:schemaRef ds:uri="8b84f0c1-b81e-4a79-9b48-a655cf54ff86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Widescreen</PresentationFormat>
  <Paragraphs>13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Indie Flower</vt:lpstr>
      <vt:lpstr>Lato</vt:lpstr>
      <vt:lpstr>Rubik</vt:lpstr>
      <vt:lpstr>Office Theme</vt:lpstr>
      <vt:lpstr>Respect for Authority Third Grade Lesson 4</vt:lpstr>
      <vt:lpstr>Be aware of your surroundings, respect others’ space, and stay in your own area.</vt:lpstr>
      <vt:lpstr>Use indoor voices, be mindful of noise levels.</vt:lpstr>
      <vt:lpstr>Keep our eyes and ears open! And be ready to participate!</vt:lpstr>
      <vt:lpstr>Be prepared to problem solve, ask questions, and contribute to the lesson.</vt:lpstr>
      <vt:lpstr>Defining authority figures for children and adults: </vt:lpstr>
      <vt:lpstr>Authority  refers to a person who has an important role in keeping things fair and safe. They are the ones in charge.</vt:lpstr>
      <vt:lpstr>Activity: Brainstorm examples of authority figures in our lives.</vt:lpstr>
      <vt:lpstr>Read the book: What if Everybody Did That? </vt:lpstr>
      <vt:lpstr>Activity: List respectful interactions with authority.</vt:lpstr>
      <vt:lpstr>Activity:  List appropriate ways to interact with authority figures.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Helpers</dc:title>
  <dc:creator>Morgan, Rob - morganrm</dc:creator>
  <cp:lastModifiedBy>Anderson, Dannie (DCJS)</cp:lastModifiedBy>
  <cp:revision>9</cp:revision>
  <dcterms:created xsi:type="dcterms:W3CDTF">2023-11-13T02:31:18Z</dcterms:created>
  <dcterms:modified xsi:type="dcterms:W3CDTF">2024-07-23T16:37:22Z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  <property fmtid="{D5CDD505-2E9C-101B-9397-08002B2CF9AE}" pid="4" name="ArticulateGUID">
    <vt:lpwstr>08C44DA6-5E0D-404E-945D-663F8F9AD910</vt:lpwstr>
  </property>
  <property fmtid="{D5CDD505-2E9C-101B-9397-08002B2CF9AE}" pid="5" name="ArticulatePath">
    <vt:lpwstr>https://jmuedu.sharepoint.com/sites/PublicSafetyProject/Shared Documents/Media/Media- Grade 3/01 Respect for Authority (3rd)</vt:lpwstr>
  </property>
</Properties>
</file>